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handoutMasterIdLst>
    <p:handoutMasterId r:id="rId16"/>
  </p:handoutMasterIdLst>
  <p:sldIdLst>
    <p:sldId id="289" r:id="rId5"/>
    <p:sldId id="290" r:id="rId6"/>
    <p:sldId id="291" r:id="rId7"/>
    <p:sldId id="298" r:id="rId8"/>
    <p:sldId id="299" r:id="rId9"/>
    <p:sldId id="295" r:id="rId10"/>
    <p:sldId id="297" r:id="rId11"/>
    <p:sldId id="296" r:id="rId12"/>
    <p:sldId id="300" r:id="rId13"/>
    <p:sldId id="292" r:id="rId14"/>
  </p:sldIdLst>
  <p:sldSz cx="12192000" cy="6858000"/>
  <p:notesSz cx="6881813"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72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34"/>
    <p:restoredTop sz="94422"/>
  </p:normalViewPr>
  <p:slideViewPr>
    <p:cSldViewPr>
      <p:cViewPr varScale="1">
        <p:scale>
          <a:sx n="62" d="100"/>
          <a:sy n="62" d="100"/>
        </p:scale>
        <p:origin x="680" y="56"/>
      </p:cViewPr>
      <p:guideLst>
        <p:guide orient="horz" pos="1728"/>
        <p:guide pos="384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A9D642-F6F8-EF4A-9C7B-A99B51AD78F5}"/>
              </a:ext>
            </a:extLst>
          </p:cNvPr>
          <p:cNvSpPr>
            <a:spLocks noGrp="1"/>
          </p:cNvSpPr>
          <p:nvPr>
            <p:ph type="hdr" sz="quarter"/>
          </p:nvPr>
        </p:nvSpPr>
        <p:spPr>
          <a:xfrm>
            <a:off x="0" y="0"/>
            <a:ext cx="2982913" cy="465138"/>
          </a:xfrm>
          <a:prstGeom prst="rect">
            <a:avLst/>
          </a:prstGeom>
        </p:spPr>
        <p:txBody>
          <a:bodyPr vert="horz" lIns="93173" tIns="46586" rIns="93173" bIns="46586" rtlCol="0"/>
          <a:lstStyle>
            <a:lvl1pPr algn="l" eaLnBrk="1" fontAlgn="auto" hangingPunct="1">
              <a:spcBef>
                <a:spcPts val="0"/>
              </a:spcBef>
              <a:spcAft>
                <a:spcPts val="0"/>
              </a:spcAft>
              <a:defRPr sz="13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00CB26D0-0A59-7043-A85E-03C7908DE103}"/>
              </a:ext>
            </a:extLst>
          </p:cNvPr>
          <p:cNvSpPr>
            <a:spLocks noGrp="1"/>
          </p:cNvSpPr>
          <p:nvPr>
            <p:ph type="dt" sz="quarter" idx="1"/>
          </p:nvPr>
        </p:nvSpPr>
        <p:spPr>
          <a:xfrm>
            <a:off x="3897313" y="0"/>
            <a:ext cx="2982912" cy="465138"/>
          </a:xfrm>
          <a:prstGeom prst="rect">
            <a:avLst/>
          </a:prstGeom>
        </p:spPr>
        <p:txBody>
          <a:bodyPr vert="horz" wrap="square" lIns="93173" tIns="46586" rIns="93173" bIns="46586" numCol="1" anchor="t" anchorCtr="0" compatLnSpc="1">
            <a:prstTxWarp prst="textNoShape">
              <a:avLst/>
            </a:prstTxWarp>
          </a:bodyPr>
          <a:lstStyle>
            <a:lvl1pPr algn="r" eaLnBrk="1" hangingPunct="1">
              <a:defRPr sz="1300">
                <a:latin typeface="Calibri" charset="0"/>
                <a:ea typeface="ＭＳ Ｐゴシック" charset="-128"/>
              </a:defRPr>
            </a:lvl1pPr>
          </a:lstStyle>
          <a:p>
            <a:pPr>
              <a:defRPr/>
            </a:pPr>
            <a:fld id="{AF4F1A13-7287-6D41-A92F-70F757E4F74A}" type="datetime1">
              <a:rPr lang="en-US" altLang="x-none"/>
              <a:pPr>
                <a:defRPr/>
              </a:pPr>
              <a:t>12/11/2023</a:t>
            </a:fld>
            <a:endParaRPr lang="en-US" altLang="x-none" dirty="0"/>
          </a:p>
        </p:txBody>
      </p:sp>
      <p:sp>
        <p:nvSpPr>
          <p:cNvPr id="4" name="Footer Placeholder 3">
            <a:extLst>
              <a:ext uri="{FF2B5EF4-FFF2-40B4-BE49-F238E27FC236}">
                <a16:creationId xmlns:a16="http://schemas.microsoft.com/office/drawing/2014/main" id="{E2672B22-3E62-0643-81B2-DEC061E2C528}"/>
              </a:ext>
            </a:extLst>
          </p:cNvPr>
          <p:cNvSpPr>
            <a:spLocks noGrp="1"/>
          </p:cNvSpPr>
          <p:nvPr>
            <p:ph type="ftr" sz="quarter" idx="2"/>
          </p:nvPr>
        </p:nvSpPr>
        <p:spPr>
          <a:xfrm>
            <a:off x="0" y="8829675"/>
            <a:ext cx="2982913" cy="465138"/>
          </a:xfrm>
          <a:prstGeom prst="rect">
            <a:avLst/>
          </a:prstGeom>
        </p:spPr>
        <p:txBody>
          <a:bodyPr vert="horz" lIns="93173" tIns="46586" rIns="93173" bIns="46586" rtlCol="0" anchor="b"/>
          <a:lstStyle>
            <a:lvl1pPr algn="l" eaLnBrk="1" fontAlgn="auto" hangingPunct="1">
              <a:spcBef>
                <a:spcPts val="0"/>
              </a:spcBef>
              <a:spcAft>
                <a:spcPts val="0"/>
              </a:spcAft>
              <a:defRPr sz="1300">
                <a:latin typeface="+mn-lt"/>
                <a:ea typeface="+mn-ea"/>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A022B98C-CF87-A14D-9CD3-B436A87A3918}"/>
              </a:ext>
            </a:extLst>
          </p:cNvPr>
          <p:cNvSpPr>
            <a:spLocks noGrp="1"/>
          </p:cNvSpPr>
          <p:nvPr>
            <p:ph type="sldNum" sz="quarter" idx="3"/>
          </p:nvPr>
        </p:nvSpPr>
        <p:spPr>
          <a:xfrm>
            <a:off x="3897313" y="8829675"/>
            <a:ext cx="2982912" cy="465138"/>
          </a:xfrm>
          <a:prstGeom prst="rect">
            <a:avLst/>
          </a:prstGeom>
        </p:spPr>
        <p:txBody>
          <a:bodyPr vert="horz" wrap="square" lIns="93173" tIns="46586" rIns="93173" bIns="46586" numCol="1" anchor="b" anchorCtr="0" compatLnSpc="1">
            <a:prstTxWarp prst="textNoShape">
              <a:avLst/>
            </a:prstTxWarp>
          </a:bodyPr>
          <a:lstStyle>
            <a:lvl1pPr algn="r" eaLnBrk="1" hangingPunct="1">
              <a:defRPr sz="1300">
                <a:latin typeface="Calibri" charset="0"/>
                <a:ea typeface="ＭＳ Ｐゴシック" charset="-128"/>
              </a:defRPr>
            </a:lvl1pPr>
          </a:lstStyle>
          <a:p>
            <a:pPr>
              <a:defRPr/>
            </a:pPr>
            <a:fld id="{9C0D639E-B19E-9247-81B9-F70BB24E49C3}" type="slidenum">
              <a:rPr lang="en-US" altLang="x-none"/>
              <a:pPr>
                <a:defRPr/>
              </a:pPr>
              <a:t>‹#›</a:t>
            </a:fld>
            <a:endParaRPr lang="en-US" altLang="x-non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0F4368-4A26-4C49-B551-7ACD8C829E72}"/>
              </a:ext>
            </a:extLst>
          </p:cNvPr>
          <p:cNvSpPr>
            <a:spLocks noGrp="1"/>
          </p:cNvSpPr>
          <p:nvPr>
            <p:ph type="hdr" sz="quarter"/>
          </p:nvPr>
        </p:nvSpPr>
        <p:spPr>
          <a:xfrm>
            <a:off x="0" y="0"/>
            <a:ext cx="2982913" cy="465138"/>
          </a:xfrm>
          <a:prstGeom prst="rect">
            <a:avLst/>
          </a:prstGeom>
        </p:spPr>
        <p:txBody>
          <a:bodyPr vert="horz" lIns="91440" tIns="45720" rIns="91440" bIns="45720" rtlCol="0"/>
          <a:lstStyle>
            <a:lvl1pPr algn="l" eaLnBrk="1" hangingPunct="1">
              <a:defRPr sz="1200">
                <a:latin typeface="Calibri" pitchFamily="-109" charset="0"/>
                <a:ea typeface="+mn-ea"/>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FAC7B419-3FF9-C34A-8EA5-E784796FD613}"/>
              </a:ext>
            </a:extLst>
          </p:cNvPr>
          <p:cNvSpPr>
            <a:spLocks noGrp="1"/>
          </p:cNvSpPr>
          <p:nvPr>
            <p:ph type="dt" idx="1"/>
          </p:nvPr>
        </p:nvSpPr>
        <p:spPr>
          <a:xfrm>
            <a:off x="3897313" y="0"/>
            <a:ext cx="2982912"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9389AEBD-AE6B-3746-A30B-80EC89063122}" type="datetime1">
              <a:rPr lang="en-US" altLang="x-none"/>
              <a:pPr>
                <a:defRPr/>
              </a:pPr>
              <a:t>12/11/2023</a:t>
            </a:fld>
            <a:endParaRPr lang="en-US" altLang="x-none" dirty="0"/>
          </a:p>
        </p:txBody>
      </p:sp>
      <p:sp>
        <p:nvSpPr>
          <p:cNvPr id="4" name="Slide Image Placeholder 3">
            <a:extLst>
              <a:ext uri="{FF2B5EF4-FFF2-40B4-BE49-F238E27FC236}">
                <a16:creationId xmlns:a16="http://schemas.microsoft.com/office/drawing/2014/main" id="{F9998375-BF50-E44A-9315-89E9A6CC0ADB}"/>
              </a:ext>
            </a:extLst>
          </p:cNvPr>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BAFA5A9C-D8DC-6F4F-ACAA-DF05D7BFD7AD}"/>
              </a:ext>
            </a:extLst>
          </p:cNvPr>
          <p:cNvSpPr>
            <a:spLocks noGrp="1"/>
          </p:cNvSpPr>
          <p:nvPr>
            <p:ph type="body" sz="quarter" idx="3"/>
          </p:nvPr>
        </p:nvSpPr>
        <p:spPr>
          <a:xfrm>
            <a:off x="688975" y="4416425"/>
            <a:ext cx="5503863"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863BA5-DC05-064A-AEE8-CD77B4AF8942}"/>
              </a:ext>
            </a:extLst>
          </p:cNvPr>
          <p:cNvSpPr>
            <a:spLocks noGrp="1"/>
          </p:cNvSpPr>
          <p:nvPr>
            <p:ph type="ftr" sz="quarter" idx="4"/>
          </p:nvPr>
        </p:nvSpPr>
        <p:spPr>
          <a:xfrm>
            <a:off x="0" y="8829675"/>
            <a:ext cx="2982913" cy="465138"/>
          </a:xfrm>
          <a:prstGeom prst="rect">
            <a:avLst/>
          </a:prstGeom>
        </p:spPr>
        <p:txBody>
          <a:bodyPr vert="horz" lIns="91440" tIns="45720" rIns="91440" bIns="45720" rtlCol="0" anchor="b"/>
          <a:lstStyle>
            <a:lvl1pPr algn="l" eaLnBrk="1" hangingPunct="1">
              <a:defRPr sz="1200">
                <a:latin typeface="Calibri" pitchFamily="-109" charset="0"/>
                <a:ea typeface="+mn-ea"/>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360835AA-0EAB-CE4B-AB68-FB4544782FAB}"/>
              </a:ext>
            </a:extLst>
          </p:cNvPr>
          <p:cNvSpPr>
            <a:spLocks noGrp="1"/>
          </p:cNvSpPr>
          <p:nvPr>
            <p:ph type="sldNum" sz="quarter" idx="5"/>
          </p:nvPr>
        </p:nvSpPr>
        <p:spPr>
          <a:xfrm>
            <a:off x="3897313" y="8829675"/>
            <a:ext cx="2982912"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F9ACB320-364B-9945-BFAB-04B87D614646}"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5CCE18D-77A9-1C4E-AD1F-60040675B544}"/>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CFD9C503-69B3-9C46-B8FB-760CB6BA4BE7}" type="datetime1">
              <a:rPr lang="en-US" altLang="x-none"/>
              <a:pPr>
                <a:defRPr/>
              </a:pPr>
              <a:t>12/11/2023</a:t>
            </a:fld>
            <a:endParaRPr lang="en-US" altLang="x-none" dirty="0"/>
          </a:p>
        </p:txBody>
      </p:sp>
      <p:sp>
        <p:nvSpPr>
          <p:cNvPr id="5" name="Footer Placeholder 4">
            <a:extLst>
              <a:ext uri="{FF2B5EF4-FFF2-40B4-BE49-F238E27FC236}">
                <a16:creationId xmlns:a16="http://schemas.microsoft.com/office/drawing/2014/main" id="{5BF9669B-C3FE-6846-8DDF-F4C79F18D7B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140E610-30D3-3E4C-94FD-3F2EC6321407}"/>
              </a:ext>
            </a:extLst>
          </p:cNvPr>
          <p:cNvSpPr>
            <a:spLocks noGrp="1"/>
          </p:cNvSpPr>
          <p:nvPr>
            <p:ph type="sldNum" sz="quarter" idx="12"/>
          </p:nvPr>
        </p:nvSpPr>
        <p:spPr>
          <a:ln/>
        </p:spPr>
        <p:txBody>
          <a:bodyPr/>
          <a:lstStyle>
            <a:lvl1pPr>
              <a:defRPr/>
            </a:lvl1pPr>
          </a:lstStyle>
          <a:p>
            <a:pPr>
              <a:defRPr/>
            </a:pPr>
            <a:fld id="{5BA8FF1C-B830-F147-8CC4-422DAAA69349}" type="slidenum">
              <a:rPr lang="en-US" altLang="x-none"/>
              <a:pPr>
                <a:defRPr/>
              </a:pPr>
              <a:t>‹#›</a:t>
            </a:fld>
            <a:endParaRPr lang="en-US" altLang="x-none" dirty="0"/>
          </a:p>
        </p:txBody>
      </p:sp>
    </p:spTree>
    <p:extLst>
      <p:ext uri="{BB962C8B-B14F-4D97-AF65-F5344CB8AC3E}">
        <p14:creationId xmlns:p14="http://schemas.microsoft.com/office/powerpoint/2010/main" val="33033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714683BF-B1F3-764C-BA41-7E9CD2A83009}"/>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72C4CFB2-559B-C54F-B6F7-D464FEC131EE}" type="datetime1">
              <a:rPr lang="en-US" altLang="x-none"/>
              <a:pPr>
                <a:defRPr/>
              </a:pPr>
              <a:t>12/11/2023</a:t>
            </a:fld>
            <a:endParaRPr lang="en-US" altLang="x-none" dirty="0"/>
          </a:p>
        </p:txBody>
      </p:sp>
      <p:sp>
        <p:nvSpPr>
          <p:cNvPr id="6" name="Footer Placeholder 4">
            <a:extLst>
              <a:ext uri="{FF2B5EF4-FFF2-40B4-BE49-F238E27FC236}">
                <a16:creationId xmlns:a16="http://schemas.microsoft.com/office/drawing/2014/main" id="{4B4BAB7E-33FC-C248-99F9-A4C1F2C71C5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B25CA52-0E35-7344-A5A5-B720B625A31E}"/>
              </a:ext>
            </a:extLst>
          </p:cNvPr>
          <p:cNvSpPr>
            <a:spLocks noGrp="1"/>
          </p:cNvSpPr>
          <p:nvPr>
            <p:ph type="sldNum" sz="quarter" idx="12"/>
          </p:nvPr>
        </p:nvSpPr>
        <p:spPr>
          <a:ln/>
        </p:spPr>
        <p:txBody>
          <a:bodyPr/>
          <a:lstStyle>
            <a:lvl1pPr>
              <a:defRPr/>
            </a:lvl1pPr>
          </a:lstStyle>
          <a:p>
            <a:pPr>
              <a:defRPr/>
            </a:pPr>
            <a:fld id="{132DE52A-757A-F44D-A56C-E4B61F5F9495}" type="slidenum">
              <a:rPr lang="en-US" altLang="x-none"/>
              <a:pPr>
                <a:defRPr/>
              </a:pPr>
              <a:t>‹#›</a:t>
            </a:fld>
            <a:endParaRPr lang="en-US" altLang="x-none" dirty="0"/>
          </a:p>
        </p:txBody>
      </p:sp>
    </p:spTree>
    <p:extLst>
      <p:ext uri="{BB962C8B-B14F-4D97-AF65-F5344CB8AC3E}">
        <p14:creationId xmlns:p14="http://schemas.microsoft.com/office/powerpoint/2010/main" val="368208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CC61135-D954-0F43-92A2-9B9B852F59E6}"/>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81A70692-417E-AA4E-BDEE-3AF97DC8FFA7}" type="datetime1">
              <a:rPr lang="en-US" altLang="x-none"/>
              <a:pPr>
                <a:defRPr/>
              </a:pPr>
              <a:t>12/11/2023</a:t>
            </a:fld>
            <a:endParaRPr lang="en-US" altLang="x-none" dirty="0"/>
          </a:p>
        </p:txBody>
      </p:sp>
      <p:sp>
        <p:nvSpPr>
          <p:cNvPr id="8" name="Footer Placeholder 4">
            <a:extLst>
              <a:ext uri="{FF2B5EF4-FFF2-40B4-BE49-F238E27FC236}">
                <a16:creationId xmlns:a16="http://schemas.microsoft.com/office/drawing/2014/main" id="{1DB97AD1-FA93-F748-B4DA-334CF5ADB1F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446249C4-5942-F349-86E9-CB8C751F1D54}"/>
              </a:ext>
            </a:extLst>
          </p:cNvPr>
          <p:cNvSpPr>
            <a:spLocks noGrp="1"/>
          </p:cNvSpPr>
          <p:nvPr>
            <p:ph type="sldNum" sz="quarter" idx="12"/>
          </p:nvPr>
        </p:nvSpPr>
        <p:spPr>
          <a:ln/>
        </p:spPr>
        <p:txBody>
          <a:bodyPr/>
          <a:lstStyle>
            <a:lvl1pPr>
              <a:defRPr/>
            </a:lvl1pPr>
          </a:lstStyle>
          <a:p>
            <a:pPr>
              <a:defRPr/>
            </a:pPr>
            <a:fld id="{7261DD14-D0F2-F74C-AB18-96999227CDCC}" type="slidenum">
              <a:rPr lang="en-US" altLang="x-none"/>
              <a:pPr>
                <a:defRPr/>
              </a:pPr>
              <a:t>‹#›</a:t>
            </a:fld>
            <a:endParaRPr lang="en-US" altLang="x-none" dirty="0"/>
          </a:p>
        </p:txBody>
      </p:sp>
    </p:spTree>
    <p:extLst>
      <p:ext uri="{BB962C8B-B14F-4D97-AF65-F5344CB8AC3E}">
        <p14:creationId xmlns:p14="http://schemas.microsoft.com/office/powerpoint/2010/main" val="63871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7CD8D29-5E2D-F943-B20B-4F9F9DB6BBC9}"/>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F3382846-E54D-FF45-B73A-902B0A33217D}" type="datetime1">
              <a:rPr lang="en-US" altLang="x-none"/>
              <a:pPr>
                <a:defRPr/>
              </a:pPr>
              <a:t>12/11/2023</a:t>
            </a:fld>
            <a:endParaRPr lang="en-US" altLang="x-none" dirty="0"/>
          </a:p>
        </p:txBody>
      </p:sp>
      <p:sp>
        <p:nvSpPr>
          <p:cNvPr id="4" name="Footer Placeholder 4">
            <a:extLst>
              <a:ext uri="{FF2B5EF4-FFF2-40B4-BE49-F238E27FC236}">
                <a16:creationId xmlns:a16="http://schemas.microsoft.com/office/drawing/2014/main" id="{371D0732-3AD9-2843-8F0E-AFECA56B6939}"/>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E188156B-D307-D84C-8DC3-DE58D4093A9C}"/>
              </a:ext>
            </a:extLst>
          </p:cNvPr>
          <p:cNvSpPr>
            <a:spLocks noGrp="1"/>
          </p:cNvSpPr>
          <p:nvPr>
            <p:ph type="sldNum" sz="quarter" idx="12"/>
          </p:nvPr>
        </p:nvSpPr>
        <p:spPr>
          <a:ln/>
        </p:spPr>
        <p:txBody>
          <a:bodyPr/>
          <a:lstStyle>
            <a:lvl1pPr>
              <a:defRPr/>
            </a:lvl1pPr>
          </a:lstStyle>
          <a:p>
            <a:pPr>
              <a:defRPr/>
            </a:pPr>
            <a:fld id="{8036FA59-D544-E94F-9677-FEDCE1390405}" type="slidenum">
              <a:rPr lang="en-US" altLang="x-none"/>
              <a:pPr>
                <a:defRPr/>
              </a:pPr>
              <a:t>‹#›</a:t>
            </a:fld>
            <a:endParaRPr lang="en-US" altLang="x-none" dirty="0"/>
          </a:p>
        </p:txBody>
      </p:sp>
    </p:spTree>
    <p:extLst>
      <p:ext uri="{BB962C8B-B14F-4D97-AF65-F5344CB8AC3E}">
        <p14:creationId xmlns:p14="http://schemas.microsoft.com/office/powerpoint/2010/main" val="28519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37781B-68CA-AF49-A5DD-F99A9FBFA1AE}"/>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B08B5F74-D515-B441-BE01-95091C9432B7}" type="datetime1">
              <a:rPr lang="en-US" altLang="x-none"/>
              <a:pPr>
                <a:defRPr/>
              </a:pPr>
              <a:t>12/11/2023</a:t>
            </a:fld>
            <a:endParaRPr lang="en-US" altLang="x-none" dirty="0"/>
          </a:p>
        </p:txBody>
      </p:sp>
      <p:sp>
        <p:nvSpPr>
          <p:cNvPr id="3" name="Footer Placeholder 4">
            <a:extLst>
              <a:ext uri="{FF2B5EF4-FFF2-40B4-BE49-F238E27FC236}">
                <a16:creationId xmlns:a16="http://schemas.microsoft.com/office/drawing/2014/main" id="{43230A46-93B6-3840-A1DD-C0E7B158ED4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0C5856A9-4C7B-A74A-8048-D3BB5F59C4B9}"/>
              </a:ext>
            </a:extLst>
          </p:cNvPr>
          <p:cNvSpPr>
            <a:spLocks noGrp="1"/>
          </p:cNvSpPr>
          <p:nvPr>
            <p:ph type="sldNum" sz="quarter" idx="12"/>
          </p:nvPr>
        </p:nvSpPr>
        <p:spPr>
          <a:ln/>
        </p:spPr>
        <p:txBody>
          <a:bodyPr/>
          <a:lstStyle>
            <a:lvl1pPr>
              <a:defRPr/>
            </a:lvl1pPr>
          </a:lstStyle>
          <a:p>
            <a:pPr>
              <a:defRPr/>
            </a:pPr>
            <a:fld id="{975AF19B-FA52-4B49-834A-42942F1F7E75}" type="slidenum">
              <a:rPr lang="en-US" altLang="x-none"/>
              <a:pPr>
                <a:defRPr/>
              </a:pPr>
              <a:t>‹#›</a:t>
            </a:fld>
            <a:endParaRPr lang="en-US" altLang="x-none" dirty="0"/>
          </a:p>
        </p:txBody>
      </p:sp>
    </p:spTree>
    <p:extLst>
      <p:ext uri="{BB962C8B-B14F-4D97-AF65-F5344CB8AC3E}">
        <p14:creationId xmlns:p14="http://schemas.microsoft.com/office/powerpoint/2010/main" val="3567522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AEA4FEAD-82B0-364C-B14D-B080C5EEF362}"/>
              </a:ext>
            </a:extLst>
          </p:cNvPr>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ight Triangle 5">
            <a:extLst>
              <a:ext uri="{FF2B5EF4-FFF2-40B4-BE49-F238E27FC236}">
                <a16:creationId xmlns:a16="http://schemas.microsoft.com/office/drawing/2014/main" id="{E4ED1842-8069-6E4D-9D7D-A005F45875C6}"/>
              </a:ext>
            </a:extLst>
          </p:cNvPr>
          <p:cNvSpPr/>
          <p:nvPr/>
        </p:nvSpPr>
        <p:spPr>
          <a:xfrm rot="5400000">
            <a:off x="1720851" y="-1720850"/>
            <a:ext cx="6858000" cy="1029970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05A4714-E774-FE4F-B8B1-26602E7F4751}"/>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8E34CECA-D3CA-814F-978E-100D2244CBE1}" type="datetime1">
              <a:rPr lang="en-US" altLang="x-none"/>
              <a:pPr>
                <a:defRPr/>
              </a:pPr>
              <a:t>12/11/2023</a:t>
            </a:fld>
            <a:endParaRPr lang="en-US" altLang="x-none" dirty="0"/>
          </a:p>
        </p:txBody>
      </p:sp>
      <p:sp>
        <p:nvSpPr>
          <p:cNvPr id="8" name="Footer Placeholder 5">
            <a:extLst>
              <a:ext uri="{FF2B5EF4-FFF2-40B4-BE49-F238E27FC236}">
                <a16:creationId xmlns:a16="http://schemas.microsoft.com/office/drawing/2014/main" id="{CACCE1A2-5C56-EE40-8571-08D994E4E167}"/>
              </a:ext>
            </a:extLst>
          </p:cNvPr>
          <p:cNvSpPr>
            <a:spLocks noGrp="1"/>
          </p:cNvSpPr>
          <p:nvPr>
            <p:ph type="ftr" sz="quarter" idx="11"/>
          </p:nvPr>
        </p:nvSpPr>
        <p:spPr/>
        <p:txBody>
          <a:bodyPr/>
          <a:lstStyle>
            <a:lvl1pPr>
              <a:defRPr>
                <a:solidFill>
                  <a:schemeClr val="tx2"/>
                </a:solidFill>
              </a:defRPr>
            </a:lvl1pPr>
          </a:lstStyle>
          <a:p>
            <a:pPr>
              <a:defRPr/>
            </a:pPr>
            <a:endParaRPr lang="en-US" dirty="0"/>
          </a:p>
        </p:txBody>
      </p:sp>
      <p:sp>
        <p:nvSpPr>
          <p:cNvPr id="9" name="Slide Number Placeholder 6">
            <a:extLst>
              <a:ext uri="{FF2B5EF4-FFF2-40B4-BE49-F238E27FC236}">
                <a16:creationId xmlns:a16="http://schemas.microsoft.com/office/drawing/2014/main" id="{8D83550B-EB7D-F146-BB05-95FEF9211B96}"/>
              </a:ext>
            </a:extLst>
          </p:cNvPr>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71E35C1A-633A-8348-85E5-BAC37C6FACB7}" type="slidenum">
              <a:rPr lang="en-US" altLang="x-none"/>
              <a:pPr>
                <a:defRPr/>
              </a:pPr>
              <a:t>‹#›</a:t>
            </a:fld>
            <a:endParaRPr lang="en-US" altLang="x-none" dirty="0"/>
          </a:p>
        </p:txBody>
      </p:sp>
    </p:spTree>
    <p:extLst>
      <p:ext uri="{BB962C8B-B14F-4D97-AF65-F5344CB8AC3E}">
        <p14:creationId xmlns:p14="http://schemas.microsoft.com/office/powerpoint/2010/main" val="158186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C198DBBF-FA6D-0643-828F-E209AC44172B}"/>
              </a:ext>
            </a:extLst>
          </p:cNvPr>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Freeform 5">
            <a:extLst>
              <a:ext uri="{FF2B5EF4-FFF2-40B4-BE49-F238E27FC236}">
                <a16:creationId xmlns:a16="http://schemas.microsoft.com/office/drawing/2014/main" id="{FB2401A9-DC66-544D-BEDC-185D7B87DF34}"/>
              </a:ext>
            </a:extLst>
          </p:cNvPr>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dirty="0"/>
              <a:t>Click icon to add picture</a:t>
            </a: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150CF4F9-5ED1-B549-86A4-7123A1A50F25}"/>
              </a:ext>
            </a:extLst>
          </p:cNvPr>
          <p:cNvSpPr>
            <a:spLocks noGrp="1"/>
          </p:cNvSpPr>
          <p:nvPr>
            <p:ph type="dt" sz="half" idx="15"/>
          </p:nvPr>
        </p:nvSpPr>
        <p:spPr>
          <a:xfrm rot="19140000">
            <a:off x="268818" y="5870576"/>
            <a:ext cx="2901949" cy="201613"/>
          </a:xfrm>
          <a:prstGeom prst="rect">
            <a:avLst/>
          </a:prstGeom>
        </p:spPr>
        <p:txBody>
          <a:bodyPr/>
          <a:lstStyle>
            <a:lvl1pPr>
              <a:defRPr/>
            </a:lvl1pPr>
          </a:lstStyle>
          <a:p>
            <a:pPr>
              <a:defRPr/>
            </a:pPr>
            <a:fld id="{6AC983EA-3A4C-6C4B-BBEB-A32D00542E45}" type="datetime1">
              <a:rPr lang="en-US" altLang="x-none"/>
              <a:pPr>
                <a:defRPr/>
              </a:pPr>
              <a:t>12/11/2023</a:t>
            </a:fld>
            <a:endParaRPr lang="en-US" altLang="x-none" dirty="0"/>
          </a:p>
        </p:txBody>
      </p:sp>
      <p:sp>
        <p:nvSpPr>
          <p:cNvPr id="8" name="Footer Placeholder 5">
            <a:extLst>
              <a:ext uri="{FF2B5EF4-FFF2-40B4-BE49-F238E27FC236}">
                <a16:creationId xmlns:a16="http://schemas.microsoft.com/office/drawing/2014/main" id="{5B1FD5E5-E708-9142-841B-5D74B8936A55}"/>
              </a:ext>
            </a:extLst>
          </p:cNvPr>
          <p:cNvSpPr>
            <a:spLocks noGrp="1"/>
          </p:cNvSpPr>
          <p:nvPr>
            <p:ph type="ftr" sz="quarter" idx="16"/>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7EB53295-56DA-4A4C-A3FF-CCAB092234AA}"/>
              </a:ext>
            </a:extLst>
          </p:cNvPr>
          <p:cNvSpPr>
            <a:spLocks noGrp="1"/>
          </p:cNvSpPr>
          <p:nvPr>
            <p:ph type="sldNum" sz="quarter" idx="17"/>
          </p:nvPr>
        </p:nvSpPr>
        <p:spPr/>
        <p:txBody>
          <a:bodyPr/>
          <a:lstStyle>
            <a:lvl1pPr>
              <a:defRPr/>
            </a:lvl1pPr>
          </a:lstStyle>
          <a:p>
            <a:pPr>
              <a:defRPr/>
            </a:pPr>
            <a:fld id="{667F6D82-0771-C84D-A5D2-7248F9508713}" type="slidenum">
              <a:rPr lang="en-US" altLang="x-none"/>
              <a:pPr>
                <a:defRPr/>
              </a:pPr>
              <a:t>‹#›</a:t>
            </a:fld>
            <a:endParaRPr lang="en-US" altLang="x-none" dirty="0"/>
          </a:p>
        </p:txBody>
      </p:sp>
    </p:spTree>
    <p:extLst>
      <p:ext uri="{BB962C8B-B14F-4D97-AF65-F5344CB8AC3E}">
        <p14:creationId xmlns:p14="http://schemas.microsoft.com/office/powerpoint/2010/main" val="94836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14695-4A3E-8546-8FF0-A4AA2D4C506F}"/>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6F1ABF1F-979E-0D43-BDB9-7A1662F1A3E4}" type="datetime1">
              <a:rPr lang="en-US" altLang="x-none"/>
              <a:pPr>
                <a:defRPr/>
              </a:pPr>
              <a:t>12/11/2023</a:t>
            </a:fld>
            <a:endParaRPr lang="en-US" altLang="x-none" dirty="0"/>
          </a:p>
        </p:txBody>
      </p:sp>
      <p:sp>
        <p:nvSpPr>
          <p:cNvPr id="5" name="Footer Placeholder 4">
            <a:extLst>
              <a:ext uri="{FF2B5EF4-FFF2-40B4-BE49-F238E27FC236}">
                <a16:creationId xmlns:a16="http://schemas.microsoft.com/office/drawing/2014/main" id="{8EA3B6EE-4ABE-5948-8F26-A328EE80FC0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EAADF22-12BB-4945-9563-46860BC246AA}"/>
              </a:ext>
            </a:extLst>
          </p:cNvPr>
          <p:cNvSpPr>
            <a:spLocks noGrp="1"/>
          </p:cNvSpPr>
          <p:nvPr>
            <p:ph type="sldNum" sz="quarter" idx="12"/>
          </p:nvPr>
        </p:nvSpPr>
        <p:spPr>
          <a:ln/>
        </p:spPr>
        <p:txBody>
          <a:bodyPr/>
          <a:lstStyle>
            <a:lvl1pPr>
              <a:defRPr/>
            </a:lvl1pPr>
          </a:lstStyle>
          <a:p>
            <a:pPr>
              <a:defRPr/>
            </a:pPr>
            <a:fld id="{62717720-BE6A-8A47-ABB2-1C0FCC5948D4}" type="slidenum">
              <a:rPr lang="en-US" altLang="x-none"/>
              <a:pPr>
                <a:defRPr/>
              </a:pPr>
              <a:t>‹#›</a:t>
            </a:fld>
            <a:endParaRPr lang="en-US" altLang="x-none" dirty="0"/>
          </a:p>
        </p:txBody>
      </p:sp>
    </p:spTree>
    <p:extLst>
      <p:ext uri="{BB962C8B-B14F-4D97-AF65-F5344CB8AC3E}">
        <p14:creationId xmlns:p14="http://schemas.microsoft.com/office/powerpoint/2010/main" val="418041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C11C1-7FAF-0341-84E9-3F0C374EDE89}"/>
              </a:ext>
            </a:extLst>
          </p:cNvPr>
          <p:cNvSpPr>
            <a:spLocks noGrp="1"/>
          </p:cNvSpPr>
          <p:nvPr>
            <p:ph type="dt" sz="half" idx="10"/>
          </p:nvPr>
        </p:nvSpPr>
        <p:spPr>
          <a:xfrm rot="19140000">
            <a:off x="268818" y="5870576"/>
            <a:ext cx="2901949" cy="201613"/>
          </a:xfrm>
          <a:prstGeom prst="rect">
            <a:avLst/>
          </a:prstGeom>
        </p:spPr>
        <p:txBody>
          <a:bodyPr/>
          <a:lstStyle>
            <a:lvl1pPr>
              <a:defRPr/>
            </a:lvl1pPr>
          </a:lstStyle>
          <a:p>
            <a:pPr>
              <a:defRPr/>
            </a:pPr>
            <a:fld id="{7A6A0795-3871-5A40-80AC-8B6F9D70D997}" type="datetime1">
              <a:rPr lang="en-US" altLang="x-none"/>
              <a:pPr>
                <a:defRPr/>
              </a:pPr>
              <a:t>12/11/2023</a:t>
            </a:fld>
            <a:endParaRPr lang="en-US" altLang="x-none" dirty="0"/>
          </a:p>
        </p:txBody>
      </p:sp>
      <p:sp>
        <p:nvSpPr>
          <p:cNvPr id="5" name="Footer Placeholder 4">
            <a:extLst>
              <a:ext uri="{FF2B5EF4-FFF2-40B4-BE49-F238E27FC236}">
                <a16:creationId xmlns:a16="http://schemas.microsoft.com/office/drawing/2014/main" id="{6F405CDE-CC4E-AB43-AB95-0F54A063881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657A378-73B8-9946-89FC-2ED4EDBA8133}"/>
              </a:ext>
            </a:extLst>
          </p:cNvPr>
          <p:cNvSpPr>
            <a:spLocks noGrp="1"/>
          </p:cNvSpPr>
          <p:nvPr>
            <p:ph type="sldNum" sz="quarter" idx="12"/>
          </p:nvPr>
        </p:nvSpPr>
        <p:spPr>
          <a:ln/>
        </p:spPr>
        <p:txBody>
          <a:bodyPr/>
          <a:lstStyle>
            <a:lvl1pPr>
              <a:defRPr/>
            </a:lvl1pPr>
          </a:lstStyle>
          <a:p>
            <a:pPr>
              <a:defRPr/>
            </a:pPr>
            <a:fld id="{D7AC9240-AF64-E640-9481-E6DCD1422F27}" type="slidenum">
              <a:rPr lang="en-US" altLang="x-none"/>
              <a:pPr>
                <a:defRPr/>
              </a:pPr>
              <a:t>‹#›</a:t>
            </a:fld>
            <a:endParaRPr lang="en-US" altLang="x-none" dirty="0"/>
          </a:p>
        </p:txBody>
      </p:sp>
    </p:spTree>
    <p:extLst>
      <p:ext uri="{BB962C8B-B14F-4D97-AF65-F5344CB8AC3E}">
        <p14:creationId xmlns:p14="http://schemas.microsoft.com/office/powerpoint/2010/main" val="399734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713EA9-1D54-B94B-8BDC-6B841670CC0E}"/>
              </a:ext>
            </a:extLst>
          </p:cNvPr>
          <p:cNvSpPr>
            <a:spLocks noGrp="1"/>
          </p:cNvSpPr>
          <p:nvPr>
            <p:ph type="title"/>
          </p:nvPr>
        </p:nvSpPr>
        <p:spPr>
          <a:xfrm>
            <a:off x="1096434" y="365126"/>
            <a:ext cx="10028767" cy="5492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34EDC196-EF3B-FB43-8716-DC39EA2EE119}"/>
              </a:ext>
            </a:extLst>
          </p:cNvPr>
          <p:cNvSpPr>
            <a:spLocks noGrp="1"/>
          </p:cNvSpPr>
          <p:nvPr>
            <p:ph type="body" idx="1"/>
          </p:nvPr>
        </p:nvSpPr>
        <p:spPr bwMode="auto">
          <a:xfrm>
            <a:off x="1096434" y="1100138"/>
            <a:ext cx="10028767"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436D10DC-5E3C-BE43-92EF-6F11A60F49CF}"/>
              </a:ext>
            </a:extLst>
          </p:cNvPr>
          <p:cNvSpPr>
            <a:spLocks noGrp="1"/>
          </p:cNvSpPr>
          <p:nvPr>
            <p:ph type="ftr" sz="quarter" idx="3"/>
          </p:nvPr>
        </p:nvSpPr>
        <p:spPr>
          <a:xfrm>
            <a:off x="4690533" y="6284914"/>
            <a:ext cx="6299200" cy="274637"/>
          </a:xfrm>
          <a:prstGeom prst="rect">
            <a:avLst/>
          </a:prstGeom>
        </p:spPr>
        <p:txBody>
          <a:bodyPr vert="horz" lIns="91440" tIns="45720" rIns="91440" bIns="45720" rtlCol="0" anchor="ctr"/>
          <a:lstStyle>
            <a:lvl1pPr algn="r" eaLnBrk="1" fontAlgn="auto" hangingPunct="1">
              <a:spcBef>
                <a:spcPts val="0"/>
              </a:spcBef>
              <a:spcAft>
                <a:spcPts val="0"/>
              </a:spcAft>
              <a:defRPr sz="1000" cap="all" spc="200" baseline="0">
                <a:solidFill>
                  <a:srgbClr val="FFFFFF"/>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818E20B5-9B1A-7C49-BAAE-3B3B566DA784}"/>
              </a:ext>
            </a:extLst>
          </p:cNvPr>
          <p:cNvSpPr>
            <a:spLocks noGrp="1"/>
          </p:cNvSpPr>
          <p:nvPr>
            <p:ph type="sldNum" sz="quarter" idx="4"/>
          </p:nvPr>
        </p:nvSpPr>
        <p:spPr>
          <a:xfrm>
            <a:off x="11201400" y="6170614"/>
            <a:ext cx="670984" cy="503237"/>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eaLnBrk="1" hangingPunct="1">
              <a:defRPr sz="1600">
                <a:solidFill>
                  <a:srgbClr val="FFFFFF"/>
                </a:solidFill>
                <a:latin typeface="Calibri" charset="0"/>
                <a:ea typeface="ＭＳ Ｐゴシック" charset="-128"/>
              </a:defRPr>
            </a:lvl1pPr>
          </a:lstStyle>
          <a:p>
            <a:pPr>
              <a:defRPr/>
            </a:pPr>
            <a:fld id="{8D2B1182-192B-574D-A45E-5407A4B60D05}"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90" r:id="rId6"/>
    <p:sldLayoutId id="2147484391" r:id="rId7"/>
    <p:sldLayoutId id="2147484386" r:id="rId8"/>
    <p:sldLayoutId id="2147484387" r:id="rId9"/>
  </p:sldLayoutIdLst>
  <p:txStyles>
    <p:titleStyle>
      <a:lvl1pPr algn="l" rtl="0" eaLnBrk="0" fontAlgn="base" hangingPunct="0">
        <a:spcBef>
          <a:spcPct val="0"/>
        </a:spcBef>
        <a:spcAft>
          <a:spcPct val="0"/>
        </a:spcAft>
        <a:defRPr sz="2800" kern="1200" cap="all">
          <a:solidFill>
            <a:schemeClr val="tx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2800">
          <a:solidFill>
            <a:schemeClr val="tx1"/>
          </a:solidFill>
          <a:latin typeface="Calibri" pitchFamily="34" charset="0"/>
          <a:ea typeface="ＭＳ Ｐゴシック" pitchFamily="-109" charset="-128"/>
          <a:cs typeface="ＭＳ Ｐゴシック" pitchFamily="-109" charset="-128"/>
        </a:defRPr>
      </a:lvl2pPr>
      <a:lvl3pPr algn="l" rtl="0" eaLnBrk="0" fontAlgn="base" hangingPunct="0">
        <a:spcBef>
          <a:spcPct val="0"/>
        </a:spcBef>
        <a:spcAft>
          <a:spcPct val="0"/>
        </a:spcAft>
        <a:defRPr sz="2800">
          <a:solidFill>
            <a:schemeClr val="tx1"/>
          </a:solidFill>
          <a:latin typeface="Calibri" pitchFamily="34" charset="0"/>
          <a:ea typeface="ＭＳ Ｐゴシック" pitchFamily="-109" charset="-128"/>
          <a:cs typeface="ＭＳ Ｐゴシック" pitchFamily="-109" charset="-128"/>
        </a:defRPr>
      </a:lvl3pPr>
      <a:lvl4pPr algn="l" rtl="0" eaLnBrk="0" fontAlgn="base" hangingPunct="0">
        <a:spcBef>
          <a:spcPct val="0"/>
        </a:spcBef>
        <a:spcAft>
          <a:spcPct val="0"/>
        </a:spcAft>
        <a:defRPr sz="2800">
          <a:solidFill>
            <a:schemeClr val="tx1"/>
          </a:solidFill>
          <a:latin typeface="Calibri" pitchFamily="34" charset="0"/>
          <a:ea typeface="ＭＳ Ｐゴシック" pitchFamily="-109" charset="-128"/>
          <a:cs typeface="ＭＳ Ｐゴシック" pitchFamily="-109" charset="-128"/>
        </a:defRPr>
      </a:lvl4pPr>
      <a:lvl5pPr algn="l" rtl="0" eaLnBrk="0" fontAlgn="base" hangingPunct="0">
        <a:spcBef>
          <a:spcPct val="0"/>
        </a:spcBef>
        <a:spcAft>
          <a:spcPct val="0"/>
        </a:spcAft>
        <a:defRPr sz="2800">
          <a:solidFill>
            <a:schemeClr val="tx1"/>
          </a:solidFill>
          <a:latin typeface="Calibri" pitchFamily="34" charset="0"/>
          <a:ea typeface="ＭＳ Ｐゴシック" pitchFamily="-109" charset="-128"/>
          <a:cs typeface="ＭＳ Ｐゴシック" pitchFamily="-109" charset="-128"/>
        </a:defRPr>
      </a:lvl5pPr>
      <a:lvl6pPr marL="457200" algn="l" rtl="0" fontAlgn="base">
        <a:spcBef>
          <a:spcPct val="0"/>
        </a:spcBef>
        <a:spcAft>
          <a:spcPct val="0"/>
        </a:spcAft>
        <a:defRPr sz="2800">
          <a:solidFill>
            <a:schemeClr val="tx1"/>
          </a:solidFill>
          <a:latin typeface="Calibri" pitchFamily="34" charset="0"/>
        </a:defRPr>
      </a:lvl6pPr>
      <a:lvl7pPr marL="914400" algn="l" rtl="0" fontAlgn="base">
        <a:spcBef>
          <a:spcPct val="0"/>
        </a:spcBef>
        <a:spcAft>
          <a:spcPct val="0"/>
        </a:spcAft>
        <a:defRPr sz="2800">
          <a:solidFill>
            <a:schemeClr val="tx1"/>
          </a:solidFill>
          <a:latin typeface="Calibri" pitchFamily="34" charset="0"/>
        </a:defRPr>
      </a:lvl7pPr>
      <a:lvl8pPr marL="1371600" algn="l" rtl="0" fontAlgn="base">
        <a:spcBef>
          <a:spcPct val="0"/>
        </a:spcBef>
        <a:spcAft>
          <a:spcPct val="0"/>
        </a:spcAft>
        <a:defRPr sz="2800">
          <a:solidFill>
            <a:schemeClr val="tx1"/>
          </a:solidFill>
          <a:latin typeface="Calibri" pitchFamily="34" charset="0"/>
        </a:defRPr>
      </a:lvl8pPr>
      <a:lvl9pPr marL="1828800" algn="l" rtl="0" fontAlgn="base">
        <a:spcBef>
          <a:spcPct val="0"/>
        </a:spcBef>
        <a:spcAft>
          <a:spcPct val="0"/>
        </a:spcAft>
        <a:defRPr sz="2800">
          <a:solidFill>
            <a:schemeClr val="tx1"/>
          </a:solidFill>
          <a:latin typeface="Calibri" pitchFamily="34" charset="0"/>
        </a:defRPr>
      </a:lvl9pPr>
    </p:titleStyle>
    <p:body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ＭＳ Ｐゴシック" pitchFamily="-109" charset="-128"/>
          <a:cs typeface="ＭＳ Ｐゴシック" pitchFamily="-109" charset="-128"/>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79C3852-5688-964A-9360-320D3911BBCD}"/>
              </a:ext>
            </a:extLst>
          </p:cNvPr>
          <p:cNvSpPr>
            <a:spLocks noGrp="1"/>
          </p:cNvSpPr>
          <p:nvPr>
            <p:ph type="title"/>
          </p:nvPr>
        </p:nvSpPr>
        <p:spPr bwMode="auto">
          <a:xfrm>
            <a:off x="609600" y="838200"/>
            <a:ext cx="11049000" cy="930533"/>
          </a:xfrm>
        </p:spPr>
        <p:txBody>
          <a:bodyPr wrap="square" numCol="1" anchorCtr="0" compatLnSpc="1">
            <a:prstTxWarp prst="textNoShape">
              <a:avLst/>
            </a:prstTxWarp>
          </a:bodyPr>
          <a:lstStyle/>
          <a:p>
            <a:pPr algn="ctr" eaLnBrk="1" hangingPunct="1">
              <a:defRPr/>
            </a:pPr>
            <a:r>
              <a:rPr lang="en-US" altLang="x-none" sz="3600" b="1" cap="none" dirty="0">
                <a:solidFill>
                  <a:srgbClr val="000090"/>
                </a:solidFill>
                <a:latin typeface="+mn-lt"/>
                <a:ea typeface="ＭＳ Ｐゴシック" charset="-128"/>
                <a:cs typeface="+mn-cs"/>
              </a:rPr>
              <a:t>DoD Global Health Engagements for Expeditionary Medical Platform Readiness and KSA sustainment</a:t>
            </a:r>
          </a:p>
        </p:txBody>
      </p:sp>
      <p:sp>
        <p:nvSpPr>
          <p:cNvPr id="18434" name="Content Placeholder 2">
            <a:extLst>
              <a:ext uri="{FF2B5EF4-FFF2-40B4-BE49-F238E27FC236}">
                <a16:creationId xmlns:a16="http://schemas.microsoft.com/office/drawing/2014/main" id="{3144FFD0-F986-314A-AE8B-5FEA503C37E3}"/>
              </a:ext>
            </a:extLst>
          </p:cNvPr>
          <p:cNvSpPr>
            <a:spLocks noGrp="1"/>
          </p:cNvSpPr>
          <p:nvPr>
            <p:ph idx="1"/>
          </p:nvPr>
        </p:nvSpPr>
        <p:spPr>
          <a:xfrm>
            <a:off x="228600" y="2460367"/>
            <a:ext cx="5257800" cy="1968044"/>
          </a:xfrm>
        </p:spPr>
        <p:txBody>
          <a:bodyPr/>
          <a:lstStyle/>
          <a:p>
            <a:pPr algn="ctr"/>
            <a:r>
              <a:rPr lang="en-US" sz="2000" dirty="0">
                <a:solidFill>
                  <a:srgbClr val="000090"/>
                </a:solidFill>
                <a:ea typeface="ＭＳ Ｐゴシック" charset="-128"/>
                <a:cs typeface="+mn-cs"/>
              </a:rPr>
              <a:t>Jason Longwell, M.D.</a:t>
            </a:r>
          </a:p>
          <a:p>
            <a:pPr algn="ctr"/>
            <a:r>
              <a:rPr lang="en-US" sz="2000" dirty="0">
                <a:solidFill>
                  <a:srgbClr val="000090"/>
                </a:solidFill>
                <a:ea typeface="ＭＳ Ｐゴシック" charset="-128"/>
                <a:cs typeface="+mn-cs"/>
              </a:rPr>
              <a:t>CAPT, MC, USN</a:t>
            </a:r>
          </a:p>
          <a:p>
            <a:pPr algn="ctr"/>
            <a:r>
              <a:rPr lang="en-US" sz="2000" dirty="0">
                <a:solidFill>
                  <a:srgbClr val="000090"/>
                </a:solidFill>
                <a:ea typeface="ＭＳ Ｐゴシック" charset="-128"/>
                <a:cs typeface="+mn-cs"/>
              </a:rPr>
              <a:t>Chief Medical Officer</a:t>
            </a:r>
          </a:p>
          <a:p>
            <a:pPr algn="ctr"/>
            <a:r>
              <a:rPr lang="en-US" sz="2000" dirty="0">
                <a:solidFill>
                  <a:srgbClr val="000090"/>
                </a:solidFill>
                <a:ea typeface="ＭＳ Ｐゴシック" charset="-128"/>
                <a:cs typeface="+mn-cs"/>
              </a:rPr>
              <a:t>Naval Medical Forces Atlantic</a:t>
            </a:r>
          </a:p>
        </p:txBody>
      </p:sp>
      <p:sp>
        <p:nvSpPr>
          <p:cNvPr id="8" name="TextBox 7">
            <a:extLst>
              <a:ext uri="{FF2B5EF4-FFF2-40B4-BE49-F238E27FC236}">
                <a16:creationId xmlns:a16="http://schemas.microsoft.com/office/drawing/2014/main" id="{77EC2A2E-26A9-F64C-9E0E-DCA6FAD442A7}"/>
              </a:ext>
            </a:extLst>
          </p:cNvPr>
          <p:cNvSpPr txBox="1"/>
          <p:nvPr/>
        </p:nvSpPr>
        <p:spPr>
          <a:xfrm>
            <a:off x="3962400" y="5791200"/>
            <a:ext cx="7010400" cy="846386"/>
          </a:xfrm>
          <a:prstGeom prst="rect">
            <a:avLst/>
          </a:prstGeom>
          <a:noFill/>
          <a:effectLst>
            <a:glow>
              <a:schemeClr val="accent1">
                <a:alpha val="68000"/>
              </a:schemeClr>
            </a:glow>
          </a:effec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x-none" sz="1200" dirty="0">
              <a:solidFill>
                <a:schemeClr val="bg1"/>
              </a:solidFill>
            </a:endParaRPr>
          </a:p>
          <a:p>
            <a:pPr algn="ctr" eaLnBrk="1" hangingPunct="1">
              <a:defRPr/>
            </a:pPr>
            <a:r>
              <a:rPr lang="en-US" altLang="x-none" sz="2000" b="1" dirty="0">
                <a:solidFill>
                  <a:schemeClr val="bg1"/>
                </a:solidFill>
              </a:rPr>
              <a:t>Reduce Costs – Improve Processes – Please Participants</a:t>
            </a:r>
          </a:p>
          <a:p>
            <a:pPr algn="ctr" eaLnBrk="1" hangingPunct="1">
              <a:defRPr/>
            </a:pPr>
            <a:endParaRPr lang="en-US" altLang="x-none" sz="1200" b="1" dirty="0">
              <a:solidFill>
                <a:schemeClr val="bg1"/>
              </a:solidFill>
            </a:endParaRPr>
          </a:p>
          <a:p>
            <a:pPr algn="ctr" eaLnBrk="1" hangingPunct="1">
              <a:defRPr/>
            </a:pPr>
            <a:endParaRPr lang="en-US" altLang="x-none" sz="300" b="1" dirty="0">
              <a:solidFill>
                <a:schemeClr val="bg1"/>
              </a:solidFill>
            </a:endParaRPr>
          </a:p>
          <a:p>
            <a:pPr algn="ctr" eaLnBrk="1" hangingPunct="1">
              <a:defRPr/>
            </a:pPr>
            <a:endParaRPr lang="en-US" altLang="x-none" sz="100" b="1" dirty="0">
              <a:solidFill>
                <a:schemeClr val="bg1"/>
              </a:solidFill>
            </a:endParaRPr>
          </a:p>
          <a:p>
            <a:pPr algn="ctr" eaLnBrk="1" hangingPunct="1">
              <a:defRPr/>
            </a:pPr>
            <a:r>
              <a:rPr lang="en-US" altLang="x-none" sz="100" b="1" dirty="0">
                <a:solidFill>
                  <a:schemeClr val="bg1"/>
                </a:solidFill>
              </a:rPr>
              <a:t>-</a:t>
            </a:r>
            <a:endParaRPr lang="en-US" altLang="x-none" sz="800" b="1" dirty="0">
              <a:solidFill>
                <a:schemeClr val="bg1"/>
              </a:solidFill>
            </a:endParaRPr>
          </a:p>
        </p:txBody>
      </p:sp>
      <p:sp>
        <p:nvSpPr>
          <p:cNvPr id="9" name="TextBox 8">
            <a:extLst>
              <a:ext uri="{FF2B5EF4-FFF2-40B4-BE49-F238E27FC236}">
                <a16:creationId xmlns:a16="http://schemas.microsoft.com/office/drawing/2014/main" id="{29841366-35E6-4040-B649-FDB68A9144F9}"/>
              </a:ext>
            </a:extLst>
          </p:cNvPr>
          <p:cNvSpPr txBox="1"/>
          <p:nvPr/>
        </p:nvSpPr>
        <p:spPr>
          <a:xfrm>
            <a:off x="10889166" y="6581001"/>
            <a:ext cx="1295400" cy="276999"/>
          </a:xfrm>
          <a:prstGeom prst="rect">
            <a:avLst/>
          </a:prstGeom>
          <a:noFill/>
        </p:spPr>
        <p:txBody>
          <a:bodyPr wrap="square">
            <a:spAutoFit/>
          </a:bodyPr>
          <a:lstStyle/>
          <a:p>
            <a:r>
              <a:rPr lang="en-US" sz="1200" dirty="0">
                <a:solidFill>
                  <a:srgbClr val="000090"/>
                </a:solidFill>
                <a:latin typeface="+mn-lt"/>
                <a:ea typeface="ＭＳ Ｐゴシック" charset="-128"/>
              </a:rPr>
              <a:t>©️ 2023 AffinityCE</a:t>
            </a:r>
          </a:p>
        </p:txBody>
      </p:sp>
      <p:sp>
        <p:nvSpPr>
          <p:cNvPr id="2" name="Content Placeholder 2">
            <a:extLst>
              <a:ext uri="{FF2B5EF4-FFF2-40B4-BE49-F238E27FC236}">
                <a16:creationId xmlns:a16="http://schemas.microsoft.com/office/drawing/2014/main" id="{9410B41E-7F9A-E918-494F-199800616FC6}"/>
              </a:ext>
            </a:extLst>
          </p:cNvPr>
          <p:cNvSpPr txBox="1">
            <a:spLocks/>
          </p:cNvSpPr>
          <p:nvPr/>
        </p:nvSpPr>
        <p:spPr bwMode="auto">
          <a:xfrm>
            <a:off x="6092283" y="2558534"/>
            <a:ext cx="5257800" cy="196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ＭＳ Ｐゴシック" pitchFamily="-109" charset="-128"/>
                <a:cs typeface="ＭＳ Ｐゴシック" pitchFamily="-109" charset="-128"/>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solidFill>
                  <a:srgbClr val="000090"/>
                </a:solidFill>
                <a:ea typeface="ＭＳ Ｐゴシック" charset="-128"/>
                <a:cs typeface="+mn-cs"/>
              </a:rPr>
              <a:t>Jennifer Gurney, M.D.</a:t>
            </a:r>
          </a:p>
          <a:p>
            <a:pPr algn="ctr"/>
            <a:r>
              <a:rPr lang="en-US" sz="2000" dirty="0">
                <a:solidFill>
                  <a:srgbClr val="000090"/>
                </a:solidFill>
                <a:ea typeface="ＭＳ Ｐゴシック" charset="-128"/>
                <a:cs typeface="+mn-cs"/>
              </a:rPr>
              <a:t>COL, USN</a:t>
            </a:r>
          </a:p>
          <a:p>
            <a:pPr algn="ctr"/>
            <a:r>
              <a:rPr lang="en-US" sz="2000" dirty="0">
                <a:solidFill>
                  <a:srgbClr val="000090"/>
                </a:solidFill>
                <a:ea typeface="ＭＳ Ｐゴシック" charset="-128"/>
                <a:cs typeface="+mn-cs"/>
              </a:rPr>
              <a:t>Chief, Joint Trauma System</a:t>
            </a:r>
          </a:p>
          <a:p>
            <a:pPr algn="ctr"/>
            <a:r>
              <a:rPr lang="en-US" sz="2000" dirty="0">
                <a:solidFill>
                  <a:srgbClr val="000090"/>
                </a:solidFill>
                <a:ea typeface="ＭＳ Ｐゴシック" charset="-128"/>
                <a:cs typeface="+mn-cs"/>
              </a:rPr>
              <a:t>Naval Medical Forces Atlantic</a:t>
            </a:r>
          </a:p>
        </p:txBody>
      </p:sp>
      <p:sp>
        <p:nvSpPr>
          <p:cNvPr id="3" name="Content Placeholder 2">
            <a:extLst>
              <a:ext uri="{FF2B5EF4-FFF2-40B4-BE49-F238E27FC236}">
                <a16:creationId xmlns:a16="http://schemas.microsoft.com/office/drawing/2014/main" id="{6B54D524-7B47-0152-9EDC-FF0B27013935}"/>
              </a:ext>
            </a:extLst>
          </p:cNvPr>
          <p:cNvSpPr txBox="1">
            <a:spLocks/>
          </p:cNvSpPr>
          <p:nvPr/>
        </p:nvSpPr>
        <p:spPr bwMode="auto">
          <a:xfrm>
            <a:off x="228600" y="4638021"/>
            <a:ext cx="5257800" cy="196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ＭＳ Ｐゴシック" pitchFamily="-109" charset="-128"/>
                <a:cs typeface="ＭＳ Ｐゴシック" pitchFamily="-109" charset="-128"/>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solidFill>
                  <a:srgbClr val="000090"/>
                </a:solidFill>
                <a:ea typeface="ＭＳ Ｐゴシック" charset="-128"/>
                <a:cs typeface="+mn-cs"/>
              </a:rPr>
              <a:t>Ricardo Aviles, M.D.</a:t>
            </a:r>
          </a:p>
          <a:p>
            <a:pPr algn="ctr"/>
            <a:r>
              <a:rPr lang="en-US" sz="2000" dirty="0">
                <a:solidFill>
                  <a:srgbClr val="000090"/>
                </a:solidFill>
                <a:ea typeface="ＭＳ Ｐゴシック" charset="-128"/>
                <a:cs typeface="+mn-cs"/>
              </a:rPr>
              <a:t>Medical Liaison Officer</a:t>
            </a:r>
          </a:p>
          <a:p>
            <a:pPr algn="ctr"/>
            <a:r>
              <a:rPr lang="en-US" sz="2000" dirty="0">
                <a:solidFill>
                  <a:srgbClr val="000090"/>
                </a:solidFill>
                <a:ea typeface="ＭＳ Ｐゴシック" charset="-128"/>
                <a:cs typeface="+mn-cs"/>
              </a:rPr>
              <a:t>Joint Task Force Bravo</a:t>
            </a:r>
          </a:p>
        </p:txBody>
      </p:sp>
      <p:sp>
        <p:nvSpPr>
          <p:cNvPr id="4" name="Content Placeholder 2">
            <a:extLst>
              <a:ext uri="{FF2B5EF4-FFF2-40B4-BE49-F238E27FC236}">
                <a16:creationId xmlns:a16="http://schemas.microsoft.com/office/drawing/2014/main" id="{BF63AA20-6417-ADAF-D0A8-0000AEE2FC6A}"/>
              </a:ext>
            </a:extLst>
          </p:cNvPr>
          <p:cNvSpPr txBox="1">
            <a:spLocks/>
          </p:cNvSpPr>
          <p:nvPr/>
        </p:nvSpPr>
        <p:spPr bwMode="auto">
          <a:xfrm>
            <a:off x="6134100" y="4526578"/>
            <a:ext cx="5257800" cy="196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ＭＳ Ｐゴシック" pitchFamily="-109" charset="-128"/>
                <a:cs typeface="ＭＳ Ｐゴシック" pitchFamily="-109" charset="-128"/>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ＭＳ Ｐゴシック" pitchFamily="-109" charset="-128"/>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solidFill>
                  <a:srgbClr val="000090"/>
                </a:solidFill>
                <a:ea typeface="ＭＳ Ｐゴシック" charset="-128"/>
                <a:cs typeface="+mn-cs"/>
              </a:rPr>
              <a:t>Christine Sears, M.D.</a:t>
            </a:r>
          </a:p>
          <a:p>
            <a:pPr algn="ctr"/>
            <a:r>
              <a:rPr lang="en-US" sz="2000" dirty="0">
                <a:solidFill>
                  <a:srgbClr val="000090"/>
                </a:solidFill>
                <a:ea typeface="ＭＳ Ｐゴシック" charset="-128"/>
                <a:cs typeface="+mn-cs"/>
              </a:rPr>
              <a:t>CAPT, MC, USN (Ret.)</a:t>
            </a:r>
          </a:p>
          <a:p>
            <a:pPr algn="ctr"/>
            <a:r>
              <a:rPr lang="en-US" sz="2000" dirty="0">
                <a:solidFill>
                  <a:srgbClr val="000090"/>
                </a:solidFill>
                <a:ea typeface="ＭＳ Ｐゴシック" charset="-128"/>
                <a:cs typeface="+mn-cs"/>
              </a:rPr>
              <a:t>Former Command Surgeon</a:t>
            </a:r>
          </a:p>
          <a:p>
            <a:pPr algn="ctr"/>
            <a:r>
              <a:rPr lang="en-US" sz="2000" dirty="0">
                <a:solidFill>
                  <a:srgbClr val="000090"/>
                </a:solidFill>
                <a:ea typeface="ＭＳ Ｐゴシック" charset="-128"/>
                <a:cs typeface="+mn-cs"/>
              </a:rPr>
              <a:t>United States Southern Command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79C3852-5688-964A-9360-320D3911BBCD}"/>
              </a:ext>
            </a:extLst>
          </p:cNvPr>
          <p:cNvSpPr>
            <a:spLocks noGrp="1"/>
          </p:cNvSpPr>
          <p:nvPr>
            <p:ph type="title"/>
          </p:nvPr>
        </p:nvSpPr>
        <p:spPr bwMode="auto">
          <a:xfrm>
            <a:off x="3009900" y="1600201"/>
            <a:ext cx="6172200" cy="549275"/>
          </a:xfrm>
        </p:spPr>
        <p:txBody>
          <a:bodyPr wrap="square" numCol="1" anchorCtr="0" compatLnSpc="1">
            <a:prstTxWarp prst="textNoShape">
              <a:avLst/>
            </a:prstTxWarp>
          </a:bodyPr>
          <a:lstStyle/>
          <a:p>
            <a:pPr algn="ctr" eaLnBrk="1" hangingPunct="1">
              <a:defRPr/>
            </a:pPr>
            <a:r>
              <a:rPr lang="en-US" altLang="x-none" sz="3600" b="1" dirty="0">
                <a:solidFill>
                  <a:srgbClr val="000090"/>
                </a:solidFill>
                <a:latin typeface="+mn-lt"/>
                <a:ea typeface="ＭＳ Ｐゴシック" charset="-128"/>
                <a:cs typeface="+mn-cs"/>
              </a:rPr>
              <a:t>How To Claim CE Credit</a:t>
            </a:r>
          </a:p>
        </p:txBody>
      </p:sp>
      <p:sp>
        <p:nvSpPr>
          <p:cNvPr id="18434" name="Content Placeholder 2">
            <a:extLst>
              <a:ext uri="{FF2B5EF4-FFF2-40B4-BE49-F238E27FC236}">
                <a16:creationId xmlns:a16="http://schemas.microsoft.com/office/drawing/2014/main" id="{3144FFD0-F986-314A-AE8B-5FEA503C37E3}"/>
              </a:ext>
            </a:extLst>
          </p:cNvPr>
          <p:cNvSpPr>
            <a:spLocks noGrp="1"/>
          </p:cNvSpPr>
          <p:nvPr>
            <p:ph idx="1"/>
          </p:nvPr>
        </p:nvSpPr>
        <p:spPr>
          <a:xfrm>
            <a:off x="1905000" y="2514601"/>
            <a:ext cx="8382000" cy="2430037"/>
          </a:xfrm>
        </p:spPr>
        <p:txBody>
          <a:bodyPr/>
          <a:lstStyle/>
          <a:p>
            <a:r>
              <a:rPr lang="en-US" sz="1800" dirty="0">
                <a:solidFill>
                  <a:srgbClr val="000090"/>
                </a:solidFill>
                <a:ea typeface="ＭＳ Ｐゴシック" charset="-128"/>
                <a:cs typeface="+mn-cs"/>
              </a:rPr>
              <a:t>If you would like to receive continuing education credit for this activity, please visit:</a:t>
            </a:r>
          </a:p>
          <a:p>
            <a:endParaRPr lang="en-US" dirty="0">
              <a:solidFill>
                <a:srgbClr val="000090"/>
              </a:solidFill>
              <a:ea typeface="ＭＳ Ｐゴシック" charset="-128"/>
              <a:cs typeface="+mn-cs"/>
            </a:endParaRPr>
          </a:p>
          <a:p>
            <a:pPr algn="ctr"/>
            <a:r>
              <a:rPr lang="en-US" sz="2400" dirty="0" err="1">
                <a:solidFill>
                  <a:srgbClr val="000090"/>
                </a:solidFill>
                <a:ea typeface="ＭＳ Ｐゴシック" charset="-128"/>
                <a:cs typeface="+mn-cs"/>
              </a:rPr>
              <a:t>amsus.cds.affinityced.com</a:t>
            </a:r>
            <a:endParaRPr lang="en-US" sz="2400" dirty="0">
              <a:solidFill>
                <a:srgbClr val="000090"/>
              </a:solidFill>
              <a:ea typeface="ＭＳ Ｐゴシック" charset="-128"/>
              <a:cs typeface="+mn-cs"/>
            </a:endParaRPr>
          </a:p>
          <a:p>
            <a:endParaRPr lang="en-US" altLang="x-none" dirty="0">
              <a:solidFill>
                <a:srgbClr val="000090"/>
              </a:solidFill>
              <a:ea typeface="ＭＳ Ｐゴシック" charset="-128"/>
              <a:cs typeface="+mn-cs"/>
            </a:endParaRPr>
          </a:p>
        </p:txBody>
      </p:sp>
      <p:sp>
        <p:nvSpPr>
          <p:cNvPr id="6" name="TextBox 5">
            <a:extLst>
              <a:ext uri="{FF2B5EF4-FFF2-40B4-BE49-F238E27FC236}">
                <a16:creationId xmlns:a16="http://schemas.microsoft.com/office/drawing/2014/main" id="{24F0D49A-229E-8440-A789-5ED3C9FDBA63}"/>
              </a:ext>
            </a:extLst>
          </p:cNvPr>
          <p:cNvSpPr txBox="1"/>
          <p:nvPr/>
        </p:nvSpPr>
        <p:spPr>
          <a:xfrm>
            <a:off x="10889166" y="6581001"/>
            <a:ext cx="1295400" cy="276999"/>
          </a:xfrm>
          <a:prstGeom prst="rect">
            <a:avLst/>
          </a:prstGeom>
          <a:noFill/>
        </p:spPr>
        <p:txBody>
          <a:bodyPr wrap="square">
            <a:spAutoFit/>
          </a:bodyPr>
          <a:lstStyle/>
          <a:p>
            <a:r>
              <a:rPr lang="en-US" sz="1200" dirty="0">
                <a:solidFill>
                  <a:srgbClr val="000090"/>
                </a:solidFill>
                <a:latin typeface="+mn-lt"/>
                <a:ea typeface="ＭＳ Ｐゴシック" charset="-128"/>
              </a:rPr>
              <a:t>©️ 2023 AffinityCE</a:t>
            </a:r>
          </a:p>
        </p:txBody>
      </p:sp>
    </p:spTree>
    <p:extLst>
      <p:ext uri="{BB962C8B-B14F-4D97-AF65-F5344CB8AC3E}">
        <p14:creationId xmlns:p14="http://schemas.microsoft.com/office/powerpoint/2010/main" val="90723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79C3852-5688-964A-9360-320D3911BBCD}"/>
              </a:ext>
            </a:extLst>
          </p:cNvPr>
          <p:cNvSpPr>
            <a:spLocks noGrp="1"/>
          </p:cNvSpPr>
          <p:nvPr>
            <p:ph type="title"/>
          </p:nvPr>
        </p:nvSpPr>
        <p:spPr bwMode="auto">
          <a:xfrm>
            <a:off x="3505200" y="731697"/>
            <a:ext cx="4876800" cy="549275"/>
          </a:xfrm>
        </p:spPr>
        <p:txBody>
          <a:bodyPr wrap="square" numCol="1" anchorCtr="0" compatLnSpc="1">
            <a:prstTxWarp prst="textNoShape">
              <a:avLst/>
            </a:prstTxWarp>
          </a:bodyPr>
          <a:lstStyle/>
          <a:p>
            <a:pPr algn="ctr" eaLnBrk="1" hangingPunct="1">
              <a:defRPr/>
            </a:pPr>
            <a:r>
              <a:rPr lang="en-US" altLang="x-none" sz="3600" b="1" dirty="0">
                <a:solidFill>
                  <a:srgbClr val="000090"/>
                </a:solidFill>
                <a:latin typeface="+mn-lt"/>
                <a:ea typeface="ＭＳ Ｐゴシック" charset="-128"/>
                <a:cs typeface="+mn-cs"/>
              </a:rPr>
              <a:t>Disclosures</a:t>
            </a:r>
          </a:p>
        </p:txBody>
      </p:sp>
      <p:sp>
        <p:nvSpPr>
          <p:cNvPr id="18434" name="Content Placeholder 2">
            <a:extLst>
              <a:ext uri="{FF2B5EF4-FFF2-40B4-BE49-F238E27FC236}">
                <a16:creationId xmlns:a16="http://schemas.microsoft.com/office/drawing/2014/main" id="{3144FFD0-F986-314A-AE8B-5FEA503C37E3}"/>
              </a:ext>
            </a:extLst>
          </p:cNvPr>
          <p:cNvSpPr>
            <a:spLocks noGrp="1"/>
          </p:cNvSpPr>
          <p:nvPr>
            <p:ph idx="1"/>
          </p:nvPr>
        </p:nvSpPr>
        <p:spPr>
          <a:xfrm>
            <a:off x="1905000" y="1524000"/>
            <a:ext cx="8763000" cy="4800599"/>
          </a:xfrm>
        </p:spPr>
        <p:txBody>
          <a:bodyPr/>
          <a:lstStyle/>
          <a:p>
            <a:pPr marL="0" indent="4763"/>
            <a:r>
              <a:rPr lang="en-US" dirty="0">
                <a:solidFill>
                  <a:srgbClr val="000090"/>
                </a:solidFill>
                <a:ea typeface="ＭＳ Ｐゴシック" charset="-128"/>
                <a:cs typeface="+mn-cs"/>
              </a:rPr>
              <a:t>CAPT Longwell, COL Gurney, CAPT Sears, and Dr. Aviles have no relevant financial or non-financial interests to disclose.</a:t>
            </a:r>
          </a:p>
          <a:p>
            <a:pPr marL="9525" indent="0">
              <a:spcBef>
                <a:spcPts val="0"/>
              </a:spcBef>
            </a:pPr>
            <a:endParaRPr lang="en-US" dirty="0">
              <a:solidFill>
                <a:srgbClr val="000090"/>
              </a:solidFill>
              <a:ea typeface="ＭＳ Ｐゴシック" charset="-128"/>
              <a:cs typeface="+mn-cs"/>
            </a:endParaRPr>
          </a:p>
          <a:p>
            <a:pPr marL="9525" indent="0">
              <a:spcBef>
                <a:spcPts val="0"/>
              </a:spcBef>
            </a:pPr>
            <a:r>
              <a:rPr lang="en-US" dirty="0">
                <a:solidFill>
                  <a:srgbClr val="000090"/>
                </a:solidFill>
                <a:ea typeface="ＭＳ Ｐゴシック" charset="-128"/>
                <a:cs typeface="+mn-cs"/>
              </a:rPr>
              <a:t>This continuing education activity is managed and accredited by AffinityCE, in collaboration with </a:t>
            </a:r>
          </a:p>
          <a:p>
            <a:pPr marL="9525" indent="0">
              <a:spcBef>
                <a:spcPts val="0"/>
              </a:spcBef>
            </a:pPr>
            <a:r>
              <a:rPr lang="en-US" dirty="0">
                <a:solidFill>
                  <a:srgbClr val="000090"/>
                </a:solidFill>
                <a:ea typeface="ＭＳ Ｐゴシック" charset="-128"/>
                <a:cs typeface="+mn-cs"/>
              </a:rPr>
              <a:t>AMSUS. AffinityCE and AMSUS staff, as well as planners and reviewers, have no relevant financial interests to disclose. AffinityCE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p>
          <a:p>
            <a:r>
              <a:rPr lang="en-US" dirty="0">
                <a:solidFill>
                  <a:srgbClr val="000090"/>
                </a:solidFill>
                <a:ea typeface="ＭＳ Ｐゴシック" charset="-128"/>
                <a:cs typeface="+mn-cs"/>
              </a:rPr>
              <a:t> </a:t>
            </a:r>
          </a:p>
          <a:p>
            <a:pPr marL="9525" indent="0">
              <a:spcBef>
                <a:spcPts val="0"/>
              </a:spcBef>
            </a:pPr>
            <a:r>
              <a:rPr lang="en-US" dirty="0">
                <a:solidFill>
                  <a:srgbClr val="000090"/>
                </a:solidFill>
                <a:ea typeface="ＭＳ Ｐゴシック" charset="-128"/>
                <a:cs typeface="+mn-cs"/>
              </a:rPr>
              <a:t>Commercial support was not provided for this activity.</a:t>
            </a:r>
            <a:endParaRPr lang="en-US" altLang="x-none" dirty="0">
              <a:solidFill>
                <a:srgbClr val="000090"/>
              </a:solidFill>
              <a:ea typeface="ＭＳ Ｐゴシック" charset="-128"/>
              <a:cs typeface="+mn-cs"/>
            </a:endParaRPr>
          </a:p>
        </p:txBody>
      </p:sp>
      <p:sp>
        <p:nvSpPr>
          <p:cNvPr id="6" name="TextBox 5">
            <a:extLst>
              <a:ext uri="{FF2B5EF4-FFF2-40B4-BE49-F238E27FC236}">
                <a16:creationId xmlns:a16="http://schemas.microsoft.com/office/drawing/2014/main" id="{5527006F-704F-6A45-89F1-98A64B052BCF}"/>
              </a:ext>
            </a:extLst>
          </p:cNvPr>
          <p:cNvSpPr txBox="1"/>
          <p:nvPr/>
        </p:nvSpPr>
        <p:spPr>
          <a:xfrm>
            <a:off x="10889166" y="6581001"/>
            <a:ext cx="1295400" cy="276999"/>
          </a:xfrm>
          <a:prstGeom prst="rect">
            <a:avLst/>
          </a:prstGeom>
          <a:noFill/>
        </p:spPr>
        <p:txBody>
          <a:bodyPr wrap="square">
            <a:spAutoFit/>
          </a:bodyPr>
          <a:lstStyle/>
          <a:p>
            <a:r>
              <a:rPr lang="en-US" sz="1200" dirty="0">
                <a:solidFill>
                  <a:srgbClr val="000090"/>
                </a:solidFill>
                <a:latin typeface="+mn-lt"/>
                <a:ea typeface="ＭＳ Ｐゴシック" charset="-128"/>
              </a:rPr>
              <a:t>©️ 2023 AffinityCE</a:t>
            </a:r>
          </a:p>
        </p:txBody>
      </p:sp>
    </p:spTree>
    <p:extLst>
      <p:ext uri="{BB962C8B-B14F-4D97-AF65-F5344CB8AC3E}">
        <p14:creationId xmlns:p14="http://schemas.microsoft.com/office/powerpoint/2010/main" val="255392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79C3852-5688-964A-9360-320D3911BBCD}"/>
              </a:ext>
            </a:extLst>
          </p:cNvPr>
          <p:cNvSpPr>
            <a:spLocks noGrp="1"/>
          </p:cNvSpPr>
          <p:nvPr>
            <p:ph type="title"/>
          </p:nvPr>
        </p:nvSpPr>
        <p:spPr bwMode="auto">
          <a:xfrm>
            <a:off x="3449408" y="356458"/>
            <a:ext cx="4876800" cy="549275"/>
          </a:xfrm>
        </p:spPr>
        <p:txBody>
          <a:bodyPr wrap="square" numCol="1" anchorCtr="0" compatLnSpc="1">
            <a:prstTxWarp prst="textNoShape">
              <a:avLst/>
            </a:prstTxWarp>
          </a:bodyPr>
          <a:lstStyle/>
          <a:p>
            <a:pPr algn="ctr" eaLnBrk="1" hangingPunct="1">
              <a:defRPr/>
            </a:pPr>
            <a:r>
              <a:rPr lang="en-US" altLang="x-none" sz="3600" b="1" dirty="0">
                <a:solidFill>
                  <a:srgbClr val="000090"/>
                </a:solidFill>
                <a:latin typeface="+mn-lt"/>
                <a:ea typeface="ＭＳ Ｐゴシック" charset="-128"/>
                <a:cs typeface="+mn-cs"/>
              </a:rPr>
              <a:t>Learning outcomes</a:t>
            </a:r>
          </a:p>
        </p:txBody>
      </p:sp>
      <p:sp>
        <p:nvSpPr>
          <p:cNvPr id="18434" name="Content Placeholder 2">
            <a:extLst>
              <a:ext uri="{FF2B5EF4-FFF2-40B4-BE49-F238E27FC236}">
                <a16:creationId xmlns:a16="http://schemas.microsoft.com/office/drawing/2014/main" id="{3144FFD0-F986-314A-AE8B-5FEA503C37E3}"/>
              </a:ext>
            </a:extLst>
          </p:cNvPr>
          <p:cNvSpPr>
            <a:spLocks noGrp="1"/>
          </p:cNvSpPr>
          <p:nvPr>
            <p:ph idx="1"/>
          </p:nvPr>
        </p:nvSpPr>
        <p:spPr>
          <a:xfrm>
            <a:off x="762000" y="1569429"/>
            <a:ext cx="10668000" cy="2649638"/>
          </a:xfrm>
        </p:spPr>
        <p:txBody>
          <a:bodyPr/>
          <a:lstStyle/>
          <a:p>
            <a:r>
              <a:rPr lang="en-US" sz="2000" dirty="0">
                <a:solidFill>
                  <a:srgbClr val="000090"/>
                </a:solidFill>
                <a:ea typeface="ＭＳ Ｐゴシック" charset="-128"/>
                <a:cs typeface="+mn-cs"/>
              </a:rPr>
              <a:t>At the conclusion of this activity, participants will be able to:</a:t>
            </a:r>
          </a:p>
          <a:p>
            <a:endParaRPr lang="en-US" sz="2000" dirty="0">
              <a:solidFill>
                <a:srgbClr val="000090"/>
              </a:solidFill>
              <a:ea typeface="ＭＳ Ｐゴシック" charset="-128"/>
              <a:cs typeface="+mn-cs"/>
            </a:endParaRPr>
          </a:p>
          <a:p>
            <a:pPr>
              <a:spcBef>
                <a:spcPts val="0"/>
              </a:spcBef>
              <a:buAutoNum type="arabicPeriod"/>
            </a:pPr>
            <a:r>
              <a:rPr lang="en-US" sz="2000" dirty="0">
                <a:solidFill>
                  <a:srgbClr val="000090"/>
                </a:solidFill>
                <a:ea typeface="ＭＳ Ｐゴシック" charset="-128"/>
                <a:cs typeface="+mn-cs"/>
              </a:rPr>
              <a:t>Understand the history of humanitarian civic assistance missions and how they have supported DoD readiness</a:t>
            </a:r>
          </a:p>
          <a:p>
            <a:pPr>
              <a:spcBef>
                <a:spcPts val="0"/>
              </a:spcBef>
              <a:buAutoNum type="arabicPeriod"/>
            </a:pPr>
            <a:endParaRPr lang="en-US" sz="2000" dirty="0">
              <a:solidFill>
                <a:srgbClr val="000090"/>
              </a:solidFill>
              <a:ea typeface="ＭＳ Ｐゴシック" charset="-128"/>
              <a:cs typeface="+mn-cs"/>
            </a:endParaRPr>
          </a:p>
          <a:p>
            <a:pPr>
              <a:spcBef>
                <a:spcPts val="0"/>
              </a:spcBef>
              <a:buAutoNum type="arabicPeriod"/>
            </a:pPr>
            <a:r>
              <a:rPr lang="en-US" sz="2000" dirty="0">
                <a:solidFill>
                  <a:srgbClr val="000090"/>
                </a:solidFill>
                <a:ea typeface="ＭＳ Ｐゴシック" charset="-128"/>
                <a:cs typeface="+mn-cs"/>
              </a:rPr>
              <a:t>Understand KSA program development and sustainment</a:t>
            </a:r>
          </a:p>
          <a:p>
            <a:pPr>
              <a:spcBef>
                <a:spcPts val="0"/>
              </a:spcBef>
              <a:buAutoNum type="arabicPeriod"/>
            </a:pPr>
            <a:endParaRPr lang="en-US" sz="2000" dirty="0">
              <a:solidFill>
                <a:srgbClr val="000090"/>
              </a:solidFill>
              <a:ea typeface="ＭＳ Ｐゴシック" charset="-128"/>
              <a:cs typeface="+mn-cs"/>
            </a:endParaRPr>
          </a:p>
          <a:p>
            <a:pPr>
              <a:spcBef>
                <a:spcPts val="0"/>
              </a:spcBef>
              <a:buAutoNum type="arabicPeriod"/>
            </a:pPr>
            <a:r>
              <a:rPr lang="en-US" sz="2000" dirty="0">
                <a:solidFill>
                  <a:srgbClr val="000090"/>
                </a:solidFill>
                <a:ea typeface="ＭＳ Ｐゴシック" charset="-128"/>
                <a:cs typeface="+mn-cs"/>
              </a:rPr>
              <a:t>Understand how to use global health engagement missions to sustain expeditionary medical readiness</a:t>
            </a:r>
          </a:p>
          <a:p>
            <a:pPr>
              <a:spcBef>
                <a:spcPts val="0"/>
              </a:spcBef>
            </a:pPr>
            <a:endParaRPr lang="en-US" sz="2000" dirty="0">
              <a:solidFill>
                <a:srgbClr val="000090"/>
              </a:solidFill>
              <a:ea typeface="ＭＳ Ｐゴシック" charset="-128"/>
              <a:cs typeface="+mn-cs"/>
            </a:endParaRPr>
          </a:p>
          <a:p>
            <a:pPr>
              <a:spcBef>
                <a:spcPts val="0"/>
              </a:spcBef>
            </a:pPr>
            <a:endParaRPr lang="en-US" sz="2000" dirty="0">
              <a:solidFill>
                <a:srgbClr val="000090"/>
              </a:solidFill>
              <a:ea typeface="ＭＳ Ｐゴシック" charset="-128"/>
              <a:cs typeface="+mn-cs"/>
            </a:endParaRPr>
          </a:p>
          <a:p>
            <a:endParaRPr lang="en-US" altLang="x-none" sz="2000" dirty="0">
              <a:solidFill>
                <a:srgbClr val="000090"/>
              </a:solidFill>
              <a:ea typeface="ＭＳ Ｐゴシック" charset="-128"/>
              <a:cs typeface="+mn-cs"/>
            </a:endParaRPr>
          </a:p>
        </p:txBody>
      </p:sp>
      <p:sp>
        <p:nvSpPr>
          <p:cNvPr id="9" name="TextBox 8">
            <a:extLst>
              <a:ext uri="{FF2B5EF4-FFF2-40B4-BE49-F238E27FC236}">
                <a16:creationId xmlns:a16="http://schemas.microsoft.com/office/drawing/2014/main" id="{CDA03562-80B2-BE48-AE41-A6254DD6C29A}"/>
              </a:ext>
            </a:extLst>
          </p:cNvPr>
          <p:cNvSpPr txBox="1"/>
          <p:nvPr/>
        </p:nvSpPr>
        <p:spPr>
          <a:xfrm>
            <a:off x="10889166" y="6581001"/>
            <a:ext cx="1295400" cy="276999"/>
          </a:xfrm>
          <a:prstGeom prst="rect">
            <a:avLst/>
          </a:prstGeom>
          <a:noFill/>
        </p:spPr>
        <p:txBody>
          <a:bodyPr wrap="square">
            <a:spAutoFit/>
          </a:bodyPr>
          <a:lstStyle/>
          <a:p>
            <a:r>
              <a:rPr lang="en-US" sz="1200" dirty="0">
                <a:solidFill>
                  <a:srgbClr val="000090"/>
                </a:solidFill>
                <a:latin typeface="+mn-lt"/>
                <a:ea typeface="ＭＳ Ｐゴシック" charset="-128"/>
              </a:rPr>
              <a:t>©️ 2023 AffinityCE</a:t>
            </a:r>
          </a:p>
        </p:txBody>
      </p:sp>
    </p:spTree>
    <p:extLst>
      <p:ext uri="{BB962C8B-B14F-4D97-AF65-F5344CB8AC3E}">
        <p14:creationId xmlns:p14="http://schemas.microsoft.com/office/powerpoint/2010/main" val="273009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44B486-2F85-697A-C996-B20439C5BEF0}"/>
              </a:ext>
            </a:extLst>
          </p:cNvPr>
          <p:cNvSpPr txBox="1"/>
          <p:nvPr/>
        </p:nvSpPr>
        <p:spPr>
          <a:xfrm>
            <a:off x="1181100" y="564561"/>
            <a:ext cx="9829800" cy="1200329"/>
          </a:xfrm>
          <a:prstGeom prst="rect">
            <a:avLst/>
          </a:prstGeom>
          <a:noFill/>
        </p:spPr>
        <p:txBody>
          <a:bodyPr wrap="square">
            <a:spAutoFit/>
          </a:bodyPr>
          <a:lstStyle/>
          <a:p>
            <a:r>
              <a:rPr lang="en-US" sz="2400" dirty="0"/>
              <a:t>What are the skill sustainment gaps faced by our forward deployed medical teams?</a:t>
            </a:r>
          </a:p>
          <a:p>
            <a:endParaRPr lang="en-US" sz="2400" dirty="0"/>
          </a:p>
        </p:txBody>
      </p:sp>
      <p:pic>
        <p:nvPicPr>
          <p:cNvPr id="5" name="Picture 4">
            <a:extLst>
              <a:ext uri="{FF2B5EF4-FFF2-40B4-BE49-F238E27FC236}">
                <a16:creationId xmlns:a16="http://schemas.microsoft.com/office/drawing/2014/main" id="{39708128-CECB-27E6-9760-E7C0F3E39430}"/>
              </a:ext>
            </a:extLst>
          </p:cNvPr>
          <p:cNvPicPr>
            <a:picLocks noChangeAspect="1"/>
          </p:cNvPicPr>
          <p:nvPr/>
        </p:nvPicPr>
        <p:blipFill>
          <a:blip r:embed="rId2"/>
          <a:stretch>
            <a:fillRect/>
          </a:stretch>
        </p:blipFill>
        <p:spPr>
          <a:xfrm>
            <a:off x="6901969" y="2819399"/>
            <a:ext cx="4832831" cy="2447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44F8872-1DCA-BA26-ACAB-612605DF5D18}"/>
              </a:ext>
            </a:extLst>
          </p:cNvPr>
          <p:cNvPicPr>
            <a:picLocks noChangeAspect="1"/>
          </p:cNvPicPr>
          <p:nvPr/>
        </p:nvPicPr>
        <p:blipFill>
          <a:blip r:embed="rId3"/>
          <a:stretch>
            <a:fillRect/>
          </a:stretch>
        </p:blipFill>
        <p:spPr>
          <a:xfrm>
            <a:off x="457200" y="1638791"/>
            <a:ext cx="6164385" cy="4808220"/>
          </a:xfrm>
          <a:prstGeom prst="rect">
            <a:avLst/>
          </a:prstGeom>
        </p:spPr>
      </p:pic>
    </p:spTree>
    <p:extLst>
      <p:ext uri="{BB962C8B-B14F-4D97-AF65-F5344CB8AC3E}">
        <p14:creationId xmlns:p14="http://schemas.microsoft.com/office/powerpoint/2010/main" val="195463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77A499-6B16-CF36-EACD-E05926FE08DE}"/>
              </a:ext>
            </a:extLst>
          </p:cNvPr>
          <p:cNvSpPr txBox="1"/>
          <p:nvPr/>
        </p:nvSpPr>
        <p:spPr>
          <a:xfrm>
            <a:off x="1143000" y="381000"/>
            <a:ext cx="9601200" cy="830997"/>
          </a:xfrm>
          <a:prstGeom prst="rect">
            <a:avLst/>
          </a:prstGeom>
          <a:solidFill>
            <a:schemeClr val="bg1">
              <a:alpha val="75000"/>
            </a:schemeClr>
          </a:solidFill>
        </p:spPr>
        <p:txBody>
          <a:bodyPr wrap="square">
            <a:spAutoFit/>
          </a:bodyPr>
          <a:lstStyle/>
          <a:p>
            <a:r>
              <a:rPr lang="en-US" sz="2400" dirty="0"/>
              <a:t>In addition to sustaining knowledge, skills, and abilities (KSAs), what are the unique benefits of global health engagements?</a:t>
            </a:r>
          </a:p>
        </p:txBody>
      </p:sp>
      <p:pic>
        <p:nvPicPr>
          <p:cNvPr id="9" name="Picture 8">
            <a:extLst>
              <a:ext uri="{FF2B5EF4-FFF2-40B4-BE49-F238E27FC236}">
                <a16:creationId xmlns:a16="http://schemas.microsoft.com/office/drawing/2014/main" id="{99ACBFB8-EFE8-6AED-9DE3-E09B3569B7B2}"/>
              </a:ext>
            </a:extLst>
          </p:cNvPr>
          <p:cNvPicPr>
            <a:picLocks noChangeAspect="1"/>
          </p:cNvPicPr>
          <p:nvPr/>
        </p:nvPicPr>
        <p:blipFill>
          <a:blip r:embed="rId2"/>
          <a:stretch>
            <a:fillRect/>
          </a:stretch>
        </p:blipFill>
        <p:spPr>
          <a:xfrm>
            <a:off x="321174" y="1553921"/>
            <a:ext cx="5622426" cy="3750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EDE393F-75B9-265E-301D-47E6A773F49C}"/>
              </a:ext>
            </a:extLst>
          </p:cNvPr>
          <p:cNvPicPr>
            <a:picLocks noChangeAspect="1"/>
          </p:cNvPicPr>
          <p:nvPr/>
        </p:nvPicPr>
        <p:blipFill>
          <a:blip r:embed="rId3"/>
          <a:stretch>
            <a:fillRect/>
          </a:stretch>
        </p:blipFill>
        <p:spPr>
          <a:xfrm>
            <a:off x="5715000" y="3657600"/>
            <a:ext cx="5826387" cy="3058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CCE85A6-C8E6-86CC-2997-2CDCACAD8ADF}"/>
              </a:ext>
            </a:extLst>
          </p:cNvPr>
          <p:cNvPicPr>
            <a:picLocks noChangeAspect="1"/>
          </p:cNvPicPr>
          <p:nvPr/>
        </p:nvPicPr>
        <p:blipFill>
          <a:blip r:embed="rId4"/>
          <a:stretch>
            <a:fillRect/>
          </a:stretch>
        </p:blipFill>
        <p:spPr>
          <a:xfrm>
            <a:off x="7086600" y="1358800"/>
            <a:ext cx="4876742" cy="3252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5321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D9D0E8-66F6-6E69-877B-B3EE9F632396}"/>
              </a:ext>
            </a:extLst>
          </p:cNvPr>
          <p:cNvPicPr>
            <a:picLocks noChangeAspect="1"/>
          </p:cNvPicPr>
          <p:nvPr/>
        </p:nvPicPr>
        <p:blipFill>
          <a:blip r:embed="rId2"/>
          <a:stretch>
            <a:fillRect/>
          </a:stretch>
        </p:blipFill>
        <p:spPr>
          <a:xfrm>
            <a:off x="914400" y="1135797"/>
            <a:ext cx="4235561" cy="5646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9B0FF18-5DA1-CF89-6799-2549B4BC4E56}"/>
              </a:ext>
            </a:extLst>
          </p:cNvPr>
          <p:cNvSpPr txBox="1"/>
          <p:nvPr/>
        </p:nvSpPr>
        <p:spPr>
          <a:xfrm>
            <a:off x="1219200" y="309887"/>
            <a:ext cx="9982200" cy="830997"/>
          </a:xfrm>
          <a:prstGeom prst="rect">
            <a:avLst/>
          </a:prstGeom>
          <a:solidFill>
            <a:schemeClr val="bg1">
              <a:alpha val="75000"/>
            </a:schemeClr>
          </a:solidFill>
        </p:spPr>
        <p:txBody>
          <a:bodyPr wrap="square">
            <a:spAutoFit/>
          </a:bodyPr>
          <a:lstStyle/>
          <a:p>
            <a:r>
              <a:rPr lang="en-US" sz="2400" dirty="0"/>
              <a:t>What risks do global health engagements pose to skill sustainment within military treatment facilities?  </a:t>
            </a:r>
          </a:p>
        </p:txBody>
      </p:sp>
      <p:pic>
        <p:nvPicPr>
          <p:cNvPr id="6" name="Picture 5">
            <a:extLst>
              <a:ext uri="{FF2B5EF4-FFF2-40B4-BE49-F238E27FC236}">
                <a16:creationId xmlns:a16="http://schemas.microsoft.com/office/drawing/2014/main" id="{95A6FE90-860F-F9BD-35CA-6195C1CBC989}"/>
              </a:ext>
            </a:extLst>
          </p:cNvPr>
          <p:cNvPicPr>
            <a:picLocks noChangeAspect="1"/>
          </p:cNvPicPr>
          <p:nvPr/>
        </p:nvPicPr>
        <p:blipFill>
          <a:blip r:embed="rId3"/>
          <a:stretch>
            <a:fillRect/>
          </a:stretch>
        </p:blipFill>
        <p:spPr>
          <a:xfrm>
            <a:off x="5486400" y="1609725"/>
            <a:ext cx="6587958" cy="4400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631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312D9-B598-240E-C7FF-9A115045E9A1}"/>
              </a:ext>
            </a:extLst>
          </p:cNvPr>
          <p:cNvPicPr>
            <a:picLocks noChangeAspect="1"/>
          </p:cNvPicPr>
          <p:nvPr/>
        </p:nvPicPr>
        <p:blipFill>
          <a:blip r:embed="rId2"/>
          <a:stretch>
            <a:fillRect/>
          </a:stretch>
        </p:blipFill>
        <p:spPr>
          <a:xfrm>
            <a:off x="914400" y="0"/>
            <a:ext cx="10287000" cy="6851142"/>
          </a:xfrm>
          <a:prstGeom prst="rect">
            <a:avLst/>
          </a:prstGeom>
        </p:spPr>
      </p:pic>
      <p:sp>
        <p:nvSpPr>
          <p:cNvPr id="3" name="TextBox 2">
            <a:extLst>
              <a:ext uri="{FF2B5EF4-FFF2-40B4-BE49-F238E27FC236}">
                <a16:creationId xmlns:a16="http://schemas.microsoft.com/office/drawing/2014/main" id="{AC8BFABE-4D35-1402-76F8-5622AC8F8ECD}"/>
              </a:ext>
            </a:extLst>
          </p:cNvPr>
          <p:cNvSpPr txBox="1"/>
          <p:nvPr/>
        </p:nvSpPr>
        <p:spPr>
          <a:xfrm>
            <a:off x="1066800" y="235803"/>
            <a:ext cx="10134600" cy="830997"/>
          </a:xfrm>
          <a:prstGeom prst="rect">
            <a:avLst/>
          </a:prstGeom>
          <a:solidFill>
            <a:schemeClr val="bg1">
              <a:alpha val="75000"/>
            </a:schemeClr>
          </a:solidFill>
        </p:spPr>
        <p:txBody>
          <a:bodyPr wrap="square">
            <a:spAutoFit/>
          </a:bodyPr>
          <a:lstStyle/>
          <a:p>
            <a:r>
              <a:rPr lang="en-US" sz="2400" dirty="0"/>
              <a:t>How are stakeholder needs being balanced to ensure sustainable health security cooperation?</a:t>
            </a:r>
          </a:p>
        </p:txBody>
      </p:sp>
    </p:spTree>
    <p:extLst>
      <p:ext uri="{BB962C8B-B14F-4D97-AF65-F5344CB8AC3E}">
        <p14:creationId xmlns:p14="http://schemas.microsoft.com/office/powerpoint/2010/main" val="2237586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9BD6D1-8590-8C68-0482-40955BA36EAA}"/>
              </a:ext>
            </a:extLst>
          </p:cNvPr>
          <p:cNvSpPr txBox="1"/>
          <p:nvPr/>
        </p:nvSpPr>
        <p:spPr>
          <a:xfrm>
            <a:off x="1257300" y="381000"/>
            <a:ext cx="9677400" cy="1200329"/>
          </a:xfrm>
          <a:prstGeom prst="rect">
            <a:avLst/>
          </a:prstGeom>
          <a:noFill/>
        </p:spPr>
        <p:txBody>
          <a:bodyPr wrap="square">
            <a:spAutoFit/>
          </a:bodyPr>
          <a:lstStyle/>
          <a:p>
            <a:r>
              <a:rPr lang="en-US" sz="2400" dirty="0"/>
              <a:t>How do we define better measures of effectiveness for global health engagements?  How are our current measures working?</a:t>
            </a:r>
          </a:p>
          <a:p>
            <a:endParaRPr lang="en-US" sz="2400" dirty="0"/>
          </a:p>
        </p:txBody>
      </p:sp>
      <p:pic>
        <p:nvPicPr>
          <p:cNvPr id="5" name="Picture 4">
            <a:extLst>
              <a:ext uri="{FF2B5EF4-FFF2-40B4-BE49-F238E27FC236}">
                <a16:creationId xmlns:a16="http://schemas.microsoft.com/office/drawing/2014/main" id="{15CAC5E9-DDD6-7299-D8DF-D5E8B6F2C4CB}"/>
              </a:ext>
            </a:extLst>
          </p:cNvPr>
          <p:cNvPicPr>
            <a:picLocks noChangeAspect="1"/>
          </p:cNvPicPr>
          <p:nvPr/>
        </p:nvPicPr>
        <p:blipFill>
          <a:blip r:embed="rId2"/>
          <a:stretch>
            <a:fillRect/>
          </a:stretch>
        </p:blipFill>
        <p:spPr>
          <a:xfrm>
            <a:off x="381000" y="1447800"/>
            <a:ext cx="63976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C8415A3-9187-E5D8-84C3-9DA4855A5447}"/>
              </a:ext>
            </a:extLst>
          </p:cNvPr>
          <p:cNvPicPr>
            <a:picLocks noChangeAspect="1"/>
          </p:cNvPicPr>
          <p:nvPr/>
        </p:nvPicPr>
        <p:blipFill>
          <a:blip r:embed="rId3"/>
          <a:stretch>
            <a:fillRect/>
          </a:stretch>
        </p:blipFill>
        <p:spPr>
          <a:xfrm>
            <a:off x="5374070" y="2362200"/>
            <a:ext cx="6397601"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365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8B769C-1B8D-6717-265F-D516EB34E201}"/>
              </a:ext>
            </a:extLst>
          </p:cNvPr>
          <p:cNvSpPr txBox="1"/>
          <p:nvPr/>
        </p:nvSpPr>
        <p:spPr>
          <a:xfrm>
            <a:off x="1409700" y="533400"/>
            <a:ext cx="9372600" cy="461665"/>
          </a:xfrm>
          <a:prstGeom prst="rect">
            <a:avLst/>
          </a:prstGeom>
          <a:noFill/>
        </p:spPr>
        <p:txBody>
          <a:bodyPr wrap="square">
            <a:spAutoFit/>
          </a:bodyPr>
          <a:lstStyle/>
          <a:p>
            <a:r>
              <a:rPr lang="en-US" sz="2400" dirty="0"/>
              <a:t>Where should the funding for Global Health Engagements come from?</a:t>
            </a:r>
          </a:p>
        </p:txBody>
      </p:sp>
      <p:pic>
        <p:nvPicPr>
          <p:cNvPr id="4" name="Picture 3">
            <a:extLst>
              <a:ext uri="{FF2B5EF4-FFF2-40B4-BE49-F238E27FC236}">
                <a16:creationId xmlns:a16="http://schemas.microsoft.com/office/drawing/2014/main" id="{4739FB4F-E2D0-8E73-6EBD-7C0E84D1AA7D}"/>
              </a:ext>
            </a:extLst>
          </p:cNvPr>
          <p:cNvPicPr>
            <a:picLocks noChangeAspect="1"/>
          </p:cNvPicPr>
          <p:nvPr/>
        </p:nvPicPr>
        <p:blipFill>
          <a:blip r:embed="rId2"/>
          <a:stretch>
            <a:fillRect/>
          </a:stretch>
        </p:blipFill>
        <p:spPr>
          <a:xfrm>
            <a:off x="2155031" y="1219200"/>
            <a:ext cx="7881937" cy="5246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282728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1bcc60b-506b-4ef3-9855-672da6bb1521" xsi:nil="true"/>
    <lcf76f155ced4ddcb4097134ff3c332f xmlns="b97c1a8e-5110-464a-816e-55fe5fabc99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8D398BABD7B14B8E6CF8EA13DAA0AC" ma:contentTypeVersion="18" ma:contentTypeDescription="Create a new document." ma:contentTypeScope="" ma:versionID="3673f64236be8888e6c375b381601f1d">
  <xsd:schema xmlns:xsd="http://www.w3.org/2001/XMLSchema" xmlns:xs="http://www.w3.org/2001/XMLSchema" xmlns:p="http://schemas.microsoft.com/office/2006/metadata/properties" xmlns:ns2="b97c1a8e-5110-464a-816e-55fe5fabc994" xmlns:ns3="e1bcc60b-506b-4ef3-9855-672da6bb1521" targetNamespace="http://schemas.microsoft.com/office/2006/metadata/properties" ma:root="true" ma:fieldsID="97c65d9f1112f9414d3f934a725e8cd9" ns2:_="" ns3:_="">
    <xsd:import namespace="b97c1a8e-5110-464a-816e-55fe5fabc994"/>
    <xsd:import namespace="e1bcc60b-506b-4ef3-9855-672da6bb15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c1a8e-5110-464a-816e-55fe5fabc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5c3611-4041-4eb9-8f79-39f8bcbd20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cc60b-506b-4ef3-9855-672da6bb1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199bf2-fc42-442e-927a-aac1be7ef19d}" ma:internalName="TaxCatchAll" ma:showField="CatchAllData" ma:web="e1bcc60b-506b-4ef3-9855-672da6bb1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460AF9-AD08-4A90-9407-079FBE78FAB2}">
  <ds:schemaRefs>
    <ds:schemaRef ds:uri="http://schemas.microsoft.com/sharepoint/v3/contenttype/forms"/>
  </ds:schemaRefs>
</ds:datastoreItem>
</file>

<file path=customXml/itemProps2.xml><?xml version="1.0" encoding="utf-8"?>
<ds:datastoreItem xmlns:ds="http://schemas.openxmlformats.org/officeDocument/2006/customXml" ds:itemID="{B8B2D0A4-462B-4B80-8BF8-9CEF32531AE1}">
  <ds:schemaRefs>
    <ds:schemaRef ds:uri="http://schemas.microsoft.com/office/2006/metadata/properties"/>
    <ds:schemaRef ds:uri="http://schemas.microsoft.com/office/infopath/2007/PartnerControls"/>
    <ds:schemaRef ds:uri="e1bcc60b-506b-4ef3-9855-672da6bb1521"/>
    <ds:schemaRef ds:uri="b97c1a8e-5110-464a-816e-55fe5fabc994"/>
  </ds:schemaRefs>
</ds:datastoreItem>
</file>

<file path=customXml/itemProps3.xml><?xml version="1.0" encoding="utf-8"?>
<ds:datastoreItem xmlns:ds="http://schemas.openxmlformats.org/officeDocument/2006/customXml" ds:itemID="{41D72695-8584-4009-BEF2-5FB9F3E3FFC3}"/>
</file>

<file path=docProps/app.xml><?xml version="1.0" encoding="utf-8"?>
<Properties xmlns="http://schemas.openxmlformats.org/officeDocument/2006/extended-properties" xmlns:vt="http://schemas.openxmlformats.org/officeDocument/2006/docPropsVTypes">
  <Template>Angles</Template>
  <TotalTime>4286</TotalTime>
  <Words>420</Words>
  <Application>Microsoft Office PowerPoint</Application>
  <PresentationFormat>Widescreen</PresentationFormat>
  <Paragraphs>52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Angles</vt:lpstr>
      <vt:lpstr>DoD Global Health Engagements for Expeditionary Medical Platform Readiness and KSA sustainment</vt:lpstr>
      <vt:lpstr>Disclosures</vt:lpstr>
      <vt:lpstr>Learning outcomes</vt:lpstr>
      <vt:lpstr>PowerPoint Presentation</vt:lpstr>
      <vt:lpstr>PowerPoint Presentation</vt:lpstr>
      <vt:lpstr>PowerPoint Presentation</vt:lpstr>
      <vt:lpstr>PowerPoint Presentation</vt:lpstr>
      <vt:lpstr>PowerPoint Presentation</vt:lpstr>
      <vt:lpstr>PowerPoint Presentation</vt:lpstr>
      <vt:lpstr>How To Claim CE Credit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dc:creator>
  <cp:lastModifiedBy>Lori Lawrence</cp:lastModifiedBy>
  <cp:revision>314</cp:revision>
  <cp:lastPrinted>2017-12-12T20:43:29Z</cp:lastPrinted>
  <dcterms:created xsi:type="dcterms:W3CDTF">2011-01-24T16:44:28Z</dcterms:created>
  <dcterms:modified xsi:type="dcterms:W3CDTF">2023-12-11T13:20:14Z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0x0101004E8D398BABD7B14B8E6CF8EA13DAA0AC</vt:lpwstr>
  </property>
  <property fmtid="{D5CDD505-2E9C-101B-9397-08002B2CF9AE}" pid="3" name="MediaServiceImageTags">
    <vt:lpwstr/>
  </property>
</Properties>
</file>