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80" r:id="rId23"/>
    <p:sldId id="276" r:id="rId24"/>
    <p:sldId id="277" r:id="rId2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932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0" i="1">
                <a:solidFill>
                  <a:schemeClr val="bg1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I</a:t>
            </a:r>
            <a:r>
              <a:rPr spc="5" dirty="0"/>
              <a:t>mp</a:t>
            </a:r>
            <a:r>
              <a:rPr spc="55" dirty="0"/>
              <a:t>r</a:t>
            </a:r>
            <a:r>
              <a:rPr dirty="0"/>
              <a:t>ovin</a:t>
            </a:r>
            <a:r>
              <a:rPr spc="5" dirty="0"/>
              <a:t>g</a:t>
            </a:r>
            <a:r>
              <a:rPr spc="20" dirty="0"/>
              <a:t> </a:t>
            </a:r>
            <a:r>
              <a:rPr spc="10" dirty="0"/>
              <a:t>H</a:t>
            </a:r>
            <a:r>
              <a:rPr spc="5" dirty="0"/>
              <a:t>e</a:t>
            </a:r>
            <a:r>
              <a:rPr dirty="0"/>
              <a:t>al</a:t>
            </a:r>
            <a:r>
              <a:rPr spc="10" dirty="0"/>
              <a:t>t</a:t>
            </a:r>
            <a:r>
              <a:rPr spc="5" dirty="0"/>
              <a:t>h</a:t>
            </a:r>
            <a:r>
              <a:rPr dirty="0"/>
              <a:t> an</a:t>
            </a:r>
            <a:r>
              <a:rPr spc="5" dirty="0"/>
              <a:t>d</a:t>
            </a:r>
            <a:r>
              <a:rPr spc="10" dirty="0"/>
              <a:t> </a:t>
            </a:r>
            <a:r>
              <a:rPr spc="5" dirty="0"/>
              <a:t>Bu</a:t>
            </a:r>
            <a:r>
              <a:rPr dirty="0"/>
              <a:t>ildin</a:t>
            </a:r>
            <a:r>
              <a:rPr spc="5" dirty="0"/>
              <a:t>g</a:t>
            </a:r>
            <a:r>
              <a:rPr spc="-5" dirty="0"/>
              <a:t> </a:t>
            </a:r>
            <a:r>
              <a:rPr spc="5" dirty="0"/>
              <a:t>Re</a:t>
            </a:r>
            <a:r>
              <a:rPr dirty="0"/>
              <a:t>adin</a:t>
            </a:r>
            <a:r>
              <a:rPr spc="5" dirty="0"/>
              <a:t>es</a:t>
            </a:r>
            <a:r>
              <a:rPr spc="-20" dirty="0"/>
              <a:t>s</a:t>
            </a:r>
            <a:r>
              <a:rPr dirty="0"/>
              <a:t>.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10" dirty="0"/>
              <a:t>t</a:t>
            </a:r>
            <a:r>
              <a:rPr dirty="0"/>
              <a:t>i</a:t>
            </a:r>
            <a:r>
              <a:rPr spc="5" dirty="0"/>
              <a:t>m</a:t>
            </a:r>
            <a:r>
              <a:rPr spc="-20" dirty="0"/>
              <a:t>e</a:t>
            </a:r>
            <a:r>
              <a:rPr dirty="0"/>
              <a:t>,</a:t>
            </a:r>
            <a:r>
              <a:rPr spc="15" dirty="0"/>
              <a:t>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-35" dirty="0"/>
              <a:t>w</a:t>
            </a:r>
            <a:r>
              <a:rPr dirty="0"/>
              <a:t>h</a:t>
            </a:r>
            <a:r>
              <a:rPr spc="5" dirty="0"/>
              <a:t>e</a:t>
            </a:r>
            <a:r>
              <a:rPr spc="55" dirty="0"/>
              <a:t>r</a:t>
            </a:r>
            <a:r>
              <a:rPr spc="5" dirty="0"/>
              <a:t>e</a:t>
            </a:r>
            <a:r>
              <a:rPr spc="40" dirty="0"/>
              <a:t> </a:t>
            </a:r>
            <a:r>
              <a:rPr spc="20" dirty="0"/>
              <a:t>—</a:t>
            </a:r>
            <a:r>
              <a:rPr spc="15" dirty="0"/>
              <a:t> </a:t>
            </a:r>
            <a:r>
              <a:rPr spc="10" dirty="0"/>
              <a:t>A</a:t>
            </a:r>
            <a:r>
              <a:rPr dirty="0"/>
              <a:t>l</a:t>
            </a:r>
            <a:r>
              <a:rPr spc="-10" dirty="0"/>
              <a:t>w</a:t>
            </a:r>
            <a:r>
              <a:rPr dirty="0"/>
              <a:t>ays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834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1">
                <a:solidFill>
                  <a:schemeClr val="bg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0" i="1">
                <a:solidFill>
                  <a:schemeClr val="bg1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I</a:t>
            </a:r>
            <a:r>
              <a:rPr spc="5" dirty="0"/>
              <a:t>mp</a:t>
            </a:r>
            <a:r>
              <a:rPr spc="55" dirty="0"/>
              <a:t>r</a:t>
            </a:r>
            <a:r>
              <a:rPr dirty="0"/>
              <a:t>ovin</a:t>
            </a:r>
            <a:r>
              <a:rPr spc="5" dirty="0"/>
              <a:t>g</a:t>
            </a:r>
            <a:r>
              <a:rPr spc="20" dirty="0"/>
              <a:t> </a:t>
            </a:r>
            <a:r>
              <a:rPr spc="10" dirty="0"/>
              <a:t>H</a:t>
            </a:r>
            <a:r>
              <a:rPr spc="5" dirty="0"/>
              <a:t>e</a:t>
            </a:r>
            <a:r>
              <a:rPr dirty="0"/>
              <a:t>al</a:t>
            </a:r>
            <a:r>
              <a:rPr spc="10" dirty="0"/>
              <a:t>t</a:t>
            </a:r>
            <a:r>
              <a:rPr spc="5" dirty="0"/>
              <a:t>h</a:t>
            </a:r>
            <a:r>
              <a:rPr dirty="0"/>
              <a:t> an</a:t>
            </a:r>
            <a:r>
              <a:rPr spc="5" dirty="0"/>
              <a:t>d</a:t>
            </a:r>
            <a:r>
              <a:rPr spc="10" dirty="0"/>
              <a:t> </a:t>
            </a:r>
            <a:r>
              <a:rPr spc="5" dirty="0"/>
              <a:t>Bu</a:t>
            </a:r>
            <a:r>
              <a:rPr dirty="0"/>
              <a:t>ildin</a:t>
            </a:r>
            <a:r>
              <a:rPr spc="5" dirty="0"/>
              <a:t>g</a:t>
            </a:r>
            <a:r>
              <a:rPr spc="-5" dirty="0"/>
              <a:t> </a:t>
            </a:r>
            <a:r>
              <a:rPr spc="5" dirty="0"/>
              <a:t>Re</a:t>
            </a:r>
            <a:r>
              <a:rPr dirty="0"/>
              <a:t>adin</a:t>
            </a:r>
            <a:r>
              <a:rPr spc="5" dirty="0"/>
              <a:t>es</a:t>
            </a:r>
            <a:r>
              <a:rPr spc="-20" dirty="0"/>
              <a:t>s</a:t>
            </a:r>
            <a:r>
              <a:rPr dirty="0"/>
              <a:t>.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10" dirty="0"/>
              <a:t>t</a:t>
            </a:r>
            <a:r>
              <a:rPr dirty="0"/>
              <a:t>i</a:t>
            </a:r>
            <a:r>
              <a:rPr spc="5" dirty="0"/>
              <a:t>m</a:t>
            </a:r>
            <a:r>
              <a:rPr spc="-20" dirty="0"/>
              <a:t>e</a:t>
            </a:r>
            <a:r>
              <a:rPr dirty="0"/>
              <a:t>,</a:t>
            </a:r>
            <a:r>
              <a:rPr spc="15" dirty="0"/>
              <a:t>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-35" dirty="0"/>
              <a:t>w</a:t>
            </a:r>
            <a:r>
              <a:rPr dirty="0"/>
              <a:t>h</a:t>
            </a:r>
            <a:r>
              <a:rPr spc="5" dirty="0"/>
              <a:t>e</a:t>
            </a:r>
            <a:r>
              <a:rPr spc="55" dirty="0"/>
              <a:t>r</a:t>
            </a:r>
            <a:r>
              <a:rPr spc="5" dirty="0"/>
              <a:t>e</a:t>
            </a:r>
            <a:r>
              <a:rPr spc="40" dirty="0"/>
              <a:t> </a:t>
            </a:r>
            <a:r>
              <a:rPr spc="20" dirty="0"/>
              <a:t>—</a:t>
            </a:r>
            <a:r>
              <a:rPr spc="15" dirty="0"/>
              <a:t> </a:t>
            </a:r>
            <a:r>
              <a:rPr spc="10" dirty="0"/>
              <a:t>A</a:t>
            </a:r>
            <a:r>
              <a:rPr dirty="0"/>
              <a:t>l</a:t>
            </a:r>
            <a:r>
              <a:rPr spc="-10" dirty="0"/>
              <a:t>w</a:t>
            </a:r>
            <a:r>
              <a:rPr dirty="0"/>
              <a:t>ays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126479"/>
            <a:ext cx="12192000" cy="731520"/>
          </a:xfrm>
          <a:custGeom>
            <a:avLst/>
            <a:gdLst/>
            <a:ahLst/>
            <a:cxnLst/>
            <a:rect l="l" t="t" r="r" b="b"/>
            <a:pathLst>
              <a:path w="12192000" h="731520">
                <a:moveTo>
                  <a:pt x="0" y="731520"/>
                </a:moveTo>
                <a:lnTo>
                  <a:pt x="12192000" y="731520"/>
                </a:lnTo>
                <a:lnTo>
                  <a:pt x="12192000" y="0"/>
                </a:lnTo>
                <a:lnTo>
                  <a:pt x="0" y="0"/>
                </a:lnTo>
                <a:lnTo>
                  <a:pt x="0" y="731520"/>
                </a:lnTo>
                <a:close/>
              </a:path>
            </a:pathLst>
          </a:custGeom>
          <a:solidFill>
            <a:srgbClr val="5728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39268" y="6126479"/>
            <a:ext cx="740663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277600" y="6192011"/>
            <a:ext cx="609599" cy="609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834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0" i="1">
                <a:solidFill>
                  <a:schemeClr val="bg1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I</a:t>
            </a:r>
            <a:r>
              <a:rPr spc="5" dirty="0"/>
              <a:t>mp</a:t>
            </a:r>
            <a:r>
              <a:rPr spc="55" dirty="0"/>
              <a:t>r</a:t>
            </a:r>
            <a:r>
              <a:rPr dirty="0"/>
              <a:t>ovin</a:t>
            </a:r>
            <a:r>
              <a:rPr spc="5" dirty="0"/>
              <a:t>g</a:t>
            </a:r>
            <a:r>
              <a:rPr spc="20" dirty="0"/>
              <a:t> </a:t>
            </a:r>
            <a:r>
              <a:rPr spc="10" dirty="0"/>
              <a:t>H</a:t>
            </a:r>
            <a:r>
              <a:rPr spc="5" dirty="0"/>
              <a:t>e</a:t>
            </a:r>
            <a:r>
              <a:rPr dirty="0"/>
              <a:t>al</a:t>
            </a:r>
            <a:r>
              <a:rPr spc="10" dirty="0"/>
              <a:t>t</a:t>
            </a:r>
            <a:r>
              <a:rPr spc="5" dirty="0"/>
              <a:t>h</a:t>
            </a:r>
            <a:r>
              <a:rPr dirty="0"/>
              <a:t> an</a:t>
            </a:r>
            <a:r>
              <a:rPr spc="5" dirty="0"/>
              <a:t>d</a:t>
            </a:r>
            <a:r>
              <a:rPr spc="10" dirty="0"/>
              <a:t> </a:t>
            </a:r>
            <a:r>
              <a:rPr spc="5" dirty="0"/>
              <a:t>Bu</a:t>
            </a:r>
            <a:r>
              <a:rPr dirty="0"/>
              <a:t>ildin</a:t>
            </a:r>
            <a:r>
              <a:rPr spc="5" dirty="0"/>
              <a:t>g</a:t>
            </a:r>
            <a:r>
              <a:rPr spc="-5" dirty="0"/>
              <a:t> </a:t>
            </a:r>
            <a:r>
              <a:rPr spc="5" dirty="0"/>
              <a:t>Re</a:t>
            </a:r>
            <a:r>
              <a:rPr dirty="0"/>
              <a:t>adin</a:t>
            </a:r>
            <a:r>
              <a:rPr spc="5" dirty="0"/>
              <a:t>es</a:t>
            </a:r>
            <a:r>
              <a:rPr spc="-20" dirty="0"/>
              <a:t>s</a:t>
            </a:r>
            <a:r>
              <a:rPr dirty="0"/>
              <a:t>.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10" dirty="0"/>
              <a:t>t</a:t>
            </a:r>
            <a:r>
              <a:rPr dirty="0"/>
              <a:t>i</a:t>
            </a:r>
            <a:r>
              <a:rPr spc="5" dirty="0"/>
              <a:t>m</a:t>
            </a:r>
            <a:r>
              <a:rPr spc="-20" dirty="0"/>
              <a:t>e</a:t>
            </a:r>
            <a:r>
              <a:rPr dirty="0"/>
              <a:t>,</a:t>
            </a:r>
            <a:r>
              <a:rPr spc="15" dirty="0"/>
              <a:t>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-35" dirty="0"/>
              <a:t>w</a:t>
            </a:r>
            <a:r>
              <a:rPr dirty="0"/>
              <a:t>h</a:t>
            </a:r>
            <a:r>
              <a:rPr spc="5" dirty="0"/>
              <a:t>e</a:t>
            </a:r>
            <a:r>
              <a:rPr spc="55" dirty="0"/>
              <a:t>r</a:t>
            </a:r>
            <a:r>
              <a:rPr spc="5" dirty="0"/>
              <a:t>e</a:t>
            </a:r>
            <a:r>
              <a:rPr spc="40" dirty="0"/>
              <a:t> </a:t>
            </a:r>
            <a:r>
              <a:rPr spc="20" dirty="0"/>
              <a:t>—</a:t>
            </a:r>
            <a:r>
              <a:rPr spc="15" dirty="0"/>
              <a:t> </a:t>
            </a:r>
            <a:r>
              <a:rPr spc="10" dirty="0"/>
              <a:t>A</a:t>
            </a:r>
            <a:r>
              <a:rPr dirty="0"/>
              <a:t>l</a:t>
            </a:r>
            <a:r>
              <a:rPr spc="-10" dirty="0"/>
              <a:t>w</a:t>
            </a:r>
            <a:r>
              <a:rPr dirty="0"/>
              <a:t>ays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834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0" i="1">
                <a:solidFill>
                  <a:schemeClr val="bg1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I</a:t>
            </a:r>
            <a:r>
              <a:rPr spc="5" dirty="0"/>
              <a:t>mp</a:t>
            </a:r>
            <a:r>
              <a:rPr spc="55" dirty="0"/>
              <a:t>r</a:t>
            </a:r>
            <a:r>
              <a:rPr dirty="0"/>
              <a:t>ovin</a:t>
            </a:r>
            <a:r>
              <a:rPr spc="5" dirty="0"/>
              <a:t>g</a:t>
            </a:r>
            <a:r>
              <a:rPr spc="20" dirty="0"/>
              <a:t> </a:t>
            </a:r>
            <a:r>
              <a:rPr spc="10" dirty="0"/>
              <a:t>H</a:t>
            </a:r>
            <a:r>
              <a:rPr spc="5" dirty="0"/>
              <a:t>e</a:t>
            </a:r>
            <a:r>
              <a:rPr dirty="0"/>
              <a:t>al</a:t>
            </a:r>
            <a:r>
              <a:rPr spc="10" dirty="0"/>
              <a:t>t</a:t>
            </a:r>
            <a:r>
              <a:rPr spc="5" dirty="0"/>
              <a:t>h</a:t>
            </a:r>
            <a:r>
              <a:rPr dirty="0"/>
              <a:t> an</a:t>
            </a:r>
            <a:r>
              <a:rPr spc="5" dirty="0"/>
              <a:t>d</a:t>
            </a:r>
            <a:r>
              <a:rPr spc="10" dirty="0"/>
              <a:t> </a:t>
            </a:r>
            <a:r>
              <a:rPr spc="5" dirty="0"/>
              <a:t>Bu</a:t>
            </a:r>
            <a:r>
              <a:rPr dirty="0"/>
              <a:t>ildin</a:t>
            </a:r>
            <a:r>
              <a:rPr spc="5" dirty="0"/>
              <a:t>g</a:t>
            </a:r>
            <a:r>
              <a:rPr spc="-5" dirty="0"/>
              <a:t> </a:t>
            </a:r>
            <a:r>
              <a:rPr spc="5" dirty="0"/>
              <a:t>Re</a:t>
            </a:r>
            <a:r>
              <a:rPr dirty="0"/>
              <a:t>adin</a:t>
            </a:r>
            <a:r>
              <a:rPr spc="5" dirty="0"/>
              <a:t>es</a:t>
            </a:r>
            <a:r>
              <a:rPr spc="-20" dirty="0"/>
              <a:t>s</a:t>
            </a:r>
            <a:r>
              <a:rPr dirty="0"/>
              <a:t>.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10" dirty="0"/>
              <a:t>t</a:t>
            </a:r>
            <a:r>
              <a:rPr dirty="0"/>
              <a:t>i</a:t>
            </a:r>
            <a:r>
              <a:rPr spc="5" dirty="0"/>
              <a:t>m</a:t>
            </a:r>
            <a:r>
              <a:rPr spc="-20" dirty="0"/>
              <a:t>e</a:t>
            </a:r>
            <a:r>
              <a:rPr dirty="0"/>
              <a:t>,</a:t>
            </a:r>
            <a:r>
              <a:rPr spc="15" dirty="0"/>
              <a:t>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-35" dirty="0"/>
              <a:t>w</a:t>
            </a:r>
            <a:r>
              <a:rPr dirty="0"/>
              <a:t>h</a:t>
            </a:r>
            <a:r>
              <a:rPr spc="5" dirty="0"/>
              <a:t>e</a:t>
            </a:r>
            <a:r>
              <a:rPr spc="55" dirty="0"/>
              <a:t>r</a:t>
            </a:r>
            <a:r>
              <a:rPr spc="5" dirty="0"/>
              <a:t>e</a:t>
            </a:r>
            <a:r>
              <a:rPr spc="40" dirty="0"/>
              <a:t> </a:t>
            </a:r>
            <a:r>
              <a:rPr spc="20" dirty="0"/>
              <a:t>—</a:t>
            </a:r>
            <a:r>
              <a:rPr spc="15" dirty="0"/>
              <a:t> </a:t>
            </a:r>
            <a:r>
              <a:rPr spc="10" dirty="0"/>
              <a:t>A</a:t>
            </a:r>
            <a:r>
              <a:rPr dirty="0"/>
              <a:t>l</a:t>
            </a:r>
            <a:r>
              <a:rPr spc="-10" dirty="0"/>
              <a:t>w</a:t>
            </a:r>
            <a:r>
              <a:rPr dirty="0"/>
              <a:t>ays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0" i="1">
                <a:solidFill>
                  <a:schemeClr val="bg1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I</a:t>
            </a:r>
            <a:r>
              <a:rPr spc="5" dirty="0"/>
              <a:t>mp</a:t>
            </a:r>
            <a:r>
              <a:rPr spc="55" dirty="0"/>
              <a:t>r</a:t>
            </a:r>
            <a:r>
              <a:rPr dirty="0"/>
              <a:t>ovin</a:t>
            </a:r>
            <a:r>
              <a:rPr spc="5" dirty="0"/>
              <a:t>g</a:t>
            </a:r>
            <a:r>
              <a:rPr spc="20" dirty="0"/>
              <a:t> </a:t>
            </a:r>
            <a:r>
              <a:rPr spc="10" dirty="0"/>
              <a:t>H</a:t>
            </a:r>
            <a:r>
              <a:rPr spc="5" dirty="0"/>
              <a:t>e</a:t>
            </a:r>
            <a:r>
              <a:rPr dirty="0"/>
              <a:t>al</a:t>
            </a:r>
            <a:r>
              <a:rPr spc="10" dirty="0"/>
              <a:t>t</a:t>
            </a:r>
            <a:r>
              <a:rPr spc="5" dirty="0"/>
              <a:t>h</a:t>
            </a:r>
            <a:r>
              <a:rPr dirty="0"/>
              <a:t> an</a:t>
            </a:r>
            <a:r>
              <a:rPr spc="5" dirty="0"/>
              <a:t>d</a:t>
            </a:r>
            <a:r>
              <a:rPr spc="10" dirty="0"/>
              <a:t> </a:t>
            </a:r>
            <a:r>
              <a:rPr spc="5" dirty="0"/>
              <a:t>Bu</a:t>
            </a:r>
            <a:r>
              <a:rPr dirty="0"/>
              <a:t>ildin</a:t>
            </a:r>
            <a:r>
              <a:rPr spc="5" dirty="0"/>
              <a:t>g</a:t>
            </a:r>
            <a:r>
              <a:rPr spc="-5" dirty="0"/>
              <a:t> </a:t>
            </a:r>
            <a:r>
              <a:rPr spc="5" dirty="0"/>
              <a:t>Re</a:t>
            </a:r>
            <a:r>
              <a:rPr dirty="0"/>
              <a:t>adin</a:t>
            </a:r>
            <a:r>
              <a:rPr spc="5" dirty="0"/>
              <a:t>es</a:t>
            </a:r>
            <a:r>
              <a:rPr spc="-20" dirty="0"/>
              <a:t>s</a:t>
            </a:r>
            <a:r>
              <a:rPr dirty="0"/>
              <a:t>.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10" dirty="0"/>
              <a:t>t</a:t>
            </a:r>
            <a:r>
              <a:rPr dirty="0"/>
              <a:t>i</a:t>
            </a:r>
            <a:r>
              <a:rPr spc="5" dirty="0"/>
              <a:t>m</a:t>
            </a:r>
            <a:r>
              <a:rPr spc="-20" dirty="0"/>
              <a:t>e</a:t>
            </a:r>
            <a:r>
              <a:rPr dirty="0"/>
              <a:t>,</a:t>
            </a:r>
            <a:r>
              <a:rPr spc="15" dirty="0"/>
              <a:t>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-35" dirty="0"/>
              <a:t>w</a:t>
            </a:r>
            <a:r>
              <a:rPr dirty="0"/>
              <a:t>h</a:t>
            </a:r>
            <a:r>
              <a:rPr spc="5" dirty="0"/>
              <a:t>e</a:t>
            </a:r>
            <a:r>
              <a:rPr spc="55" dirty="0"/>
              <a:t>r</a:t>
            </a:r>
            <a:r>
              <a:rPr spc="5" dirty="0"/>
              <a:t>e</a:t>
            </a:r>
            <a:r>
              <a:rPr spc="40" dirty="0"/>
              <a:t> </a:t>
            </a:r>
            <a:r>
              <a:rPr spc="20" dirty="0"/>
              <a:t>—</a:t>
            </a:r>
            <a:r>
              <a:rPr spc="15" dirty="0"/>
              <a:t> </a:t>
            </a:r>
            <a:r>
              <a:rPr spc="10" dirty="0"/>
              <a:t>A</a:t>
            </a:r>
            <a:r>
              <a:rPr dirty="0"/>
              <a:t>l</a:t>
            </a:r>
            <a:r>
              <a:rPr spc="-10" dirty="0"/>
              <a:t>w</a:t>
            </a:r>
            <a:r>
              <a:rPr dirty="0"/>
              <a:t>ays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126479"/>
            <a:ext cx="12192000" cy="731520"/>
          </a:xfrm>
          <a:custGeom>
            <a:avLst/>
            <a:gdLst/>
            <a:ahLst/>
            <a:cxnLst/>
            <a:rect l="l" t="t" r="r" b="b"/>
            <a:pathLst>
              <a:path w="12192000" h="731520">
                <a:moveTo>
                  <a:pt x="0" y="731520"/>
                </a:moveTo>
                <a:lnTo>
                  <a:pt x="12192000" y="731520"/>
                </a:lnTo>
                <a:lnTo>
                  <a:pt x="12192000" y="0"/>
                </a:lnTo>
                <a:lnTo>
                  <a:pt x="0" y="0"/>
                </a:lnTo>
                <a:lnTo>
                  <a:pt x="0" y="731520"/>
                </a:lnTo>
                <a:close/>
              </a:path>
            </a:pathLst>
          </a:custGeom>
          <a:solidFill>
            <a:srgbClr val="5728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33195" y="1957610"/>
            <a:ext cx="3125609" cy="265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834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380" y="2301239"/>
            <a:ext cx="12192761" cy="4556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1">
                <a:solidFill>
                  <a:schemeClr val="bg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58554" y="6361987"/>
            <a:ext cx="6873240" cy="297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1">
                <a:solidFill>
                  <a:schemeClr val="bg1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I</a:t>
            </a:r>
            <a:r>
              <a:rPr spc="5" dirty="0"/>
              <a:t>mp</a:t>
            </a:r>
            <a:r>
              <a:rPr spc="55" dirty="0"/>
              <a:t>r</a:t>
            </a:r>
            <a:r>
              <a:rPr dirty="0"/>
              <a:t>ovin</a:t>
            </a:r>
            <a:r>
              <a:rPr spc="5" dirty="0"/>
              <a:t>g</a:t>
            </a:r>
            <a:r>
              <a:rPr spc="20" dirty="0"/>
              <a:t> </a:t>
            </a:r>
            <a:r>
              <a:rPr spc="10" dirty="0"/>
              <a:t>H</a:t>
            </a:r>
            <a:r>
              <a:rPr spc="5" dirty="0"/>
              <a:t>e</a:t>
            </a:r>
            <a:r>
              <a:rPr dirty="0"/>
              <a:t>al</a:t>
            </a:r>
            <a:r>
              <a:rPr spc="10" dirty="0"/>
              <a:t>t</a:t>
            </a:r>
            <a:r>
              <a:rPr spc="5" dirty="0"/>
              <a:t>h</a:t>
            </a:r>
            <a:r>
              <a:rPr dirty="0"/>
              <a:t> an</a:t>
            </a:r>
            <a:r>
              <a:rPr spc="5" dirty="0"/>
              <a:t>d</a:t>
            </a:r>
            <a:r>
              <a:rPr spc="10" dirty="0"/>
              <a:t> </a:t>
            </a:r>
            <a:r>
              <a:rPr spc="5" dirty="0"/>
              <a:t>Bu</a:t>
            </a:r>
            <a:r>
              <a:rPr dirty="0"/>
              <a:t>ildin</a:t>
            </a:r>
            <a:r>
              <a:rPr spc="5" dirty="0"/>
              <a:t>g</a:t>
            </a:r>
            <a:r>
              <a:rPr spc="-5" dirty="0"/>
              <a:t> </a:t>
            </a:r>
            <a:r>
              <a:rPr spc="5" dirty="0"/>
              <a:t>Re</a:t>
            </a:r>
            <a:r>
              <a:rPr dirty="0"/>
              <a:t>adin</a:t>
            </a:r>
            <a:r>
              <a:rPr spc="5" dirty="0"/>
              <a:t>es</a:t>
            </a:r>
            <a:r>
              <a:rPr spc="-20" dirty="0"/>
              <a:t>s</a:t>
            </a:r>
            <a:r>
              <a:rPr dirty="0"/>
              <a:t>.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10" dirty="0"/>
              <a:t>t</a:t>
            </a:r>
            <a:r>
              <a:rPr dirty="0"/>
              <a:t>i</a:t>
            </a:r>
            <a:r>
              <a:rPr spc="5" dirty="0"/>
              <a:t>m</a:t>
            </a:r>
            <a:r>
              <a:rPr spc="-20" dirty="0"/>
              <a:t>e</a:t>
            </a:r>
            <a:r>
              <a:rPr dirty="0"/>
              <a:t>,</a:t>
            </a:r>
            <a:r>
              <a:rPr spc="15" dirty="0"/>
              <a:t>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-35" dirty="0"/>
              <a:t>w</a:t>
            </a:r>
            <a:r>
              <a:rPr dirty="0"/>
              <a:t>h</a:t>
            </a:r>
            <a:r>
              <a:rPr spc="5" dirty="0"/>
              <a:t>e</a:t>
            </a:r>
            <a:r>
              <a:rPr spc="55" dirty="0"/>
              <a:t>r</a:t>
            </a:r>
            <a:r>
              <a:rPr spc="5" dirty="0"/>
              <a:t>e</a:t>
            </a:r>
            <a:r>
              <a:rPr spc="40" dirty="0"/>
              <a:t> </a:t>
            </a:r>
            <a:r>
              <a:rPr spc="20" dirty="0"/>
              <a:t>—</a:t>
            </a:r>
            <a:r>
              <a:rPr spc="15" dirty="0"/>
              <a:t> </a:t>
            </a:r>
            <a:r>
              <a:rPr spc="10" dirty="0"/>
              <a:t>A</a:t>
            </a:r>
            <a:r>
              <a:rPr dirty="0"/>
              <a:t>l</a:t>
            </a:r>
            <a:r>
              <a:rPr spc="-10" dirty="0"/>
              <a:t>w</a:t>
            </a:r>
            <a:r>
              <a:rPr dirty="0"/>
              <a:t>ays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1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2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1.png"/><Relationship Id="rId21" Type="http://schemas.openxmlformats.org/officeDocument/2006/relationships/image" Target="../media/image70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2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2.pn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66132" y="743712"/>
            <a:ext cx="2459723" cy="24612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80773" y="3296505"/>
            <a:ext cx="8428990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49655">
              <a:lnSpc>
                <a:spcPct val="100000"/>
              </a:lnSpc>
            </a:pPr>
            <a:r>
              <a:rPr sz="38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I</a:t>
            </a:r>
            <a:r>
              <a:rPr sz="3800" spc="1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n</a:t>
            </a:r>
            <a:r>
              <a:rPr sz="38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n</a:t>
            </a:r>
            <a:r>
              <a:rPr sz="3800" spc="-4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o</a:t>
            </a:r>
            <a:r>
              <a:rPr sz="3800" spc="-5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v</a:t>
            </a:r>
            <a:r>
              <a:rPr sz="38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at</a:t>
            </a:r>
            <a:r>
              <a:rPr sz="38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i</a:t>
            </a:r>
            <a:r>
              <a:rPr sz="3800" spc="-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o</a:t>
            </a:r>
            <a:r>
              <a:rPr sz="38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n</a:t>
            </a:r>
            <a:r>
              <a:rPr sz="3800" spc="-2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800" spc="1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B</a:t>
            </a:r>
            <a:r>
              <a:rPr sz="38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r</a:t>
            </a:r>
            <a:r>
              <a:rPr sz="38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sz="38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a</a:t>
            </a:r>
            <a:r>
              <a:rPr sz="3800" spc="-6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k</a:t>
            </a:r>
            <a:r>
              <a:rPr sz="38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o</a:t>
            </a:r>
            <a:r>
              <a:rPr sz="38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u</a:t>
            </a:r>
            <a:r>
              <a:rPr sz="38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t</a:t>
            </a:r>
            <a:r>
              <a:rPr sz="3800" spc="-4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8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S</a:t>
            </a:r>
            <a:r>
              <a:rPr sz="38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sz="38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s</a:t>
            </a:r>
            <a:r>
              <a:rPr sz="38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s</a:t>
            </a:r>
            <a:r>
              <a:rPr sz="38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io</a:t>
            </a:r>
            <a:r>
              <a:rPr sz="38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n</a:t>
            </a:r>
            <a:r>
              <a:rPr sz="3800" spc="-4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8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– </a:t>
            </a:r>
            <a:r>
              <a:rPr sz="38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M</a:t>
            </a:r>
            <a:r>
              <a:rPr sz="3800" spc="1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od</a:t>
            </a:r>
            <a:r>
              <a:rPr sz="38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sz="3800" spc="-2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r</a:t>
            </a:r>
            <a:r>
              <a:rPr sz="38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ni</a:t>
            </a:r>
            <a:r>
              <a:rPr sz="38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z</a:t>
            </a:r>
            <a:r>
              <a:rPr sz="38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at</a:t>
            </a:r>
            <a:r>
              <a:rPr sz="38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io</a:t>
            </a:r>
            <a:r>
              <a:rPr sz="38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n</a:t>
            </a:r>
            <a:r>
              <a:rPr sz="3800" spc="-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:</a:t>
            </a:r>
            <a:r>
              <a:rPr sz="3800" spc="-4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800" spc="1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C</a:t>
            </a:r>
            <a:r>
              <a:rPr sz="38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h</a:t>
            </a:r>
            <a:r>
              <a:rPr sz="38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a</a:t>
            </a:r>
            <a:r>
              <a:rPr sz="38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n</a:t>
            </a:r>
            <a:r>
              <a:rPr sz="38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g</a:t>
            </a:r>
            <a:r>
              <a:rPr sz="38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in</a:t>
            </a:r>
            <a:r>
              <a:rPr sz="38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g</a:t>
            </a:r>
            <a:r>
              <a:rPr sz="3800" spc="-3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8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th</a:t>
            </a:r>
            <a:r>
              <a:rPr sz="38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sz="3800" spc="-2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800" spc="1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C</a:t>
            </a:r>
            <a:r>
              <a:rPr sz="38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a</a:t>
            </a:r>
            <a:r>
              <a:rPr sz="3800" spc="-2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r</a:t>
            </a:r>
            <a:r>
              <a:rPr sz="38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sz="3800" spc="-3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8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M</a:t>
            </a:r>
            <a:r>
              <a:rPr sz="3800" spc="1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od</a:t>
            </a:r>
            <a:r>
              <a:rPr sz="38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sz="3800" spc="-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l</a:t>
            </a:r>
            <a:endParaRPr sz="38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</a:t>
            </a:r>
            <a:r>
              <a:rPr spc="5" dirty="0"/>
              <a:t>mp</a:t>
            </a:r>
            <a:r>
              <a:rPr spc="55" dirty="0"/>
              <a:t>r</a:t>
            </a:r>
            <a:r>
              <a:rPr dirty="0"/>
              <a:t>ovin</a:t>
            </a:r>
            <a:r>
              <a:rPr spc="5" dirty="0"/>
              <a:t>g</a:t>
            </a:r>
            <a:r>
              <a:rPr spc="20" dirty="0"/>
              <a:t> </a:t>
            </a:r>
            <a:r>
              <a:rPr spc="10" dirty="0"/>
              <a:t>H</a:t>
            </a:r>
            <a:r>
              <a:rPr spc="5" dirty="0"/>
              <a:t>e</a:t>
            </a:r>
            <a:r>
              <a:rPr dirty="0"/>
              <a:t>al</a:t>
            </a:r>
            <a:r>
              <a:rPr spc="10" dirty="0"/>
              <a:t>t</a:t>
            </a:r>
            <a:r>
              <a:rPr spc="5" dirty="0"/>
              <a:t>h</a:t>
            </a:r>
            <a:r>
              <a:rPr dirty="0"/>
              <a:t> an</a:t>
            </a:r>
            <a:r>
              <a:rPr spc="5" dirty="0"/>
              <a:t>d</a:t>
            </a:r>
            <a:r>
              <a:rPr spc="10" dirty="0"/>
              <a:t> </a:t>
            </a:r>
            <a:r>
              <a:rPr spc="5" dirty="0"/>
              <a:t>Bu</a:t>
            </a:r>
            <a:r>
              <a:rPr dirty="0"/>
              <a:t>ildin</a:t>
            </a:r>
            <a:r>
              <a:rPr spc="5" dirty="0"/>
              <a:t>g</a:t>
            </a:r>
            <a:r>
              <a:rPr spc="-5" dirty="0"/>
              <a:t> </a:t>
            </a:r>
            <a:r>
              <a:rPr spc="5" dirty="0"/>
              <a:t>Re</a:t>
            </a:r>
            <a:r>
              <a:rPr dirty="0"/>
              <a:t>adin</a:t>
            </a:r>
            <a:r>
              <a:rPr spc="5" dirty="0"/>
              <a:t>es</a:t>
            </a:r>
            <a:r>
              <a:rPr spc="-20" dirty="0"/>
              <a:t>s</a:t>
            </a:r>
            <a:r>
              <a:rPr dirty="0"/>
              <a:t>.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10" dirty="0"/>
              <a:t>t</a:t>
            </a:r>
            <a:r>
              <a:rPr dirty="0"/>
              <a:t>i</a:t>
            </a:r>
            <a:r>
              <a:rPr spc="5" dirty="0"/>
              <a:t>m</a:t>
            </a:r>
            <a:r>
              <a:rPr spc="-20" dirty="0"/>
              <a:t>e</a:t>
            </a:r>
            <a:r>
              <a:rPr dirty="0"/>
              <a:t>,</a:t>
            </a:r>
            <a:r>
              <a:rPr spc="15" dirty="0"/>
              <a:t>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-35" dirty="0"/>
              <a:t>w</a:t>
            </a:r>
            <a:r>
              <a:rPr dirty="0"/>
              <a:t>h</a:t>
            </a:r>
            <a:r>
              <a:rPr spc="5" dirty="0"/>
              <a:t>e</a:t>
            </a:r>
            <a:r>
              <a:rPr spc="55" dirty="0"/>
              <a:t>r</a:t>
            </a:r>
            <a:r>
              <a:rPr spc="5" dirty="0"/>
              <a:t>e</a:t>
            </a:r>
            <a:r>
              <a:rPr spc="40" dirty="0"/>
              <a:t> </a:t>
            </a:r>
            <a:r>
              <a:rPr spc="20" dirty="0"/>
              <a:t>—</a:t>
            </a:r>
            <a:r>
              <a:rPr spc="15" dirty="0"/>
              <a:t> </a:t>
            </a:r>
            <a:r>
              <a:rPr spc="10" dirty="0"/>
              <a:t>A</a:t>
            </a:r>
            <a:r>
              <a:rPr dirty="0"/>
              <a:t>l</a:t>
            </a:r>
            <a:r>
              <a:rPr spc="-10" dirty="0"/>
              <a:t>w</a:t>
            </a:r>
            <a:r>
              <a:rPr dirty="0"/>
              <a:t>ays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14023" y="4457326"/>
            <a:ext cx="9765665" cy="150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spc="1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Ch</a:t>
            </a:r>
            <a:r>
              <a:rPr sz="3200" spc="-1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i</a:t>
            </a:r>
            <a:r>
              <a:rPr sz="3200" dirty="0">
                <a:solidFill>
                  <a:srgbClr val="454545"/>
                </a:solidFill>
                <a:latin typeface="Franklin Gothic Medium"/>
                <a:cs typeface="Franklin Gothic Medium"/>
              </a:rPr>
              <a:t>ef</a:t>
            </a:r>
            <a:r>
              <a:rPr sz="3200" spc="-40" dirty="0">
                <a:solidFill>
                  <a:srgbClr val="454545"/>
                </a:solidFill>
                <a:latin typeface="Franklin Gothic Medium"/>
                <a:cs typeface="Franklin Gothic Medium"/>
              </a:rPr>
              <a:t> </a:t>
            </a:r>
            <a:r>
              <a:rPr sz="3200" spc="-1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A</a:t>
            </a:r>
            <a:r>
              <a:rPr sz="3200" spc="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cc</a:t>
            </a:r>
            <a:r>
              <a:rPr sz="3200" spc="-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el</a:t>
            </a:r>
            <a:r>
              <a:rPr sz="3200" dirty="0">
                <a:solidFill>
                  <a:srgbClr val="454545"/>
                </a:solidFill>
                <a:latin typeface="Franklin Gothic Medium"/>
                <a:cs typeface="Franklin Gothic Medium"/>
              </a:rPr>
              <a:t>e</a:t>
            </a:r>
            <a:r>
              <a:rPr sz="3200" spc="-2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r</a:t>
            </a:r>
            <a:r>
              <a:rPr sz="3200" spc="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a</a:t>
            </a:r>
            <a:r>
              <a:rPr sz="3200" spc="-50" dirty="0">
                <a:solidFill>
                  <a:srgbClr val="454545"/>
                </a:solidFill>
                <a:latin typeface="Franklin Gothic Medium"/>
                <a:cs typeface="Franklin Gothic Medium"/>
              </a:rPr>
              <a:t>t</a:t>
            </a:r>
            <a:r>
              <a:rPr sz="3200" spc="-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o</a:t>
            </a:r>
            <a:r>
              <a:rPr sz="3200" spc="-1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r</a:t>
            </a:r>
            <a:r>
              <a:rPr sz="3200" spc="-40" dirty="0">
                <a:solidFill>
                  <a:srgbClr val="454545"/>
                </a:solidFill>
                <a:latin typeface="Franklin Gothic Medium"/>
                <a:cs typeface="Franklin Gothic Medium"/>
              </a:rPr>
              <a:t> </a:t>
            </a:r>
            <a:r>
              <a:rPr sz="3200" spc="10" dirty="0">
                <a:solidFill>
                  <a:srgbClr val="454545"/>
                </a:solidFill>
                <a:latin typeface="Franklin Gothic Medium"/>
                <a:cs typeface="Franklin Gothic Medium"/>
              </a:rPr>
              <a:t>O</a:t>
            </a:r>
            <a:r>
              <a:rPr sz="3200" spc="7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f</a:t>
            </a:r>
            <a:r>
              <a:rPr sz="3200" spc="-20" dirty="0">
                <a:solidFill>
                  <a:srgbClr val="454545"/>
                </a:solidFill>
                <a:latin typeface="Franklin Gothic Medium"/>
                <a:cs typeface="Franklin Gothic Medium"/>
              </a:rPr>
              <a:t>f</a:t>
            </a:r>
            <a:r>
              <a:rPr sz="3200" spc="-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ice</a:t>
            </a:r>
            <a:r>
              <a:rPr sz="3200" spc="-1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r</a:t>
            </a:r>
            <a:r>
              <a:rPr sz="3200" spc="-2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 </a:t>
            </a:r>
            <a:r>
              <a:rPr sz="3200" dirty="0">
                <a:solidFill>
                  <a:srgbClr val="454545"/>
                </a:solidFill>
                <a:latin typeface="Franklin Gothic Medium"/>
                <a:cs typeface="Franklin Gothic Medium"/>
              </a:rPr>
              <a:t>|</a:t>
            </a:r>
            <a:r>
              <a:rPr sz="3200" spc="-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 </a:t>
            </a:r>
            <a:r>
              <a:rPr sz="3200" spc="10" dirty="0">
                <a:solidFill>
                  <a:srgbClr val="454545"/>
                </a:solidFill>
                <a:latin typeface="Franklin Gothic Medium"/>
                <a:cs typeface="Franklin Gothic Medium"/>
              </a:rPr>
              <a:t>I</a:t>
            </a:r>
            <a:r>
              <a:rPr sz="3200" spc="1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n</a:t>
            </a:r>
            <a:r>
              <a:rPr sz="3200" spc="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n</a:t>
            </a:r>
            <a:r>
              <a:rPr sz="3200" spc="-40" dirty="0">
                <a:solidFill>
                  <a:srgbClr val="454545"/>
                </a:solidFill>
                <a:latin typeface="Franklin Gothic Medium"/>
                <a:cs typeface="Franklin Gothic Medium"/>
              </a:rPr>
              <a:t>o</a:t>
            </a:r>
            <a:r>
              <a:rPr sz="3200" spc="-3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v</a:t>
            </a:r>
            <a:r>
              <a:rPr sz="3200" spc="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a</a:t>
            </a:r>
            <a:r>
              <a:rPr sz="3200" spc="-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tio</a:t>
            </a:r>
            <a:r>
              <a:rPr sz="3200" dirty="0">
                <a:solidFill>
                  <a:srgbClr val="454545"/>
                </a:solidFill>
                <a:latin typeface="Franklin Gothic Medium"/>
                <a:cs typeface="Franklin Gothic Medium"/>
              </a:rPr>
              <a:t>n</a:t>
            </a:r>
            <a:r>
              <a:rPr sz="3200" spc="-30" dirty="0">
                <a:solidFill>
                  <a:srgbClr val="454545"/>
                </a:solidFill>
                <a:latin typeface="Franklin Gothic Medium"/>
                <a:cs typeface="Franklin Gothic Medium"/>
              </a:rPr>
              <a:t> </a:t>
            </a:r>
            <a:r>
              <a:rPr sz="3200" spc="10" dirty="0">
                <a:solidFill>
                  <a:srgbClr val="454545"/>
                </a:solidFill>
                <a:latin typeface="Franklin Gothic Medium"/>
                <a:cs typeface="Franklin Gothic Medium"/>
              </a:rPr>
              <a:t>P</a:t>
            </a:r>
            <a:r>
              <a:rPr sz="3200" spc="-2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r</a:t>
            </a:r>
            <a:r>
              <a:rPr sz="3200" spc="10" dirty="0">
                <a:solidFill>
                  <a:srgbClr val="454545"/>
                </a:solidFill>
                <a:latin typeface="Franklin Gothic Medium"/>
                <a:cs typeface="Franklin Gothic Medium"/>
              </a:rPr>
              <a:t>og</a:t>
            </a:r>
            <a:r>
              <a:rPr sz="3200" spc="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ra</a:t>
            </a:r>
            <a:r>
              <a:rPr sz="3200" dirty="0">
                <a:solidFill>
                  <a:srgbClr val="454545"/>
                </a:solidFill>
                <a:latin typeface="Franklin Gothic Medium"/>
                <a:cs typeface="Franklin Gothic Medium"/>
              </a:rPr>
              <a:t>m</a:t>
            </a:r>
            <a:r>
              <a:rPr sz="3200" spc="-3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 </a:t>
            </a:r>
            <a:r>
              <a:rPr sz="3200" spc="10" dirty="0">
                <a:solidFill>
                  <a:srgbClr val="454545"/>
                </a:solidFill>
                <a:latin typeface="Franklin Gothic Medium"/>
                <a:cs typeface="Franklin Gothic Medium"/>
              </a:rPr>
              <a:t>M</a:t>
            </a:r>
            <a:r>
              <a:rPr sz="3200" spc="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a</a:t>
            </a:r>
            <a:r>
              <a:rPr sz="3200" spc="1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n</a:t>
            </a:r>
            <a:r>
              <a:rPr sz="3200" spc="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a</a:t>
            </a:r>
            <a:r>
              <a:rPr sz="3200" spc="-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g</a:t>
            </a:r>
            <a:r>
              <a:rPr sz="3200" dirty="0">
                <a:solidFill>
                  <a:srgbClr val="454545"/>
                </a:solidFill>
                <a:latin typeface="Franklin Gothic Medium"/>
                <a:cs typeface="Franklin Gothic Medium"/>
              </a:rPr>
              <a:t>e</a:t>
            </a:r>
            <a:r>
              <a:rPr sz="3200" spc="-1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r</a:t>
            </a:r>
            <a:endParaRPr sz="3200">
              <a:latin typeface="Franklin Gothic Medium"/>
              <a:cs typeface="Franklin Gothic Medium"/>
            </a:endParaRPr>
          </a:p>
          <a:p>
            <a:pPr marL="2738755" marR="2733040" algn="ctr">
              <a:lnSpc>
                <a:spcPct val="120000"/>
              </a:lnSpc>
              <a:spcBef>
                <a:spcPts val="5"/>
              </a:spcBef>
            </a:pPr>
            <a:r>
              <a:rPr sz="3000" spc="-30" dirty="0">
                <a:solidFill>
                  <a:srgbClr val="454545"/>
                </a:solidFill>
                <a:latin typeface="Franklin Gothic Medium"/>
                <a:cs typeface="Franklin Gothic Medium"/>
              </a:rPr>
              <a:t>M</a:t>
            </a:r>
            <a:r>
              <a:rPr sz="3000" spc="-10" dirty="0">
                <a:solidFill>
                  <a:srgbClr val="454545"/>
                </a:solidFill>
                <a:latin typeface="Franklin Gothic Medium"/>
                <a:cs typeface="Franklin Gothic Medium"/>
              </a:rPr>
              <a:t>s. </a:t>
            </a:r>
            <a:r>
              <a:rPr sz="3000" spc="-30" dirty="0">
                <a:solidFill>
                  <a:srgbClr val="454545"/>
                </a:solidFill>
                <a:latin typeface="Franklin Gothic Medium"/>
                <a:cs typeface="Franklin Gothic Medium"/>
              </a:rPr>
              <a:t>N</a:t>
            </a:r>
            <a:r>
              <a:rPr sz="3000" spc="-2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ao</a:t>
            </a:r>
            <a:r>
              <a:rPr sz="3000" spc="-20" dirty="0">
                <a:solidFill>
                  <a:srgbClr val="454545"/>
                </a:solidFill>
                <a:latin typeface="Franklin Gothic Medium"/>
                <a:cs typeface="Franklin Gothic Medium"/>
              </a:rPr>
              <a:t>mi</a:t>
            </a:r>
            <a:r>
              <a:rPr sz="3000" spc="1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 </a:t>
            </a:r>
            <a:r>
              <a:rPr sz="3000" spc="-2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E</a:t>
            </a:r>
            <a:r>
              <a:rPr sz="3000" spc="-10" dirty="0">
                <a:solidFill>
                  <a:srgbClr val="454545"/>
                </a:solidFill>
                <a:latin typeface="Franklin Gothic Medium"/>
                <a:cs typeface="Franklin Gothic Medium"/>
              </a:rPr>
              <a:t>s</a:t>
            </a:r>
            <a:r>
              <a:rPr sz="3000" spc="-2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co</a:t>
            </a:r>
            <a:r>
              <a:rPr sz="3000" spc="50" dirty="0">
                <a:solidFill>
                  <a:srgbClr val="454545"/>
                </a:solidFill>
                <a:latin typeface="Franklin Gothic Medium"/>
                <a:cs typeface="Franklin Gothic Medium"/>
              </a:rPr>
              <a:t>f</a:t>
            </a:r>
            <a:r>
              <a:rPr sz="3000" spc="-3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f</a:t>
            </a:r>
            <a:r>
              <a:rPr sz="3000" spc="-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e</a:t>
            </a:r>
            <a:r>
              <a:rPr sz="3000" spc="5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r</a:t>
            </a:r>
            <a:r>
              <a:rPr sz="3000" spc="-130" dirty="0">
                <a:solidFill>
                  <a:srgbClr val="454545"/>
                </a:solidFill>
                <a:latin typeface="Franklin Gothic Medium"/>
                <a:cs typeface="Franklin Gothic Medium"/>
              </a:rPr>
              <a:t>y</a:t>
            </a:r>
            <a:r>
              <a:rPr sz="3000" spc="-10" dirty="0">
                <a:solidFill>
                  <a:srgbClr val="454545"/>
                </a:solidFill>
                <a:latin typeface="Franklin Gothic Medium"/>
                <a:cs typeface="Franklin Gothic Medium"/>
              </a:rPr>
              <a:t>,</a:t>
            </a:r>
            <a:r>
              <a:rPr sz="3000" spc="3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 </a:t>
            </a:r>
            <a:r>
              <a:rPr sz="3000" dirty="0">
                <a:solidFill>
                  <a:srgbClr val="454545"/>
                </a:solidFill>
                <a:latin typeface="Franklin Gothic Medium"/>
                <a:cs typeface="Franklin Gothic Medium"/>
              </a:rPr>
              <a:t>P</a:t>
            </a:r>
            <a:r>
              <a:rPr sz="3000" spc="-30" dirty="0">
                <a:solidFill>
                  <a:srgbClr val="454545"/>
                </a:solidFill>
                <a:latin typeface="Franklin Gothic Medium"/>
                <a:cs typeface="Franklin Gothic Medium"/>
              </a:rPr>
              <a:t>MP</a:t>
            </a:r>
            <a:r>
              <a:rPr sz="3000" spc="-1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 </a:t>
            </a:r>
            <a:r>
              <a:rPr sz="3000" spc="-80" dirty="0">
                <a:solidFill>
                  <a:srgbClr val="454545"/>
                </a:solidFill>
                <a:latin typeface="Franklin Gothic Medium"/>
                <a:cs typeface="Franklin Gothic Medium"/>
              </a:rPr>
              <a:t>F</a:t>
            </a:r>
            <a:r>
              <a:rPr sz="3000" spc="-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e</a:t>
            </a:r>
            <a:r>
              <a:rPr sz="3000" spc="-1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bru</a:t>
            </a:r>
            <a:r>
              <a:rPr sz="3000" spc="-2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a</a:t>
            </a:r>
            <a:r>
              <a:rPr sz="3000" spc="5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r</a:t>
            </a:r>
            <a:r>
              <a:rPr sz="3000" spc="-15" dirty="0">
                <a:solidFill>
                  <a:srgbClr val="454545"/>
                </a:solidFill>
                <a:latin typeface="Franklin Gothic Medium"/>
                <a:cs typeface="Franklin Gothic Medium"/>
              </a:rPr>
              <a:t>y</a:t>
            </a:r>
            <a:r>
              <a:rPr sz="3000" dirty="0">
                <a:solidFill>
                  <a:srgbClr val="454545"/>
                </a:solidFill>
                <a:latin typeface="Franklin Gothic Medium"/>
                <a:cs typeface="Franklin Gothic Medium"/>
              </a:rPr>
              <a:t> 20</a:t>
            </a:r>
            <a:r>
              <a:rPr sz="3000" spc="-80" dirty="0">
                <a:solidFill>
                  <a:srgbClr val="454545"/>
                </a:solidFill>
                <a:latin typeface="Franklin Gothic Medium"/>
                <a:cs typeface="Franklin Gothic Medium"/>
              </a:rPr>
              <a:t>2</a:t>
            </a:r>
            <a:r>
              <a:rPr sz="3000" dirty="0">
                <a:solidFill>
                  <a:srgbClr val="454545"/>
                </a:solidFill>
                <a:latin typeface="Franklin Gothic Medium"/>
                <a:cs typeface="Franklin Gothic Medium"/>
              </a:rPr>
              <a:t>4</a:t>
            </a:r>
            <a:endParaRPr sz="30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268" y="6126479"/>
            <a:ext cx="740663" cy="731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77600" y="6192011"/>
            <a:ext cx="609599" cy="609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62655" y="300227"/>
            <a:ext cx="4235450" cy="2170430"/>
          </a:xfrm>
          <a:prstGeom prst="rect">
            <a:avLst/>
          </a:prstGeom>
          <a:ln w="9525">
            <a:solidFill>
              <a:srgbClr val="2834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ct val="100000"/>
              </a:lnSpc>
            </a:pP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e:</a:t>
            </a:r>
            <a:r>
              <a:rPr sz="15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80" dirty="0">
                <a:solidFill>
                  <a:srgbClr val="283446"/>
                </a:solidFill>
                <a:latin typeface="Franklin Gothic Book"/>
                <a:cs typeface="Franklin Gothic Book"/>
              </a:rPr>
              <a:t>3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7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ea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old</a:t>
            </a:r>
            <a:endParaRPr sz="1500">
              <a:latin typeface="Franklin Gothic Book"/>
              <a:cs typeface="Franklin Gothic Book"/>
            </a:endParaRPr>
          </a:p>
          <a:p>
            <a:pPr marL="86360" marR="132715">
              <a:lnSpc>
                <a:spcPct val="100000"/>
              </a:lnSpc>
            </a:pPr>
            <a:r>
              <a:rPr sz="15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am</a:t>
            </a:r>
            <a:r>
              <a:rPr sz="150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y:</a:t>
            </a:r>
            <a:r>
              <a:rPr sz="15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Marr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25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fi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cer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;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5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of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2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–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one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of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dre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EF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5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(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iz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ure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so</a:t>
            </a:r>
            <a:r>
              <a:rPr sz="15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der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).</a:t>
            </a:r>
            <a:endParaRPr sz="1500">
              <a:latin typeface="Franklin Gothic Book"/>
              <a:cs typeface="Franklin Gothic Book"/>
            </a:endParaRPr>
          </a:p>
          <a:p>
            <a:pPr marL="86360">
              <a:lnSpc>
                <a:spcPct val="100000"/>
              </a:lnSpc>
            </a:pP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Ge</a:t>
            </a:r>
            <a:r>
              <a:rPr sz="1500" spc="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era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on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:</a:t>
            </a:r>
            <a:r>
              <a:rPr sz="1500" spc="-4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ll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nni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endParaRPr sz="1500">
              <a:latin typeface="Franklin Gothic Book"/>
              <a:cs typeface="Franklin Gothic Book"/>
            </a:endParaRPr>
          </a:p>
          <a:p>
            <a:pPr marL="86360" marR="637540">
              <a:lnSpc>
                <a:spcPct val="100000"/>
              </a:lnSpc>
            </a:pP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cc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u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pa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io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:</a:t>
            </a:r>
            <a:r>
              <a:rPr sz="1500" spc="-4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Pa</a:t>
            </a:r>
            <a:r>
              <a:rPr sz="1500" spc="3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me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so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w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spc="-45" dirty="0">
                <a:solidFill>
                  <a:srgbClr val="283446"/>
                </a:solidFill>
                <a:latin typeface="Franklin Gothic Book"/>
                <a:cs typeface="Franklin Gothic Book"/>
              </a:rPr>
              <a:t>k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 L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ati</a:t>
            </a:r>
            <a:r>
              <a:rPr sz="15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:</a:t>
            </a:r>
            <a:r>
              <a:rPr sz="15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25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b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,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55" dirty="0">
                <a:solidFill>
                  <a:srgbClr val="283446"/>
                </a:solidFill>
                <a:latin typeface="Franklin Gothic Book"/>
                <a:cs typeface="Franklin Gothic Book"/>
              </a:rPr>
              <a:t>1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0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5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om</a:t>
            </a:r>
            <a:r>
              <a:rPr sz="15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F</a:t>
            </a:r>
            <a:r>
              <a:rPr sz="150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ia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:</a:t>
            </a:r>
            <a:r>
              <a:rPr sz="15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wi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mea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ns, no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 c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on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cer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ns</a:t>
            </a:r>
            <a:endParaRPr sz="1500">
              <a:latin typeface="Franklin Gothic Book"/>
              <a:cs typeface="Franklin Gothic Book"/>
            </a:endParaRPr>
          </a:p>
          <a:p>
            <a:pPr marL="86360" marR="291465">
              <a:lnSpc>
                <a:spcPct val="100000"/>
              </a:lnSpc>
            </a:pP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ea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th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ar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:</a:t>
            </a:r>
            <a:r>
              <a:rPr sz="15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oll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nd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rece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of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car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x</a:t>
            </a:r>
            <a:r>
              <a:rPr sz="15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er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M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endParaRPr sz="15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421" y="121987"/>
            <a:ext cx="141287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45" dirty="0">
                <a:solidFill>
                  <a:srgbClr val="283446"/>
                </a:solidFill>
                <a:latin typeface="Franklin Gothic Book"/>
                <a:cs typeface="Franklin Gothic Book"/>
              </a:rPr>
              <a:t>K</a:t>
            </a:r>
            <a:r>
              <a:rPr sz="40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4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40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4000" spc="-9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40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endParaRPr sz="4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5468" y="2782823"/>
            <a:ext cx="2442971" cy="31120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6239" y="2984761"/>
            <a:ext cx="2009139" cy="272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“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I </a:t>
            </a:r>
            <a:r>
              <a:rPr sz="18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sz="18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c</a:t>
            </a:r>
            <a:r>
              <a:rPr sz="18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sz="18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v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c</a:t>
            </a:r>
            <a:r>
              <a:rPr sz="18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 i</a:t>
            </a:r>
            <a:r>
              <a:rPr sz="18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si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de</a:t>
            </a:r>
            <a:r>
              <a:rPr sz="1800" spc="1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an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d</a:t>
            </a:r>
            <a:r>
              <a:rPr sz="18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sz="18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ut</a:t>
            </a:r>
            <a:r>
              <a:rPr sz="18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si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de of </a:t>
            </a:r>
            <a:r>
              <a:rPr sz="18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he</a:t>
            </a:r>
            <a:r>
              <a:rPr sz="18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 M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1800" spc="-185" dirty="0">
                <a:solidFill>
                  <a:srgbClr val="FFFFFF"/>
                </a:solidFill>
                <a:latin typeface="Franklin Gothic Book"/>
                <a:cs typeface="Franklin Gothic Book"/>
              </a:rPr>
              <a:t>F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. </a:t>
            </a:r>
            <a:r>
              <a:rPr sz="18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h</a:t>
            </a:r>
            <a:r>
              <a:rPr sz="18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g </a:t>
            </a:r>
            <a:r>
              <a:rPr sz="18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in</a:t>
            </a:r>
            <a:r>
              <a:rPr sz="1800" spc="-35" dirty="0">
                <a:solidFill>
                  <a:srgbClr val="FFFFFF"/>
                </a:solidFill>
                <a:latin typeface="Franklin Gothic Book"/>
                <a:cs typeface="Franklin Gothic Book"/>
              </a:rPr>
              <a:t>f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sz="18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sz="18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mat</a:t>
            </a:r>
            <a:r>
              <a:rPr sz="18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b</a:t>
            </a:r>
            <a:r>
              <a:rPr sz="18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18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w</a:t>
            </a:r>
            <a:r>
              <a:rPr sz="18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ee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Franklin Gothic Book"/>
                <a:cs typeface="Franklin Gothic Book"/>
              </a:rPr>
              <a:t>m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y </a:t>
            </a:r>
            <a:r>
              <a:rPr sz="18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in</a:t>
            </a:r>
            <a:r>
              <a:rPr sz="1800" spc="-40" dirty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18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18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sz="18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na</a:t>
            </a:r>
            <a:r>
              <a:rPr sz="18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l</a:t>
            </a:r>
            <a:r>
              <a:rPr sz="18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p</a:t>
            </a:r>
            <a:r>
              <a:rPr sz="18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im</a:t>
            </a:r>
            <a:r>
              <a:rPr sz="18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sz="1800" spc="25" dirty="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y 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c</a:t>
            </a:r>
            <a:r>
              <a:rPr sz="18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an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d</a:t>
            </a:r>
            <a:r>
              <a:rPr sz="18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x</a:t>
            </a:r>
            <a:r>
              <a:rPr sz="1800" spc="-50" dirty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18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18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sz="18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nal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sp</a:t>
            </a:r>
            <a:r>
              <a:rPr sz="18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alt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y</a:t>
            </a:r>
            <a:r>
              <a:rPr sz="18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c</a:t>
            </a:r>
            <a:r>
              <a:rPr sz="18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ar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e </a:t>
            </a:r>
            <a:r>
              <a:rPr sz="18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 s</a:t>
            </a:r>
            <a:r>
              <a:rPr sz="18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u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c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h</a:t>
            </a:r>
            <a:r>
              <a:rPr sz="18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b</a:t>
            </a:r>
            <a:r>
              <a:rPr sz="18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u</a:t>
            </a:r>
            <a:r>
              <a:rPr sz="1800" spc="-40" dirty="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d</a:t>
            </a:r>
            <a:r>
              <a:rPr sz="18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en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.</a:t>
            </a:r>
            <a:endParaRPr sz="1800">
              <a:latin typeface="Franklin Gothic Book"/>
              <a:cs typeface="Franklin Gothic Book"/>
            </a:endParaRPr>
          </a:p>
          <a:p>
            <a:pPr marL="12700" marR="2413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sz="18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m</a:t>
            </a:r>
            <a:r>
              <a:rPr sz="18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ti</a:t>
            </a:r>
            <a:r>
              <a:rPr sz="18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me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sz="18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I </a:t>
            </a:r>
            <a:r>
              <a:rPr sz="18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w</a:t>
            </a:r>
            <a:r>
              <a:rPr sz="18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an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Book"/>
                <a:cs typeface="Franklin Gothic Book"/>
              </a:rPr>
              <a:t>g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sz="18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v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e </a:t>
            </a:r>
            <a:r>
              <a:rPr sz="18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u</a:t>
            </a:r>
            <a:r>
              <a:rPr sz="18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p</a:t>
            </a:r>
            <a:r>
              <a:rPr sz="18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.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”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25868" y="300227"/>
            <a:ext cx="4235450" cy="2400300"/>
          </a:xfrm>
          <a:prstGeom prst="rect">
            <a:avLst/>
          </a:prstGeom>
          <a:ln w="9525">
            <a:solidFill>
              <a:srgbClr val="2834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 marR="225425">
              <a:lnSpc>
                <a:spcPct val="100000"/>
              </a:lnSpc>
            </a:pP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ea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th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:</a:t>
            </a:r>
            <a:r>
              <a:rPr sz="1500" spc="-4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pli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nt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wi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ea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car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pl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b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ut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wi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ll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w</a:t>
            </a:r>
            <a:r>
              <a:rPr sz="1500" spc="-5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ut 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son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’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eed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b</a:t>
            </a:r>
            <a:r>
              <a:rPr sz="15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wn.</a:t>
            </a:r>
            <a:endParaRPr sz="1500">
              <a:latin typeface="Franklin Gothic Book"/>
              <a:cs typeface="Franklin Gothic Book"/>
            </a:endParaRPr>
          </a:p>
          <a:p>
            <a:pPr marL="86360" marR="263525">
              <a:lnSpc>
                <a:spcPct val="100000"/>
              </a:lnSpc>
            </a:pP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ea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ar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era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y:</a:t>
            </a:r>
            <a:r>
              <a:rPr sz="1500" spc="-4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b</a:t>
            </a:r>
            <a:r>
              <a:rPr sz="15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5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era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–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w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ks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in 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ea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care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.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x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treme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r>
              <a:rPr sz="1500" spc="2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kn</a:t>
            </a:r>
            <a:r>
              <a:rPr sz="15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wl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ed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ea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b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le</a:t>
            </a:r>
            <a:r>
              <a:rPr sz="15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–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oll</a:t>
            </a:r>
            <a:r>
              <a:rPr sz="15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ws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emer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g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re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ea</a:t>
            </a:r>
            <a:r>
              <a:rPr sz="15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–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o</a:t>
            </a:r>
            <a:r>
              <a:rPr sz="1500" spc="25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5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kn</a:t>
            </a:r>
            <a:r>
              <a:rPr sz="15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w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more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5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ro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de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endParaRPr sz="1500">
              <a:latin typeface="Franklin Gothic Book"/>
              <a:cs typeface="Franklin Gothic Book"/>
            </a:endParaRPr>
          </a:p>
          <a:p>
            <a:pPr marL="86360" marR="503555">
              <a:lnSpc>
                <a:spcPct val="100000"/>
              </a:lnSpc>
            </a:pPr>
            <a:r>
              <a:rPr sz="1500" spc="-80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lo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5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:</a:t>
            </a:r>
            <a:r>
              <a:rPr sz="1500" spc="-4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Us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ma</a:t>
            </a:r>
            <a:r>
              <a:rPr sz="1500" spc="3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on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,</a:t>
            </a:r>
            <a:r>
              <a:rPr sz="15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pps,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er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25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500" spc="-50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ect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endParaRPr sz="1500">
              <a:latin typeface="Franklin Gothic Book"/>
              <a:cs typeface="Franklin Gothic Book"/>
            </a:endParaRPr>
          </a:p>
          <a:p>
            <a:pPr marL="86360">
              <a:lnSpc>
                <a:spcPct val="100000"/>
              </a:lnSpc>
            </a:pPr>
            <a:r>
              <a:rPr sz="1500" spc="-80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ra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ns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3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ta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on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:</a:t>
            </a:r>
            <a:r>
              <a:rPr sz="1500" spc="-4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Ha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wn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re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b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le</a:t>
            </a:r>
            <a:endParaRPr sz="15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62655" y="2609088"/>
            <a:ext cx="4235450" cy="3324225"/>
          </a:xfrm>
          <a:prstGeom prst="rect">
            <a:avLst/>
          </a:prstGeom>
          <a:ln w="9525">
            <a:solidFill>
              <a:srgbClr val="2834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 marR="588010">
              <a:lnSpc>
                <a:spcPct val="100000"/>
              </a:lnSpc>
            </a:pPr>
            <a:r>
              <a:rPr sz="1500" spc="-50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u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:</a:t>
            </a:r>
            <a:r>
              <a:rPr sz="1500" spc="-4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am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spc="-60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,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rec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ommun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cat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on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,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s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eed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y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re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spons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,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nd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spc="-50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or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mat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on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ar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ing</a:t>
            </a:r>
            <a:endParaRPr sz="1500">
              <a:latin typeface="Franklin Gothic Book"/>
              <a:cs typeface="Franklin Gothic Book"/>
            </a:endParaRPr>
          </a:p>
          <a:p>
            <a:pPr marL="86360" marR="81915">
              <a:lnSpc>
                <a:spcPct val="100000"/>
              </a:lnSpc>
            </a:pPr>
            <a:r>
              <a:rPr sz="15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ous</a:t>
            </a:r>
            <a:r>
              <a:rPr sz="1500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ea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re</a:t>
            </a:r>
            <a:r>
              <a:rPr sz="15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x</a:t>
            </a:r>
            <a:r>
              <a:rPr sz="15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:</a:t>
            </a:r>
            <a:r>
              <a:rPr sz="15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5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M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nd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ld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x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ce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on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mily</a:t>
            </a:r>
            <a:r>
              <a:rPr sz="15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b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P</a:t>
            </a:r>
            <a:r>
              <a:rPr sz="15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ram</a:t>
            </a:r>
            <a:r>
              <a:rPr sz="15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–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w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ar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ons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ta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r>
              <a:rPr sz="15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osp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ta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.  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   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u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tt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in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g 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eme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50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or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ta</a:t>
            </a:r>
            <a:r>
              <a:rPr sz="1500" spc="25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50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me</a:t>
            </a:r>
            <a:r>
              <a:rPr sz="15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y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eed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nd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5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ro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50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ons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ru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ct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2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50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eed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b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ac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k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w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ll</a:t>
            </a:r>
            <a:r>
              <a:rPr sz="15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3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t.</a:t>
            </a:r>
            <a:endParaRPr sz="1500">
              <a:latin typeface="Franklin Gothic Book"/>
              <a:cs typeface="Franklin Gothic Book"/>
            </a:endParaRPr>
          </a:p>
          <a:p>
            <a:pPr marL="86360" marR="319405">
              <a:lnSpc>
                <a:spcPct val="100000"/>
              </a:lnSpc>
            </a:pPr>
            <a:r>
              <a:rPr sz="15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am</a:t>
            </a:r>
            <a:r>
              <a:rPr sz="150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r>
              <a:rPr sz="1500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hi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3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y:</a:t>
            </a:r>
            <a:r>
              <a:rPr sz="15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5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9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,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w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wa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ma</a:t>
            </a:r>
            <a:r>
              <a:rPr sz="1500" spc="3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y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su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pp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3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,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rece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r>
              <a:rPr sz="15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ss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ed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.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at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ru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ggl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500" spc="2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ada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.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Onl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ld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nd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ma</a:t>
            </a:r>
            <a:r>
              <a:rPr sz="1500" spc="3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r>
              <a:rPr sz="15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care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50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or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e k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om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.</a:t>
            </a:r>
            <a:endParaRPr sz="1500">
              <a:latin typeface="Franklin Gothic Book"/>
              <a:cs typeface="Franklin Gothic Book"/>
            </a:endParaRPr>
          </a:p>
          <a:p>
            <a:pPr marL="86360">
              <a:lnSpc>
                <a:spcPct val="100000"/>
              </a:lnSpc>
            </a:pP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bb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ie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:</a:t>
            </a:r>
            <a:r>
              <a:rPr sz="15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W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ar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ose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-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no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 t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me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50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or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h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b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b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s.</a:t>
            </a:r>
            <a:endParaRPr sz="15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25868" y="3224783"/>
            <a:ext cx="4235450" cy="2862580"/>
          </a:xfrm>
          <a:prstGeom prst="rect">
            <a:avLst/>
          </a:prstGeom>
          <a:ln w="9525">
            <a:solidFill>
              <a:srgbClr val="2834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 marR="199390">
              <a:lnSpc>
                <a:spcPct val="100000"/>
              </a:lnSpc>
            </a:pP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ea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Goa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:</a:t>
            </a:r>
            <a:r>
              <a:rPr sz="15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-5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un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ct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on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so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ca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car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50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or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y </a:t>
            </a:r>
            <a:r>
              <a:rPr sz="15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mil</a:t>
            </a:r>
            <a:r>
              <a:rPr sz="1500" spc="-60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.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K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ee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5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u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rre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nt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me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ta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ea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h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5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ro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de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w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I’</a:t>
            </a:r>
            <a:r>
              <a:rPr sz="15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ee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si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M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nosis.</a:t>
            </a:r>
            <a:endParaRPr sz="1500">
              <a:latin typeface="Franklin Gothic Book"/>
              <a:cs typeface="Franklin Gothic Book"/>
            </a:endParaRPr>
          </a:p>
          <a:p>
            <a:pPr marL="86360" marR="116205">
              <a:lnSpc>
                <a:spcPct val="100000"/>
              </a:lnSpc>
            </a:pPr>
            <a:r>
              <a:rPr sz="15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am</a:t>
            </a:r>
            <a:r>
              <a:rPr sz="150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y:</a:t>
            </a:r>
            <a:r>
              <a:rPr sz="15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on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ing </a:t>
            </a:r>
            <a:r>
              <a:rPr sz="15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w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ll</a:t>
            </a:r>
            <a:r>
              <a:rPr sz="15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ool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b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ut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nd up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wi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h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ea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st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 3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5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2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mon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lo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ca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dre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'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osp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ta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.  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K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w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 t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ta</a:t>
            </a:r>
            <a:r>
              <a:rPr sz="1500" spc="25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50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to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wn</a:t>
            </a:r>
            <a:r>
              <a:rPr sz="15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b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y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ame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.</a:t>
            </a:r>
            <a:endParaRPr sz="1500">
              <a:latin typeface="Franklin Gothic Book"/>
              <a:cs typeface="Franklin Gothic Book"/>
            </a:endParaRPr>
          </a:p>
          <a:p>
            <a:pPr marL="86360" marR="326390">
              <a:lnSpc>
                <a:spcPct val="100000"/>
              </a:lnSpc>
            </a:pP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50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ll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:</a:t>
            </a:r>
            <a:r>
              <a:rPr sz="15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Insu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ra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nd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ommun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cat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on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55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spc="0" dirty="0">
                <a:solidFill>
                  <a:srgbClr val="283446"/>
                </a:solidFill>
                <a:latin typeface="Franklin Gothic Book"/>
                <a:cs typeface="Franklin Gothic Book"/>
              </a:rPr>
              <a:t>u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ra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ons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:</a:t>
            </a:r>
            <a:r>
              <a:rPr sz="15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ea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sy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nd n</a:t>
            </a:r>
            <a:r>
              <a:rPr sz="15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g </a:t>
            </a:r>
            <a:r>
              <a:rPr sz="15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w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ks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w</a:t>
            </a:r>
            <a:r>
              <a:rPr sz="1500" spc="-5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ll</a:t>
            </a:r>
            <a:r>
              <a:rPr sz="15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ou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 i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 wi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ll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.  I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sp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nd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oun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ss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ou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on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one</a:t>
            </a:r>
            <a:r>
              <a:rPr sz="15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us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sys</a:t>
            </a:r>
            <a:r>
              <a:rPr sz="15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em</a:t>
            </a:r>
            <a:r>
              <a:rPr sz="15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w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5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k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50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or</a:t>
            </a:r>
            <a:r>
              <a:rPr sz="15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me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nd </a:t>
            </a:r>
            <a:r>
              <a:rPr sz="1500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r>
              <a:rPr sz="15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5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5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mil</a:t>
            </a:r>
            <a:r>
              <a:rPr sz="1500" spc="-60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r>
              <a:rPr sz="1500" dirty="0">
                <a:solidFill>
                  <a:srgbClr val="283446"/>
                </a:solidFill>
                <a:latin typeface="Franklin Gothic Book"/>
                <a:cs typeface="Franklin Gothic Book"/>
              </a:rPr>
              <a:t>.</a:t>
            </a:r>
            <a:endParaRPr sz="15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49945" y="2803398"/>
            <a:ext cx="2921635" cy="368935"/>
          </a:xfrm>
          <a:prstGeom prst="rect">
            <a:avLst/>
          </a:prstGeom>
          <a:ln w="38100">
            <a:solidFill>
              <a:srgbClr val="57283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ct val="100000"/>
              </a:lnSpc>
            </a:pPr>
            <a:r>
              <a:rPr sz="18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8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urr</a:t>
            </a:r>
            <a:r>
              <a:rPr sz="180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8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8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800" spc="-4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800" spc="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8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8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tu</a:t>
            </a:r>
            <a:r>
              <a:rPr sz="18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at</a:t>
            </a:r>
            <a:r>
              <a:rPr sz="18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8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on</a:t>
            </a:r>
            <a:r>
              <a:rPr sz="18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8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an</a:t>
            </a:r>
            <a:r>
              <a:rPr sz="18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8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8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800" dirty="0">
                <a:solidFill>
                  <a:srgbClr val="283446"/>
                </a:solidFill>
                <a:latin typeface="Franklin Gothic Book"/>
                <a:cs typeface="Franklin Gothic Book"/>
              </a:rPr>
              <a:t>eed</a:t>
            </a:r>
            <a:r>
              <a:rPr sz="18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9163" y="763523"/>
            <a:ext cx="2628900" cy="20436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060" y="763523"/>
            <a:ext cx="2699003" cy="2049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651486" y="259021"/>
            <a:ext cx="2508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60" dirty="0">
                <a:solidFill>
                  <a:srgbClr val="888888"/>
                </a:solidFill>
                <a:latin typeface="Franklin Gothic Book"/>
                <a:cs typeface="Franklin Gothic Book"/>
              </a:rPr>
              <a:t>10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</a:t>
            </a:r>
            <a:r>
              <a:rPr spc="5" dirty="0"/>
              <a:t>mp</a:t>
            </a:r>
            <a:r>
              <a:rPr spc="55" dirty="0"/>
              <a:t>r</a:t>
            </a:r>
            <a:r>
              <a:rPr dirty="0"/>
              <a:t>ovin</a:t>
            </a:r>
            <a:r>
              <a:rPr spc="5" dirty="0"/>
              <a:t>g</a:t>
            </a:r>
            <a:r>
              <a:rPr spc="20" dirty="0"/>
              <a:t> </a:t>
            </a:r>
            <a:r>
              <a:rPr spc="10" dirty="0"/>
              <a:t>H</a:t>
            </a:r>
            <a:r>
              <a:rPr spc="5" dirty="0"/>
              <a:t>e</a:t>
            </a:r>
            <a:r>
              <a:rPr dirty="0"/>
              <a:t>al</a:t>
            </a:r>
            <a:r>
              <a:rPr spc="10" dirty="0"/>
              <a:t>t</a:t>
            </a:r>
            <a:r>
              <a:rPr spc="5" dirty="0"/>
              <a:t>h</a:t>
            </a:r>
            <a:r>
              <a:rPr dirty="0"/>
              <a:t> an</a:t>
            </a:r>
            <a:r>
              <a:rPr spc="5" dirty="0"/>
              <a:t>d</a:t>
            </a:r>
            <a:r>
              <a:rPr spc="10" dirty="0"/>
              <a:t> </a:t>
            </a:r>
            <a:r>
              <a:rPr spc="5" dirty="0"/>
              <a:t>Bu</a:t>
            </a:r>
            <a:r>
              <a:rPr dirty="0"/>
              <a:t>ildin</a:t>
            </a:r>
            <a:r>
              <a:rPr spc="5" dirty="0"/>
              <a:t>g</a:t>
            </a:r>
            <a:r>
              <a:rPr spc="-5" dirty="0"/>
              <a:t> </a:t>
            </a:r>
            <a:r>
              <a:rPr spc="5" dirty="0"/>
              <a:t>Re</a:t>
            </a:r>
            <a:r>
              <a:rPr dirty="0"/>
              <a:t>adin</a:t>
            </a:r>
            <a:r>
              <a:rPr spc="5" dirty="0"/>
              <a:t>es</a:t>
            </a:r>
            <a:r>
              <a:rPr spc="-20" dirty="0"/>
              <a:t>s</a:t>
            </a:r>
            <a:r>
              <a:rPr dirty="0"/>
              <a:t>.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10" dirty="0"/>
              <a:t>t</a:t>
            </a:r>
            <a:r>
              <a:rPr dirty="0"/>
              <a:t>i</a:t>
            </a:r>
            <a:r>
              <a:rPr spc="5" dirty="0"/>
              <a:t>m</a:t>
            </a:r>
            <a:r>
              <a:rPr spc="-20" dirty="0"/>
              <a:t>e</a:t>
            </a:r>
            <a:r>
              <a:rPr dirty="0"/>
              <a:t>,</a:t>
            </a:r>
            <a:r>
              <a:rPr spc="15" dirty="0"/>
              <a:t>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-35" dirty="0"/>
              <a:t>w</a:t>
            </a:r>
            <a:r>
              <a:rPr dirty="0"/>
              <a:t>h</a:t>
            </a:r>
            <a:r>
              <a:rPr spc="5" dirty="0"/>
              <a:t>e</a:t>
            </a:r>
            <a:r>
              <a:rPr spc="55" dirty="0"/>
              <a:t>r</a:t>
            </a:r>
            <a:r>
              <a:rPr spc="5" dirty="0"/>
              <a:t>e</a:t>
            </a:r>
            <a:r>
              <a:rPr spc="40" dirty="0"/>
              <a:t> </a:t>
            </a:r>
            <a:r>
              <a:rPr spc="20" dirty="0"/>
              <a:t>—</a:t>
            </a:r>
            <a:r>
              <a:rPr spc="15" dirty="0"/>
              <a:t> </a:t>
            </a:r>
            <a:r>
              <a:rPr spc="10" dirty="0"/>
              <a:t>A</a:t>
            </a:r>
            <a:r>
              <a:rPr dirty="0"/>
              <a:t>l</a:t>
            </a:r>
            <a:r>
              <a:rPr spc="-10" dirty="0"/>
              <a:t>w</a:t>
            </a:r>
            <a:r>
              <a:rPr dirty="0"/>
              <a:t>ays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26479"/>
            <a:ext cx="4014470" cy="731520"/>
          </a:xfrm>
          <a:custGeom>
            <a:avLst/>
            <a:gdLst/>
            <a:ahLst/>
            <a:cxnLst/>
            <a:rect l="l" t="t" r="r" b="b"/>
            <a:pathLst>
              <a:path w="4014470" h="731520">
                <a:moveTo>
                  <a:pt x="0" y="731520"/>
                </a:moveTo>
                <a:lnTo>
                  <a:pt x="4014470" y="731520"/>
                </a:lnTo>
                <a:lnTo>
                  <a:pt x="4014470" y="0"/>
                </a:lnTo>
                <a:lnTo>
                  <a:pt x="0" y="0"/>
                </a:lnTo>
                <a:lnTo>
                  <a:pt x="0" y="731520"/>
                </a:lnTo>
                <a:close/>
              </a:path>
            </a:pathLst>
          </a:custGeom>
          <a:solidFill>
            <a:srgbClr val="5728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268" y="6126479"/>
            <a:ext cx="740663" cy="731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77600" y="6192011"/>
            <a:ext cx="609599" cy="609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0362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95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6070" y="1194054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891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761" y="1194054"/>
            <a:ext cx="965835" cy="0"/>
          </a:xfrm>
          <a:custGeom>
            <a:avLst/>
            <a:gdLst/>
            <a:ahLst/>
            <a:cxnLst/>
            <a:rect l="l" t="t" r="r" b="b"/>
            <a:pathLst>
              <a:path w="965835">
                <a:moveTo>
                  <a:pt x="0" y="0"/>
                </a:moveTo>
                <a:lnTo>
                  <a:pt x="965708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679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71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063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72373" y="1194054"/>
            <a:ext cx="1072515" cy="0"/>
          </a:xfrm>
          <a:custGeom>
            <a:avLst/>
            <a:gdLst/>
            <a:ahLst/>
            <a:cxnLst/>
            <a:rect l="l" t="t" r="r" b="b"/>
            <a:pathLst>
              <a:path w="1072515">
                <a:moveTo>
                  <a:pt x="0" y="0"/>
                </a:moveTo>
                <a:lnTo>
                  <a:pt x="1072387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48168" y="1168654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447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9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905" y="6081534"/>
            <a:ext cx="4164965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1285">
              <a:lnSpc>
                <a:spcPct val="100000"/>
              </a:lnSpc>
            </a:pPr>
            <a:r>
              <a:rPr sz="2100" i="1" spc="-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100" i="1" spc="5" dirty="0">
                <a:solidFill>
                  <a:srgbClr val="FFFFFF"/>
                </a:solidFill>
                <a:latin typeface="Garamond"/>
                <a:cs typeface="Garamond"/>
              </a:rPr>
              <a:t>mp</a:t>
            </a:r>
            <a:r>
              <a:rPr sz="2100" i="1" spc="5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100" i="1" dirty="0">
                <a:solidFill>
                  <a:srgbClr val="FFFFFF"/>
                </a:solidFill>
                <a:latin typeface="Garamond"/>
                <a:cs typeface="Garamond"/>
              </a:rPr>
              <a:t>ovin</a:t>
            </a:r>
            <a:r>
              <a:rPr sz="2100" i="1" spc="5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100" i="1" spc="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100" i="1" spc="1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100" i="1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100" i="1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100" i="1" spc="5" dirty="0">
                <a:solidFill>
                  <a:srgbClr val="FFFFFF"/>
                </a:solidFill>
                <a:latin typeface="Garamond"/>
                <a:cs typeface="Garamond"/>
              </a:rPr>
              <a:t>lt</a:t>
            </a:r>
            <a:endParaRPr sz="2100">
              <a:latin typeface="Garamond"/>
              <a:cs typeface="Garamond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75125">
              <a:lnSpc>
                <a:spcPct val="100000"/>
              </a:lnSpc>
            </a:pPr>
            <a:r>
              <a:rPr spc="5" dirty="0"/>
              <a:t>h </a:t>
            </a:r>
            <a:r>
              <a:rPr dirty="0"/>
              <a:t>an</a:t>
            </a:r>
            <a:r>
              <a:rPr spc="5" dirty="0"/>
              <a:t>d</a:t>
            </a:r>
            <a:r>
              <a:rPr spc="10" dirty="0"/>
              <a:t> </a:t>
            </a:r>
            <a:r>
              <a:rPr spc="5" dirty="0"/>
              <a:t>Bu</a:t>
            </a:r>
            <a:r>
              <a:rPr dirty="0"/>
              <a:t>ildin</a:t>
            </a:r>
            <a:r>
              <a:rPr spc="5" dirty="0"/>
              <a:t>g</a:t>
            </a:r>
            <a:r>
              <a:rPr spc="-5" dirty="0"/>
              <a:t> </a:t>
            </a:r>
            <a:r>
              <a:rPr spc="5" dirty="0"/>
              <a:t>Re</a:t>
            </a:r>
            <a:r>
              <a:rPr dirty="0"/>
              <a:t>adin</a:t>
            </a:r>
            <a:r>
              <a:rPr spc="5" dirty="0"/>
              <a:t>es</a:t>
            </a:r>
            <a:r>
              <a:rPr spc="-20" dirty="0"/>
              <a:t>s</a:t>
            </a:r>
            <a:r>
              <a:rPr dirty="0"/>
              <a:t>.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10" dirty="0"/>
              <a:t>t</a:t>
            </a:r>
            <a:r>
              <a:rPr dirty="0"/>
              <a:t>i</a:t>
            </a:r>
            <a:r>
              <a:rPr spc="5" dirty="0"/>
              <a:t>m</a:t>
            </a:r>
            <a:r>
              <a:rPr spc="-20" dirty="0"/>
              <a:t>e</a:t>
            </a:r>
            <a:r>
              <a:rPr dirty="0"/>
              <a:t>,</a:t>
            </a:r>
            <a:r>
              <a:rPr spc="15" dirty="0"/>
              <a:t>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-35" dirty="0"/>
              <a:t>w</a:t>
            </a:r>
            <a:r>
              <a:rPr dirty="0"/>
              <a:t>h</a:t>
            </a:r>
            <a:r>
              <a:rPr spc="5" dirty="0"/>
              <a:t>e</a:t>
            </a:r>
            <a:r>
              <a:rPr spc="55" dirty="0"/>
              <a:t>r</a:t>
            </a:r>
            <a:r>
              <a:rPr spc="5" dirty="0"/>
              <a:t>e</a:t>
            </a:r>
            <a:r>
              <a:rPr spc="40" dirty="0"/>
              <a:t> </a:t>
            </a:r>
            <a:r>
              <a:rPr spc="20" dirty="0"/>
              <a:t>—</a:t>
            </a:r>
            <a:r>
              <a:rPr spc="15" dirty="0"/>
              <a:t> </a:t>
            </a:r>
            <a:r>
              <a:rPr spc="10" dirty="0"/>
              <a:t>A</a:t>
            </a:r>
            <a:r>
              <a:rPr dirty="0"/>
              <a:t>l</a:t>
            </a:r>
            <a:r>
              <a:rPr spc="-10" dirty="0"/>
              <a:t>w</a:t>
            </a:r>
            <a:r>
              <a:rPr dirty="0"/>
              <a:t>ays</a:t>
            </a:r>
          </a:p>
        </p:txBody>
      </p:sp>
      <p:sp>
        <p:nvSpPr>
          <p:cNvPr id="18" name="object 18"/>
          <p:cNvSpPr/>
          <p:nvPr/>
        </p:nvSpPr>
        <p:spPr>
          <a:xfrm>
            <a:off x="9905" y="6081534"/>
            <a:ext cx="4004945" cy="762000"/>
          </a:xfrm>
          <a:custGeom>
            <a:avLst/>
            <a:gdLst/>
            <a:ahLst/>
            <a:cxnLst/>
            <a:rect l="l" t="t" r="r" b="b"/>
            <a:pathLst>
              <a:path w="4004945" h="762000">
                <a:moveTo>
                  <a:pt x="0" y="761987"/>
                </a:moveTo>
                <a:lnTo>
                  <a:pt x="4004564" y="761987"/>
                </a:lnTo>
                <a:lnTo>
                  <a:pt x="4004564" y="0"/>
                </a:lnTo>
                <a:lnTo>
                  <a:pt x="0" y="0"/>
                </a:lnTo>
                <a:lnTo>
                  <a:pt x="0" y="7619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05" y="6081521"/>
            <a:ext cx="4145279" cy="762000"/>
          </a:xfrm>
          <a:custGeom>
            <a:avLst/>
            <a:gdLst/>
            <a:ahLst/>
            <a:cxnLst/>
            <a:rect l="l" t="t" r="r" b="b"/>
            <a:pathLst>
              <a:path w="4145279" h="762000">
                <a:moveTo>
                  <a:pt x="0" y="0"/>
                </a:moveTo>
                <a:lnTo>
                  <a:pt x="4145279" y="0"/>
                </a:lnTo>
                <a:lnTo>
                  <a:pt x="4145279" y="761999"/>
                </a:lnTo>
                <a:lnTo>
                  <a:pt x="0" y="76199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37488" y="345960"/>
            <a:ext cx="1589519" cy="15895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25796" y="345947"/>
            <a:ext cx="1568195" cy="15483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15628" y="345960"/>
            <a:ext cx="1769363" cy="15483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37488" y="2639567"/>
            <a:ext cx="1589531" cy="15880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39011" y="4930139"/>
            <a:ext cx="1583435" cy="15834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16070" y="2337561"/>
            <a:ext cx="8075930" cy="4520565"/>
          </a:xfrm>
          <a:custGeom>
            <a:avLst/>
            <a:gdLst/>
            <a:ahLst/>
            <a:cxnLst/>
            <a:rect l="l" t="t" r="r" b="b"/>
            <a:pathLst>
              <a:path w="8075930" h="4520565">
                <a:moveTo>
                  <a:pt x="0" y="4520438"/>
                </a:moveTo>
                <a:lnTo>
                  <a:pt x="8075930" y="4520438"/>
                </a:lnTo>
                <a:lnTo>
                  <a:pt x="8075930" y="0"/>
                </a:lnTo>
                <a:lnTo>
                  <a:pt x="0" y="0"/>
                </a:lnTo>
                <a:lnTo>
                  <a:pt x="0" y="4520438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16070" y="2235961"/>
            <a:ext cx="8074025" cy="101600"/>
          </a:xfrm>
          <a:custGeom>
            <a:avLst/>
            <a:gdLst/>
            <a:ahLst/>
            <a:cxnLst/>
            <a:rect l="l" t="t" r="r" b="b"/>
            <a:pathLst>
              <a:path w="8074025" h="101600">
                <a:moveTo>
                  <a:pt x="0" y="101600"/>
                </a:moveTo>
                <a:lnTo>
                  <a:pt x="8073644" y="101600"/>
                </a:lnTo>
                <a:lnTo>
                  <a:pt x="8073644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1" y="2286761"/>
            <a:ext cx="4013835" cy="0"/>
          </a:xfrm>
          <a:custGeom>
            <a:avLst/>
            <a:gdLst/>
            <a:ahLst/>
            <a:cxnLst/>
            <a:rect l="l" t="t" r="r" b="b"/>
            <a:pathLst>
              <a:path w="4013835">
                <a:moveTo>
                  <a:pt x="0" y="0"/>
                </a:moveTo>
                <a:lnTo>
                  <a:pt x="4013707" y="0"/>
                </a:lnTo>
              </a:path>
            </a:pathLst>
          </a:custGeom>
          <a:ln w="1016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4" y="4572761"/>
            <a:ext cx="4013835" cy="0"/>
          </a:xfrm>
          <a:custGeom>
            <a:avLst/>
            <a:gdLst/>
            <a:ahLst/>
            <a:cxnLst/>
            <a:rect l="l" t="t" r="r" b="b"/>
            <a:pathLst>
              <a:path w="4013835">
                <a:moveTo>
                  <a:pt x="0" y="0"/>
                </a:moveTo>
                <a:lnTo>
                  <a:pt x="4013705" y="0"/>
                </a:lnTo>
              </a:path>
            </a:pathLst>
          </a:custGeom>
          <a:ln w="1016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65270" y="761"/>
            <a:ext cx="0" cy="6857365"/>
          </a:xfrm>
          <a:custGeom>
            <a:avLst/>
            <a:gdLst/>
            <a:ahLst/>
            <a:cxnLst/>
            <a:rect l="l" t="t" r="r" b="b"/>
            <a:pathLst>
              <a:path h="6857365">
                <a:moveTo>
                  <a:pt x="0" y="0"/>
                </a:moveTo>
                <a:lnTo>
                  <a:pt x="0" y="6857238"/>
                </a:lnTo>
              </a:path>
            </a:pathLst>
          </a:custGeom>
          <a:ln w="1016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21573" y="761"/>
            <a:ext cx="0" cy="2240280"/>
          </a:xfrm>
          <a:custGeom>
            <a:avLst/>
            <a:gdLst/>
            <a:ahLst/>
            <a:cxnLst/>
            <a:rect l="l" t="t" r="r" b="b"/>
            <a:pathLst>
              <a:path h="2240280">
                <a:moveTo>
                  <a:pt x="0" y="0"/>
                </a:moveTo>
                <a:lnTo>
                  <a:pt x="0" y="2240280"/>
                </a:lnTo>
              </a:path>
            </a:pathLst>
          </a:custGeom>
          <a:ln w="1016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47259" y="5335523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17448" y="4245871"/>
            <a:ext cx="9611360" cy="908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sz="1800" spc="-15" dirty="0">
                <a:solidFill>
                  <a:srgbClr val="283446"/>
                </a:solidFill>
                <a:latin typeface="Calibri"/>
                <a:cs typeface="Calibri"/>
              </a:rPr>
              <a:t>N</a:t>
            </a:r>
            <a:r>
              <a:rPr sz="1800" spc="-25" dirty="0">
                <a:solidFill>
                  <a:srgbClr val="283446"/>
                </a:solidFill>
                <a:latin typeface="Calibri"/>
                <a:cs typeface="Calibri"/>
              </a:rPr>
              <a:t>a</a:t>
            </a:r>
            <a:r>
              <a:rPr sz="1800" spc="-35" dirty="0">
                <a:solidFill>
                  <a:srgbClr val="283446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283446"/>
                </a:solidFill>
                <a:latin typeface="Calibri"/>
                <a:cs typeface="Calibri"/>
              </a:rPr>
              <a:t>al</a:t>
            </a:r>
            <a:r>
              <a:rPr sz="1800" spc="-20" dirty="0">
                <a:solidFill>
                  <a:srgbClr val="28344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83446"/>
                </a:solidFill>
                <a:latin typeface="Calibri"/>
                <a:cs typeface="Calibri"/>
              </a:rPr>
              <a:t>H</a:t>
            </a:r>
            <a:r>
              <a:rPr sz="1800" spc="-5" dirty="0">
                <a:solidFill>
                  <a:srgbClr val="283446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283446"/>
                </a:solidFill>
                <a:latin typeface="Calibri"/>
                <a:cs typeface="Calibri"/>
              </a:rPr>
              <a:t>sp</a:t>
            </a:r>
            <a:r>
              <a:rPr sz="1800" spc="-5" dirty="0">
                <a:solidFill>
                  <a:srgbClr val="283446"/>
                </a:solidFill>
                <a:latin typeface="Calibri"/>
                <a:cs typeface="Calibri"/>
              </a:rPr>
              <a:t>i</a:t>
            </a:r>
            <a:r>
              <a:rPr sz="1800" spc="-40" dirty="0">
                <a:solidFill>
                  <a:srgbClr val="283446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283446"/>
                </a:solidFill>
                <a:latin typeface="Calibri"/>
                <a:cs typeface="Calibri"/>
              </a:rPr>
              <a:t>al</a:t>
            </a:r>
            <a:r>
              <a:rPr sz="1800" spc="20" dirty="0">
                <a:solidFill>
                  <a:srgbClr val="28344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83446"/>
                </a:solidFill>
                <a:latin typeface="Calibri"/>
                <a:cs typeface="Calibri"/>
              </a:rPr>
              <a:t>J</a:t>
            </a:r>
            <a:r>
              <a:rPr sz="1800" dirty="0">
                <a:solidFill>
                  <a:srgbClr val="283446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283446"/>
                </a:solidFill>
                <a:latin typeface="Calibri"/>
                <a:cs typeface="Calibri"/>
              </a:rPr>
              <a:t>c</a:t>
            </a:r>
            <a:r>
              <a:rPr sz="1800" spc="-25" dirty="0">
                <a:solidFill>
                  <a:srgbClr val="283446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283446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283446"/>
                </a:solidFill>
                <a:latin typeface="Calibri"/>
                <a:cs typeface="Calibri"/>
              </a:rPr>
              <a:t>o</a:t>
            </a:r>
            <a:r>
              <a:rPr sz="1800" spc="-25" dirty="0">
                <a:solidFill>
                  <a:srgbClr val="283446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283446"/>
                </a:solidFill>
                <a:latin typeface="Calibri"/>
                <a:cs typeface="Calibri"/>
              </a:rPr>
              <a:t>v</a:t>
            </a:r>
            <a:r>
              <a:rPr sz="1800" spc="-5" dirty="0">
                <a:solidFill>
                  <a:srgbClr val="283446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283446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283446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283446"/>
                </a:solidFill>
                <a:latin typeface="Calibri"/>
                <a:cs typeface="Calibri"/>
              </a:rPr>
              <a:t>e,</a:t>
            </a:r>
            <a:r>
              <a:rPr sz="1800" spc="5" dirty="0">
                <a:solidFill>
                  <a:srgbClr val="28344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83446"/>
                </a:solidFill>
                <a:latin typeface="Calibri"/>
                <a:cs typeface="Calibri"/>
              </a:rPr>
              <a:t>FL</a:t>
            </a:r>
            <a:endParaRPr sz="1800">
              <a:latin typeface="Calibri"/>
              <a:cs typeface="Calibri"/>
            </a:endParaRPr>
          </a:p>
          <a:p>
            <a:pPr marL="4946015">
              <a:lnSpc>
                <a:spcPts val="5520"/>
              </a:lnSpc>
            </a:pPr>
            <a:r>
              <a:rPr sz="4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Fi</a:t>
            </a:r>
            <a:r>
              <a:rPr sz="4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v</a:t>
            </a:r>
            <a:r>
              <a:rPr sz="4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4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4800" spc="-1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V</a:t>
            </a:r>
            <a:r>
              <a:rPr sz="4800" spc="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en</a:t>
            </a:r>
            <a:r>
              <a:rPr sz="48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sz="48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</a:t>
            </a:r>
            <a:r>
              <a:rPr sz="4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</a:t>
            </a:r>
            <a:r>
              <a:rPr sz="48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4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4800" spc="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r>
              <a:rPr sz="4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sz="4800" spc="-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sz="4800" spc="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es</a:t>
            </a:r>
            <a:endParaRPr sz="4800">
              <a:latin typeface="Franklin Gothic Medium"/>
              <a:cs typeface="Franklin Gothic Medium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37498" y="1961014"/>
            <a:ext cx="351980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283446"/>
                </a:solidFill>
                <a:latin typeface="Calibri"/>
                <a:cs typeface="Calibri"/>
              </a:rPr>
              <a:t>N</a:t>
            </a:r>
            <a:r>
              <a:rPr sz="1800" spc="-35" dirty="0">
                <a:solidFill>
                  <a:srgbClr val="283446"/>
                </a:solidFill>
                <a:latin typeface="Calibri"/>
                <a:cs typeface="Calibri"/>
              </a:rPr>
              <a:t>av</a:t>
            </a:r>
            <a:r>
              <a:rPr sz="1800" dirty="0">
                <a:solidFill>
                  <a:srgbClr val="283446"/>
                </a:solidFill>
                <a:latin typeface="Calibri"/>
                <a:cs typeface="Calibri"/>
              </a:rPr>
              <a:t>al</a:t>
            </a:r>
            <a:r>
              <a:rPr sz="1800" spc="-20" dirty="0">
                <a:solidFill>
                  <a:srgbClr val="283446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283446"/>
                </a:solidFill>
                <a:latin typeface="Calibri"/>
                <a:cs typeface="Calibri"/>
              </a:rPr>
              <a:t>M</a:t>
            </a:r>
            <a:r>
              <a:rPr sz="1800" spc="-10" dirty="0">
                <a:solidFill>
                  <a:srgbClr val="283446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283446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283446"/>
                </a:solidFill>
                <a:latin typeface="Calibri"/>
                <a:cs typeface="Calibri"/>
              </a:rPr>
              <a:t>i</a:t>
            </a:r>
            <a:r>
              <a:rPr sz="1800" spc="-30" dirty="0">
                <a:solidFill>
                  <a:srgbClr val="283446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283446"/>
                </a:solidFill>
                <a:latin typeface="Calibri"/>
                <a:cs typeface="Calibri"/>
              </a:rPr>
              <a:t>al</a:t>
            </a:r>
            <a:r>
              <a:rPr sz="1800" spc="20" dirty="0">
                <a:solidFill>
                  <a:srgbClr val="28344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83446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283446"/>
                </a:solidFill>
                <a:latin typeface="Calibri"/>
                <a:cs typeface="Calibri"/>
              </a:rPr>
              <a:t>en</a:t>
            </a:r>
            <a:r>
              <a:rPr sz="1800" spc="-40" dirty="0">
                <a:solidFill>
                  <a:srgbClr val="283446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283446"/>
                </a:solidFill>
                <a:latin typeface="Calibri"/>
                <a:cs typeface="Calibri"/>
              </a:rPr>
              <a:t>er</a:t>
            </a:r>
            <a:r>
              <a:rPr sz="1800" spc="5" dirty="0">
                <a:solidFill>
                  <a:srgbClr val="283446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283446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283446"/>
                </a:solidFill>
                <a:latin typeface="Calibri"/>
                <a:cs typeface="Calibri"/>
              </a:rPr>
              <a:t>o</a:t>
            </a:r>
            <a:r>
              <a:rPr sz="1800" spc="-15" dirty="0">
                <a:solidFill>
                  <a:srgbClr val="283446"/>
                </a:solidFill>
                <a:latin typeface="Calibri"/>
                <a:cs typeface="Calibri"/>
              </a:rPr>
              <a:t>rt</a:t>
            </a:r>
            <a:r>
              <a:rPr sz="1800" dirty="0">
                <a:solidFill>
                  <a:srgbClr val="283446"/>
                </a:solidFill>
                <a:latin typeface="Calibri"/>
                <a:cs typeface="Calibri"/>
              </a:rPr>
              <a:t>sm</a:t>
            </a:r>
            <a:r>
              <a:rPr sz="1800" spc="-5" dirty="0">
                <a:solidFill>
                  <a:srgbClr val="283446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283446"/>
                </a:solidFill>
                <a:latin typeface="Calibri"/>
                <a:cs typeface="Calibri"/>
              </a:rPr>
              <a:t>u</a:t>
            </a:r>
            <a:r>
              <a:rPr sz="1800" spc="-15" dirty="0">
                <a:solidFill>
                  <a:srgbClr val="283446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283446"/>
                </a:solidFill>
                <a:latin typeface="Calibri"/>
                <a:cs typeface="Calibri"/>
              </a:rPr>
              <a:t>h</a:t>
            </a:r>
            <a:r>
              <a:rPr sz="1800" spc="-5" dirty="0">
                <a:solidFill>
                  <a:srgbClr val="283446"/>
                </a:solidFill>
                <a:latin typeface="Calibri"/>
                <a:cs typeface="Calibri"/>
              </a:rPr>
              <a:t>,</a:t>
            </a:r>
            <a:r>
              <a:rPr sz="1800" spc="5" dirty="0">
                <a:solidFill>
                  <a:srgbClr val="283446"/>
                </a:solidFill>
                <a:latin typeface="Calibri"/>
                <a:cs typeface="Calibri"/>
              </a:rPr>
              <a:t> </a:t>
            </a:r>
            <a:r>
              <a:rPr sz="1800" spc="-90" dirty="0">
                <a:solidFill>
                  <a:srgbClr val="283446"/>
                </a:solidFill>
                <a:latin typeface="Calibri"/>
                <a:cs typeface="Calibri"/>
              </a:rPr>
              <a:t>V</a:t>
            </a:r>
            <a:r>
              <a:rPr sz="1800" spc="-15" dirty="0">
                <a:solidFill>
                  <a:srgbClr val="283446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73686" y="6564292"/>
            <a:ext cx="3513454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283446"/>
                </a:solidFill>
                <a:latin typeface="Calibri"/>
                <a:cs typeface="Calibri"/>
              </a:rPr>
              <a:t>Ma</a:t>
            </a:r>
            <a:r>
              <a:rPr sz="1400" dirty="0">
                <a:solidFill>
                  <a:srgbClr val="283446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283446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283446"/>
                </a:solidFill>
                <a:latin typeface="Calibri"/>
                <a:cs typeface="Calibri"/>
              </a:rPr>
              <a:t>in Ar</a:t>
            </a:r>
            <a:r>
              <a:rPr sz="1400" spc="-30" dirty="0">
                <a:solidFill>
                  <a:srgbClr val="283446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283446"/>
                </a:solidFill>
                <a:latin typeface="Calibri"/>
                <a:cs typeface="Calibri"/>
              </a:rPr>
              <a:t>y</a:t>
            </a:r>
            <a:r>
              <a:rPr sz="1400" spc="-20" dirty="0">
                <a:solidFill>
                  <a:srgbClr val="28344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83446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283446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283446"/>
                </a:solidFill>
                <a:latin typeface="Calibri"/>
                <a:cs typeface="Calibri"/>
              </a:rPr>
              <a:t>mmun</a:t>
            </a:r>
            <a:r>
              <a:rPr sz="1400" dirty="0">
                <a:solidFill>
                  <a:srgbClr val="283446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283446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283446"/>
                </a:solidFill>
                <a:latin typeface="Calibri"/>
                <a:cs typeface="Calibri"/>
              </a:rPr>
              <a:t>y</a:t>
            </a:r>
            <a:r>
              <a:rPr sz="1400" spc="5" dirty="0">
                <a:solidFill>
                  <a:srgbClr val="28344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83446"/>
                </a:solidFill>
                <a:latin typeface="Calibri"/>
                <a:cs typeface="Calibri"/>
              </a:rPr>
              <a:t>Hos</a:t>
            </a:r>
            <a:r>
              <a:rPr sz="1400" spc="-10" dirty="0">
                <a:solidFill>
                  <a:srgbClr val="283446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283446"/>
                </a:solidFill>
                <a:latin typeface="Calibri"/>
                <a:cs typeface="Calibri"/>
              </a:rPr>
              <a:t>i</a:t>
            </a:r>
            <a:r>
              <a:rPr sz="1400" spc="-15" dirty="0">
                <a:solidFill>
                  <a:srgbClr val="283446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283446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283446"/>
                </a:solidFill>
                <a:latin typeface="Calibri"/>
                <a:cs typeface="Calibri"/>
              </a:rPr>
              <a:t>l,</a:t>
            </a:r>
            <a:r>
              <a:rPr sz="1400" spc="5" dirty="0">
                <a:solidFill>
                  <a:srgbClr val="28344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83446"/>
                </a:solidFill>
                <a:latin typeface="Calibri"/>
                <a:cs typeface="Calibri"/>
              </a:rPr>
              <a:t>Ft</a:t>
            </a:r>
            <a:r>
              <a:rPr sz="1400" spc="-20" dirty="0">
                <a:solidFill>
                  <a:srgbClr val="28344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83446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283446"/>
                </a:solidFill>
                <a:latin typeface="Calibri"/>
                <a:cs typeface="Calibri"/>
              </a:rPr>
              <a:t>oo</a:t>
            </a:r>
            <a:r>
              <a:rPr sz="1400" spc="-25" dirty="0">
                <a:solidFill>
                  <a:srgbClr val="283446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283446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283446"/>
                </a:solidFill>
                <a:latin typeface="Calibri"/>
                <a:cs typeface="Calibri"/>
              </a:rPr>
              <a:t>,</a:t>
            </a:r>
            <a:r>
              <a:rPr sz="1400" spc="-10" dirty="0">
                <a:solidFill>
                  <a:srgbClr val="28344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83446"/>
                </a:solidFill>
                <a:latin typeface="Calibri"/>
                <a:cs typeface="Calibri"/>
              </a:rPr>
              <a:t>GA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9</a:t>
            </a:r>
            <a:r>
              <a:rPr spc="-15" dirty="0"/>
              <a:t>6</a:t>
            </a:r>
            <a:r>
              <a:rPr sz="1800" spc="7" baseline="25462" dirty="0"/>
              <a:t>t</a:t>
            </a:r>
            <a:r>
              <a:rPr sz="1800" baseline="25462" dirty="0"/>
              <a:t>h</a:t>
            </a:r>
            <a:r>
              <a:rPr sz="1800" spc="195" baseline="25462" dirty="0"/>
              <a:t> </a:t>
            </a:r>
            <a:r>
              <a:rPr sz="1800" spc="-25" dirty="0"/>
              <a:t>M</a:t>
            </a:r>
            <a:r>
              <a:rPr sz="1800" spc="-10" dirty="0"/>
              <a:t>e</a:t>
            </a:r>
            <a:r>
              <a:rPr sz="1800" dirty="0"/>
              <a:t>d</a:t>
            </a:r>
            <a:r>
              <a:rPr sz="1800" spc="-10" dirty="0"/>
              <a:t>i</a:t>
            </a:r>
            <a:r>
              <a:rPr sz="1800" spc="-30" dirty="0"/>
              <a:t>c</a:t>
            </a:r>
            <a:r>
              <a:rPr sz="1800" dirty="0"/>
              <a:t>al</a:t>
            </a:r>
            <a:r>
              <a:rPr sz="1800" spc="5" dirty="0"/>
              <a:t> </a:t>
            </a:r>
            <a:r>
              <a:rPr sz="1800" spc="-15" dirty="0"/>
              <a:t>G</a:t>
            </a:r>
            <a:r>
              <a:rPr sz="1800" spc="-40" dirty="0"/>
              <a:t>r</a:t>
            </a:r>
            <a:r>
              <a:rPr sz="1800" spc="-5" dirty="0"/>
              <a:t>o</a:t>
            </a:r>
            <a:r>
              <a:rPr sz="1800" dirty="0"/>
              <a:t>up</a:t>
            </a:r>
            <a:r>
              <a:rPr sz="1800" spc="-5" dirty="0"/>
              <a:t>,</a:t>
            </a:r>
            <a:r>
              <a:rPr sz="1800" spc="5" dirty="0"/>
              <a:t> </a:t>
            </a:r>
            <a:r>
              <a:rPr sz="1800" spc="-5" dirty="0"/>
              <a:t>E</a:t>
            </a:r>
            <a:r>
              <a:rPr sz="1800" spc="-10" dirty="0"/>
              <a:t>gl</a:t>
            </a:r>
            <a:r>
              <a:rPr sz="1800" spc="-5" dirty="0"/>
              <a:t>i</a:t>
            </a:r>
            <a:r>
              <a:rPr sz="1800" dirty="0"/>
              <a:t>n</a:t>
            </a:r>
            <a:r>
              <a:rPr sz="1800" spc="10" dirty="0"/>
              <a:t> </a:t>
            </a:r>
            <a:r>
              <a:rPr sz="1800" dirty="0"/>
              <a:t>AF</a:t>
            </a:r>
            <a:r>
              <a:rPr sz="1800" spc="-25" dirty="0"/>
              <a:t>B</a:t>
            </a:r>
            <a:r>
              <a:rPr sz="1800" spc="-5" dirty="0"/>
              <a:t>, </a:t>
            </a:r>
            <a:r>
              <a:rPr sz="1800" dirty="0"/>
              <a:t>FL</a:t>
            </a:r>
            <a:endParaRPr sz="1800"/>
          </a:p>
        </p:txBody>
      </p:sp>
      <p:sp>
        <p:nvSpPr>
          <p:cNvPr id="36" name="object 36"/>
          <p:cNvSpPr txBox="1"/>
          <p:nvPr/>
        </p:nvSpPr>
        <p:spPr>
          <a:xfrm>
            <a:off x="99279" y="1963831"/>
            <a:ext cx="384492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283446"/>
                </a:solidFill>
                <a:latin typeface="Calibri"/>
                <a:cs typeface="Calibri"/>
              </a:rPr>
              <a:t>8</a:t>
            </a:r>
            <a:r>
              <a:rPr sz="1600" spc="-20" dirty="0">
                <a:solidFill>
                  <a:srgbClr val="283446"/>
                </a:solidFill>
                <a:latin typeface="Calibri"/>
                <a:cs typeface="Calibri"/>
              </a:rPr>
              <a:t>8</a:t>
            </a:r>
            <a:r>
              <a:rPr sz="1575" baseline="26455" dirty="0">
                <a:solidFill>
                  <a:srgbClr val="283446"/>
                </a:solidFill>
                <a:latin typeface="Calibri"/>
                <a:cs typeface="Calibri"/>
              </a:rPr>
              <a:t>th </a:t>
            </a:r>
            <a:r>
              <a:rPr sz="1575" spc="-135" baseline="26455" dirty="0">
                <a:solidFill>
                  <a:srgbClr val="283446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83446"/>
                </a:solidFill>
                <a:latin typeface="Calibri"/>
                <a:cs typeface="Calibri"/>
              </a:rPr>
              <a:t>Me</a:t>
            </a:r>
            <a:r>
              <a:rPr sz="1600" spc="-10" dirty="0">
                <a:solidFill>
                  <a:srgbClr val="283446"/>
                </a:solidFill>
                <a:latin typeface="Calibri"/>
                <a:cs typeface="Calibri"/>
              </a:rPr>
              <a:t>d</a:t>
            </a:r>
            <a:r>
              <a:rPr sz="1600" dirty="0">
                <a:solidFill>
                  <a:srgbClr val="283446"/>
                </a:solidFill>
                <a:latin typeface="Calibri"/>
                <a:cs typeface="Calibri"/>
              </a:rPr>
              <a:t>i</a:t>
            </a:r>
            <a:r>
              <a:rPr sz="1600" spc="-25" dirty="0">
                <a:solidFill>
                  <a:srgbClr val="283446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283446"/>
                </a:solidFill>
                <a:latin typeface="Calibri"/>
                <a:cs typeface="Calibri"/>
              </a:rPr>
              <a:t>al</a:t>
            </a:r>
            <a:r>
              <a:rPr sz="1600" spc="-20" dirty="0">
                <a:solidFill>
                  <a:srgbClr val="28344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83446"/>
                </a:solidFill>
                <a:latin typeface="Calibri"/>
                <a:cs typeface="Calibri"/>
              </a:rPr>
              <a:t>G</a:t>
            </a:r>
            <a:r>
              <a:rPr sz="1600" spc="-40" dirty="0">
                <a:solidFill>
                  <a:srgbClr val="283446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283446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283446"/>
                </a:solidFill>
                <a:latin typeface="Calibri"/>
                <a:cs typeface="Calibri"/>
              </a:rPr>
              <a:t>up,</a:t>
            </a:r>
            <a:r>
              <a:rPr sz="1600" spc="20" dirty="0">
                <a:solidFill>
                  <a:srgbClr val="283446"/>
                </a:solidFill>
                <a:latin typeface="Calibri"/>
                <a:cs typeface="Calibri"/>
              </a:rPr>
              <a:t> </a:t>
            </a:r>
            <a:r>
              <a:rPr sz="1600" spc="-70" dirty="0">
                <a:solidFill>
                  <a:srgbClr val="283446"/>
                </a:solidFill>
                <a:latin typeface="Calibri"/>
                <a:cs typeface="Calibri"/>
              </a:rPr>
              <a:t>W</a:t>
            </a:r>
            <a:r>
              <a:rPr sz="1600" spc="-15" dirty="0">
                <a:solidFill>
                  <a:srgbClr val="283446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283446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283446"/>
                </a:solidFill>
                <a:latin typeface="Calibri"/>
                <a:cs typeface="Calibri"/>
              </a:rPr>
              <a:t>g</a:t>
            </a:r>
            <a:r>
              <a:rPr sz="1600" spc="-25" dirty="0">
                <a:solidFill>
                  <a:srgbClr val="283446"/>
                </a:solidFill>
                <a:latin typeface="Calibri"/>
                <a:cs typeface="Calibri"/>
              </a:rPr>
              <a:t>h</a:t>
            </a:r>
            <a:r>
              <a:rPr sz="1600" spc="-5" dirty="0">
                <a:solidFill>
                  <a:srgbClr val="283446"/>
                </a:solidFill>
                <a:latin typeface="Calibri"/>
                <a:cs typeface="Calibri"/>
              </a:rPr>
              <a:t>t-</a:t>
            </a:r>
            <a:r>
              <a:rPr sz="1600" spc="-45" dirty="0">
                <a:solidFill>
                  <a:srgbClr val="283446"/>
                </a:solidFill>
                <a:latin typeface="Calibri"/>
                <a:cs typeface="Calibri"/>
              </a:rPr>
              <a:t>P</a:t>
            </a:r>
            <a:r>
              <a:rPr sz="1600" spc="-20" dirty="0">
                <a:solidFill>
                  <a:srgbClr val="283446"/>
                </a:solidFill>
                <a:latin typeface="Calibri"/>
                <a:cs typeface="Calibri"/>
              </a:rPr>
              <a:t>a</a:t>
            </a:r>
            <a:r>
              <a:rPr sz="1600" spc="-30" dirty="0">
                <a:solidFill>
                  <a:srgbClr val="283446"/>
                </a:solidFill>
                <a:latin typeface="Calibri"/>
                <a:cs typeface="Calibri"/>
              </a:rPr>
              <a:t>t</a:t>
            </a:r>
            <a:r>
              <a:rPr sz="1600" spc="-20" dirty="0">
                <a:solidFill>
                  <a:srgbClr val="283446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283446"/>
                </a:solidFill>
                <a:latin typeface="Calibri"/>
                <a:cs typeface="Calibri"/>
              </a:rPr>
              <a:t>e</a:t>
            </a:r>
            <a:r>
              <a:rPr sz="1600" spc="-40" dirty="0">
                <a:solidFill>
                  <a:srgbClr val="283446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283446"/>
                </a:solidFill>
                <a:latin typeface="Calibri"/>
                <a:cs typeface="Calibri"/>
              </a:rPr>
              <a:t>so</a:t>
            </a:r>
            <a:r>
              <a:rPr sz="1600" spc="-10" dirty="0">
                <a:solidFill>
                  <a:srgbClr val="283446"/>
                </a:solidFill>
                <a:latin typeface="Calibri"/>
                <a:cs typeface="Calibri"/>
              </a:rPr>
              <a:t>n</a:t>
            </a:r>
            <a:r>
              <a:rPr sz="1600" dirty="0">
                <a:solidFill>
                  <a:srgbClr val="28344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83446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283446"/>
                </a:solidFill>
                <a:latin typeface="Calibri"/>
                <a:cs typeface="Calibri"/>
              </a:rPr>
              <a:t>F</a:t>
            </a:r>
            <a:r>
              <a:rPr sz="1600" spc="-40" dirty="0">
                <a:solidFill>
                  <a:srgbClr val="283446"/>
                </a:solidFill>
                <a:latin typeface="Calibri"/>
                <a:cs typeface="Calibri"/>
              </a:rPr>
              <a:t>B</a:t>
            </a:r>
            <a:r>
              <a:rPr sz="1600" spc="-5" dirty="0">
                <a:solidFill>
                  <a:srgbClr val="283446"/>
                </a:solidFill>
                <a:latin typeface="Calibri"/>
                <a:cs typeface="Calibri"/>
              </a:rPr>
              <a:t>,</a:t>
            </a:r>
            <a:r>
              <a:rPr sz="1600" spc="20" dirty="0">
                <a:solidFill>
                  <a:srgbClr val="283446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83446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283446"/>
                </a:solidFill>
                <a:latin typeface="Calibri"/>
                <a:cs typeface="Calibri"/>
              </a:rPr>
              <a:t>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648358" y="228235"/>
            <a:ext cx="2571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35" dirty="0">
                <a:solidFill>
                  <a:srgbClr val="8D8F93"/>
                </a:solidFill>
                <a:latin typeface="Franklin Gothic Book"/>
                <a:cs typeface="Franklin Gothic Book"/>
              </a:rPr>
              <a:t>11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268" y="6126479"/>
            <a:ext cx="740663" cy="731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77600" y="6192011"/>
            <a:ext cx="609599" cy="609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0362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95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7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679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71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063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255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47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9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88247" y="1572777"/>
            <a:ext cx="610044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spc="-60" dirty="0">
                <a:solidFill>
                  <a:srgbClr val="454545"/>
                </a:solidFill>
                <a:latin typeface="Franklin Gothic Book"/>
                <a:cs typeface="Franklin Gothic Book"/>
              </a:rPr>
              <a:t>V</a:t>
            </a:r>
            <a:r>
              <a:rPr sz="20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alu</a:t>
            </a:r>
            <a:r>
              <a:rPr sz="20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2000" dirty="0">
                <a:solidFill>
                  <a:srgbClr val="454545"/>
                </a:solidFill>
                <a:latin typeface="Franklin Gothic Book"/>
                <a:cs typeface="Franklin Gothic Book"/>
              </a:rPr>
              <a:t>-B</a:t>
            </a:r>
            <a:r>
              <a:rPr sz="20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20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2000" dirty="0">
                <a:solidFill>
                  <a:srgbClr val="454545"/>
                </a:solidFill>
                <a:latin typeface="Franklin Gothic Book"/>
                <a:cs typeface="Franklin Gothic Book"/>
              </a:rPr>
              <a:t>ed</a:t>
            </a:r>
            <a:r>
              <a:rPr sz="2000" spc="-4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20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20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20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200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2000" spc="-3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20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200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20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454545"/>
                </a:solidFill>
                <a:latin typeface="Franklin Gothic Book"/>
                <a:cs typeface="Franklin Gothic Book"/>
              </a:rPr>
              <a:t>a </a:t>
            </a:r>
            <a:r>
              <a:rPr sz="20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20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y</a:t>
            </a:r>
            <a:r>
              <a:rPr sz="20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2000" spc="-4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2000" dirty="0">
                <a:solidFill>
                  <a:srgbClr val="454545"/>
                </a:solidFill>
                <a:latin typeface="Franklin Gothic Book"/>
                <a:cs typeface="Franklin Gothic Book"/>
              </a:rPr>
              <a:t>em-b</a:t>
            </a:r>
            <a:r>
              <a:rPr sz="20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20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2000" dirty="0">
                <a:solidFill>
                  <a:srgbClr val="454545"/>
                </a:solidFill>
                <a:latin typeface="Franklin Gothic Book"/>
                <a:cs typeface="Franklin Gothic Book"/>
              </a:rPr>
              <a:t>ed</a:t>
            </a:r>
            <a:r>
              <a:rPr sz="200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454545"/>
                </a:solidFill>
                <a:latin typeface="Franklin Gothic Book"/>
                <a:cs typeface="Franklin Gothic Book"/>
              </a:rPr>
              <a:t>model</a:t>
            </a:r>
            <a:r>
              <a:rPr sz="200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454545"/>
                </a:solidFill>
                <a:latin typeface="Franklin Gothic Book"/>
                <a:cs typeface="Franklin Gothic Book"/>
              </a:rPr>
              <a:t>of</a:t>
            </a:r>
            <a:r>
              <a:rPr sz="20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20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200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20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alth</a:t>
            </a:r>
            <a:r>
              <a:rPr sz="2000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20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ar</a:t>
            </a:r>
            <a:r>
              <a:rPr sz="2000" dirty="0">
                <a:solidFill>
                  <a:srgbClr val="454545"/>
                </a:solidFill>
                <a:latin typeface="Franklin Gothic Book"/>
                <a:cs typeface="Franklin Gothic Book"/>
              </a:rPr>
              <a:t>e de</a:t>
            </a:r>
            <a:r>
              <a:rPr sz="20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li</a:t>
            </a:r>
            <a:r>
              <a:rPr sz="2000" spc="-40" dirty="0">
                <a:solidFill>
                  <a:srgbClr val="454545"/>
                </a:solidFill>
                <a:latin typeface="Franklin Gothic Book"/>
                <a:cs typeface="Franklin Gothic Book"/>
              </a:rPr>
              <a:t>v</a:t>
            </a:r>
            <a:r>
              <a:rPr sz="200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2000" spc="5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2000" dirty="0">
                <a:solidFill>
                  <a:srgbClr val="454545"/>
                </a:solidFill>
                <a:latin typeface="Franklin Gothic Book"/>
                <a:cs typeface="Franklin Gothic Book"/>
              </a:rPr>
              <a:t>y </a:t>
            </a:r>
            <a:r>
              <a:rPr sz="20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tha</a:t>
            </a:r>
            <a:r>
              <a:rPr sz="200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20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20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200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20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454545"/>
                </a:solidFill>
                <a:latin typeface="Franklin Gothic Book"/>
                <a:cs typeface="Franklin Gothic Book"/>
              </a:rPr>
              <a:t>b</a:t>
            </a:r>
            <a:r>
              <a:rPr sz="20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20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2000" dirty="0">
                <a:solidFill>
                  <a:srgbClr val="454545"/>
                </a:solidFill>
                <a:latin typeface="Franklin Gothic Book"/>
                <a:cs typeface="Franklin Gothic Book"/>
              </a:rPr>
              <a:t>ed</a:t>
            </a:r>
            <a:r>
              <a:rPr sz="20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454545"/>
                </a:solidFill>
                <a:latin typeface="Franklin Gothic Book"/>
                <a:cs typeface="Franklin Gothic Book"/>
              </a:rPr>
              <a:t>on</a:t>
            </a:r>
            <a:r>
              <a:rPr sz="20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20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th</a:t>
            </a:r>
            <a:r>
              <a:rPr sz="200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20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2000" spc="-50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200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20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ll</a:t>
            </a:r>
            <a:r>
              <a:rPr sz="200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2000" dirty="0">
                <a:solidFill>
                  <a:srgbClr val="454545"/>
                </a:solidFill>
                <a:latin typeface="Franklin Gothic Book"/>
                <a:cs typeface="Franklin Gothic Book"/>
              </a:rPr>
              <a:t>w</a:t>
            </a:r>
            <a:r>
              <a:rPr sz="20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20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2000" dirty="0">
                <a:solidFill>
                  <a:srgbClr val="454545"/>
                </a:solidFill>
                <a:latin typeface="Franklin Gothic Book"/>
                <a:cs typeface="Franklin Gothic Book"/>
              </a:rPr>
              <a:t>g </a:t>
            </a:r>
            <a:r>
              <a:rPr sz="20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pri</a:t>
            </a:r>
            <a:r>
              <a:rPr sz="20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2000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20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ipl</a:t>
            </a:r>
            <a:r>
              <a:rPr sz="200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20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2000" dirty="0">
                <a:solidFill>
                  <a:srgbClr val="454545"/>
                </a:solidFill>
                <a:latin typeface="Franklin Gothic Book"/>
                <a:cs typeface="Franklin Gothic Book"/>
              </a:rPr>
              <a:t>: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9152" y="2407172"/>
            <a:ext cx="6165215" cy="3485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C82A7"/>
              </a:buClr>
              <a:buFont typeface="Wingdings"/>
              <a:buChar char=""/>
              <a:tabLst>
                <a:tab pos="355600" algn="l"/>
              </a:tabLst>
            </a:pP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Pat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ie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nt</a:t>
            </a:r>
            <a:r>
              <a:rPr sz="18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-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ent</a:t>
            </a:r>
            <a:r>
              <a:rPr sz="18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ic</a:t>
            </a:r>
            <a:r>
              <a:rPr sz="18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pp</a:t>
            </a:r>
            <a:r>
              <a:rPr sz="1800" spc="-5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ch</a:t>
            </a:r>
            <a:r>
              <a:rPr sz="18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w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8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50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oc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u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on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ealt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8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u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co</a:t>
            </a:r>
            <a:r>
              <a:rPr sz="18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m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endParaRPr sz="1800">
              <a:latin typeface="Franklin Gothic Book"/>
              <a:cs typeface="Franklin Gothic Book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buClr>
                <a:srgbClr val="6C82A7"/>
              </a:buClr>
              <a:buFont typeface="Wingdings"/>
              <a:buChar char=""/>
              <a:tabLst>
                <a:tab pos="355600" algn="l"/>
              </a:tabLst>
            </a:pPr>
            <a:r>
              <a:rPr sz="1800" spc="-50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oc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u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8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on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18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1800" spc="-4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co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ion</a:t>
            </a:r>
            <a:r>
              <a:rPr sz="1800" spc="-3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(i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.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.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,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b</a:t>
            </a:r>
            <a:r>
              <a:rPr sz="180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5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s,</a:t>
            </a:r>
            <a:r>
              <a:rPr sz="18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40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yp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4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800" spc="-5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en</a:t>
            </a:r>
            <a:r>
              <a:rPr sz="18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, 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re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ssi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)</a:t>
            </a:r>
            <a:endParaRPr sz="18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6C82A7"/>
              </a:buClr>
              <a:buFont typeface="Wingdings"/>
              <a:buChar char=""/>
              <a:tabLst>
                <a:tab pos="355600" algn="l"/>
              </a:tabLst>
            </a:pP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Q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ua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l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spc="20" dirty="0">
                <a:solidFill>
                  <a:srgbClr val="454545"/>
                </a:solidFill>
                <a:latin typeface="Franklin Gothic Book"/>
                <a:cs typeface="Franklin Gothic Book"/>
              </a:rPr>
              <a:t>y</a:t>
            </a:r>
            <a:r>
              <a:rPr sz="18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-</a:t>
            </a:r>
            <a:r>
              <a:rPr sz="1800" spc="-50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80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u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800" spc="-4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at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30" dirty="0">
                <a:solidFill>
                  <a:srgbClr val="454545"/>
                </a:solidFill>
                <a:latin typeface="Franklin Gothic Book"/>
                <a:cs typeface="Franklin Gothic Book"/>
              </a:rPr>
              <a:t>q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uant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it</a:t>
            </a:r>
            <a:r>
              <a:rPr sz="1800" spc="20" dirty="0">
                <a:solidFill>
                  <a:srgbClr val="454545"/>
                </a:solidFill>
                <a:latin typeface="Franklin Gothic Book"/>
                <a:cs typeface="Franklin Gothic Book"/>
              </a:rPr>
              <a:t>y</a:t>
            </a:r>
            <a:r>
              <a:rPr sz="18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-</a:t>
            </a:r>
            <a:r>
              <a:rPr sz="1800" spc="-50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oc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u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endParaRPr sz="18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6C82A7"/>
              </a:buClr>
              <a:buFont typeface="Wingdings"/>
              <a:buChar char=""/>
              <a:tabLst>
                <a:tab pos="355600" algn="l"/>
              </a:tabLst>
            </a:pP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30" dirty="0">
                <a:solidFill>
                  <a:srgbClr val="454545"/>
                </a:solidFill>
                <a:latin typeface="Franklin Gothic Book"/>
                <a:cs typeface="Franklin Gothic Book"/>
              </a:rPr>
              <a:t>m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si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on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va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l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u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4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an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800" spc="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at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ie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at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n 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an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800" spc="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800" spc="-60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80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y</a:t>
            </a:r>
            <a:endParaRPr sz="1800">
              <a:latin typeface="Franklin Gothic Book"/>
              <a:cs typeface="Franklin Gothic Book"/>
            </a:endParaRPr>
          </a:p>
          <a:p>
            <a:pPr marL="355600" marR="725805" indent="-342900">
              <a:lnSpc>
                <a:spcPct val="100000"/>
              </a:lnSpc>
              <a:spcBef>
                <a:spcPts val="994"/>
              </a:spcBef>
              <a:buClr>
                <a:srgbClr val="6C82A7"/>
              </a:buClr>
              <a:buFont typeface="Wingdings"/>
              <a:buChar char=""/>
              <a:tabLst>
                <a:tab pos="355600" algn="l"/>
              </a:tabLst>
            </a:pP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Co</a:t>
            </a:r>
            <a:r>
              <a:rPr sz="1800" spc="-30" dirty="0">
                <a:solidFill>
                  <a:srgbClr val="454545"/>
                </a:solidFill>
                <a:latin typeface="Franklin Gothic Book"/>
                <a:cs typeface="Franklin Gothic Book"/>
              </a:rPr>
              <a:t>m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8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is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of</a:t>
            </a:r>
            <a:r>
              <a:rPr sz="18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yna</a:t>
            </a:r>
            <a:r>
              <a:rPr sz="18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m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ic</a:t>
            </a:r>
            <a:r>
              <a:rPr sz="1800" spc="-4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800" spc="-5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oc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ss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(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8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e 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at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) </a:t>
            </a:r>
            <a:r>
              <a:rPr sz="18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v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rs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u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u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l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ne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endParaRPr sz="18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6C82A7"/>
              </a:buClr>
              <a:buFont typeface="Wingdings"/>
              <a:buChar char=""/>
              <a:tabLst>
                <a:tab pos="355600" algn="l"/>
              </a:tabLst>
            </a:pPr>
            <a:r>
              <a:rPr sz="18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oo</a:t>
            </a:r>
            <a:r>
              <a:rPr sz="1800" spc="-4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ina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on</a:t>
            </a:r>
            <a:r>
              <a:rPr sz="1800" spc="-5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1800" spc="-5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he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ul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l s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pe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um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 of</a:t>
            </a:r>
            <a:r>
              <a:rPr sz="18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8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  <a:p>
            <a:pPr marL="355600" marR="313690" indent="-342900">
              <a:lnSpc>
                <a:spcPct val="100000"/>
              </a:lnSpc>
              <a:spcBef>
                <a:spcPts val="1005"/>
              </a:spcBef>
              <a:buClr>
                <a:srgbClr val="6C82A7"/>
              </a:buClr>
              <a:buFont typeface="Wingdings"/>
              <a:buChar char=""/>
              <a:tabLst>
                <a:tab pos="355600" algn="l"/>
              </a:tabLst>
            </a:pP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tan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t </a:t>
            </a:r>
            <a:r>
              <a:rPr sz="18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5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v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alua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ion</a:t>
            </a:r>
            <a:r>
              <a:rPr sz="18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of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 s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upp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800" spc="4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ti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800" spc="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800" spc="-5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oc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ss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4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8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en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ti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y 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area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50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or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800" spc="-4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oc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spc="-4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m</a:t>
            </a:r>
            <a:r>
              <a:rPr sz="18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800" spc="-4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800" spc="-35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8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v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m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en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754111" y="1734311"/>
            <a:ext cx="3939540" cy="3845560"/>
          </a:xfrm>
          <a:custGeom>
            <a:avLst/>
            <a:gdLst/>
            <a:ahLst/>
            <a:cxnLst/>
            <a:rect l="l" t="t" r="r" b="b"/>
            <a:pathLst>
              <a:path w="3939540" h="3845560">
                <a:moveTo>
                  <a:pt x="1969770" y="0"/>
                </a:moveTo>
                <a:lnTo>
                  <a:pt x="1808218" y="6373"/>
                </a:lnTo>
                <a:lnTo>
                  <a:pt x="1650264" y="25162"/>
                </a:lnTo>
                <a:lnTo>
                  <a:pt x="1496412" y="55873"/>
                </a:lnTo>
                <a:lnTo>
                  <a:pt x="1347172" y="98011"/>
                </a:lnTo>
                <a:lnTo>
                  <a:pt x="1203048" y="151081"/>
                </a:lnTo>
                <a:lnTo>
                  <a:pt x="1064549" y="214588"/>
                </a:lnTo>
                <a:lnTo>
                  <a:pt x="932181" y="288038"/>
                </a:lnTo>
                <a:lnTo>
                  <a:pt x="806451" y="370935"/>
                </a:lnTo>
                <a:lnTo>
                  <a:pt x="687866" y="462785"/>
                </a:lnTo>
                <a:lnTo>
                  <a:pt x="576934" y="563094"/>
                </a:lnTo>
                <a:lnTo>
                  <a:pt x="474160" y="671365"/>
                </a:lnTo>
                <a:lnTo>
                  <a:pt x="380052" y="787106"/>
                </a:lnTo>
                <a:lnTo>
                  <a:pt x="295117" y="909820"/>
                </a:lnTo>
                <a:lnTo>
                  <a:pt x="219863" y="1039013"/>
                </a:lnTo>
                <a:lnTo>
                  <a:pt x="154794" y="1174191"/>
                </a:lnTo>
                <a:lnTo>
                  <a:pt x="100420" y="1314858"/>
                </a:lnTo>
                <a:lnTo>
                  <a:pt x="57247" y="1460520"/>
                </a:lnTo>
                <a:lnTo>
                  <a:pt x="25781" y="1610681"/>
                </a:lnTo>
                <a:lnTo>
                  <a:pt x="6529" y="1764848"/>
                </a:lnTo>
                <a:lnTo>
                  <a:pt x="0" y="1922526"/>
                </a:lnTo>
                <a:lnTo>
                  <a:pt x="6529" y="2080203"/>
                </a:lnTo>
                <a:lnTo>
                  <a:pt x="25781" y="2234370"/>
                </a:lnTo>
                <a:lnTo>
                  <a:pt x="57247" y="2384531"/>
                </a:lnTo>
                <a:lnTo>
                  <a:pt x="100420" y="2530193"/>
                </a:lnTo>
                <a:lnTo>
                  <a:pt x="154794" y="2670860"/>
                </a:lnTo>
                <a:lnTo>
                  <a:pt x="219863" y="2806038"/>
                </a:lnTo>
                <a:lnTo>
                  <a:pt x="295117" y="2935231"/>
                </a:lnTo>
                <a:lnTo>
                  <a:pt x="380052" y="3057945"/>
                </a:lnTo>
                <a:lnTo>
                  <a:pt x="474160" y="3173686"/>
                </a:lnTo>
                <a:lnTo>
                  <a:pt x="576934" y="3281957"/>
                </a:lnTo>
                <a:lnTo>
                  <a:pt x="687866" y="3382266"/>
                </a:lnTo>
                <a:lnTo>
                  <a:pt x="806451" y="3474116"/>
                </a:lnTo>
                <a:lnTo>
                  <a:pt x="932181" y="3557013"/>
                </a:lnTo>
                <a:lnTo>
                  <a:pt x="1064549" y="3630463"/>
                </a:lnTo>
                <a:lnTo>
                  <a:pt x="1203048" y="3693970"/>
                </a:lnTo>
                <a:lnTo>
                  <a:pt x="1347172" y="3747040"/>
                </a:lnTo>
                <a:lnTo>
                  <a:pt x="1496412" y="3789178"/>
                </a:lnTo>
                <a:lnTo>
                  <a:pt x="1650264" y="3819889"/>
                </a:lnTo>
                <a:lnTo>
                  <a:pt x="1808218" y="3838678"/>
                </a:lnTo>
                <a:lnTo>
                  <a:pt x="1969770" y="3845052"/>
                </a:lnTo>
                <a:lnTo>
                  <a:pt x="2131321" y="3838678"/>
                </a:lnTo>
                <a:lnTo>
                  <a:pt x="2289275" y="3819889"/>
                </a:lnTo>
                <a:lnTo>
                  <a:pt x="2443127" y="3789178"/>
                </a:lnTo>
                <a:lnTo>
                  <a:pt x="2592367" y="3747040"/>
                </a:lnTo>
                <a:lnTo>
                  <a:pt x="2736491" y="3693970"/>
                </a:lnTo>
                <a:lnTo>
                  <a:pt x="2874990" y="3630463"/>
                </a:lnTo>
                <a:lnTo>
                  <a:pt x="3007358" y="3557013"/>
                </a:lnTo>
                <a:lnTo>
                  <a:pt x="3133088" y="3474116"/>
                </a:lnTo>
                <a:lnTo>
                  <a:pt x="3251673" y="3382266"/>
                </a:lnTo>
                <a:lnTo>
                  <a:pt x="3362605" y="3281957"/>
                </a:lnTo>
                <a:lnTo>
                  <a:pt x="3465379" y="3173686"/>
                </a:lnTo>
                <a:lnTo>
                  <a:pt x="3559487" y="3057945"/>
                </a:lnTo>
                <a:lnTo>
                  <a:pt x="3644422" y="2935231"/>
                </a:lnTo>
                <a:lnTo>
                  <a:pt x="3719676" y="2806038"/>
                </a:lnTo>
                <a:lnTo>
                  <a:pt x="3784745" y="2670860"/>
                </a:lnTo>
                <a:lnTo>
                  <a:pt x="3839119" y="2530193"/>
                </a:lnTo>
                <a:lnTo>
                  <a:pt x="3882292" y="2384531"/>
                </a:lnTo>
                <a:lnTo>
                  <a:pt x="3913758" y="2234370"/>
                </a:lnTo>
                <a:lnTo>
                  <a:pt x="3933010" y="2080203"/>
                </a:lnTo>
                <a:lnTo>
                  <a:pt x="3939540" y="1922526"/>
                </a:lnTo>
                <a:lnTo>
                  <a:pt x="3933010" y="1764848"/>
                </a:lnTo>
                <a:lnTo>
                  <a:pt x="3913758" y="1610681"/>
                </a:lnTo>
                <a:lnTo>
                  <a:pt x="3882292" y="1460520"/>
                </a:lnTo>
                <a:lnTo>
                  <a:pt x="3839119" y="1314858"/>
                </a:lnTo>
                <a:lnTo>
                  <a:pt x="3784745" y="1174191"/>
                </a:lnTo>
                <a:lnTo>
                  <a:pt x="3719676" y="1039013"/>
                </a:lnTo>
                <a:lnTo>
                  <a:pt x="3644422" y="909820"/>
                </a:lnTo>
                <a:lnTo>
                  <a:pt x="3559487" y="787106"/>
                </a:lnTo>
                <a:lnTo>
                  <a:pt x="3465379" y="671365"/>
                </a:lnTo>
                <a:lnTo>
                  <a:pt x="3362605" y="563094"/>
                </a:lnTo>
                <a:lnTo>
                  <a:pt x="3251673" y="462785"/>
                </a:lnTo>
                <a:lnTo>
                  <a:pt x="3133088" y="370935"/>
                </a:lnTo>
                <a:lnTo>
                  <a:pt x="3007358" y="288038"/>
                </a:lnTo>
                <a:lnTo>
                  <a:pt x="2874990" y="214588"/>
                </a:lnTo>
                <a:lnTo>
                  <a:pt x="2736491" y="151081"/>
                </a:lnTo>
                <a:lnTo>
                  <a:pt x="2592367" y="98011"/>
                </a:lnTo>
                <a:lnTo>
                  <a:pt x="2443127" y="55873"/>
                </a:lnTo>
                <a:lnTo>
                  <a:pt x="2289275" y="25162"/>
                </a:lnTo>
                <a:lnTo>
                  <a:pt x="2131321" y="6373"/>
                </a:lnTo>
                <a:lnTo>
                  <a:pt x="1969770" y="0"/>
                </a:lnTo>
                <a:close/>
              </a:path>
            </a:pathLst>
          </a:custGeom>
          <a:solidFill>
            <a:srgbClr val="3C4D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53167" y="2077211"/>
            <a:ext cx="3741420" cy="3159760"/>
          </a:xfrm>
          <a:custGeom>
            <a:avLst/>
            <a:gdLst/>
            <a:ahLst/>
            <a:cxnLst/>
            <a:rect l="l" t="t" r="r" b="b"/>
            <a:pathLst>
              <a:path w="3741420" h="3159760">
                <a:moveTo>
                  <a:pt x="2807220" y="0"/>
                </a:moveTo>
                <a:lnTo>
                  <a:pt x="934212" y="0"/>
                </a:lnTo>
                <a:lnTo>
                  <a:pt x="0" y="1578508"/>
                </a:lnTo>
                <a:lnTo>
                  <a:pt x="934212" y="3159252"/>
                </a:lnTo>
                <a:lnTo>
                  <a:pt x="2807220" y="3159252"/>
                </a:lnTo>
                <a:lnTo>
                  <a:pt x="3741420" y="1578508"/>
                </a:lnTo>
                <a:lnTo>
                  <a:pt x="2807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67978" y="2289048"/>
            <a:ext cx="2797504" cy="2705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53143" y="1321308"/>
            <a:ext cx="1130807" cy="1104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53143" y="4887467"/>
            <a:ext cx="1130807" cy="1106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721340" y="3963923"/>
            <a:ext cx="1132331" cy="1104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21340" y="2197607"/>
            <a:ext cx="1132331" cy="11064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92568" y="3963923"/>
            <a:ext cx="1132331" cy="1104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92568" y="2197607"/>
            <a:ext cx="1132331" cy="11064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734155" y="2344907"/>
            <a:ext cx="763270" cy="873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750" algn="just">
              <a:lnSpc>
                <a:spcPct val="100000"/>
              </a:lnSpc>
            </a:pPr>
            <a:r>
              <a:rPr sz="115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6</a:t>
            </a:r>
            <a:r>
              <a:rPr sz="11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.</a:t>
            </a:r>
            <a:r>
              <a:rPr sz="115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B</a:t>
            </a:r>
            <a:r>
              <a:rPr sz="11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</a:t>
            </a:r>
            <a:r>
              <a:rPr sz="115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il</a:t>
            </a:r>
            <a:r>
              <a:rPr sz="11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</a:t>
            </a:r>
            <a:r>
              <a:rPr sz="1150" spc="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 Int</a:t>
            </a:r>
            <a:r>
              <a:rPr sz="115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11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grat</a:t>
            </a:r>
            <a:r>
              <a:rPr sz="115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11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 In</a:t>
            </a:r>
            <a:r>
              <a:rPr sz="115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</a:t>
            </a:r>
            <a:r>
              <a:rPr sz="11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or</a:t>
            </a:r>
            <a:r>
              <a:rPr sz="115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</a:t>
            </a:r>
            <a:r>
              <a:rPr sz="11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at</a:t>
            </a:r>
            <a:r>
              <a:rPr sz="115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sz="11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on </a:t>
            </a:r>
            <a:r>
              <a:rPr sz="115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Te</a:t>
            </a:r>
            <a:r>
              <a:rPr sz="11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sz="115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</a:t>
            </a:r>
            <a:r>
              <a:rPr sz="11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no</a:t>
            </a:r>
            <a:r>
              <a:rPr sz="115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</a:t>
            </a:r>
            <a:r>
              <a:rPr sz="11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ogy</a:t>
            </a:r>
            <a:endParaRPr sz="1150">
              <a:latin typeface="Franklin Gothic Medium"/>
              <a:cs typeface="Franklin Gothic Medium"/>
            </a:endParaRPr>
          </a:p>
          <a:p>
            <a:pPr marL="105410">
              <a:lnSpc>
                <a:spcPct val="100000"/>
              </a:lnSpc>
            </a:pPr>
            <a:r>
              <a:rPr sz="115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</a:t>
            </a:r>
            <a:r>
              <a:rPr sz="115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</a:t>
            </a:r>
            <a:r>
              <a:rPr sz="11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at</a:t>
            </a:r>
            <a:r>
              <a:rPr sz="115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</a:t>
            </a:r>
            <a:r>
              <a:rPr sz="11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orm</a:t>
            </a:r>
            <a:endParaRPr sz="1150">
              <a:latin typeface="Franklin Gothic Medium"/>
              <a:cs typeface="Franklin Gothic Mediu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271459" y="1643572"/>
            <a:ext cx="833119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4925" algn="just">
              <a:lnSpc>
                <a:spcPct val="100000"/>
              </a:lnSpc>
            </a:pPr>
            <a:r>
              <a:rPr sz="1200" spc="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. 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</a:t>
            </a: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ani</a:t>
            </a: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ze 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</a:t>
            </a: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12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ou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 Co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292338" y="5146333"/>
            <a:ext cx="882650" cy="72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620" marR="57785" indent="-70485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4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.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nt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ra</a:t>
            </a:r>
            <a:r>
              <a:rPr sz="12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 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-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ite</a:t>
            </a:r>
            <a:endParaRPr sz="1200">
              <a:latin typeface="Franklin Gothic Medium"/>
              <a:cs typeface="Franklin Gothic Medium"/>
            </a:endParaRPr>
          </a:p>
          <a:p>
            <a:pPr marL="165100" marR="5080" indent="-1524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ar</a:t>
            </a: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12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De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li</a:t>
            </a:r>
            <a:r>
              <a:rPr sz="12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v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1200" spc="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y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S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y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</a:t>
            </a: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035032" y="4288778"/>
            <a:ext cx="514984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105" marR="5080" indent="-6604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.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li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gn w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 </a:t>
            </a:r>
            <a:r>
              <a:rPr sz="12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V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al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</a:t>
            </a: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786316" y="2412582"/>
            <a:ext cx="986155" cy="72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5570" algn="just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.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M</a:t>
            </a:r>
            <a:r>
              <a:rPr sz="12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as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ur</a:t>
            </a: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 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tc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r>
              <a:rPr sz="1200" spc="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&amp;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st</a:t>
            </a: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r>
              <a:rPr sz="1200" spc="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or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ve</a:t>
            </a:r>
            <a:r>
              <a:rPr sz="1200" spc="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y</a:t>
            </a:r>
            <a:endParaRPr sz="1200">
              <a:latin typeface="Franklin Gothic Medium"/>
              <a:cs typeface="Franklin Gothic Medium"/>
            </a:endParaRPr>
          </a:p>
          <a:p>
            <a:pPr marL="257810">
              <a:lnSpc>
                <a:spcPct val="100000"/>
              </a:lnSpc>
            </a:pPr>
            <a:r>
              <a:rPr sz="12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744107" y="4301428"/>
            <a:ext cx="767080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0165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5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.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x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G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eo</a:t>
            </a: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ra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hi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endParaRPr sz="1200">
              <a:latin typeface="Franklin Gothic Medium"/>
              <a:cs typeface="Franklin Gothic Medium"/>
            </a:endParaRPr>
          </a:p>
          <a:p>
            <a:pPr marL="177165">
              <a:lnSpc>
                <a:spcPct val="100000"/>
              </a:lnSpc>
            </a:pPr>
            <a:r>
              <a:rPr sz="12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</a:t>
            </a:r>
            <a:r>
              <a:rPr sz="12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1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686165" y="2214314"/>
            <a:ext cx="452120" cy="247650"/>
          </a:xfrm>
          <a:custGeom>
            <a:avLst/>
            <a:gdLst/>
            <a:ahLst/>
            <a:cxnLst/>
            <a:rect l="l" t="t" r="r" b="b"/>
            <a:pathLst>
              <a:path w="452120" h="247650">
                <a:moveTo>
                  <a:pt x="0" y="247243"/>
                </a:moveTo>
                <a:lnTo>
                  <a:pt x="39637" y="213642"/>
                </a:lnTo>
                <a:lnTo>
                  <a:pt x="80702" y="181917"/>
                </a:lnTo>
                <a:lnTo>
                  <a:pt x="123121" y="152103"/>
                </a:lnTo>
                <a:lnTo>
                  <a:pt x="166824" y="124237"/>
                </a:lnTo>
                <a:lnTo>
                  <a:pt x="211739" y="98356"/>
                </a:lnTo>
                <a:lnTo>
                  <a:pt x="257793" y="74496"/>
                </a:lnTo>
                <a:lnTo>
                  <a:pt x="304914" y="52694"/>
                </a:lnTo>
                <a:lnTo>
                  <a:pt x="353032" y="32987"/>
                </a:lnTo>
                <a:lnTo>
                  <a:pt x="402073" y="15409"/>
                </a:lnTo>
                <a:lnTo>
                  <a:pt x="426918" y="7431"/>
                </a:lnTo>
                <a:lnTo>
                  <a:pt x="451967" y="0"/>
                </a:lnTo>
              </a:path>
            </a:pathLst>
          </a:custGeom>
          <a:ln w="28575">
            <a:solidFill>
              <a:srgbClr val="B9C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106828" y="2148530"/>
            <a:ext cx="100965" cy="139065"/>
          </a:xfrm>
          <a:custGeom>
            <a:avLst/>
            <a:gdLst/>
            <a:ahLst/>
            <a:cxnLst/>
            <a:rect l="l" t="t" r="r" b="b"/>
            <a:pathLst>
              <a:path w="100965" h="139064">
                <a:moveTo>
                  <a:pt x="0" y="0"/>
                </a:moveTo>
                <a:lnTo>
                  <a:pt x="34899" y="138544"/>
                </a:lnTo>
                <a:lnTo>
                  <a:pt x="100584" y="48336"/>
                </a:lnTo>
                <a:lnTo>
                  <a:pt x="0" y="0"/>
                </a:lnTo>
                <a:close/>
              </a:path>
            </a:pathLst>
          </a:custGeom>
          <a:solidFill>
            <a:srgbClr val="B9C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71457" y="2137356"/>
            <a:ext cx="436245" cy="287020"/>
          </a:xfrm>
          <a:custGeom>
            <a:avLst/>
            <a:gdLst/>
            <a:ahLst/>
            <a:cxnLst/>
            <a:rect l="l" t="t" r="r" b="b"/>
            <a:pathLst>
              <a:path w="436245" h="287019">
                <a:moveTo>
                  <a:pt x="0" y="0"/>
                </a:moveTo>
                <a:lnTo>
                  <a:pt x="49575" y="19248"/>
                </a:lnTo>
                <a:lnTo>
                  <a:pt x="98013" y="40721"/>
                </a:lnTo>
                <a:lnTo>
                  <a:pt x="145245" y="64367"/>
                </a:lnTo>
                <a:lnTo>
                  <a:pt x="191199" y="90139"/>
                </a:lnTo>
                <a:lnTo>
                  <a:pt x="235805" y="117987"/>
                </a:lnTo>
                <a:lnTo>
                  <a:pt x="278994" y="147862"/>
                </a:lnTo>
                <a:lnTo>
                  <a:pt x="320695" y="179713"/>
                </a:lnTo>
                <a:lnTo>
                  <a:pt x="360838" y="213493"/>
                </a:lnTo>
                <a:lnTo>
                  <a:pt x="399352" y="249151"/>
                </a:lnTo>
                <a:lnTo>
                  <a:pt x="417977" y="267669"/>
                </a:lnTo>
                <a:lnTo>
                  <a:pt x="436168" y="286639"/>
                </a:lnTo>
              </a:path>
            </a:pathLst>
          </a:custGeom>
          <a:ln w="28575">
            <a:solidFill>
              <a:srgbClr val="B9C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644736" y="2366423"/>
            <a:ext cx="110489" cy="111760"/>
          </a:xfrm>
          <a:custGeom>
            <a:avLst/>
            <a:gdLst/>
            <a:ahLst/>
            <a:cxnLst/>
            <a:rect l="l" t="t" r="r" b="b"/>
            <a:pathLst>
              <a:path w="110490" h="111760">
                <a:moveTo>
                  <a:pt x="107416" y="0"/>
                </a:moveTo>
                <a:lnTo>
                  <a:pt x="0" y="94208"/>
                </a:lnTo>
                <a:lnTo>
                  <a:pt x="110223" y="111556"/>
                </a:lnTo>
                <a:lnTo>
                  <a:pt x="107416" y="0"/>
                </a:lnTo>
                <a:close/>
              </a:path>
            </a:pathLst>
          </a:custGeom>
          <a:solidFill>
            <a:srgbClr val="B9C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292733" y="3343325"/>
            <a:ext cx="66675" cy="518795"/>
          </a:xfrm>
          <a:custGeom>
            <a:avLst/>
            <a:gdLst/>
            <a:ahLst/>
            <a:cxnLst/>
            <a:rect l="l" t="t" r="r" b="b"/>
            <a:pathLst>
              <a:path w="66675" h="518795">
                <a:moveTo>
                  <a:pt x="0" y="0"/>
                </a:moveTo>
                <a:lnTo>
                  <a:pt x="16781" y="50462"/>
                </a:lnTo>
                <a:lnTo>
                  <a:pt x="31123" y="101467"/>
                </a:lnTo>
                <a:lnTo>
                  <a:pt x="43020" y="152930"/>
                </a:lnTo>
                <a:lnTo>
                  <a:pt x="52465" y="204764"/>
                </a:lnTo>
                <a:lnTo>
                  <a:pt x="59451" y="256884"/>
                </a:lnTo>
                <a:lnTo>
                  <a:pt x="63973" y="309204"/>
                </a:lnTo>
                <a:lnTo>
                  <a:pt x="66023" y="361638"/>
                </a:lnTo>
                <a:lnTo>
                  <a:pt x="66118" y="387871"/>
                </a:lnTo>
                <a:lnTo>
                  <a:pt x="65594" y="414101"/>
                </a:lnTo>
                <a:lnTo>
                  <a:pt x="64449" y="440316"/>
                </a:lnTo>
                <a:lnTo>
                  <a:pt x="62681" y="466506"/>
                </a:lnTo>
                <a:lnTo>
                  <a:pt x="60291" y="492661"/>
                </a:lnTo>
                <a:lnTo>
                  <a:pt x="57277" y="518769"/>
                </a:lnTo>
              </a:path>
            </a:pathLst>
          </a:custGeom>
          <a:ln w="28574">
            <a:solidFill>
              <a:srgbClr val="B9C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281690" y="3837000"/>
            <a:ext cx="141605" cy="96520"/>
          </a:xfrm>
          <a:custGeom>
            <a:avLst/>
            <a:gdLst/>
            <a:ahLst/>
            <a:cxnLst/>
            <a:rect l="l" t="t" r="r" b="b"/>
            <a:pathLst>
              <a:path w="141604" h="96520">
                <a:moveTo>
                  <a:pt x="0" y="0"/>
                </a:moveTo>
                <a:lnTo>
                  <a:pt x="56908" y="95986"/>
                </a:lnTo>
                <a:lnTo>
                  <a:pt x="141058" y="22694"/>
                </a:lnTo>
                <a:lnTo>
                  <a:pt x="0" y="0"/>
                </a:lnTo>
                <a:close/>
              </a:path>
            </a:pathLst>
          </a:custGeom>
          <a:solidFill>
            <a:srgbClr val="B9C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351301" y="4820987"/>
            <a:ext cx="401320" cy="322580"/>
          </a:xfrm>
          <a:custGeom>
            <a:avLst/>
            <a:gdLst/>
            <a:ahLst/>
            <a:cxnLst/>
            <a:rect l="l" t="t" r="r" b="b"/>
            <a:pathLst>
              <a:path w="401320" h="322579">
                <a:moveTo>
                  <a:pt x="401142" y="0"/>
                </a:moveTo>
                <a:lnTo>
                  <a:pt x="368038" y="39967"/>
                </a:lnTo>
                <a:lnTo>
                  <a:pt x="333205" y="78343"/>
                </a:lnTo>
                <a:lnTo>
                  <a:pt x="296707" y="115078"/>
                </a:lnTo>
                <a:lnTo>
                  <a:pt x="258608" y="150125"/>
                </a:lnTo>
                <a:lnTo>
                  <a:pt x="218973" y="183434"/>
                </a:lnTo>
                <a:lnTo>
                  <a:pt x="177865" y="214957"/>
                </a:lnTo>
                <a:lnTo>
                  <a:pt x="135350" y="244646"/>
                </a:lnTo>
                <a:lnTo>
                  <a:pt x="91491" y="272452"/>
                </a:lnTo>
                <a:lnTo>
                  <a:pt x="46353" y="298328"/>
                </a:lnTo>
                <a:lnTo>
                  <a:pt x="23324" y="310526"/>
                </a:lnTo>
                <a:lnTo>
                  <a:pt x="0" y="322224"/>
                </a:lnTo>
              </a:path>
            </a:pathLst>
          </a:custGeom>
          <a:ln w="28575">
            <a:solidFill>
              <a:srgbClr val="B9C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285614" y="5072451"/>
            <a:ext cx="107950" cy="130810"/>
          </a:xfrm>
          <a:custGeom>
            <a:avLst/>
            <a:gdLst/>
            <a:ahLst/>
            <a:cxnLst/>
            <a:rect l="l" t="t" r="r" b="b"/>
            <a:pathLst>
              <a:path w="107950" h="130810">
                <a:moveTo>
                  <a:pt x="48844" y="0"/>
                </a:moveTo>
                <a:lnTo>
                  <a:pt x="0" y="100330"/>
                </a:lnTo>
                <a:lnTo>
                  <a:pt x="107492" y="130289"/>
                </a:lnTo>
                <a:lnTo>
                  <a:pt x="48844" y="0"/>
                </a:lnTo>
                <a:close/>
              </a:path>
            </a:pathLst>
          </a:custGeom>
          <a:solidFill>
            <a:srgbClr val="B9C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13313" y="4919926"/>
            <a:ext cx="451484" cy="262255"/>
          </a:xfrm>
          <a:custGeom>
            <a:avLst/>
            <a:gdLst/>
            <a:ahLst/>
            <a:cxnLst/>
            <a:rect l="l" t="t" r="r" b="b"/>
            <a:pathLst>
              <a:path w="451484" h="262254">
                <a:moveTo>
                  <a:pt x="451294" y="262191"/>
                </a:moveTo>
                <a:lnTo>
                  <a:pt x="400737" y="245702"/>
                </a:lnTo>
                <a:lnTo>
                  <a:pt x="351191" y="226930"/>
                </a:lnTo>
                <a:lnTo>
                  <a:pt x="302730" y="205919"/>
                </a:lnTo>
                <a:lnTo>
                  <a:pt x="255427" y="182716"/>
                </a:lnTo>
                <a:lnTo>
                  <a:pt x="209354" y="157365"/>
                </a:lnTo>
                <a:lnTo>
                  <a:pt x="164585" y="129913"/>
                </a:lnTo>
                <a:lnTo>
                  <a:pt x="121192" y="100405"/>
                </a:lnTo>
                <a:lnTo>
                  <a:pt x="79248" y="68886"/>
                </a:lnTo>
                <a:lnTo>
                  <a:pt x="38826" y="35402"/>
                </a:lnTo>
                <a:lnTo>
                  <a:pt x="19209" y="17938"/>
                </a:lnTo>
                <a:lnTo>
                  <a:pt x="0" y="0"/>
                </a:lnTo>
              </a:path>
            </a:pathLst>
          </a:custGeom>
          <a:ln w="28575">
            <a:solidFill>
              <a:srgbClr val="B9C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663075" y="4868640"/>
            <a:ext cx="111125" cy="111760"/>
          </a:xfrm>
          <a:custGeom>
            <a:avLst/>
            <a:gdLst/>
            <a:ahLst/>
            <a:cxnLst/>
            <a:rect l="l" t="t" r="r" b="b"/>
            <a:pathLst>
              <a:path w="111125" h="111760">
                <a:moveTo>
                  <a:pt x="0" y="0"/>
                </a:moveTo>
                <a:lnTo>
                  <a:pt x="8953" y="111226"/>
                </a:lnTo>
                <a:lnTo>
                  <a:pt x="111023" y="11252"/>
                </a:lnTo>
                <a:lnTo>
                  <a:pt x="0" y="0"/>
                </a:lnTo>
                <a:close/>
              </a:path>
            </a:pathLst>
          </a:custGeom>
          <a:solidFill>
            <a:srgbClr val="B9C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80947" y="3420173"/>
            <a:ext cx="37465" cy="521970"/>
          </a:xfrm>
          <a:custGeom>
            <a:avLst/>
            <a:gdLst/>
            <a:ahLst/>
            <a:cxnLst/>
            <a:rect l="l" t="t" r="r" b="b"/>
            <a:pathLst>
              <a:path w="37465" h="521970">
                <a:moveTo>
                  <a:pt x="25159" y="521792"/>
                </a:moveTo>
                <a:lnTo>
                  <a:pt x="15219" y="469550"/>
                </a:lnTo>
                <a:lnTo>
                  <a:pt x="7769" y="417093"/>
                </a:lnTo>
                <a:lnTo>
                  <a:pt x="2802" y="364507"/>
                </a:lnTo>
                <a:lnTo>
                  <a:pt x="315" y="311878"/>
                </a:lnTo>
                <a:lnTo>
                  <a:pt x="0" y="285573"/>
                </a:lnTo>
                <a:lnTo>
                  <a:pt x="302" y="259291"/>
                </a:lnTo>
                <a:lnTo>
                  <a:pt x="2759" y="206832"/>
                </a:lnTo>
                <a:lnTo>
                  <a:pt x="7681" y="154588"/>
                </a:lnTo>
                <a:lnTo>
                  <a:pt x="15063" y="102644"/>
                </a:lnTo>
                <a:lnTo>
                  <a:pt x="24899" y="51086"/>
                </a:lnTo>
                <a:lnTo>
                  <a:pt x="30737" y="25478"/>
                </a:lnTo>
                <a:lnTo>
                  <a:pt x="37186" y="0"/>
                </a:lnTo>
              </a:path>
            </a:pathLst>
          </a:custGeom>
          <a:ln w="28575">
            <a:solidFill>
              <a:srgbClr val="B9C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045714" y="3351434"/>
            <a:ext cx="137160" cy="102870"/>
          </a:xfrm>
          <a:custGeom>
            <a:avLst/>
            <a:gdLst/>
            <a:ahLst/>
            <a:cxnLst/>
            <a:rect l="l" t="t" r="r" b="b"/>
            <a:pathLst>
              <a:path w="137159" h="102870">
                <a:moveTo>
                  <a:pt x="93116" y="0"/>
                </a:moveTo>
                <a:lnTo>
                  <a:pt x="0" y="61480"/>
                </a:lnTo>
                <a:lnTo>
                  <a:pt x="136804" y="102679"/>
                </a:lnTo>
                <a:lnTo>
                  <a:pt x="93116" y="0"/>
                </a:lnTo>
                <a:close/>
              </a:path>
            </a:pathLst>
          </a:custGeom>
          <a:solidFill>
            <a:srgbClr val="B9C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407652" y="3073907"/>
            <a:ext cx="541019" cy="5394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88340" y="243570"/>
            <a:ext cx="7514590" cy="805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37735">
              <a:lnSpc>
                <a:spcPct val="100000"/>
              </a:lnSpc>
            </a:pPr>
            <a:r>
              <a:rPr sz="1600" spc="0" dirty="0">
                <a:solidFill>
                  <a:srgbClr val="00AF50"/>
                </a:solidFill>
                <a:latin typeface="Franklin Gothic Book"/>
                <a:cs typeface="Franklin Gothic Book"/>
              </a:rPr>
              <a:t>U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N</a:t>
            </a:r>
            <a:r>
              <a:rPr sz="1600" dirty="0">
                <a:solidFill>
                  <a:srgbClr val="00AF50"/>
                </a:solidFill>
                <a:latin typeface="Franklin Gothic Book"/>
                <a:cs typeface="Franklin Gothic Book"/>
              </a:rPr>
              <a:t>CL</a:t>
            </a:r>
            <a:r>
              <a:rPr sz="1600" spc="-5" dirty="0">
                <a:solidFill>
                  <a:srgbClr val="00AF50"/>
                </a:solidFill>
                <a:latin typeface="Franklin Gothic Book"/>
                <a:cs typeface="Franklin Gothic Book"/>
              </a:rPr>
              <a:t>A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SSI</a:t>
            </a:r>
            <a:r>
              <a:rPr sz="1600" spc="-5" dirty="0">
                <a:solidFill>
                  <a:srgbClr val="00AF50"/>
                </a:solidFill>
                <a:latin typeface="Franklin Gothic Book"/>
                <a:cs typeface="Franklin Gothic Book"/>
              </a:rPr>
              <a:t>FI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ED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Adop</a:t>
            </a:r>
            <a:r>
              <a:rPr sz="37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ti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n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g</a:t>
            </a:r>
            <a:r>
              <a:rPr sz="3700" spc="-3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a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700" spc="-12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V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a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l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ue-B</a:t>
            </a:r>
            <a:r>
              <a:rPr sz="37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as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d</a:t>
            </a:r>
            <a:r>
              <a:rPr sz="3700" spc="-2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Car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sz="3700" spc="-3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700" spc="1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S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ys</a:t>
            </a:r>
            <a:r>
              <a:rPr sz="3700" spc="-4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t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em</a:t>
            </a:r>
            <a:endParaRPr sz="3700">
              <a:latin typeface="Franklin Gothic Medium"/>
              <a:cs typeface="Franklin Gothic Medium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</a:t>
            </a:r>
            <a:r>
              <a:rPr spc="5" dirty="0"/>
              <a:t>mp</a:t>
            </a:r>
            <a:r>
              <a:rPr spc="55" dirty="0"/>
              <a:t>r</a:t>
            </a:r>
            <a:r>
              <a:rPr dirty="0"/>
              <a:t>ovin</a:t>
            </a:r>
            <a:r>
              <a:rPr spc="5" dirty="0"/>
              <a:t>g</a:t>
            </a:r>
            <a:r>
              <a:rPr spc="20" dirty="0"/>
              <a:t> </a:t>
            </a:r>
            <a:r>
              <a:rPr spc="10" dirty="0"/>
              <a:t>H</a:t>
            </a:r>
            <a:r>
              <a:rPr spc="5" dirty="0"/>
              <a:t>e</a:t>
            </a:r>
            <a:r>
              <a:rPr dirty="0"/>
              <a:t>al</a:t>
            </a:r>
            <a:r>
              <a:rPr spc="10" dirty="0"/>
              <a:t>t</a:t>
            </a:r>
            <a:r>
              <a:rPr spc="5" dirty="0"/>
              <a:t>h</a:t>
            </a:r>
            <a:r>
              <a:rPr dirty="0"/>
              <a:t> an</a:t>
            </a:r>
            <a:r>
              <a:rPr spc="5" dirty="0"/>
              <a:t>d</a:t>
            </a:r>
            <a:r>
              <a:rPr spc="10" dirty="0"/>
              <a:t> </a:t>
            </a:r>
            <a:r>
              <a:rPr spc="5" dirty="0"/>
              <a:t>Bu</a:t>
            </a:r>
            <a:r>
              <a:rPr dirty="0"/>
              <a:t>ildin</a:t>
            </a:r>
            <a:r>
              <a:rPr spc="5" dirty="0"/>
              <a:t>g</a:t>
            </a:r>
            <a:r>
              <a:rPr spc="-5" dirty="0"/>
              <a:t> </a:t>
            </a:r>
            <a:r>
              <a:rPr spc="5" dirty="0"/>
              <a:t>Re</a:t>
            </a:r>
            <a:r>
              <a:rPr dirty="0"/>
              <a:t>adin</a:t>
            </a:r>
            <a:r>
              <a:rPr spc="5" dirty="0"/>
              <a:t>es</a:t>
            </a:r>
            <a:r>
              <a:rPr spc="-20" dirty="0"/>
              <a:t>s</a:t>
            </a:r>
            <a:r>
              <a:rPr dirty="0"/>
              <a:t>.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10" dirty="0"/>
              <a:t>t</a:t>
            </a:r>
            <a:r>
              <a:rPr dirty="0"/>
              <a:t>i</a:t>
            </a:r>
            <a:r>
              <a:rPr spc="5" dirty="0"/>
              <a:t>m</a:t>
            </a:r>
            <a:r>
              <a:rPr spc="-20" dirty="0"/>
              <a:t>e</a:t>
            </a:r>
            <a:r>
              <a:rPr dirty="0"/>
              <a:t>,</a:t>
            </a:r>
            <a:r>
              <a:rPr spc="15" dirty="0"/>
              <a:t>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-35" dirty="0"/>
              <a:t>w</a:t>
            </a:r>
            <a:r>
              <a:rPr dirty="0"/>
              <a:t>h</a:t>
            </a:r>
            <a:r>
              <a:rPr spc="5" dirty="0"/>
              <a:t>e</a:t>
            </a:r>
            <a:r>
              <a:rPr spc="55" dirty="0"/>
              <a:t>r</a:t>
            </a:r>
            <a:r>
              <a:rPr spc="5" dirty="0"/>
              <a:t>e</a:t>
            </a:r>
            <a:r>
              <a:rPr spc="40" dirty="0"/>
              <a:t> </a:t>
            </a:r>
            <a:r>
              <a:rPr spc="20" dirty="0"/>
              <a:t>—</a:t>
            </a:r>
            <a:r>
              <a:rPr spc="15" dirty="0"/>
              <a:t> </a:t>
            </a:r>
            <a:r>
              <a:rPr spc="10" dirty="0"/>
              <a:t>A</a:t>
            </a:r>
            <a:r>
              <a:rPr dirty="0"/>
              <a:t>l</a:t>
            </a:r>
            <a:r>
              <a:rPr spc="-10" dirty="0"/>
              <a:t>w</a:t>
            </a:r>
            <a:r>
              <a:rPr dirty="0"/>
              <a:t>ays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1645392" y="259022"/>
            <a:ext cx="2635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8D8F93"/>
                </a:solidFill>
                <a:latin typeface="Franklin Gothic Book"/>
                <a:cs typeface="Franklin Gothic Book"/>
              </a:rPr>
              <a:t>12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015888" y="3665989"/>
            <a:ext cx="13519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200" dirty="0">
                <a:solidFill>
                  <a:srgbClr val="283446"/>
                </a:solidFill>
                <a:latin typeface="Franklin Gothic Book"/>
                <a:cs typeface="Franklin Gothic Book"/>
              </a:rPr>
              <a:t>eal</a:t>
            </a:r>
            <a:r>
              <a:rPr sz="12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200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200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2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2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W</a:t>
            </a:r>
            <a:r>
              <a:rPr sz="120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2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lln</a:t>
            </a:r>
            <a:r>
              <a:rPr sz="1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2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2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endParaRPr sz="1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268" y="6126479"/>
            <a:ext cx="740663" cy="731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77600" y="6192011"/>
            <a:ext cx="609599" cy="609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0362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95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7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679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71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063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255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47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9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39484" y="1208532"/>
            <a:ext cx="5128259" cy="47899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69964" y="1239011"/>
            <a:ext cx="5012435" cy="46741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69964" y="1239011"/>
            <a:ext cx="5012690" cy="4674235"/>
          </a:xfrm>
          <a:custGeom>
            <a:avLst/>
            <a:gdLst/>
            <a:ahLst/>
            <a:cxnLst/>
            <a:rect l="l" t="t" r="r" b="b"/>
            <a:pathLst>
              <a:path w="5012690" h="4674235">
                <a:moveTo>
                  <a:pt x="0" y="2337054"/>
                </a:moveTo>
                <a:lnTo>
                  <a:pt x="8308" y="2145379"/>
                </a:lnTo>
                <a:lnTo>
                  <a:pt x="32802" y="1957973"/>
                </a:lnTo>
                <a:lnTo>
                  <a:pt x="72837" y="1775434"/>
                </a:lnTo>
                <a:lnTo>
                  <a:pt x="127768" y="1598366"/>
                </a:lnTo>
                <a:lnTo>
                  <a:pt x="196950" y="1427369"/>
                </a:lnTo>
                <a:lnTo>
                  <a:pt x="279739" y="1263045"/>
                </a:lnTo>
                <a:lnTo>
                  <a:pt x="375488" y="1105996"/>
                </a:lnTo>
                <a:lnTo>
                  <a:pt x="483554" y="956822"/>
                </a:lnTo>
                <a:lnTo>
                  <a:pt x="603290" y="816126"/>
                </a:lnTo>
                <a:lnTo>
                  <a:pt x="734053" y="684509"/>
                </a:lnTo>
                <a:lnTo>
                  <a:pt x="875197" y="562572"/>
                </a:lnTo>
                <a:lnTo>
                  <a:pt x="1026077" y="450917"/>
                </a:lnTo>
                <a:lnTo>
                  <a:pt x="1186048" y="350145"/>
                </a:lnTo>
                <a:lnTo>
                  <a:pt x="1354465" y="260858"/>
                </a:lnTo>
                <a:lnTo>
                  <a:pt x="1530684" y="183658"/>
                </a:lnTo>
                <a:lnTo>
                  <a:pt x="1714058" y="119145"/>
                </a:lnTo>
                <a:lnTo>
                  <a:pt x="1903944" y="67921"/>
                </a:lnTo>
                <a:lnTo>
                  <a:pt x="2099696" y="30588"/>
                </a:lnTo>
                <a:lnTo>
                  <a:pt x="2300668" y="7747"/>
                </a:lnTo>
                <a:lnTo>
                  <a:pt x="2506218" y="0"/>
                </a:lnTo>
                <a:lnTo>
                  <a:pt x="2711767" y="7747"/>
                </a:lnTo>
                <a:lnTo>
                  <a:pt x="2912739" y="30588"/>
                </a:lnTo>
                <a:lnTo>
                  <a:pt x="3108491" y="67921"/>
                </a:lnTo>
                <a:lnTo>
                  <a:pt x="3298377" y="119145"/>
                </a:lnTo>
                <a:lnTo>
                  <a:pt x="3481751" y="183658"/>
                </a:lnTo>
                <a:lnTo>
                  <a:pt x="3657970" y="260858"/>
                </a:lnTo>
                <a:lnTo>
                  <a:pt x="3826387" y="350145"/>
                </a:lnTo>
                <a:lnTo>
                  <a:pt x="3986358" y="450917"/>
                </a:lnTo>
                <a:lnTo>
                  <a:pt x="4137238" y="562572"/>
                </a:lnTo>
                <a:lnTo>
                  <a:pt x="4278382" y="684509"/>
                </a:lnTo>
                <a:lnTo>
                  <a:pt x="4409145" y="816126"/>
                </a:lnTo>
                <a:lnTo>
                  <a:pt x="4528881" y="956822"/>
                </a:lnTo>
                <a:lnTo>
                  <a:pt x="4636947" y="1105996"/>
                </a:lnTo>
                <a:lnTo>
                  <a:pt x="4732696" y="1263045"/>
                </a:lnTo>
                <a:lnTo>
                  <a:pt x="4815485" y="1427369"/>
                </a:lnTo>
                <a:lnTo>
                  <a:pt x="4884667" y="1598366"/>
                </a:lnTo>
                <a:lnTo>
                  <a:pt x="4939598" y="1775434"/>
                </a:lnTo>
                <a:lnTo>
                  <a:pt x="4979633" y="1957973"/>
                </a:lnTo>
                <a:lnTo>
                  <a:pt x="5004127" y="2145379"/>
                </a:lnTo>
                <a:lnTo>
                  <a:pt x="5012436" y="2337054"/>
                </a:lnTo>
                <a:lnTo>
                  <a:pt x="5004127" y="2528728"/>
                </a:lnTo>
                <a:lnTo>
                  <a:pt x="4979633" y="2716134"/>
                </a:lnTo>
                <a:lnTo>
                  <a:pt x="4939598" y="2898673"/>
                </a:lnTo>
                <a:lnTo>
                  <a:pt x="4884667" y="3075741"/>
                </a:lnTo>
                <a:lnTo>
                  <a:pt x="4815485" y="3246738"/>
                </a:lnTo>
                <a:lnTo>
                  <a:pt x="4732696" y="3411062"/>
                </a:lnTo>
                <a:lnTo>
                  <a:pt x="4636947" y="3568111"/>
                </a:lnTo>
                <a:lnTo>
                  <a:pt x="4528881" y="3717285"/>
                </a:lnTo>
                <a:lnTo>
                  <a:pt x="4409145" y="3857981"/>
                </a:lnTo>
                <a:lnTo>
                  <a:pt x="4278382" y="3989598"/>
                </a:lnTo>
                <a:lnTo>
                  <a:pt x="4137238" y="4111535"/>
                </a:lnTo>
                <a:lnTo>
                  <a:pt x="3986358" y="4223190"/>
                </a:lnTo>
                <a:lnTo>
                  <a:pt x="3826387" y="4323962"/>
                </a:lnTo>
                <a:lnTo>
                  <a:pt x="3657970" y="4413249"/>
                </a:lnTo>
                <a:lnTo>
                  <a:pt x="3481751" y="4490449"/>
                </a:lnTo>
                <a:lnTo>
                  <a:pt x="3298377" y="4554962"/>
                </a:lnTo>
                <a:lnTo>
                  <a:pt x="3108491" y="4606186"/>
                </a:lnTo>
                <a:lnTo>
                  <a:pt x="2912739" y="4643519"/>
                </a:lnTo>
                <a:lnTo>
                  <a:pt x="2711767" y="4666360"/>
                </a:lnTo>
                <a:lnTo>
                  <a:pt x="2506218" y="4674108"/>
                </a:lnTo>
                <a:lnTo>
                  <a:pt x="2300668" y="4666360"/>
                </a:lnTo>
                <a:lnTo>
                  <a:pt x="2099696" y="4643519"/>
                </a:lnTo>
                <a:lnTo>
                  <a:pt x="1903944" y="4606186"/>
                </a:lnTo>
                <a:lnTo>
                  <a:pt x="1714058" y="4554962"/>
                </a:lnTo>
                <a:lnTo>
                  <a:pt x="1530684" y="4490449"/>
                </a:lnTo>
                <a:lnTo>
                  <a:pt x="1354465" y="4413249"/>
                </a:lnTo>
                <a:lnTo>
                  <a:pt x="1186048" y="4323962"/>
                </a:lnTo>
                <a:lnTo>
                  <a:pt x="1026077" y="4223190"/>
                </a:lnTo>
                <a:lnTo>
                  <a:pt x="875197" y="4111535"/>
                </a:lnTo>
                <a:lnTo>
                  <a:pt x="734053" y="3989598"/>
                </a:lnTo>
                <a:lnTo>
                  <a:pt x="603290" y="3857981"/>
                </a:lnTo>
                <a:lnTo>
                  <a:pt x="483554" y="3717285"/>
                </a:lnTo>
                <a:lnTo>
                  <a:pt x="375488" y="3568111"/>
                </a:lnTo>
                <a:lnTo>
                  <a:pt x="279739" y="3411062"/>
                </a:lnTo>
                <a:lnTo>
                  <a:pt x="196950" y="3246738"/>
                </a:lnTo>
                <a:lnTo>
                  <a:pt x="127768" y="3075741"/>
                </a:lnTo>
                <a:lnTo>
                  <a:pt x="72837" y="2898673"/>
                </a:lnTo>
                <a:lnTo>
                  <a:pt x="32802" y="2716134"/>
                </a:lnTo>
                <a:lnTo>
                  <a:pt x="8308" y="2528728"/>
                </a:lnTo>
                <a:lnTo>
                  <a:pt x="0" y="2337054"/>
                </a:lnTo>
                <a:close/>
              </a:path>
            </a:pathLst>
          </a:custGeom>
          <a:ln w="9525">
            <a:solidFill>
              <a:srgbClr val="B9C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92378" y="1561426"/>
            <a:ext cx="4368165" cy="4029710"/>
          </a:xfrm>
          <a:custGeom>
            <a:avLst/>
            <a:gdLst/>
            <a:ahLst/>
            <a:cxnLst/>
            <a:rect l="l" t="t" r="r" b="b"/>
            <a:pathLst>
              <a:path w="4368165" h="4029710">
                <a:moveTo>
                  <a:pt x="0" y="2014639"/>
                </a:moveTo>
                <a:lnTo>
                  <a:pt x="7239" y="2179869"/>
                </a:lnTo>
                <a:lnTo>
                  <a:pt x="28582" y="2341422"/>
                </a:lnTo>
                <a:lnTo>
                  <a:pt x="63467" y="2498777"/>
                </a:lnTo>
                <a:lnTo>
                  <a:pt x="111331" y="2651418"/>
                </a:lnTo>
                <a:lnTo>
                  <a:pt x="171614" y="2798824"/>
                </a:lnTo>
                <a:lnTo>
                  <a:pt x="243752" y="2940478"/>
                </a:lnTo>
                <a:lnTo>
                  <a:pt x="327183" y="3075861"/>
                </a:lnTo>
                <a:lnTo>
                  <a:pt x="421347" y="3204455"/>
                </a:lnTo>
                <a:lnTo>
                  <a:pt x="525680" y="3325741"/>
                </a:lnTo>
                <a:lnTo>
                  <a:pt x="639621" y="3439201"/>
                </a:lnTo>
                <a:lnTo>
                  <a:pt x="762607" y="3544316"/>
                </a:lnTo>
                <a:lnTo>
                  <a:pt x="894077" y="3640567"/>
                </a:lnTo>
                <a:lnTo>
                  <a:pt x="1033468" y="3727437"/>
                </a:lnTo>
                <a:lnTo>
                  <a:pt x="1180219" y="3804406"/>
                </a:lnTo>
                <a:lnTo>
                  <a:pt x="1333768" y="3870956"/>
                </a:lnTo>
                <a:lnTo>
                  <a:pt x="1493552" y="3926569"/>
                </a:lnTo>
                <a:lnTo>
                  <a:pt x="1659010" y="3970726"/>
                </a:lnTo>
                <a:lnTo>
                  <a:pt x="1829578" y="4002909"/>
                </a:lnTo>
                <a:lnTo>
                  <a:pt x="2004697" y="4022599"/>
                </a:lnTo>
                <a:lnTo>
                  <a:pt x="2183803" y="4029278"/>
                </a:lnTo>
                <a:lnTo>
                  <a:pt x="2362908" y="4022599"/>
                </a:lnTo>
                <a:lnTo>
                  <a:pt x="2538027" y="4002909"/>
                </a:lnTo>
                <a:lnTo>
                  <a:pt x="2708596" y="3970726"/>
                </a:lnTo>
                <a:lnTo>
                  <a:pt x="2874053" y="3926569"/>
                </a:lnTo>
                <a:lnTo>
                  <a:pt x="3033837" y="3870956"/>
                </a:lnTo>
                <a:lnTo>
                  <a:pt x="3187386" y="3804406"/>
                </a:lnTo>
                <a:lnTo>
                  <a:pt x="3334137" y="3727437"/>
                </a:lnTo>
                <a:lnTo>
                  <a:pt x="3473528" y="3640567"/>
                </a:lnTo>
                <a:lnTo>
                  <a:pt x="3604998" y="3544316"/>
                </a:lnTo>
                <a:lnTo>
                  <a:pt x="3727984" y="3439201"/>
                </a:lnTo>
                <a:lnTo>
                  <a:pt x="3841925" y="3325741"/>
                </a:lnTo>
                <a:lnTo>
                  <a:pt x="3946258" y="3204455"/>
                </a:lnTo>
                <a:lnTo>
                  <a:pt x="4040422" y="3075861"/>
                </a:lnTo>
                <a:lnTo>
                  <a:pt x="4123854" y="2940478"/>
                </a:lnTo>
                <a:lnTo>
                  <a:pt x="4195992" y="2798824"/>
                </a:lnTo>
                <a:lnTo>
                  <a:pt x="4256274" y="2651418"/>
                </a:lnTo>
                <a:lnTo>
                  <a:pt x="4304139" y="2498777"/>
                </a:lnTo>
                <a:lnTo>
                  <a:pt x="4339023" y="2341422"/>
                </a:lnTo>
                <a:lnTo>
                  <a:pt x="4360366" y="2179869"/>
                </a:lnTo>
                <a:lnTo>
                  <a:pt x="4367606" y="2014639"/>
                </a:lnTo>
                <a:lnTo>
                  <a:pt x="4360366" y="1849408"/>
                </a:lnTo>
                <a:lnTo>
                  <a:pt x="4339023" y="1687855"/>
                </a:lnTo>
                <a:lnTo>
                  <a:pt x="4304139" y="1530500"/>
                </a:lnTo>
                <a:lnTo>
                  <a:pt x="4256274" y="1377860"/>
                </a:lnTo>
                <a:lnTo>
                  <a:pt x="4195992" y="1230453"/>
                </a:lnTo>
                <a:lnTo>
                  <a:pt x="4123854" y="1088799"/>
                </a:lnTo>
                <a:lnTo>
                  <a:pt x="4040422" y="953416"/>
                </a:lnTo>
                <a:lnTo>
                  <a:pt x="3946258" y="824822"/>
                </a:lnTo>
                <a:lnTo>
                  <a:pt x="3841925" y="703536"/>
                </a:lnTo>
                <a:lnTo>
                  <a:pt x="3727984" y="590076"/>
                </a:lnTo>
                <a:lnTo>
                  <a:pt x="3604998" y="484962"/>
                </a:lnTo>
                <a:lnTo>
                  <a:pt x="3473528" y="388710"/>
                </a:lnTo>
                <a:lnTo>
                  <a:pt x="3334137" y="301841"/>
                </a:lnTo>
                <a:lnTo>
                  <a:pt x="3187386" y="224871"/>
                </a:lnTo>
                <a:lnTo>
                  <a:pt x="3033837" y="158321"/>
                </a:lnTo>
                <a:lnTo>
                  <a:pt x="2874053" y="102708"/>
                </a:lnTo>
                <a:lnTo>
                  <a:pt x="2708596" y="58551"/>
                </a:lnTo>
                <a:lnTo>
                  <a:pt x="2538027" y="26368"/>
                </a:lnTo>
                <a:lnTo>
                  <a:pt x="2362908" y="6678"/>
                </a:lnTo>
                <a:lnTo>
                  <a:pt x="2183803" y="0"/>
                </a:lnTo>
                <a:lnTo>
                  <a:pt x="2004697" y="6678"/>
                </a:lnTo>
                <a:lnTo>
                  <a:pt x="1829578" y="26368"/>
                </a:lnTo>
                <a:lnTo>
                  <a:pt x="1659010" y="58551"/>
                </a:lnTo>
                <a:lnTo>
                  <a:pt x="1493552" y="102708"/>
                </a:lnTo>
                <a:lnTo>
                  <a:pt x="1333768" y="158321"/>
                </a:lnTo>
                <a:lnTo>
                  <a:pt x="1180219" y="224871"/>
                </a:lnTo>
                <a:lnTo>
                  <a:pt x="1033468" y="301841"/>
                </a:lnTo>
                <a:lnTo>
                  <a:pt x="894077" y="388710"/>
                </a:lnTo>
                <a:lnTo>
                  <a:pt x="762607" y="484962"/>
                </a:lnTo>
                <a:lnTo>
                  <a:pt x="639621" y="590076"/>
                </a:lnTo>
                <a:lnTo>
                  <a:pt x="525680" y="703536"/>
                </a:lnTo>
                <a:lnTo>
                  <a:pt x="421347" y="824822"/>
                </a:lnTo>
                <a:lnTo>
                  <a:pt x="327183" y="953416"/>
                </a:lnTo>
                <a:lnTo>
                  <a:pt x="243752" y="1088799"/>
                </a:lnTo>
                <a:lnTo>
                  <a:pt x="171614" y="1230453"/>
                </a:lnTo>
                <a:lnTo>
                  <a:pt x="111331" y="1377860"/>
                </a:lnTo>
                <a:lnTo>
                  <a:pt x="63467" y="1530500"/>
                </a:lnTo>
                <a:lnTo>
                  <a:pt x="28582" y="1687855"/>
                </a:lnTo>
                <a:lnTo>
                  <a:pt x="7239" y="1849408"/>
                </a:lnTo>
                <a:lnTo>
                  <a:pt x="0" y="2014639"/>
                </a:lnTo>
                <a:close/>
              </a:path>
            </a:pathLst>
          </a:custGeom>
          <a:ln w="9525">
            <a:solidFill>
              <a:srgbClr val="B9C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53783" y="1319784"/>
            <a:ext cx="4861559" cy="4610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82070" y="1346526"/>
            <a:ext cx="1855544" cy="136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73768" y="1522727"/>
            <a:ext cx="1361657" cy="18443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56485" y="4675797"/>
            <a:ext cx="1979437" cy="117447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80904" y="3583805"/>
            <a:ext cx="1215491" cy="19434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88340" y="243570"/>
            <a:ext cx="6019165" cy="785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900"/>
              </a:lnSpc>
            </a:pPr>
            <a:r>
              <a:rPr sz="1600" spc="0" dirty="0">
                <a:solidFill>
                  <a:srgbClr val="00AF50"/>
                </a:solidFill>
                <a:latin typeface="Franklin Gothic Book"/>
                <a:cs typeface="Franklin Gothic Book"/>
              </a:rPr>
              <a:t>U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N</a:t>
            </a:r>
            <a:r>
              <a:rPr sz="1600" dirty="0">
                <a:solidFill>
                  <a:srgbClr val="00AF50"/>
                </a:solidFill>
                <a:latin typeface="Franklin Gothic Book"/>
                <a:cs typeface="Franklin Gothic Book"/>
              </a:rPr>
              <a:t>CL</a:t>
            </a:r>
            <a:r>
              <a:rPr sz="1600" spc="-5" dirty="0">
                <a:solidFill>
                  <a:srgbClr val="00AF50"/>
                </a:solidFill>
                <a:latin typeface="Franklin Gothic Book"/>
                <a:cs typeface="Franklin Gothic Book"/>
              </a:rPr>
              <a:t>A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SSI</a:t>
            </a:r>
            <a:r>
              <a:rPr sz="1600" spc="-5" dirty="0">
                <a:solidFill>
                  <a:srgbClr val="00AF50"/>
                </a:solidFill>
                <a:latin typeface="Franklin Gothic Book"/>
                <a:cs typeface="Franklin Gothic Book"/>
              </a:rPr>
              <a:t>FI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ED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ts val="4420"/>
              </a:lnSpc>
            </a:pP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O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pe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ra</a:t>
            </a:r>
            <a:r>
              <a:rPr sz="37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ti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on</a:t>
            </a:r>
            <a:r>
              <a:rPr sz="37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ali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z</a:t>
            </a:r>
            <a:r>
              <a:rPr sz="37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i</a:t>
            </a:r>
            <a:r>
              <a:rPr sz="3700" spc="-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n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g</a:t>
            </a:r>
            <a:r>
              <a:rPr sz="3700" spc="-1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700" spc="-8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W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el</a:t>
            </a:r>
            <a:r>
              <a:rPr sz="3700" spc="1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l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-B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sz="37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i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n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g</a:t>
            </a:r>
            <a:endParaRPr sz="3700">
              <a:latin typeface="Franklin Gothic Medium"/>
              <a:cs typeface="Franklin Gothic Medium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95643" y="1475123"/>
            <a:ext cx="5045710" cy="3779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454545"/>
              </a:buClr>
              <a:buFont typeface="Wingdings"/>
              <a:buChar char=""/>
              <a:tabLst>
                <a:tab pos="241300" algn="l"/>
              </a:tabLst>
            </a:pPr>
            <a:r>
              <a:rPr sz="17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7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v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7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ti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700" spc="-3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n 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ou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7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peop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l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700" spc="-3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25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7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700" spc="2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7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an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700" spc="-65" dirty="0">
                <a:solidFill>
                  <a:srgbClr val="454545"/>
                </a:solidFill>
                <a:latin typeface="Franklin Gothic Book"/>
                <a:cs typeface="Franklin Gothic Book"/>
              </a:rPr>
              <a:t>L</a:t>
            </a:r>
            <a:r>
              <a:rPr sz="1700" spc="-35" dirty="0">
                <a:solidFill>
                  <a:srgbClr val="454545"/>
                </a:solidFill>
                <a:latin typeface="Franklin Gothic Book"/>
                <a:cs typeface="Franklin Gothic Book"/>
              </a:rPr>
              <a:t>W</a:t>
            </a:r>
            <a:r>
              <a:rPr sz="1700" spc="-9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7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Y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endParaRPr sz="1700">
              <a:latin typeface="Franklin Gothic Book"/>
              <a:cs typeface="Franklin Gothic Book"/>
            </a:endParaRPr>
          </a:p>
          <a:p>
            <a:pPr marL="241300" marR="64135" indent="-228600">
              <a:lnSpc>
                <a:spcPts val="1870"/>
              </a:lnSpc>
              <a:spcBef>
                <a:spcPts val="730"/>
              </a:spcBef>
              <a:buClr>
                <a:srgbClr val="454545"/>
              </a:buClr>
              <a:buFont typeface="Wingdings"/>
              <a:buChar char=""/>
              <a:tabLst>
                <a:tab pos="241935" algn="l"/>
              </a:tabLst>
            </a:pPr>
            <a:r>
              <a:rPr sz="1700" spc="-35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used</a:t>
            </a:r>
            <a:r>
              <a:rPr sz="1700" spc="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on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 peo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l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e,</a:t>
            </a:r>
            <a:r>
              <a:rPr sz="17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po</a:t>
            </a:r>
            <a:r>
              <a:rPr sz="17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li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ie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s,</a:t>
            </a:r>
            <a:r>
              <a:rPr sz="17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70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oc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esses</a:t>
            </a:r>
            <a:r>
              <a:rPr sz="1700" spc="-3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an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cu</a:t>
            </a:r>
            <a:r>
              <a:rPr sz="17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lt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u</a:t>
            </a:r>
            <a:r>
              <a:rPr sz="17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700" spc="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ns</a:t>
            </a:r>
            <a:r>
              <a:rPr sz="1700" spc="-35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7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m</a:t>
            </a:r>
            <a:r>
              <a:rPr sz="1700" spc="5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our</a:t>
            </a:r>
            <a:r>
              <a:rPr sz="1700" spc="2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ca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700" spc="3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li</a:t>
            </a:r>
            <a:r>
              <a:rPr sz="17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v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700" spc="4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y</a:t>
            </a:r>
            <a:r>
              <a:rPr sz="1700" spc="3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mo</a:t>
            </a:r>
            <a:r>
              <a:rPr sz="17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el</a:t>
            </a:r>
            <a:endParaRPr sz="1700">
              <a:latin typeface="Franklin Gothic Book"/>
              <a:cs typeface="Franklin Gothic Book"/>
            </a:endParaRPr>
          </a:p>
          <a:p>
            <a:pPr marL="240665" marR="11430" indent="-227965">
              <a:lnSpc>
                <a:spcPts val="1870"/>
              </a:lnSpc>
              <a:spcBef>
                <a:spcPts val="695"/>
              </a:spcBef>
              <a:buClr>
                <a:srgbClr val="454545"/>
              </a:buClr>
              <a:buFont typeface="Wingdings"/>
              <a:buChar char=""/>
              <a:tabLst>
                <a:tab pos="241935" algn="l"/>
              </a:tabLst>
            </a:pP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Ai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ms</a:t>
            </a:r>
            <a:r>
              <a:rPr sz="1700" spc="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700" spc="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em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7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v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700" spc="-3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b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7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rri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700" spc="2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7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700" spc="2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tifl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700" spc="3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inn</a:t>
            </a:r>
            <a:r>
              <a:rPr sz="17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v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ti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on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nd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 f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u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l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ill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ment</a:t>
            </a:r>
            <a:r>
              <a:rPr sz="1700" spc="6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700" spc="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actic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700" spc="5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b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y</a:t>
            </a:r>
            <a:r>
              <a:rPr sz="1700" spc="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-35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os</a:t>
            </a:r>
            <a:r>
              <a:rPr sz="170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in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700" spc="3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a 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u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l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u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700" spc="5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of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7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, 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70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ti</a:t>
            </a:r>
            <a:r>
              <a:rPr sz="17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v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700" spc="4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inn</a:t>
            </a:r>
            <a:r>
              <a:rPr sz="17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v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ti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on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nd</a:t>
            </a:r>
            <a:r>
              <a:rPr sz="17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xpe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im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en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ta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ti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on</a:t>
            </a:r>
            <a:r>
              <a:rPr sz="1700" spc="6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700" spc="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im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700" spc="-4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7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ov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 t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he</a:t>
            </a:r>
            <a:r>
              <a:rPr sz="1700" spc="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‘e</a:t>
            </a:r>
            <a:r>
              <a:rPr sz="1700" spc="50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icien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cy</a:t>
            </a:r>
            <a:r>
              <a:rPr sz="1700" spc="6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of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actic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e’</a:t>
            </a:r>
            <a:endParaRPr sz="1700">
              <a:latin typeface="Franklin Gothic Book"/>
              <a:cs typeface="Franklin Gothic Book"/>
            </a:endParaRPr>
          </a:p>
          <a:p>
            <a:pPr marL="241300" marR="874394" indent="-228600">
              <a:lnSpc>
                <a:spcPts val="1870"/>
              </a:lnSpc>
              <a:spcBef>
                <a:spcPts val="700"/>
              </a:spcBef>
              <a:buClr>
                <a:srgbClr val="454545"/>
              </a:buClr>
              <a:buFont typeface="Wingdings"/>
              <a:buChar char=""/>
              <a:tabLst>
                <a:tab pos="241935" algn="l"/>
              </a:tabLst>
            </a:pP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m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ph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700" spc="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on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v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l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u</a:t>
            </a:r>
            <a:r>
              <a:rPr sz="17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ng</a:t>
            </a:r>
            <a:r>
              <a:rPr sz="1700" spc="-3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us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tin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g,</a:t>
            </a:r>
            <a:r>
              <a:rPr sz="1700" spc="5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l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ong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it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u</a:t>
            </a:r>
            <a:r>
              <a:rPr sz="17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inal 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l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ti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onsh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ps</a:t>
            </a:r>
            <a:r>
              <a:rPr sz="1700" spc="4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nd</a:t>
            </a:r>
            <a:r>
              <a:rPr sz="1700" spc="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ou</a:t>
            </a:r>
            <a:r>
              <a:rPr sz="17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m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es</a:t>
            </a:r>
            <a:r>
              <a:rPr sz="1700" spc="-3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ov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er</a:t>
            </a:r>
            <a:r>
              <a:rPr sz="170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ou</a:t>
            </a:r>
            <a:r>
              <a:rPr sz="17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pu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s*</a:t>
            </a:r>
            <a:endParaRPr sz="1700">
              <a:latin typeface="Franklin Gothic Book"/>
              <a:cs typeface="Franklin Gothic Book"/>
            </a:endParaRPr>
          </a:p>
          <a:p>
            <a:pPr marL="241300" marR="1124585" indent="-228600" algn="just">
              <a:lnSpc>
                <a:spcPts val="1870"/>
              </a:lnSpc>
              <a:spcBef>
                <a:spcPts val="710"/>
              </a:spcBef>
              <a:buClr>
                <a:srgbClr val="454545"/>
              </a:buClr>
              <a:buFont typeface="Wingdings"/>
              <a:buChar char=""/>
              <a:tabLst>
                <a:tab pos="241935" algn="l"/>
              </a:tabLst>
            </a:pPr>
            <a:r>
              <a:rPr sz="1700" spc="-35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os</a:t>
            </a:r>
            <a:r>
              <a:rPr sz="170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er</a:t>
            </a:r>
            <a:r>
              <a:rPr sz="1700" spc="2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cu</a:t>
            </a:r>
            <a:r>
              <a:rPr sz="17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lt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u</a:t>
            </a:r>
            <a:r>
              <a:rPr sz="17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700" spc="-3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 en</a:t>
            </a:r>
            <a:r>
              <a:rPr sz="1700" spc="20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gement</a:t>
            </a:r>
            <a:r>
              <a:rPr sz="17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700" spc="-4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ough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 t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ns</a:t>
            </a:r>
            <a:r>
              <a:rPr sz="1700" spc="-35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m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ti</a:t>
            </a:r>
            <a:r>
              <a:rPr sz="17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v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700" spc="6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l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7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7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sh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700" spc="3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nd</a:t>
            </a:r>
            <a:r>
              <a:rPr sz="17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700" spc="50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700" spc="-50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ti</a:t>
            </a:r>
            <a:r>
              <a:rPr sz="17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v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 c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ommuni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ca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ti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on</a:t>
            </a:r>
            <a:endParaRPr sz="1700">
              <a:latin typeface="Franklin Gothic Book"/>
              <a:cs typeface="Franklin Gothic Book"/>
            </a:endParaRPr>
          </a:p>
          <a:p>
            <a:pPr marL="240665" marR="5080" indent="-227965">
              <a:lnSpc>
                <a:spcPts val="1870"/>
              </a:lnSpc>
              <a:spcBef>
                <a:spcPts val="700"/>
              </a:spcBef>
              <a:buClr>
                <a:srgbClr val="454545"/>
              </a:buClr>
              <a:buFont typeface="Wingdings"/>
              <a:buChar char=""/>
              <a:tabLst>
                <a:tab pos="241300" algn="l"/>
              </a:tabLst>
            </a:pP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m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7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w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er</a:t>
            </a:r>
            <a:r>
              <a:rPr sz="170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pe</a:t>
            </a:r>
            <a:r>
              <a:rPr sz="17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so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nal</a:t>
            </a:r>
            <a:r>
              <a:rPr sz="1700" spc="2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w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ll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-b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eing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700" spc="-4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ough</a:t>
            </a:r>
            <a:r>
              <a:rPr sz="1700" spc="4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spe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ci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7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1700" spc="4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-35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us on</a:t>
            </a:r>
            <a:r>
              <a:rPr sz="17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u</a:t>
            </a:r>
            <a:r>
              <a:rPr sz="170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ono</a:t>
            </a:r>
            <a:r>
              <a:rPr sz="1700" spc="-30" dirty="0">
                <a:solidFill>
                  <a:srgbClr val="454545"/>
                </a:solidFill>
                <a:latin typeface="Franklin Gothic Book"/>
                <a:cs typeface="Franklin Gothic Book"/>
              </a:rPr>
              <a:t>m</a:t>
            </a:r>
            <a:r>
              <a:rPr sz="1700" spc="-65" dirty="0">
                <a:solidFill>
                  <a:srgbClr val="454545"/>
                </a:solidFill>
                <a:latin typeface="Franklin Gothic Book"/>
                <a:cs typeface="Franklin Gothic Book"/>
              </a:rPr>
              <a:t>y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,</a:t>
            </a:r>
            <a:r>
              <a:rPr sz="1700" spc="3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M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70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700" spc="4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700" spc="-65" dirty="0">
                <a:solidFill>
                  <a:srgbClr val="454545"/>
                </a:solidFill>
                <a:latin typeface="Franklin Gothic Book"/>
                <a:cs typeface="Franklin Gothic Book"/>
              </a:rPr>
              <a:t>y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,</a:t>
            </a:r>
            <a:r>
              <a:rPr sz="1700" spc="3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nd</a:t>
            </a:r>
            <a:r>
              <a:rPr sz="1700" spc="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7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u</a:t>
            </a:r>
            <a:r>
              <a:rPr sz="17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7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pose</a:t>
            </a:r>
            <a:endParaRPr sz="17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161276" y="1693164"/>
            <a:ext cx="4169663" cy="37612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87183" y="1719072"/>
            <a:ext cx="4062983" cy="36545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092865" y="5821999"/>
            <a:ext cx="221107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i="1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*</a:t>
            </a:r>
            <a:r>
              <a:rPr sz="1150" i="1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1150" i="1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150" i="1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150" i="1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u</a:t>
            </a:r>
            <a:r>
              <a:rPr sz="1150" i="1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150" i="1" spc="-5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150" i="1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Bas</a:t>
            </a:r>
            <a:r>
              <a:rPr sz="1150" i="1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150" i="1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150" i="1" spc="-7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150" i="1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Ca</a:t>
            </a:r>
            <a:r>
              <a:rPr sz="1150" i="1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150" i="1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150" i="1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150" i="1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150" i="1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 k</a:t>
            </a:r>
            <a:r>
              <a:rPr sz="1150" i="1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150" i="1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r>
              <a:rPr sz="1150" i="1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150" i="1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150" i="1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150" i="1" spc="-50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150" i="1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150" i="1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150" i="1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150" i="1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150" i="1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150" i="1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endParaRPr sz="1150">
              <a:latin typeface="Franklin Gothic Book"/>
              <a:cs typeface="Franklin Gothic Book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</a:t>
            </a:r>
            <a:r>
              <a:rPr spc="5" dirty="0"/>
              <a:t>mp</a:t>
            </a:r>
            <a:r>
              <a:rPr spc="55" dirty="0"/>
              <a:t>r</a:t>
            </a:r>
            <a:r>
              <a:rPr dirty="0"/>
              <a:t>ovin</a:t>
            </a:r>
            <a:r>
              <a:rPr spc="5" dirty="0"/>
              <a:t>g</a:t>
            </a:r>
            <a:r>
              <a:rPr spc="20" dirty="0"/>
              <a:t> </a:t>
            </a:r>
            <a:r>
              <a:rPr spc="10" dirty="0"/>
              <a:t>H</a:t>
            </a:r>
            <a:r>
              <a:rPr spc="5" dirty="0"/>
              <a:t>e</a:t>
            </a:r>
            <a:r>
              <a:rPr dirty="0"/>
              <a:t>al</a:t>
            </a:r>
            <a:r>
              <a:rPr spc="10" dirty="0"/>
              <a:t>t</a:t>
            </a:r>
            <a:r>
              <a:rPr spc="5" dirty="0"/>
              <a:t>h</a:t>
            </a:r>
            <a:r>
              <a:rPr dirty="0"/>
              <a:t> an</a:t>
            </a:r>
            <a:r>
              <a:rPr spc="5" dirty="0"/>
              <a:t>d</a:t>
            </a:r>
            <a:r>
              <a:rPr spc="10" dirty="0"/>
              <a:t> </a:t>
            </a:r>
            <a:r>
              <a:rPr spc="5" dirty="0"/>
              <a:t>Bu</a:t>
            </a:r>
            <a:r>
              <a:rPr dirty="0"/>
              <a:t>ildin</a:t>
            </a:r>
            <a:r>
              <a:rPr spc="5" dirty="0"/>
              <a:t>g</a:t>
            </a:r>
            <a:r>
              <a:rPr spc="-5" dirty="0"/>
              <a:t> </a:t>
            </a:r>
            <a:r>
              <a:rPr spc="5" dirty="0"/>
              <a:t>Re</a:t>
            </a:r>
            <a:r>
              <a:rPr dirty="0"/>
              <a:t>adin</a:t>
            </a:r>
            <a:r>
              <a:rPr spc="5" dirty="0"/>
              <a:t>es</a:t>
            </a:r>
            <a:r>
              <a:rPr spc="-20" dirty="0"/>
              <a:t>s</a:t>
            </a:r>
            <a:r>
              <a:rPr dirty="0"/>
              <a:t>.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10" dirty="0"/>
              <a:t>t</a:t>
            </a:r>
            <a:r>
              <a:rPr dirty="0"/>
              <a:t>i</a:t>
            </a:r>
            <a:r>
              <a:rPr spc="5" dirty="0"/>
              <a:t>m</a:t>
            </a:r>
            <a:r>
              <a:rPr spc="-20" dirty="0"/>
              <a:t>e</a:t>
            </a:r>
            <a:r>
              <a:rPr dirty="0"/>
              <a:t>,</a:t>
            </a:r>
            <a:r>
              <a:rPr spc="15" dirty="0"/>
              <a:t>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-35" dirty="0"/>
              <a:t>w</a:t>
            </a:r>
            <a:r>
              <a:rPr dirty="0"/>
              <a:t>h</a:t>
            </a:r>
            <a:r>
              <a:rPr spc="5" dirty="0"/>
              <a:t>e</a:t>
            </a:r>
            <a:r>
              <a:rPr spc="55" dirty="0"/>
              <a:t>r</a:t>
            </a:r>
            <a:r>
              <a:rPr spc="5" dirty="0"/>
              <a:t>e</a:t>
            </a:r>
            <a:r>
              <a:rPr spc="40" dirty="0"/>
              <a:t> </a:t>
            </a:r>
            <a:r>
              <a:rPr spc="20" dirty="0"/>
              <a:t>—</a:t>
            </a:r>
            <a:r>
              <a:rPr spc="15" dirty="0"/>
              <a:t> </a:t>
            </a:r>
            <a:r>
              <a:rPr spc="10" dirty="0"/>
              <a:t>A</a:t>
            </a:r>
            <a:r>
              <a:rPr dirty="0"/>
              <a:t>l</a:t>
            </a:r>
            <a:r>
              <a:rPr spc="-10" dirty="0"/>
              <a:t>w</a:t>
            </a:r>
            <a:r>
              <a:rPr dirty="0"/>
              <a:t>ays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1617959" y="259022"/>
            <a:ext cx="2603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5" dirty="0">
                <a:solidFill>
                  <a:srgbClr val="8D8F93"/>
                </a:solidFill>
                <a:latin typeface="Franklin Gothic Book"/>
                <a:cs typeface="Franklin Gothic Book"/>
              </a:rPr>
              <a:t>13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13633" y="243570"/>
            <a:ext cx="12934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0" dirty="0">
                <a:solidFill>
                  <a:srgbClr val="00AF50"/>
                </a:solidFill>
                <a:latin typeface="Franklin Gothic Book"/>
                <a:cs typeface="Franklin Gothic Book"/>
              </a:rPr>
              <a:t>U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N</a:t>
            </a:r>
            <a:r>
              <a:rPr sz="1600" dirty="0">
                <a:solidFill>
                  <a:srgbClr val="00AF50"/>
                </a:solidFill>
                <a:latin typeface="Franklin Gothic Book"/>
                <a:cs typeface="Franklin Gothic Book"/>
              </a:rPr>
              <a:t>CL</a:t>
            </a:r>
            <a:r>
              <a:rPr sz="1600" spc="-5" dirty="0">
                <a:solidFill>
                  <a:srgbClr val="00AF50"/>
                </a:solidFill>
                <a:latin typeface="Franklin Gothic Book"/>
                <a:cs typeface="Franklin Gothic Book"/>
              </a:rPr>
              <a:t>A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SSI</a:t>
            </a:r>
            <a:r>
              <a:rPr sz="1600" spc="-5" dirty="0">
                <a:solidFill>
                  <a:srgbClr val="00AF50"/>
                </a:solidFill>
                <a:latin typeface="Franklin Gothic Book"/>
                <a:cs typeface="Franklin Gothic Book"/>
              </a:rPr>
              <a:t>FI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ED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9268" y="6126479"/>
            <a:ext cx="740663" cy="731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77600" y="6192011"/>
            <a:ext cx="609599" cy="609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0362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95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7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679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71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63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255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47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9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651486" y="259022"/>
            <a:ext cx="2508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60" dirty="0">
                <a:solidFill>
                  <a:srgbClr val="8D8F93"/>
                </a:solidFill>
                <a:latin typeface="Franklin Gothic Book"/>
                <a:cs typeface="Franklin Gothic Book"/>
              </a:rPr>
              <a:t>14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11496" y="1339596"/>
            <a:ext cx="6877799" cy="4617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98632" y="1570086"/>
            <a:ext cx="4593590" cy="408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620" indent="-342900">
              <a:lnSpc>
                <a:spcPct val="100000"/>
              </a:lnSpc>
              <a:buClr>
                <a:srgbClr val="454545"/>
              </a:buClr>
              <a:buSzPct val="125000"/>
              <a:buFont typeface="Wingdings"/>
              <a:buChar char=""/>
              <a:tabLst>
                <a:tab pos="355600" algn="l"/>
              </a:tabLst>
            </a:pP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800" spc="30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800" spc="-60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a d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ta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l</a:t>
            </a:r>
            <a:r>
              <a:rPr sz="18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ealt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8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lat</a:t>
            </a:r>
            <a:r>
              <a:rPr sz="1800" spc="-50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rm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w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8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m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ult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8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le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apa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bi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l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itie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4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 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cc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ele</a:t>
            </a:r>
            <a:r>
              <a:rPr sz="18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800" spc="-5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an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8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5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xp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an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800" spc="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u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of </a:t>
            </a:r>
            <a:r>
              <a:rPr sz="1800" spc="-12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ele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ealt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h,</a:t>
            </a:r>
            <a:r>
              <a:rPr sz="1800" spc="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4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u</a:t>
            </a:r>
            <a:r>
              <a:rPr sz="1800" spc="-4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8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m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800" spc="-5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, 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an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8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ta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l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He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alt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800" spc="3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5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l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4"/>
              </a:spcBef>
              <a:buClr>
                <a:srgbClr val="454545"/>
              </a:buClr>
              <a:buFont typeface="Wingdings"/>
              <a:buChar char=""/>
            </a:pPr>
            <a:endParaRPr sz="2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454545"/>
              </a:buClr>
              <a:buSzPct val="125000"/>
              <a:buFont typeface="Wingdings"/>
              <a:buChar char=""/>
              <a:tabLst>
                <a:tab pos="355600" algn="l"/>
              </a:tabLst>
            </a:pP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W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l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l</a:t>
            </a:r>
            <a:r>
              <a:rPr sz="18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re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u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ce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b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u</a:t>
            </a:r>
            <a:r>
              <a:rPr sz="1800" spc="-4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en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on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ar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5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ea</a:t>
            </a:r>
            <a:r>
              <a:rPr sz="18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m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, 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spc="-30" dirty="0">
                <a:solidFill>
                  <a:srgbClr val="454545"/>
                </a:solidFill>
                <a:latin typeface="Franklin Gothic Book"/>
                <a:cs typeface="Franklin Gothic Book"/>
              </a:rPr>
              <a:t>m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800" spc="-5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800" spc="-45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8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v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b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ene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ia</a:t>
            </a:r>
            <a:r>
              <a:rPr sz="1800" spc="2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y </a:t>
            </a:r>
            <a:r>
              <a:rPr sz="18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m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enta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l</a:t>
            </a:r>
            <a:r>
              <a:rPr sz="18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ealt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8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an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8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w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ellne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wh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l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re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u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8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co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t 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an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8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m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z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800" spc="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30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800" spc="-60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v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e 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ut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l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z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at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on</a:t>
            </a:r>
            <a:r>
              <a:rPr sz="18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of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cli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l</a:t>
            </a:r>
            <a:r>
              <a:rPr sz="18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re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u</a:t>
            </a:r>
            <a:r>
              <a:rPr sz="1800" spc="-4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1800" spc="-5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 g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l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8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b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l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en</a:t>
            </a:r>
            <a:r>
              <a:rPr sz="1800" spc="-5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3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pris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4"/>
              </a:spcBef>
              <a:buClr>
                <a:srgbClr val="454545"/>
              </a:buClr>
              <a:buFont typeface="Wingdings"/>
              <a:buChar char=""/>
            </a:pPr>
            <a:endParaRPr sz="2600">
              <a:latin typeface="Times New Roman"/>
              <a:cs typeface="Times New Roman"/>
            </a:endParaRPr>
          </a:p>
          <a:p>
            <a:pPr marL="355600" marR="591820" indent="-342900">
              <a:lnSpc>
                <a:spcPct val="100000"/>
              </a:lnSpc>
              <a:buClr>
                <a:srgbClr val="454545"/>
              </a:buClr>
              <a:buSzPct val="125000"/>
              <a:buFont typeface="Wingdings"/>
              <a:buChar char=""/>
              <a:tabLst>
                <a:tab pos="355600" algn="l"/>
              </a:tabLst>
            </a:pP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Th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lut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io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8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’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l</a:t>
            </a:r>
            <a:r>
              <a:rPr sz="18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4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oo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l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lu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800" spc="-55" dirty="0">
                <a:solidFill>
                  <a:srgbClr val="454545"/>
                </a:solidFill>
                <a:latin typeface="Franklin Gothic Book"/>
                <a:cs typeface="Franklin Gothic Book"/>
              </a:rPr>
              <a:t>m</a:t>
            </a:r>
            <a:r>
              <a:rPr sz="18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w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ell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’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Si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l</a:t>
            </a:r>
            <a:r>
              <a:rPr sz="18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v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erCl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u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,</a:t>
            </a:r>
            <a:r>
              <a:rPr sz="18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4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u</a:t>
            </a:r>
            <a:r>
              <a:rPr sz="1800" spc="-4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8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m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800" spc="-5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8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are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 P</a:t>
            </a:r>
            <a:r>
              <a:rPr sz="1800" spc="-5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8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8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m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, 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an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800" spc="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Co</a:t>
            </a:r>
            <a:r>
              <a:rPr sz="1800" spc="-50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8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v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800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8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8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80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lat</a:t>
            </a:r>
            <a:r>
              <a:rPr sz="1800" spc="-50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80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rm</a:t>
            </a:r>
            <a:r>
              <a:rPr sz="18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32402" y="845847"/>
            <a:ext cx="744220" cy="303530"/>
          </a:xfrm>
          <a:custGeom>
            <a:avLst/>
            <a:gdLst/>
            <a:ahLst/>
            <a:cxnLst/>
            <a:rect l="l" t="t" r="r" b="b"/>
            <a:pathLst>
              <a:path w="744220" h="303530">
                <a:moveTo>
                  <a:pt x="694265" y="172013"/>
                </a:moveTo>
                <a:lnTo>
                  <a:pt x="502795" y="172013"/>
                </a:lnTo>
                <a:lnTo>
                  <a:pt x="521491" y="173229"/>
                </a:lnTo>
                <a:lnTo>
                  <a:pt x="536207" y="175958"/>
                </a:lnTo>
                <a:lnTo>
                  <a:pt x="569723" y="200451"/>
                </a:lnTo>
                <a:lnTo>
                  <a:pt x="589709" y="234209"/>
                </a:lnTo>
                <a:lnTo>
                  <a:pt x="592917" y="240816"/>
                </a:lnTo>
                <a:lnTo>
                  <a:pt x="617481" y="272309"/>
                </a:lnTo>
                <a:lnTo>
                  <a:pt x="660831" y="294508"/>
                </a:lnTo>
                <a:lnTo>
                  <a:pt x="688455" y="302950"/>
                </a:lnTo>
                <a:lnTo>
                  <a:pt x="743711" y="181727"/>
                </a:lnTo>
                <a:lnTo>
                  <a:pt x="733198" y="180283"/>
                </a:lnTo>
                <a:lnTo>
                  <a:pt x="722118" y="178404"/>
                </a:lnTo>
                <a:lnTo>
                  <a:pt x="710506" y="176042"/>
                </a:lnTo>
                <a:lnTo>
                  <a:pt x="698394" y="173151"/>
                </a:lnTo>
                <a:lnTo>
                  <a:pt x="694265" y="172013"/>
                </a:lnTo>
                <a:close/>
              </a:path>
              <a:path w="744220" h="303530">
                <a:moveTo>
                  <a:pt x="315277" y="19078"/>
                </a:moveTo>
                <a:lnTo>
                  <a:pt x="0" y="73383"/>
                </a:lnTo>
                <a:lnTo>
                  <a:pt x="0" y="255780"/>
                </a:lnTo>
                <a:lnTo>
                  <a:pt x="96713" y="234195"/>
                </a:lnTo>
                <a:lnTo>
                  <a:pt x="193194" y="214199"/>
                </a:lnTo>
                <a:lnTo>
                  <a:pt x="262452" y="200999"/>
                </a:lnTo>
                <a:lnTo>
                  <a:pt x="331542" y="189132"/>
                </a:lnTo>
                <a:lnTo>
                  <a:pt x="396962" y="179647"/>
                </a:lnTo>
                <a:lnTo>
                  <a:pt x="455214" y="173592"/>
                </a:lnTo>
                <a:lnTo>
                  <a:pt x="694265" y="172013"/>
                </a:lnTo>
                <a:lnTo>
                  <a:pt x="685816" y="169684"/>
                </a:lnTo>
                <a:lnTo>
                  <a:pt x="645612" y="155357"/>
                </a:lnTo>
                <a:lnTo>
                  <a:pt x="598040" y="128786"/>
                </a:lnTo>
                <a:lnTo>
                  <a:pt x="562019" y="97526"/>
                </a:lnTo>
                <a:lnTo>
                  <a:pt x="533607" y="65352"/>
                </a:lnTo>
                <a:lnTo>
                  <a:pt x="525145" y="55077"/>
                </a:lnTo>
                <a:lnTo>
                  <a:pt x="516946" y="45260"/>
                </a:lnTo>
                <a:lnTo>
                  <a:pt x="508861" y="36041"/>
                </a:lnTo>
                <a:lnTo>
                  <a:pt x="500747" y="27560"/>
                </a:lnTo>
                <a:lnTo>
                  <a:pt x="492455" y="19957"/>
                </a:lnTo>
                <a:lnTo>
                  <a:pt x="492053" y="19649"/>
                </a:lnTo>
                <a:lnTo>
                  <a:pt x="315810" y="19649"/>
                </a:lnTo>
                <a:lnTo>
                  <a:pt x="315277" y="19078"/>
                </a:lnTo>
                <a:close/>
              </a:path>
              <a:path w="744220" h="303530">
                <a:moveTo>
                  <a:pt x="430860" y="561"/>
                </a:moveTo>
                <a:lnTo>
                  <a:pt x="425489" y="1259"/>
                </a:lnTo>
                <a:lnTo>
                  <a:pt x="408563" y="3779"/>
                </a:lnTo>
                <a:lnTo>
                  <a:pt x="319289" y="18409"/>
                </a:lnTo>
                <a:lnTo>
                  <a:pt x="315480" y="19281"/>
                </a:lnTo>
                <a:lnTo>
                  <a:pt x="315645" y="19446"/>
                </a:lnTo>
                <a:lnTo>
                  <a:pt x="315810" y="19649"/>
                </a:lnTo>
                <a:lnTo>
                  <a:pt x="492053" y="19649"/>
                </a:lnTo>
                <a:lnTo>
                  <a:pt x="483841" y="13371"/>
                </a:lnTo>
                <a:lnTo>
                  <a:pt x="474758" y="7942"/>
                </a:lnTo>
                <a:lnTo>
                  <a:pt x="465061" y="3811"/>
                </a:lnTo>
                <a:lnTo>
                  <a:pt x="454603" y="1117"/>
                </a:lnTo>
                <a:lnTo>
                  <a:pt x="449341" y="599"/>
                </a:lnTo>
                <a:lnTo>
                  <a:pt x="430822" y="599"/>
                </a:lnTo>
                <a:close/>
              </a:path>
              <a:path w="744220" h="303530">
                <a:moveTo>
                  <a:pt x="443239" y="0"/>
                </a:moveTo>
                <a:lnTo>
                  <a:pt x="430822" y="599"/>
                </a:lnTo>
                <a:lnTo>
                  <a:pt x="449341" y="599"/>
                </a:lnTo>
                <a:lnTo>
                  <a:pt x="443239" y="0"/>
                </a:lnTo>
                <a:close/>
              </a:path>
            </a:pathLst>
          </a:custGeom>
          <a:solidFill>
            <a:srgbClr val="5728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32400" y="545604"/>
            <a:ext cx="836930" cy="362585"/>
          </a:xfrm>
          <a:custGeom>
            <a:avLst/>
            <a:gdLst/>
            <a:ahLst/>
            <a:cxnLst/>
            <a:rect l="l" t="t" r="r" b="b"/>
            <a:pathLst>
              <a:path w="836929" h="362584">
                <a:moveTo>
                  <a:pt x="552156" y="153853"/>
                </a:moveTo>
                <a:lnTo>
                  <a:pt x="360071" y="153853"/>
                </a:lnTo>
                <a:lnTo>
                  <a:pt x="380885" y="154317"/>
                </a:lnTo>
                <a:lnTo>
                  <a:pt x="400748" y="155666"/>
                </a:lnTo>
                <a:lnTo>
                  <a:pt x="442259" y="167481"/>
                </a:lnTo>
                <a:lnTo>
                  <a:pt x="471653" y="194909"/>
                </a:lnTo>
                <a:lnTo>
                  <a:pt x="495537" y="222829"/>
                </a:lnTo>
                <a:lnTo>
                  <a:pt x="504234" y="232969"/>
                </a:lnTo>
                <a:lnTo>
                  <a:pt x="533549" y="264408"/>
                </a:lnTo>
                <a:lnTo>
                  <a:pt x="569216" y="295145"/>
                </a:lnTo>
                <a:lnTo>
                  <a:pt x="610294" y="320047"/>
                </a:lnTo>
                <a:lnTo>
                  <a:pt x="649218" y="335528"/>
                </a:lnTo>
                <a:lnTo>
                  <a:pt x="688090" y="346831"/>
                </a:lnTo>
                <a:lnTo>
                  <a:pt x="725870" y="354680"/>
                </a:lnTo>
                <a:lnTo>
                  <a:pt x="772745" y="361018"/>
                </a:lnTo>
                <a:lnTo>
                  <a:pt x="783582" y="362044"/>
                </a:lnTo>
                <a:lnTo>
                  <a:pt x="836676" y="248546"/>
                </a:lnTo>
                <a:lnTo>
                  <a:pt x="800990" y="245463"/>
                </a:lnTo>
                <a:lnTo>
                  <a:pt x="774863" y="242731"/>
                </a:lnTo>
                <a:lnTo>
                  <a:pt x="734432" y="237504"/>
                </a:lnTo>
                <a:lnTo>
                  <a:pt x="695228" y="230787"/>
                </a:lnTo>
                <a:lnTo>
                  <a:pt x="647817" y="217946"/>
                </a:lnTo>
                <a:lnTo>
                  <a:pt x="608110" y="196248"/>
                </a:lnTo>
                <a:lnTo>
                  <a:pt x="565964" y="165163"/>
                </a:lnTo>
                <a:lnTo>
                  <a:pt x="552156" y="153853"/>
                </a:lnTo>
                <a:close/>
              </a:path>
              <a:path w="836929" h="362584">
                <a:moveTo>
                  <a:pt x="293724" y="0"/>
                </a:moveTo>
                <a:lnTo>
                  <a:pt x="252420" y="1073"/>
                </a:lnTo>
                <a:lnTo>
                  <a:pt x="208222" y="4433"/>
                </a:lnTo>
                <a:lnTo>
                  <a:pt x="162739" y="9533"/>
                </a:lnTo>
                <a:lnTo>
                  <a:pt x="117575" y="15833"/>
                </a:lnTo>
                <a:lnTo>
                  <a:pt x="74339" y="22789"/>
                </a:lnTo>
                <a:lnTo>
                  <a:pt x="34637" y="29856"/>
                </a:lnTo>
                <a:lnTo>
                  <a:pt x="0" y="214789"/>
                </a:lnTo>
                <a:lnTo>
                  <a:pt x="31487" y="206364"/>
                </a:lnTo>
                <a:lnTo>
                  <a:pt x="68363" y="197084"/>
                </a:lnTo>
                <a:lnTo>
                  <a:pt x="109479" y="187498"/>
                </a:lnTo>
                <a:lnTo>
                  <a:pt x="153685" y="178155"/>
                </a:lnTo>
                <a:lnTo>
                  <a:pt x="199834" y="169606"/>
                </a:lnTo>
                <a:lnTo>
                  <a:pt x="246777" y="162397"/>
                </a:lnTo>
                <a:lnTo>
                  <a:pt x="293365" y="157081"/>
                </a:lnTo>
                <a:lnTo>
                  <a:pt x="338451" y="154204"/>
                </a:lnTo>
                <a:lnTo>
                  <a:pt x="360071" y="153853"/>
                </a:lnTo>
                <a:lnTo>
                  <a:pt x="552156" y="153853"/>
                </a:lnTo>
                <a:lnTo>
                  <a:pt x="537100" y="141125"/>
                </a:lnTo>
                <a:lnTo>
                  <a:pt x="522570" y="128539"/>
                </a:lnTo>
                <a:lnTo>
                  <a:pt x="464831" y="77745"/>
                </a:lnTo>
                <a:lnTo>
                  <a:pt x="450711" y="65647"/>
                </a:lnTo>
                <a:lnTo>
                  <a:pt x="409816" y="33072"/>
                </a:lnTo>
                <a:lnTo>
                  <a:pt x="384272" y="15920"/>
                </a:lnTo>
                <a:lnTo>
                  <a:pt x="373785" y="10876"/>
                </a:lnTo>
                <a:lnTo>
                  <a:pt x="361228" y="6879"/>
                </a:lnTo>
                <a:lnTo>
                  <a:pt x="346742" y="3861"/>
                </a:lnTo>
                <a:lnTo>
                  <a:pt x="330529" y="1754"/>
                </a:lnTo>
                <a:lnTo>
                  <a:pt x="312790" y="489"/>
                </a:lnTo>
                <a:lnTo>
                  <a:pt x="293724" y="0"/>
                </a:lnTo>
                <a:close/>
              </a:path>
              <a:path w="836929" h="362584">
                <a:moveTo>
                  <a:pt x="384213" y="15882"/>
                </a:moveTo>
                <a:close/>
              </a:path>
            </a:pathLst>
          </a:custGeom>
          <a:solidFill>
            <a:srgbClr val="5728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32402" y="252996"/>
            <a:ext cx="963294" cy="376555"/>
          </a:xfrm>
          <a:custGeom>
            <a:avLst/>
            <a:gdLst/>
            <a:ahLst/>
            <a:cxnLst/>
            <a:rect l="l" t="t" r="r" b="b"/>
            <a:pathLst>
              <a:path w="963295" h="376555">
                <a:moveTo>
                  <a:pt x="436273" y="145300"/>
                </a:moveTo>
                <a:lnTo>
                  <a:pt x="159249" y="145300"/>
                </a:lnTo>
                <a:lnTo>
                  <a:pt x="182358" y="145448"/>
                </a:lnTo>
                <a:lnTo>
                  <a:pt x="205746" y="146295"/>
                </a:lnTo>
                <a:lnTo>
                  <a:pt x="252838" y="150407"/>
                </a:lnTo>
                <a:lnTo>
                  <a:pt x="299488" y="158270"/>
                </a:lnTo>
                <a:lnTo>
                  <a:pt x="344656" y="170520"/>
                </a:lnTo>
                <a:lnTo>
                  <a:pt x="387302" y="187791"/>
                </a:lnTo>
                <a:lnTo>
                  <a:pt x="426389" y="210719"/>
                </a:lnTo>
                <a:lnTo>
                  <a:pt x="455763" y="235246"/>
                </a:lnTo>
                <a:lnTo>
                  <a:pt x="482117" y="263021"/>
                </a:lnTo>
                <a:lnTo>
                  <a:pt x="492544" y="275032"/>
                </a:lnTo>
                <a:lnTo>
                  <a:pt x="496595" y="279731"/>
                </a:lnTo>
                <a:lnTo>
                  <a:pt x="527060" y="314413"/>
                </a:lnTo>
                <a:lnTo>
                  <a:pt x="565293" y="343071"/>
                </a:lnTo>
                <a:lnTo>
                  <a:pt x="596184" y="346882"/>
                </a:lnTo>
                <a:lnTo>
                  <a:pt x="752224" y="360567"/>
                </a:lnTo>
                <a:lnTo>
                  <a:pt x="901636" y="376416"/>
                </a:lnTo>
                <a:lnTo>
                  <a:pt x="963168" y="222556"/>
                </a:lnTo>
                <a:lnTo>
                  <a:pt x="955266" y="219797"/>
                </a:lnTo>
                <a:lnTo>
                  <a:pt x="911043" y="206541"/>
                </a:lnTo>
                <a:lnTo>
                  <a:pt x="871283" y="196534"/>
                </a:lnTo>
                <a:lnTo>
                  <a:pt x="817964" y="188639"/>
                </a:lnTo>
                <a:lnTo>
                  <a:pt x="776602" y="186232"/>
                </a:lnTo>
                <a:lnTo>
                  <a:pt x="732323" y="185322"/>
                </a:lnTo>
                <a:lnTo>
                  <a:pt x="618653" y="185159"/>
                </a:lnTo>
                <a:lnTo>
                  <a:pt x="596900" y="184813"/>
                </a:lnTo>
                <a:lnTo>
                  <a:pt x="555863" y="183132"/>
                </a:lnTo>
                <a:lnTo>
                  <a:pt x="503279" y="176870"/>
                </a:lnTo>
                <a:lnTo>
                  <a:pt x="465233" y="164144"/>
                </a:lnTo>
                <a:lnTo>
                  <a:pt x="444895" y="151815"/>
                </a:lnTo>
                <a:lnTo>
                  <a:pt x="436273" y="145300"/>
                </a:lnTo>
                <a:close/>
              </a:path>
              <a:path w="963295" h="376555">
                <a:moveTo>
                  <a:pt x="111620" y="0"/>
                </a:moveTo>
                <a:lnTo>
                  <a:pt x="96676" y="153"/>
                </a:lnTo>
                <a:lnTo>
                  <a:pt x="67247" y="901"/>
                </a:lnTo>
                <a:lnTo>
                  <a:pt x="38950" y="2114"/>
                </a:lnTo>
                <a:lnTo>
                  <a:pt x="0" y="4484"/>
                </a:lnTo>
                <a:lnTo>
                  <a:pt x="0" y="159767"/>
                </a:lnTo>
                <a:lnTo>
                  <a:pt x="16203" y="157178"/>
                </a:lnTo>
                <a:lnTo>
                  <a:pt x="33724" y="154653"/>
                </a:lnTo>
                <a:lnTo>
                  <a:pt x="72199" y="150114"/>
                </a:lnTo>
                <a:lnTo>
                  <a:pt x="114387" y="146784"/>
                </a:lnTo>
                <a:lnTo>
                  <a:pt x="159249" y="145300"/>
                </a:lnTo>
                <a:lnTo>
                  <a:pt x="436273" y="145300"/>
                </a:lnTo>
                <a:lnTo>
                  <a:pt x="435507" y="144720"/>
                </a:lnTo>
                <a:lnTo>
                  <a:pt x="400890" y="112038"/>
                </a:lnTo>
                <a:lnTo>
                  <a:pt x="383982" y="94252"/>
                </a:lnTo>
                <a:lnTo>
                  <a:pt x="375288" y="85283"/>
                </a:lnTo>
                <a:lnTo>
                  <a:pt x="347079" y="59042"/>
                </a:lnTo>
                <a:lnTo>
                  <a:pt x="313637" y="35509"/>
                </a:lnTo>
                <a:lnTo>
                  <a:pt x="272338" y="16879"/>
                </a:lnTo>
                <a:lnTo>
                  <a:pt x="226339" y="6524"/>
                </a:lnTo>
                <a:lnTo>
                  <a:pt x="185500" y="2185"/>
                </a:lnTo>
                <a:lnTo>
                  <a:pt x="141574" y="228"/>
                </a:lnTo>
                <a:lnTo>
                  <a:pt x="126612" y="18"/>
                </a:lnTo>
                <a:lnTo>
                  <a:pt x="111620" y="0"/>
                </a:lnTo>
                <a:close/>
              </a:path>
            </a:pathLst>
          </a:custGeom>
          <a:solidFill>
            <a:srgbClr val="5728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7522" y="936277"/>
            <a:ext cx="122555" cy="167640"/>
          </a:xfrm>
          <a:custGeom>
            <a:avLst/>
            <a:gdLst/>
            <a:ahLst/>
            <a:cxnLst/>
            <a:rect l="l" t="t" r="r" b="b"/>
            <a:pathLst>
              <a:path w="122554" h="167640">
                <a:moveTo>
                  <a:pt x="0" y="167640"/>
                </a:moveTo>
                <a:lnTo>
                  <a:pt x="122092" y="167640"/>
                </a:lnTo>
                <a:lnTo>
                  <a:pt x="122092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00A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7510" y="828327"/>
            <a:ext cx="401320" cy="107950"/>
          </a:xfrm>
          <a:custGeom>
            <a:avLst/>
            <a:gdLst/>
            <a:ahLst/>
            <a:cxnLst/>
            <a:rect l="l" t="t" r="r" b="b"/>
            <a:pathLst>
              <a:path w="401319" h="107950">
                <a:moveTo>
                  <a:pt x="0" y="107950"/>
                </a:moveTo>
                <a:lnTo>
                  <a:pt x="400761" y="107950"/>
                </a:lnTo>
                <a:lnTo>
                  <a:pt x="400761" y="0"/>
                </a:lnTo>
                <a:lnTo>
                  <a:pt x="0" y="0"/>
                </a:lnTo>
                <a:lnTo>
                  <a:pt x="0" y="107950"/>
                </a:lnTo>
                <a:close/>
              </a:path>
            </a:pathLst>
          </a:custGeom>
          <a:solidFill>
            <a:srgbClr val="00A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7499" y="664497"/>
            <a:ext cx="122555" cy="163830"/>
          </a:xfrm>
          <a:custGeom>
            <a:avLst/>
            <a:gdLst/>
            <a:ahLst/>
            <a:cxnLst/>
            <a:rect l="l" t="t" r="r" b="b"/>
            <a:pathLst>
              <a:path w="122554" h="163830">
                <a:moveTo>
                  <a:pt x="0" y="163830"/>
                </a:moveTo>
                <a:lnTo>
                  <a:pt x="122052" y="163830"/>
                </a:lnTo>
                <a:lnTo>
                  <a:pt x="122052" y="0"/>
                </a:lnTo>
                <a:lnTo>
                  <a:pt x="0" y="0"/>
                </a:lnTo>
                <a:lnTo>
                  <a:pt x="0" y="163830"/>
                </a:lnTo>
                <a:close/>
              </a:path>
            </a:pathLst>
          </a:custGeom>
          <a:solidFill>
            <a:srgbClr val="00A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6282" y="936581"/>
            <a:ext cx="122555" cy="167005"/>
          </a:xfrm>
          <a:custGeom>
            <a:avLst/>
            <a:gdLst/>
            <a:ahLst/>
            <a:cxnLst/>
            <a:rect l="l" t="t" r="r" b="b"/>
            <a:pathLst>
              <a:path w="122555" h="167005">
                <a:moveTo>
                  <a:pt x="121997" y="0"/>
                </a:moveTo>
                <a:lnTo>
                  <a:pt x="0" y="0"/>
                </a:lnTo>
                <a:lnTo>
                  <a:pt x="0" y="166763"/>
                </a:lnTo>
                <a:lnTo>
                  <a:pt x="122021" y="166763"/>
                </a:lnTo>
                <a:lnTo>
                  <a:pt x="121997" y="0"/>
                </a:lnTo>
                <a:close/>
              </a:path>
            </a:pathLst>
          </a:custGeom>
          <a:solidFill>
            <a:srgbClr val="00A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6218" y="664458"/>
            <a:ext cx="122555" cy="164465"/>
          </a:xfrm>
          <a:custGeom>
            <a:avLst/>
            <a:gdLst/>
            <a:ahLst/>
            <a:cxnLst/>
            <a:rect l="l" t="t" r="r" b="b"/>
            <a:pathLst>
              <a:path w="122555" h="164465">
                <a:moveTo>
                  <a:pt x="122021" y="0"/>
                </a:moveTo>
                <a:lnTo>
                  <a:pt x="0" y="0"/>
                </a:lnTo>
                <a:lnTo>
                  <a:pt x="0" y="164312"/>
                </a:lnTo>
                <a:lnTo>
                  <a:pt x="122045" y="164312"/>
                </a:lnTo>
                <a:lnTo>
                  <a:pt x="122021" y="0"/>
                </a:lnTo>
                <a:close/>
              </a:path>
            </a:pathLst>
          </a:custGeom>
          <a:solidFill>
            <a:srgbClr val="00A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90671" y="1103315"/>
            <a:ext cx="356870" cy="0"/>
          </a:xfrm>
          <a:custGeom>
            <a:avLst/>
            <a:gdLst/>
            <a:ahLst/>
            <a:cxnLst/>
            <a:rect l="l" t="t" r="r" b="b"/>
            <a:pathLst>
              <a:path w="356869">
                <a:moveTo>
                  <a:pt x="0" y="0"/>
                </a:moveTo>
                <a:lnTo>
                  <a:pt x="356539" y="0"/>
                </a:lnTo>
              </a:path>
            </a:pathLst>
          </a:custGeom>
          <a:ln w="3175">
            <a:solidFill>
              <a:srgbClr val="00A8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0666" y="999809"/>
            <a:ext cx="356870" cy="102870"/>
          </a:xfrm>
          <a:custGeom>
            <a:avLst/>
            <a:gdLst/>
            <a:ahLst/>
            <a:cxnLst/>
            <a:rect l="l" t="t" r="r" b="b"/>
            <a:pathLst>
              <a:path w="356869" h="102869">
                <a:moveTo>
                  <a:pt x="0" y="102870"/>
                </a:moveTo>
                <a:lnTo>
                  <a:pt x="356544" y="102870"/>
                </a:lnTo>
                <a:lnTo>
                  <a:pt x="356544" y="0"/>
                </a:lnTo>
                <a:lnTo>
                  <a:pt x="0" y="0"/>
                </a:lnTo>
                <a:lnTo>
                  <a:pt x="0" y="102870"/>
                </a:lnTo>
                <a:close/>
              </a:path>
            </a:pathLst>
          </a:custGeom>
          <a:solidFill>
            <a:srgbClr val="00A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90659" y="929959"/>
            <a:ext cx="120650" cy="69850"/>
          </a:xfrm>
          <a:custGeom>
            <a:avLst/>
            <a:gdLst/>
            <a:ahLst/>
            <a:cxnLst/>
            <a:rect l="l" t="t" r="r" b="b"/>
            <a:pathLst>
              <a:path w="120650" h="69850">
                <a:moveTo>
                  <a:pt x="0" y="69850"/>
                </a:moveTo>
                <a:lnTo>
                  <a:pt x="120115" y="69850"/>
                </a:lnTo>
                <a:lnTo>
                  <a:pt x="120115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A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90651" y="834709"/>
            <a:ext cx="331470" cy="95250"/>
          </a:xfrm>
          <a:custGeom>
            <a:avLst/>
            <a:gdLst/>
            <a:ahLst/>
            <a:cxnLst/>
            <a:rect l="l" t="t" r="r" b="b"/>
            <a:pathLst>
              <a:path w="331469" h="95250">
                <a:moveTo>
                  <a:pt x="0" y="95250"/>
                </a:moveTo>
                <a:lnTo>
                  <a:pt x="331412" y="95250"/>
                </a:lnTo>
                <a:lnTo>
                  <a:pt x="331412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00A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90644" y="767400"/>
            <a:ext cx="120650" cy="67310"/>
          </a:xfrm>
          <a:custGeom>
            <a:avLst/>
            <a:gdLst/>
            <a:ahLst/>
            <a:cxnLst/>
            <a:rect l="l" t="t" r="r" b="b"/>
            <a:pathLst>
              <a:path w="120650" h="67309">
                <a:moveTo>
                  <a:pt x="0" y="67309"/>
                </a:moveTo>
                <a:lnTo>
                  <a:pt x="120104" y="67309"/>
                </a:lnTo>
                <a:lnTo>
                  <a:pt x="120104" y="0"/>
                </a:lnTo>
                <a:lnTo>
                  <a:pt x="0" y="0"/>
                </a:lnTo>
                <a:lnTo>
                  <a:pt x="0" y="67309"/>
                </a:lnTo>
                <a:close/>
              </a:path>
            </a:pathLst>
          </a:custGeom>
          <a:solidFill>
            <a:srgbClr val="00A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90637" y="664530"/>
            <a:ext cx="353695" cy="102870"/>
          </a:xfrm>
          <a:custGeom>
            <a:avLst/>
            <a:gdLst/>
            <a:ahLst/>
            <a:cxnLst/>
            <a:rect l="l" t="t" r="r" b="b"/>
            <a:pathLst>
              <a:path w="353694" h="102870">
                <a:moveTo>
                  <a:pt x="0" y="102870"/>
                </a:moveTo>
                <a:lnTo>
                  <a:pt x="353423" y="102870"/>
                </a:lnTo>
                <a:lnTo>
                  <a:pt x="353423" y="0"/>
                </a:lnTo>
                <a:lnTo>
                  <a:pt x="0" y="0"/>
                </a:lnTo>
                <a:lnTo>
                  <a:pt x="0" y="102870"/>
                </a:lnTo>
                <a:close/>
              </a:path>
            </a:pathLst>
          </a:custGeom>
          <a:solidFill>
            <a:srgbClr val="00A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10775" y="999898"/>
            <a:ext cx="236854" cy="0"/>
          </a:xfrm>
          <a:custGeom>
            <a:avLst/>
            <a:gdLst/>
            <a:ahLst/>
            <a:cxnLst/>
            <a:rect l="l" t="t" r="r" b="b"/>
            <a:pathLst>
              <a:path w="236855">
                <a:moveTo>
                  <a:pt x="0" y="0"/>
                </a:moveTo>
                <a:lnTo>
                  <a:pt x="236435" y="0"/>
                </a:lnTo>
              </a:path>
            </a:pathLst>
          </a:custGeom>
          <a:ln w="3175">
            <a:solidFill>
              <a:srgbClr val="00A8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35541" y="996950"/>
            <a:ext cx="335280" cy="106680"/>
          </a:xfrm>
          <a:custGeom>
            <a:avLst/>
            <a:gdLst/>
            <a:ahLst/>
            <a:cxnLst/>
            <a:rect l="l" t="t" r="r" b="b"/>
            <a:pathLst>
              <a:path w="335280" h="106680">
                <a:moveTo>
                  <a:pt x="0" y="106679"/>
                </a:moveTo>
                <a:lnTo>
                  <a:pt x="335212" y="106679"/>
                </a:lnTo>
                <a:lnTo>
                  <a:pt x="335212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00A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35503" y="662940"/>
            <a:ext cx="122555" cy="334010"/>
          </a:xfrm>
          <a:custGeom>
            <a:avLst/>
            <a:gdLst/>
            <a:ahLst/>
            <a:cxnLst/>
            <a:rect l="l" t="t" r="r" b="b"/>
            <a:pathLst>
              <a:path w="122555" h="334009">
                <a:moveTo>
                  <a:pt x="0" y="334010"/>
                </a:moveTo>
                <a:lnTo>
                  <a:pt x="122043" y="334010"/>
                </a:lnTo>
                <a:lnTo>
                  <a:pt x="122043" y="0"/>
                </a:lnTo>
                <a:lnTo>
                  <a:pt x="0" y="0"/>
                </a:lnTo>
                <a:lnTo>
                  <a:pt x="0" y="334010"/>
                </a:lnTo>
                <a:close/>
              </a:path>
            </a:pathLst>
          </a:custGeom>
          <a:solidFill>
            <a:srgbClr val="00A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81374" y="769899"/>
            <a:ext cx="121920" cy="334010"/>
          </a:xfrm>
          <a:custGeom>
            <a:avLst/>
            <a:gdLst/>
            <a:ahLst/>
            <a:cxnLst/>
            <a:rect l="l" t="t" r="r" b="b"/>
            <a:pathLst>
              <a:path w="121919" h="334009">
                <a:moveTo>
                  <a:pt x="121780" y="0"/>
                </a:moveTo>
                <a:lnTo>
                  <a:pt x="0" y="0"/>
                </a:lnTo>
                <a:lnTo>
                  <a:pt x="0" y="333476"/>
                </a:lnTo>
                <a:lnTo>
                  <a:pt x="121780" y="333476"/>
                </a:lnTo>
                <a:lnTo>
                  <a:pt x="121780" y="0"/>
                </a:lnTo>
                <a:close/>
              </a:path>
            </a:pathLst>
          </a:custGeom>
          <a:solidFill>
            <a:srgbClr val="00A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49421" y="663257"/>
            <a:ext cx="386080" cy="106680"/>
          </a:xfrm>
          <a:custGeom>
            <a:avLst/>
            <a:gdLst/>
            <a:ahLst/>
            <a:cxnLst/>
            <a:rect l="l" t="t" r="r" b="b"/>
            <a:pathLst>
              <a:path w="386080" h="106679">
                <a:moveTo>
                  <a:pt x="0" y="106679"/>
                </a:moveTo>
                <a:lnTo>
                  <a:pt x="385572" y="106679"/>
                </a:lnTo>
                <a:lnTo>
                  <a:pt x="385572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00A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08199" y="934753"/>
            <a:ext cx="122555" cy="167640"/>
          </a:xfrm>
          <a:custGeom>
            <a:avLst/>
            <a:gdLst/>
            <a:ahLst/>
            <a:cxnLst/>
            <a:rect l="l" t="t" r="r" b="b"/>
            <a:pathLst>
              <a:path w="122555" h="167640">
                <a:moveTo>
                  <a:pt x="0" y="167640"/>
                </a:moveTo>
                <a:lnTo>
                  <a:pt x="122071" y="167640"/>
                </a:lnTo>
                <a:lnTo>
                  <a:pt x="122071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00A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08179" y="826803"/>
            <a:ext cx="401320" cy="107950"/>
          </a:xfrm>
          <a:custGeom>
            <a:avLst/>
            <a:gdLst/>
            <a:ahLst/>
            <a:cxnLst/>
            <a:rect l="l" t="t" r="r" b="b"/>
            <a:pathLst>
              <a:path w="401319" h="107950">
                <a:moveTo>
                  <a:pt x="0" y="107950"/>
                </a:moveTo>
                <a:lnTo>
                  <a:pt x="400748" y="107950"/>
                </a:lnTo>
                <a:lnTo>
                  <a:pt x="400748" y="0"/>
                </a:lnTo>
                <a:lnTo>
                  <a:pt x="0" y="0"/>
                </a:lnTo>
                <a:lnTo>
                  <a:pt x="0" y="107950"/>
                </a:lnTo>
                <a:close/>
              </a:path>
            </a:pathLst>
          </a:custGeom>
          <a:solidFill>
            <a:srgbClr val="00A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08159" y="662973"/>
            <a:ext cx="122555" cy="163830"/>
          </a:xfrm>
          <a:custGeom>
            <a:avLst/>
            <a:gdLst/>
            <a:ahLst/>
            <a:cxnLst/>
            <a:rect l="l" t="t" r="r" b="b"/>
            <a:pathLst>
              <a:path w="122555" h="163830">
                <a:moveTo>
                  <a:pt x="0" y="163830"/>
                </a:moveTo>
                <a:lnTo>
                  <a:pt x="122047" y="163830"/>
                </a:lnTo>
                <a:lnTo>
                  <a:pt x="122047" y="0"/>
                </a:lnTo>
                <a:lnTo>
                  <a:pt x="0" y="0"/>
                </a:lnTo>
                <a:lnTo>
                  <a:pt x="0" y="163830"/>
                </a:lnTo>
                <a:close/>
              </a:path>
            </a:pathLst>
          </a:custGeom>
          <a:solidFill>
            <a:srgbClr val="00A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86938" y="935057"/>
            <a:ext cx="122555" cy="167005"/>
          </a:xfrm>
          <a:custGeom>
            <a:avLst/>
            <a:gdLst/>
            <a:ahLst/>
            <a:cxnLst/>
            <a:rect l="l" t="t" r="r" b="b"/>
            <a:pathLst>
              <a:path w="122555" h="167005">
                <a:moveTo>
                  <a:pt x="121997" y="0"/>
                </a:moveTo>
                <a:lnTo>
                  <a:pt x="0" y="0"/>
                </a:lnTo>
                <a:lnTo>
                  <a:pt x="0" y="166763"/>
                </a:lnTo>
                <a:lnTo>
                  <a:pt x="122021" y="166763"/>
                </a:lnTo>
                <a:lnTo>
                  <a:pt x="121997" y="0"/>
                </a:lnTo>
                <a:close/>
              </a:path>
            </a:pathLst>
          </a:custGeom>
          <a:solidFill>
            <a:srgbClr val="00A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86874" y="662934"/>
            <a:ext cx="122555" cy="164465"/>
          </a:xfrm>
          <a:custGeom>
            <a:avLst/>
            <a:gdLst/>
            <a:ahLst/>
            <a:cxnLst/>
            <a:rect l="l" t="t" r="r" b="b"/>
            <a:pathLst>
              <a:path w="122555" h="164465">
                <a:moveTo>
                  <a:pt x="122021" y="0"/>
                </a:moveTo>
                <a:lnTo>
                  <a:pt x="0" y="0"/>
                </a:lnTo>
                <a:lnTo>
                  <a:pt x="0" y="164312"/>
                </a:lnTo>
                <a:lnTo>
                  <a:pt x="122045" y="164312"/>
                </a:lnTo>
                <a:lnTo>
                  <a:pt x="122021" y="0"/>
                </a:lnTo>
                <a:close/>
              </a:path>
            </a:pathLst>
          </a:custGeom>
          <a:solidFill>
            <a:srgbClr val="00A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91409" y="659891"/>
            <a:ext cx="492759" cy="443865"/>
          </a:xfrm>
          <a:custGeom>
            <a:avLst/>
            <a:gdLst/>
            <a:ahLst/>
            <a:cxnLst/>
            <a:rect l="l" t="t" r="r" b="b"/>
            <a:pathLst>
              <a:path w="492760" h="443865">
                <a:moveTo>
                  <a:pt x="304876" y="0"/>
                </a:moveTo>
                <a:lnTo>
                  <a:pt x="187248" y="0"/>
                </a:lnTo>
                <a:lnTo>
                  <a:pt x="0" y="443484"/>
                </a:lnTo>
                <a:lnTo>
                  <a:pt x="128257" y="443484"/>
                </a:lnTo>
                <a:lnTo>
                  <a:pt x="159651" y="364832"/>
                </a:lnTo>
                <a:lnTo>
                  <a:pt x="459043" y="364832"/>
                </a:lnTo>
                <a:lnTo>
                  <a:pt x="428453" y="292442"/>
                </a:lnTo>
                <a:lnTo>
                  <a:pt x="183057" y="292442"/>
                </a:lnTo>
                <a:lnTo>
                  <a:pt x="205206" y="224231"/>
                </a:lnTo>
                <a:lnTo>
                  <a:pt x="147218" y="182079"/>
                </a:lnTo>
                <a:lnTo>
                  <a:pt x="218909" y="182079"/>
                </a:lnTo>
                <a:lnTo>
                  <a:pt x="241058" y="113842"/>
                </a:lnTo>
                <a:lnTo>
                  <a:pt x="352982" y="113842"/>
                </a:lnTo>
                <a:lnTo>
                  <a:pt x="304876" y="0"/>
                </a:lnTo>
                <a:close/>
              </a:path>
              <a:path w="492760" h="443865">
                <a:moveTo>
                  <a:pt x="459043" y="364832"/>
                </a:moveTo>
                <a:lnTo>
                  <a:pt x="329412" y="364832"/>
                </a:lnTo>
                <a:lnTo>
                  <a:pt x="361505" y="443420"/>
                </a:lnTo>
                <a:lnTo>
                  <a:pt x="492252" y="443420"/>
                </a:lnTo>
                <a:lnTo>
                  <a:pt x="459043" y="364832"/>
                </a:lnTo>
                <a:close/>
              </a:path>
              <a:path w="492760" h="443865">
                <a:moveTo>
                  <a:pt x="241058" y="250291"/>
                </a:moveTo>
                <a:lnTo>
                  <a:pt x="183057" y="292442"/>
                </a:lnTo>
                <a:lnTo>
                  <a:pt x="299046" y="292442"/>
                </a:lnTo>
                <a:lnTo>
                  <a:pt x="241058" y="250291"/>
                </a:lnTo>
                <a:close/>
              </a:path>
              <a:path w="492760" h="443865">
                <a:moveTo>
                  <a:pt x="352982" y="113842"/>
                </a:moveTo>
                <a:lnTo>
                  <a:pt x="241058" y="113842"/>
                </a:lnTo>
                <a:lnTo>
                  <a:pt x="263207" y="182054"/>
                </a:lnTo>
                <a:lnTo>
                  <a:pt x="334899" y="182054"/>
                </a:lnTo>
                <a:lnTo>
                  <a:pt x="276910" y="224205"/>
                </a:lnTo>
                <a:lnTo>
                  <a:pt x="299046" y="292442"/>
                </a:lnTo>
                <a:lnTo>
                  <a:pt x="428453" y="292442"/>
                </a:lnTo>
                <a:lnTo>
                  <a:pt x="352982" y="113842"/>
                </a:lnTo>
                <a:close/>
              </a:path>
            </a:pathLst>
          </a:custGeom>
          <a:solidFill>
            <a:srgbClr val="00A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01849" y="257556"/>
            <a:ext cx="307975" cy="288290"/>
          </a:xfrm>
          <a:custGeom>
            <a:avLst/>
            <a:gdLst/>
            <a:ahLst/>
            <a:cxnLst/>
            <a:rect l="l" t="t" r="r" b="b"/>
            <a:pathLst>
              <a:path w="307975" h="288290">
                <a:moveTo>
                  <a:pt x="307464" y="122936"/>
                </a:moveTo>
                <a:lnTo>
                  <a:pt x="227850" y="122936"/>
                </a:lnTo>
                <a:lnTo>
                  <a:pt x="227317" y="287807"/>
                </a:lnTo>
                <a:lnTo>
                  <a:pt x="306946" y="288036"/>
                </a:lnTo>
                <a:lnTo>
                  <a:pt x="307464" y="122936"/>
                </a:lnTo>
                <a:close/>
              </a:path>
              <a:path w="307975" h="288290">
                <a:moveTo>
                  <a:pt x="901" y="0"/>
                </a:moveTo>
                <a:lnTo>
                  <a:pt x="0" y="287147"/>
                </a:lnTo>
                <a:lnTo>
                  <a:pt x="78790" y="287375"/>
                </a:lnTo>
                <a:lnTo>
                  <a:pt x="79324" y="123329"/>
                </a:lnTo>
                <a:lnTo>
                  <a:pt x="227591" y="123329"/>
                </a:lnTo>
                <a:lnTo>
                  <a:pt x="227850" y="122936"/>
                </a:lnTo>
                <a:lnTo>
                  <a:pt x="307464" y="122936"/>
                </a:lnTo>
                <a:lnTo>
                  <a:pt x="307500" y="111607"/>
                </a:lnTo>
                <a:lnTo>
                  <a:pt x="154063" y="111607"/>
                </a:lnTo>
                <a:lnTo>
                  <a:pt x="85496" y="266"/>
                </a:lnTo>
                <a:lnTo>
                  <a:pt x="901" y="0"/>
                </a:lnTo>
                <a:close/>
              </a:path>
              <a:path w="307975" h="288290">
                <a:moveTo>
                  <a:pt x="227591" y="123329"/>
                </a:moveTo>
                <a:lnTo>
                  <a:pt x="79324" y="123329"/>
                </a:lnTo>
                <a:lnTo>
                  <a:pt x="152222" y="235115"/>
                </a:lnTo>
                <a:lnTo>
                  <a:pt x="153860" y="235115"/>
                </a:lnTo>
                <a:lnTo>
                  <a:pt x="227591" y="123329"/>
                </a:lnTo>
                <a:close/>
              </a:path>
              <a:path w="307975" h="288290">
                <a:moveTo>
                  <a:pt x="223291" y="698"/>
                </a:moveTo>
                <a:lnTo>
                  <a:pt x="154063" y="111607"/>
                </a:lnTo>
                <a:lnTo>
                  <a:pt x="307500" y="111607"/>
                </a:lnTo>
                <a:lnTo>
                  <a:pt x="307848" y="965"/>
                </a:lnTo>
                <a:lnTo>
                  <a:pt x="223291" y="698"/>
                </a:lnTo>
                <a:close/>
              </a:path>
            </a:pathLst>
          </a:custGeom>
          <a:solidFill>
            <a:srgbClr val="23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58473" y="257556"/>
            <a:ext cx="81280" cy="288290"/>
          </a:xfrm>
          <a:custGeom>
            <a:avLst/>
            <a:gdLst/>
            <a:ahLst/>
            <a:cxnLst/>
            <a:rect l="l" t="t" r="r" b="b"/>
            <a:pathLst>
              <a:path w="81280" h="288290">
                <a:moveTo>
                  <a:pt x="888" y="0"/>
                </a:moveTo>
                <a:lnTo>
                  <a:pt x="0" y="287769"/>
                </a:lnTo>
                <a:lnTo>
                  <a:pt x="79870" y="288036"/>
                </a:lnTo>
                <a:lnTo>
                  <a:pt x="80771" y="266"/>
                </a:lnTo>
                <a:lnTo>
                  <a:pt x="888" y="0"/>
                </a:lnTo>
                <a:close/>
              </a:path>
            </a:pathLst>
          </a:custGeom>
          <a:solidFill>
            <a:srgbClr val="23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86135" y="54521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579" y="0"/>
                </a:lnTo>
              </a:path>
            </a:pathLst>
          </a:custGeom>
          <a:ln w="3175">
            <a:solidFill>
              <a:srgbClr val="232B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86593" y="475995"/>
            <a:ext cx="219710" cy="68580"/>
          </a:xfrm>
          <a:custGeom>
            <a:avLst/>
            <a:gdLst/>
            <a:ahLst/>
            <a:cxnLst/>
            <a:rect l="l" t="t" r="r" b="b"/>
            <a:pathLst>
              <a:path w="219710" h="68579">
                <a:moveTo>
                  <a:pt x="0" y="68580"/>
                </a:moveTo>
                <a:lnTo>
                  <a:pt x="219236" y="68580"/>
                </a:lnTo>
                <a:lnTo>
                  <a:pt x="219236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23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87037" y="257556"/>
            <a:ext cx="80010" cy="218440"/>
          </a:xfrm>
          <a:custGeom>
            <a:avLst/>
            <a:gdLst/>
            <a:ahLst/>
            <a:cxnLst/>
            <a:rect l="l" t="t" r="r" b="b"/>
            <a:pathLst>
              <a:path w="80010" h="218440">
                <a:moveTo>
                  <a:pt x="0" y="218440"/>
                </a:moveTo>
                <a:lnTo>
                  <a:pt x="79833" y="218440"/>
                </a:lnTo>
                <a:lnTo>
                  <a:pt x="79833" y="0"/>
                </a:lnTo>
                <a:lnTo>
                  <a:pt x="0" y="0"/>
                </a:lnTo>
                <a:lnTo>
                  <a:pt x="0" y="218440"/>
                </a:lnTo>
                <a:close/>
              </a:path>
            </a:pathLst>
          </a:custGeom>
          <a:solidFill>
            <a:srgbClr val="23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44036" y="257556"/>
            <a:ext cx="82550" cy="288290"/>
          </a:xfrm>
          <a:custGeom>
            <a:avLst/>
            <a:gdLst/>
            <a:ahLst/>
            <a:cxnLst/>
            <a:rect l="l" t="t" r="r" b="b"/>
            <a:pathLst>
              <a:path w="82550" h="288290">
                <a:moveTo>
                  <a:pt x="914" y="0"/>
                </a:moveTo>
                <a:lnTo>
                  <a:pt x="0" y="287769"/>
                </a:lnTo>
                <a:lnTo>
                  <a:pt x="81394" y="288036"/>
                </a:lnTo>
                <a:lnTo>
                  <a:pt x="82296" y="266"/>
                </a:lnTo>
                <a:lnTo>
                  <a:pt x="914" y="0"/>
                </a:lnTo>
                <a:close/>
              </a:path>
            </a:pathLst>
          </a:custGeom>
          <a:solidFill>
            <a:srgbClr val="23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96808" y="544812"/>
            <a:ext cx="44450" cy="1270"/>
          </a:xfrm>
          <a:custGeom>
            <a:avLst/>
            <a:gdLst/>
            <a:ahLst/>
            <a:cxnLst/>
            <a:rect l="l" t="t" r="r" b="b"/>
            <a:pathLst>
              <a:path w="44450" h="1270">
                <a:moveTo>
                  <a:pt x="0" y="634"/>
                </a:moveTo>
                <a:lnTo>
                  <a:pt x="43922" y="634"/>
                </a:lnTo>
              </a:path>
            </a:pathLst>
          </a:custGeom>
          <a:ln w="3175">
            <a:solidFill>
              <a:srgbClr val="232B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61222" y="327642"/>
            <a:ext cx="80010" cy="217170"/>
          </a:xfrm>
          <a:custGeom>
            <a:avLst/>
            <a:gdLst/>
            <a:ahLst/>
            <a:cxnLst/>
            <a:rect l="l" t="t" r="r" b="b"/>
            <a:pathLst>
              <a:path w="80010" h="217170">
                <a:moveTo>
                  <a:pt x="0" y="217170"/>
                </a:moveTo>
                <a:lnTo>
                  <a:pt x="79858" y="217170"/>
                </a:lnTo>
                <a:lnTo>
                  <a:pt x="79858" y="0"/>
                </a:lnTo>
                <a:lnTo>
                  <a:pt x="0" y="0"/>
                </a:lnTo>
                <a:lnTo>
                  <a:pt x="0" y="217170"/>
                </a:lnTo>
                <a:close/>
              </a:path>
            </a:pathLst>
          </a:custGeom>
          <a:solidFill>
            <a:srgbClr val="23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75222" y="257792"/>
            <a:ext cx="253365" cy="69850"/>
          </a:xfrm>
          <a:custGeom>
            <a:avLst/>
            <a:gdLst/>
            <a:ahLst/>
            <a:cxnLst/>
            <a:rect l="l" t="t" r="r" b="b"/>
            <a:pathLst>
              <a:path w="253364" h="69850">
                <a:moveTo>
                  <a:pt x="0" y="69850"/>
                </a:moveTo>
                <a:lnTo>
                  <a:pt x="252751" y="69850"/>
                </a:lnTo>
                <a:lnTo>
                  <a:pt x="252751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23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41428" y="328042"/>
            <a:ext cx="86995" cy="0"/>
          </a:xfrm>
          <a:custGeom>
            <a:avLst/>
            <a:gdLst/>
            <a:ahLst/>
            <a:cxnLst/>
            <a:rect l="l" t="t" r="r" b="b"/>
            <a:pathLst>
              <a:path w="86994">
                <a:moveTo>
                  <a:pt x="0" y="0"/>
                </a:moveTo>
                <a:lnTo>
                  <a:pt x="86424" y="0"/>
                </a:lnTo>
              </a:path>
            </a:pathLst>
          </a:custGeom>
          <a:ln w="3175">
            <a:solidFill>
              <a:srgbClr val="232B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49655" y="257556"/>
            <a:ext cx="265430" cy="288290"/>
          </a:xfrm>
          <a:custGeom>
            <a:avLst/>
            <a:gdLst/>
            <a:ahLst/>
            <a:cxnLst/>
            <a:rect l="l" t="t" r="r" b="b"/>
            <a:pathLst>
              <a:path w="265430" h="288290">
                <a:moveTo>
                  <a:pt x="214670" y="200469"/>
                </a:moveTo>
                <a:lnTo>
                  <a:pt x="80149" y="200469"/>
                </a:lnTo>
                <a:lnTo>
                  <a:pt x="115163" y="200571"/>
                </a:lnTo>
                <a:lnTo>
                  <a:pt x="172948" y="287743"/>
                </a:lnTo>
                <a:lnTo>
                  <a:pt x="265176" y="288036"/>
                </a:lnTo>
                <a:lnTo>
                  <a:pt x="214670" y="200469"/>
                </a:lnTo>
                <a:close/>
              </a:path>
              <a:path w="265430" h="288290">
                <a:moveTo>
                  <a:pt x="927" y="0"/>
                </a:moveTo>
                <a:lnTo>
                  <a:pt x="0" y="287172"/>
                </a:lnTo>
                <a:lnTo>
                  <a:pt x="79883" y="287439"/>
                </a:lnTo>
                <a:lnTo>
                  <a:pt x="80149" y="200469"/>
                </a:lnTo>
                <a:lnTo>
                  <a:pt x="214670" y="200469"/>
                </a:lnTo>
                <a:lnTo>
                  <a:pt x="205068" y="183822"/>
                </a:lnTo>
                <a:lnTo>
                  <a:pt x="215442" y="177650"/>
                </a:lnTo>
                <a:lnTo>
                  <a:pt x="225179" y="170074"/>
                </a:lnTo>
                <a:lnTo>
                  <a:pt x="234466" y="160807"/>
                </a:lnTo>
                <a:lnTo>
                  <a:pt x="243493" y="149559"/>
                </a:lnTo>
                <a:lnTo>
                  <a:pt x="249062" y="138784"/>
                </a:lnTo>
                <a:lnTo>
                  <a:pt x="249241" y="138252"/>
                </a:lnTo>
                <a:lnTo>
                  <a:pt x="133045" y="138252"/>
                </a:lnTo>
                <a:lnTo>
                  <a:pt x="80391" y="138049"/>
                </a:lnTo>
                <a:lnTo>
                  <a:pt x="80619" y="69138"/>
                </a:lnTo>
                <a:lnTo>
                  <a:pt x="252312" y="69138"/>
                </a:lnTo>
                <a:lnTo>
                  <a:pt x="248371" y="58422"/>
                </a:lnTo>
                <a:lnTo>
                  <a:pt x="223979" y="25527"/>
                </a:lnTo>
                <a:lnTo>
                  <a:pt x="188457" y="7102"/>
                </a:lnTo>
                <a:lnTo>
                  <a:pt x="137210" y="431"/>
                </a:lnTo>
                <a:lnTo>
                  <a:pt x="927" y="0"/>
                </a:lnTo>
                <a:close/>
              </a:path>
              <a:path w="265430" h="288290">
                <a:moveTo>
                  <a:pt x="252312" y="69138"/>
                </a:moveTo>
                <a:lnTo>
                  <a:pt x="80619" y="69138"/>
                </a:lnTo>
                <a:lnTo>
                  <a:pt x="143549" y="70052"/>
                </a:lnTo>
                <a:lnTo>
                  <a:pt x="155692" y="73288"/>
                </a:lnTo>
                <a:lnTo>
                  <a:pt x="166659" y="79554"/>
                </a:lnTo>
                <a:lnTo>
                  <a:pt x="173666" y="89732"/>
                </a:lnTo>
                <a:lnTo>
                  <a:pt x="175971" y="103505"/>
                </a:lnTo>
                <a:lnTo>
                  <a:pt x="175267" y="111321"/>
                </a:lnTo>
                <a:lnTo>
                  <a:pt x="170360" y="122016"/>
                </a:lnTo>
                <a:lnTo>
                  <a:pt x="159117" y="132875"/>
                </a:lnTo>
                <a:lnTo>
                  <a:pt x="147478" y="136929"/>
                </a:lnTo>
                <a:lnTo>
                  <a:pt x="133045" y="138252"/>
                </a:lnTo>
                <a:lnTo>
                  <a:pt x="249241" y="138252"/>
                </a:lnTo>
                <a:lnTo>
                  <a:pt x="253054" y="126880"/>
                </a:lnTo>
                <a:lnTo>
                  <a:pt x="255466" y="113849"/>
                </a:lnTo>
                <a:lnTo>
                  <a:pt x="256298" y="99695"/>
                </a:lnTo>
                <a:lnTo>
                  <a:pt x="256244" y="94699"/>
                </a:lnTo>
                <a:lnTo>
                  <a:pt x="255173" y="81979"/>
                </a:lnTo>
                <a:lnTo>
                  <a:pt x="252606" y="69937"/>
                </a:lnTo>
                <a:lnTo>
                  <a:pt x="252312" y="69138"/>
                </a:lnTo>
                <a:close/>
              </a:path>
            </a:pathLst>
          </a:custGeom>
          <a:solidFill>
            <a:srgbClr val="23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10255" y="257561"/>
            <a:ext cx="299085" cy="288290"/>
          </a:xfrm>
          <a:custGeom>
            <a:avLst/>
            <a:gdLst/>
            <a:ahLst/>
            <a:cxnLst/>
            <a:rect l="l" t="t" r="r" b="b"/>
            <a:pathLst>
              <a:path w="299085" h="288290">
                <a:moveTo>
                  <a:pt x="188846" y="180149"/>
                </a:moveTo>
                <a:lnTo>
                  <a:pt x="108762" y="180149"/>
                </a:lnTo>
                <a:lnTo>
                  <a:pt x="108432" y="287769"/>
                </a:lnTo>
                <a:lnTo>
                  <a:pt x="188518" y="288036"/>
                </a:lnTo>
                <a:lnTo>
                  <a:pt x="188846" y="180149"/>
                </a:lnTo>
                <a:close/>
              </a:path>
              <a:path w="299085" h="288290">
                <a:moveTo>
                  <a:pt x="0" y="0"/>
                </a:moveTo>
                <a:lnTo>
                  <a:pt x="108724" y="180212"/>
                </a:lnTo>
                <a:lnTo>
                  <a:pt x="188846" y="180149"/>
                </a:lnTo>
                <a:lnTo>
                  <a:pt x="188849" y="179222"/>
                </a:lnTo>
                <a:lnTo>
                  <a:pt x="234460" y="105194"/>
                </a:lnTo>
                <a:lnTo>
                  <a:pt x="149631" y="105194"/>
                </a:lnTo>
                <a:lnTo>
                  <a:pt x="90805" y="292"/>
                </a:lnTo>
                <a:lnTo>
                  <a:pt x="0" y="0"/>
                </a:lnTo>
                <a:close/>
              </a:path>
              <a:path w="299085" h="288290">
                <a:moveTo>
                  <a:pt x="209550" y="660"/>
                </a:moveTo>
                <a:lnTo>
                  <a:pt x="149631" y="105194"/>
                </a:lnTo>
                <a:lnTo>
                  <a:pt x="234460" y="105194"/>
                </a:lnTo>
                <a:lnTo>
                  <a:pt x="298704" y="927"/>
                </a:lnTo>
                <a:lnTo>
                  <a:pt x="209550" y="660"/>
                </a:lnTo>
                <a:close/>
              </a:path>
            </a:pathLst>
          </a:custGeom>
          <a:solidFill>
            <a:srgbClr val="23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99133" y="256035"/>
            <a:ext cx="321945" cy="291465"/>
          </a:xfrm>
          <a:custGeom>
            <a:avLst/>
            <a:gdLst/>
            <a:ahLst/>
            <a:cxnLst/>
            <a:rect l="l" t="t" r="r" b="b"/>
            <a:pathLst>
              <a:path w="321944" h="291465">
                <a:moveTo>
                  <a:pt x="299776" y="238912"/>
                </a:moveTo>
                <a:lnTo>
                  <a:pt x="104444" y="238912"/>
                </a:lnTo>
                <a:lnTo>
                  <a:pt x="215353" y="239242"/>
                </a:lnTo>
                <a:lnTo>
                  <a:pt x="236156" y="290817"/>
                </a:lnTo>
                <a:lnTo>
                  <a:pt x="321564" y="291084"/>
                </a:lnTo>
                <a:lnTo>
                  <a:pt x="299776" y="238912"/>
                </a:lnTo>
                <a:close/>
              </a:path>
              <a:path w="321944" h="291465">
                <a:moveTo>
                  <a:pt x="123278" y="0"/>
                </a:moveTo>
                <a:lnTo>
                  <a:pt x="0" y="290080"/>
                </a:lnTo>
                <a:lnTo>
                  <a:pt x="83781" y="290347"/>
                </a:lnTo>
                <a:lnTo>
                  <a:pt x="104444" y="238912"/>
                </a:lnTo>
                <a:lnTo>
                  <a:pt x="299776" y="238912"/>
                </a:lnTo>
                <a:lnTo>
                  <a:pt x="280837" y="193560"/>
                </a:lnTo>
                <a:lnTo>
                  <a:pt x="199466" y="193560"/>
                </a:lnTo>
                <a:lnTo>
                  <a:pt x="199102" y="193294"/>
                </a:lnTo>
                <a:lnTo>
                  <a:pt x="123685" y="193294"/>
                </a:lnTo>
                <a:lnTo>
                  <a:pt x="138277" y="148678"/>
                </a:lnTo>
                <a:lnTo>
                  <a:pt x="100469" y="120929"/>
                </a:lnTo>
                <a:lnTo>
                  <a:pt x="147340" y="120929"/>
                </a:lnTo>
                <a:lnTo>
                  <a:pt x="161886" y="76454"/>
                </a:lnTo>
                <a:lnTo>
                  <a:pt x="231933" y="76454"/>
                </a:lnTo>
                <a:lnTo>
                  <a:pt x="200101" y="228"/>
                </a:lnTo>
                <a:lnTo>
                  <a:pt x="123278" y="0"/>
                </a:lnTo>
                <a:close/>
              </a:path>
              <a:path w="321944" h="291465">
                <a:moveTo>
                  <a:pt x="231933" y="76454"/>
                </a:moveTo>
                <a:lnTo>
                  <a:pt x="161886" y="76454"/>
                </a:lnTo>
                <a:lnTo>
                  <a:pt x="176225" y="121170"/>
                </a:lnTo>
                <a:lnTo>
                  <a:pt x="223050" y="121297"/>
                </a:lnTo>
                <a:lnTo>
                  <a:pt x="185217" y="148678"/>
                </a:lnTo>
                <a:lnTo>
                  <a:pt x="185140" y="148844"/>
                </a:lnTo>
                <a:lnTo>
                  <a:pt x="199466" y="193560"/>
                </a:lnTo>
                <a:lnTo>
                  <a:pt x="280837" y="193560"/>
                </a:lnTo>
                <a:lnTo>
                  <a:pt x="231933" y="76454"/>
                </a:lnTo>
                <a:close/>
              </a:path>
              <a:path w="321944" h="291465">
                <a:moveTo>
                  <a:pt x="161658" y="165811"/>
                </a:moveTo>
                <a:lnTo>
                  <a:pt x="123685" y="193294"/>
                </a:lnTo>
                <a:lnTo>
                  <a:pt x="199102" y="193294"/>
                </a:lnTo>
                <a:lnTo>
                  <a:pt x="161658" y="165811"/>
                </a:lnTo>
                <a:close/>
              </a:path>
              <a:path w="321944" h="291465">
                <a:moveTo>
                  <a:pt x="147340" y="120929"/>
                </a:moveTo>
                <a:lnTo>
                  <a:pt x="100469" y="120929"/>
                </a:lnTo>
                <a:lnTo>
                  <a:pt x="147294" y="121069"/>
                </a:lnTo>
                <a:lnTo>
                  <a:pt x="147340" y="120929"/>
                </a:lnTo>
                <a:close/>
              </a:path>
            </a:pathLst>
          </a:custGeom>
          <a:solidFill>
            <a:srgbClr val="23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7491" y="349017"/>
            <a:ext cx="311150" cy="196850"/>
          </a:xfrm>
          <a:custGeom>
            <a:avLst/>
            <a:gdLst/>
            <a:ahLst/>
            <a:cxnLst/>
            <a:rect l="l" t="t" r="r" b="b"/>
            <a:pathLst>
              <a:path w="311150" h="196850">
                <a:moveTo>
                  <a:pt x="67652" y="4257"/>
                </a:moveTo>
                <a:lnTo>
                  <a:pt x="0" y="4257"/>
                </a:lnTo>
                <a:lnTo>
                  <a:pt x="0" y="196573"/>
                </a:lnTo>
                <a:lnTo>
                  <a:pt x="67691" y="196573"/>
                </a:lnTo>
                <a:lnTo>
                  <a:pt x="68443" y="83332"/>
                </a:lnTo>
                <a:lnTo>
                  <a:pt x="73851" y="70532"/>
                </a:lnTo>
                <a:lnTo>
                  <a:pt x="84123" y="62796"/>
                </a:lnTo>
                <a:lnTo>
                  <a:pt x="98847" y="60299"/>
                </a:lnTo>
                <a:lnTo>
                  <a:pt x="310143" y="60299"/>
                </a:lnTo>
                <a:lnTo>
                  <a:pt x="309426" y="52684"/>
                </a:lnTo>
                <a:lnTo>
                  <a:pt x="305717" y="39137"/>
                </a:lnTo>
                <a:lnTo>
                  <a:pt x="301313" y="30559"/>
                </a:lnTo>
                <a:lnTo>
                  <a:pt x="67652" y="30559"/>
                </a:lnTo>
                <a:lnTo>
                  <a:pt x="67652" y="4257"/>
                </a:lnTo>
                <a:close/>
              </a:path>
              <a:path w="311150" h="196850">
                <a:moveTo>
                  <a:pt x="220637" y="60299"/>
                </a:moveTo>
                <a:lnTo>
                  <a:pt x="98847" y="60299"/>
                </a:lnTo>
                <a:lnTo>
                  <a:pt x="110871" y="64969"/>
                </a:lnTo>
                <a:lnTo>
                  <a:pt x="118672" y="75615"/>
                </a:lnTo>
                <a:lnTo>
                  <a:pt x="121450" y="92052"/>
                </a:lnTo>
                <a:lnTo>
                  <a:pt x="121450" y="196573"/>
                </a:lnTo>
                <a:lnTo>
                  <a:pt x="189115" y="196573"/>
                </a:lnTo>
                <a:lnTo>
                  <a:pt x="189940" y="83073"/>
                </a:lnTo>
                <a:lnTo>
                  <a:pt x="195514" y="70415"/>
                </a:lnTo>
                <a:lnTo>
                  <a:pt x="205915" y="62767"/>
                </a:lnTo>
                <a:lnTo>
                  <a:pt x="220637" y="60299"/>
                </a:lnTo>
                <a:close/>
              </a:path>
              <a:path w="311150" h="196850">
                <a:moveTo>
                  <a:pt x="310143" y="60299"/>
                </a:moveTo>
                <a:lnTo>
                  <a:pt x="220637" y="60299"/>
                </a:lnTo>
                <a:lnTo>
                  <a:pt x="232659" y="64969"/>
                </a:lnTo>
                <a:lnTo>
                  <a:pt x="240462" y="75615"/>
                </a:lnTo>
                <a:lnTo>
                  <a:pt x="243243" y="92052"/>
                </a:lnTo>
                <a:lnTo>
                  <a:pt x="243243" y="196573"/>
                </a:lnTo>
                <a:lnTo>
                  <a:pt x="310896" y="196573"/>
                </a:lnTo>
                <a:lnTo>
                  <a:pt x="310873" y="68055"/>
                </a:lnTo>
                <a:lnTo>
                  <a:pt x="310143" y="60299"/>
                </a:lnTo>
                <a:close/>
              </a:path>
              <a:path w="311150" h="196850">
                <a:moveTo>
                  <a:pt x="123153" y="0"/>
                </a:moveTo>
                <a:lnTo>
                  <a:pt x="84952" y="13236"/>
                </a:lnTo>
                <a:lnTo>
                  <a:pt x="67652" y="30559"/>
                </a:lnTo>
                <a:lnTo>
                  <a:pt x="301313" y="30559"/>
                </a:lnTo>
                <a:lnTo>
                  <a:pt x="300810" y="29578"/>
                </a:lnTo>
                <a:lnTo>
                  <a:pt x="179626" y="29578"/>
                </a:lnTo>
                <a:lnTo>
                  <a:pt x="172263" y="19258"/>
                </a:lnTo>
                <a:lnTo>
                  <a:pt x="162871" y="11013"/>
                </a:lnTo>
                <a:lnTo>
                  <a:pt x="151513" y="4970"/>
                </a:lnTo>
                <a:lnTo>
                  <a:pt x="138252" y="1257"/>
                </a:lnTo>
                <a:lnTo>
                  <a:pt x="123153" y="0"/>
                </a:lnTo>
                <a:close/>
              </a:path>
              <a:path w="311150" h="196850">
                <a:moveTo>
                  <a:pt x="235606" y="448"/>
                </a:moveTo>
                <a:lnTo>
                  <a:pt x="199386" y="13314"/>
                </a:lnTo>
                <a:lnTo>
                  <a:pt x="179626" y="29578"/>
                </a:lnTo>
                <a:lnTo>
                  <a:pt x="300810" y="29578"/>
                </a:lnTo>
                <a:lnTo>
                  <a:pt x="268131" y="4720"/>
                </a:lnTo>
                <a:lnTo>
                  <a:pt x="235606" y="448"/>
                </a:lnTo>
                <a:close/>
              </a:path>
            </a:pathLst>
          </a:custGeom>
          <a:solidFill>
            <a:srgbClr val="00A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38196" y="353568"/>
            <a:ext cx="215265" cy="250190"/>
          </a:xfrm>
          <a:custGeom>
            <a:avLst/>
            <a:gdLst/>
            <a:ahLst/>
            <a:cxnLst/>
            <a:rect l="l" t="t" r="r" b="b"/>
            <a:pathLst>
              <a:path w="215265" h="250190">
                <a:moveTo>
                  <a:pt x="30213" y="186029"/>
                </a:moveTo>
                <a:lnTo>
                  <a:pt x="9232" y="233273"/>
                </a:lnTo>
                <a:lnTo>
                  <a:pt x="15968" y="236782"/>
                </a:lnTo>
                <a:lnTo>
                  <a:pt x="26114" y="241212"/>
                </a:lnTo>
                <a:lnTo>
                  <a:pt x="37248" y="244832"/>
                </a:lnTo>
                <a:lnTo>
                  <a:pt x="49751" y="247529"/>
                </a:lnTo>
                <a:lnTo>
                  <a:pt x="63715" y="249156"/>
                </a:lnTo>
                <a:lnTo>
                  <a:pt x="79669" y="249616"/>
                </a:lnTo>
                <a:lnTo>
                  <a:pt x="92766" y="247520"/>
                </a:lnTo>
                <a:lnTo>
                  <a:pt x="130570" y="217386"/>
                </a:lnTo>
                <a:lnTo>
                  <a:pt x="140781" y="196341"/>
                </a:lnTo>
                <a:lnTo>
                  <a:pt x="66535" y="196341"/>
                </a:lnTo>
                <a:lnTo>
                  <a:pt x="55152" y="195935"/>
                </a:lnTo>
                <a:lnTo>
                  <a:pt x="43266" y="192498"/>
                </a:lnTo>
                <a:lnTo>
                  <a:pt x="30213" y="186029"/>
                </a:lnTo>
                <a:close/>
              </a:path>
              <a:path w="215265" h="250190">
                <a:moveTo>
                  <a:pt x="70815" y="0"/>
                </a:moveTo>
                <a:lnTo>
                  <a:pt x="0" y="0"/>
                </a:lnTo>
                <a:lnTo>
                  <a:pt x="75425" y="188518"/>
                </a:lnTo>
                <a:lnTo>
                  <a:pt x="71145" y="194576"/>
                </a:lnTo>
                <a:lnTo>
                  <a:pt x="66535" y="196341"/>
                </a:lnTo>
                <a:lnTo>
                  <a:pt x="140781" y="196341"/>
                </a:lnTo>
                <a:lnTo>
                  <a:pt x="144449" y="187464"/>
                </a:lnTo>
                <a:lnTo>
                  <a:pt x="171395" y="115747"/>
                </a:lnTo>
                <a:lnTo>
                  <a:pt x="109220" y="115747"/>
                </a:lnTo>
                <a:lnTo>
                  <a:pt x="70815" y="0"/>
                </a:lnTo>
                <a:close/>
              </a:path>
              <a:path w="215265" h="250190">
                <a:moveTo>
                  <a:pt x="214884" y="0"/>
                </a:moveTo>
                <a:lnTo>
                  <a:pt x="145503" y="0"/>
                </a:lnTo>
                <a:lnTo>
                  <a:pt x="109220" y="115747"/>
                </a:lnTo>
                <a:lnTo>
                  <a:pt x="171395" y="115747"/>
                </a:lnTo>
                <a:lnTo>
                  <a:pt x="214884" y="0"/>
                </a:lnTo>
                <a:close/>
              </a:path>
            </a:pathLst>
          </a:custGeom>
          <a:solidFill>
            <a:srgbClr val="00A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</a:t>
            </a:r>
            <a:r>
              <a:rPr spc="5" dirty="0"/>
              <a:t>mp</a:t>
            </a:r>
            <a:r>
              <a:rPr spc="55" dirty="0"/>
              <a:t>r</a:t>
            </a:r>
            <a:r>
              <a:rPr dirty="0"/>
              <a:t>ovin</a:t>
            </a:r>
            <a:r>
              <a:rPr spc="5" dirty="0"/>
              <a:t>g</a:t>
            </a:r>
            <a:r>
              <a:rPr spc="20" dirty="0"/>
              <a:t> </a:t>
            </a:r>
            <a:r>
              <a:rPr spc="10" dirty="0"/>
              <a:t>H</a:t>
            </a:r>
            <a:r>
              <a:rPr spc="5" dirty="0"/>
              <a:t>e</a:t>
            </a:r>
            <a:r>
              <a:rPr dirty="0"/>
              <a:t>al</a:t>
            </a:r>
            <a:r>
              <a:rPr spc="10" dirty="0"/>
              <a:t>t</a:t>
            </a:r>
            <a:r>
              <a:rPr spc="5" dirty="0"/>
              <a:t>h</a:t>
            </a:r>
            <a:r>
              <a:rPr dirty="0"/>
              <a:t> an</a:t>
            </a:r>
            <a:r>
              <a:rPr spc="5" dirty="0"/>
              <a:t>d</a:t>
            </a:r>
            <a:r>
              <a:rPr spc="10" dirty="0"/>
              <a:t> </a:t>
            </a:r>
            <a:r>
              <a:rPr spc="5" dirty="0"/>
              <a:t>Bu</a:t>
            </a:r>
            <a:r>
              <a:rPr dirty="0"/>
              <a:t>ildin</a:t>
            </a:r>
            <a:r>
              <a:rPr spc="5" dirty="0"/>
              <a:t>g</a:t>
            </a:r>
            <a:r>
              <a:rPr spc="-5" dirty="0"/>
              <a:t> </a:t>
            </a:r>
            <a:r>
              <a:rPr spc="5" dirty="0"/>
              <a:t>Re</a:t>
            </a:r>
            <a:r>
              <a:rPr dirty="0"/>
              <a:t>adin</a:t>
            </a:r>
            <a:r>
              <a:rPr spc="5" dirty="0"/>
              <a:t>es</a:t>
            </a:r>
            <a:r>
              <a:rPr spc="-20" dirty="0"/>
              <a:t>s</a:t>
            </a:r>
            <a:r>
              <a:rPr dirty="0"/>
              <a:t>.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10" dirty="0"/>
              <a:t>t</a:t>
            </a:r>
            <a:r>
              <a:rPr dirty="0"/>
              <a:t>i</a:t>
            </a:r>
            <a:r>
              <a:rPr spc="5" dirty="0"/>
              <a:t>m</a:t>
            </a:r>
            <a:r>
              <a:rPr spc="-20" dirty="0"/>
              <a:t>e</a:t>
            </a:r>
            <a:r>
              <a:rPr dirty="0"/>
              <a:t>,</a:t>
            </a:r>
            <a:r>
              <a:rPr spc="15" dirty="0"/>
              <a:t>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-35" dirty="0"/>
              <a:t>w</a:t>
            </a:r>
            <a:r>
              <a:rPr dirty="0"/>
              <a:t>h</a:t>
            </a:r>
            <a:r>
              <a:rPr spc="5" dirty="0"/>
              <a:t>e</a:t>
            </a:r>
            <a:r>
              <a:rPr spc="55" dirty="0"/>
              <a:t>r</a:t>
            </a:r>
            <a:r>
              <a:rPr spc="5" dirty="0"/>
              <a:t>e</a:t>
            </a:r>
            <a:r>
              <a:rPr spc="40" dirty="0"/>
              <a:t> </a:t>
            </a:r>
            <a:r>
              <a:rPr spc="20" dirty="0"/>
              <a:t>—</a:t>
            </a:r>
            <a:r>
              <a:rPr spc="15" dirty="0"/>
              <a:t> </a:t>
            </a:r>
            <a:r>
              <a:rPr spc="10" dirty="0"/>
              <a:t>A</a:t>
            </a:r>
            <a:r>
              <a:rPr dirty="0"/>
              <a:t>l</a:t>
            </a:r>
            <a:r>
              <a:rPr spc="-10" dirty="0"/>
              <a:t>w</a:t>
            </a:r>
            <a:r>
              <a:rPr dirty="0"/>
              <a:t>ays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13635" y="243568"/>
            <a:ext cx="12934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0" dirty="0">
                <a:solidFill>
                  <a:srgbClr val="00AF50"/>
                </a:solidFill>
                <a:latin typeface="Franklin Gothic Book"/>
                <a:cs typeface="Franklin Gothic Book"/>
              </a:rPr>
              <a:t>U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N</a:t>
            </a:r>
            <a:r>
              <a:rPr sz="1600" dirty="0">
                <a:solidFill>
                  <a:srgbClr val="00AF50"/>
                </a:solidFill>
                <a:latin typeface="Franklin Gothic Book"/>
                <a:cs typeface="Franklin Gothic Book"/>
              </a:rPr>
              <a:t>CL</a:t>
            </a:r>
            <a:r>
              <a:rPr sz="1600" spc="-5" dirty="0">
                <a:solidFill>
                  <a:srgbClr val="00AF50"/>
                </a:solidFill>
                <a:latin typeface="Franklin Gothic Book"/>
                <a:cs typeface="Franklin Gothic Book"/>
              </a:rPr>
              <a:t>A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SSI</a:t>
            </a:r>
            <a:r>
              <a:rPr sz="1600" spc="-5" dirty="0">
                <a:solidFill>
                  <a:srgbClr val="00AF50"/>
                </a:solidFill>
                <a:latin typeface="Franklin Gothic Book"/>
                <a:cs typeface="Franklin Gothic Book"/>
              </a:rPr>
              <a:t>FI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ED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9268" y="6126479"/>
            <a:ext cx="740663" cy="731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77600" y="6192011"/>
            <a:ext cx="609599" cy="609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0362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95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7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679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71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63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255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47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9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88340" y="529490"/>
            <a:ext cx="2298700" cy="499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spc="1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S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il</a:t>
            </a:r>
            <a:r>
              <a:rPr sz="3700" spc="-3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v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sz="37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rCl</a:t>
            </a:r>
            <a:r>
              <a:rPr sz="3700" spc="-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o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ud</a:t>
            </a:r>
            <a:endParaRPr sz="37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648440" y="259021"/>
            <a:ext cx="2571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35" dirty="0">
                <a:solidFill>
                  <a:srgbClr val="8D8F93"/>
                </a:solidFill>
                <a:latin typeface="Franklin Gothic Book"/>
                <a:cs typeface="Franklin Gothic Book"/>
              </a:rPr>
              <a:t>15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25352" y="1498091"/>
            <a:ext cx="1997951" cy="41940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74515" y="5050646"/>
            <a:ext cx="337820" cy="544830"/>
          </a:xfrm>
          <a:custGeom>
            <a:avLst/>
            <a:gdLst/>
            <a:ahLst/>
            <a:cxnLst/>
            <a:rect l="l" t="t" r="r" b="b"/>
            <a:pathLst>
              <a:path w="337820" h="544829">
                <a:moveTo>
                  <a:pt x="195008" y="0"/>
                </a:moveTo>
                <a:lnTo>
                  <a:pt x="0" y="57111"/>
                </a:lnTo>
                <a:lnTo>
                  <a:pt x="142773" y="544639"/>
                </a:lnTo>
                <a:lnTo>
                  <a:pt x="337781" y="487527"/>
                </a:lnTo>
                <a:lnTo>
                  <a:pt x="195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74516" y="5050646"/>
            <a:ext cx="337820" cy="544830"/>
          </a:xfrm>
          <a:custGeom>
            <a:avLst/>
            <a:gdLst/>
            <a:ahLst/>
            <a:cxnLst/>
            <a:rect l="l" t="t" r="r" b="b"/>
            <a:pathLst>
              <a:path w="337820" h="544829">
                <a:moveTo>
                  <a:pt x="195008" y="0"/>
                </a:moveTo>
                <a:lnTo>
                  <a:pt x="337781" y="487527"/>
                </a:lnTo>
                <a:lnTo>
                  <a:pt x="142773" y="544639"/>
                </a:lnTo>
                <a:lnTo>
                  <a:pt x="0" y="57111"/>
                </a:lnTo>
                <a:lnTo>
                  <a:pt x="195008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68532" y="5057320"/>
            <a:ext cx="271780" cy="531495"/>
          </a:xfrm>
          <a:custGeom>
            <a:avLst/>
            <a:gdLst/>
            <a:ahLst/>
            <a:cxnLst/>
            <a:rect l="l" t="t" r="r" b="b"/>
            <a:pathLst>
              <a:path w="271779" h="531495">
                <a:moveTo>
                  <a:pt x="70002" y="0"/>
                </a:moveTo>
                <a:lnTo>
                  <a:pt x="0" y="503161"/>
                </a:lnTo>
                <a:lnTo>
                  <a:pt x="201256" y="531152"/>
                </a:lnTo>
                <a:lnTo>
                  <a:pt x="271259" y="28003"/>
                </a:lnTo>
                <a:lnTo>
                  <a:pt x="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68532" y="5057320"/>
            <a:ext cx="271780" cy="531495"/>
          </a:xfrm>
          <a:custGeom>
            <a:avLst/>
            <a:gdLst/>
            <a:ahLst/>
            <a:cxnLst/>
            <a:rect l="l" t="t" r="r" b="b"/>
            <a:pathLst>
              <a:path w="271779" h="531495">
                <a:moveTo>
                  <a:pt x="271259" y="28003"/>
                </a:moveTo>
                <a:lnTo>
                  <a:pt x="201256" y="531152"/>
                </a:lnTo>
                <a:lnTo>
                  <a:pt x="0" y="503161"/>
                </a:lnTo>
                <a:lnTo>
                  <a:pt x="70002" y="0"/>
                </a:lnTo>
                <a:lnTo>
                  <a:pt x="271259" y="2800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13676" y="1868426"/>
            <a:ext cx="4269105" cy="822960"/>
          </a:xfrm>
          <a:custGeom>
            <a:avLst/>
            <a:gdLst/>
            <a:ahLst/>
            <a:cxnLst/>
            <a:rect l="l" t="t" r="r" b="b"/>
            <a:pathLst>
              <a:path w="4269105" h="822960">
                <a:moveTo>
                  <a:pt x="3857244" y="0"/>
                </a:moveTo>
                <a:lnTo>
                  <a:pt x="411480" y="0"/>
                </a:lnTo>
                <a:lnTo>
                  <a:pt x="377732" y="1364"/>
                </a:lnTo>
                <a:lnTo>
                  <a:pt x="312596" y="11958"/>
                </a:lnTo>
                <a:lnTo>
                  <a:pt x="251313" y="32336"/>
                </a:lnTo>
                <a:lnTo>
                  <a:pt x="194730" y="61649"/>
                </a:lnTo>
                <a:lnTo>
                  <a:pt x="143693" y="99050"/>
                </a:lnTo>
                <a:lnTo>
                  <a:pt x="99050" y="143693"/>
                </a:lnTo>
                <a:lnTo>
                  <a:pt x="61649" y="194730"/>
                </a:lnTo>
                <a:lnTo>
                  <a:pt x="32336" y="251313"/>
                </a:lnTo>
                <a:lnTo>
                  <a:pt x="11958" y="312596"/>
                </a:lnTo>
                <a:lnTo>
                  <a:pt x="1364" y="377732"/>
                </a:lnTo>
                <a:lnTo>
                  <a:pt x="0" y="411479"/>
                </a:lnTo>
                <a:lnTo>
                  <a:pt x="1364" y="445227"/>
                </a:lnTo>
                <a:lnTo>
                  <a:pt x="11958" y="510363"/>
                </a:lnTo>
                <a:lnTo>
                  <a:pt x="32336" y="571646"/>
                </a:lnTo>
                <a:lnTo>
                  <a:pt x="61649" y="628229"/>
                </a:lnTo>
                <a:lnTo>
                  <a:pt x="99050" y="679266"/>
                </a:lnTo>
                <a:lnTo>
                  <a:pt x="143693" y="723909"/>
                </a:lnTo>
                <a:lnTo>
                  <a:pt x="194730" y="761310"/>
                </a:lnTo>
                <a:lnTo>
                  <a:pt x="251313" y="790623"/>
                </a:lnTo>
                <a:lnTo>
                  <a:pt x="312596" y="811001"/>
                </a:lnTo>
                <a:lnTo>
                  <a:pt x="377732" y="821595"/>
                </a:lnTo>
                <a:lnTo>
                  <a:pt x="411480" y="822959"/>
                </a:lnTo>
                <a:lnTo>
                  <a:pt x="3857244" y="822959"/>
                </a:lnTo>
                <a:lnTo>
                  <a:pt x="3923988" y="817574"/>
                </a:lnTo>
                <a:lnTo>
                  <a:pt x="3987303" y="801982"/>
                </a:lnTo>
                <a:lnTo>
                  <a:pt x="4046342" y="777031"/>
                </a:lnTo>
                <a:lnTo>
                  <a:pt x="4100258" y="743568"/>
                </a:lnTo>
                <a:lnTo>
                  <a:pt x="4148204" y="702440"/>
                </a:lnTo>
                <a:lnTo>
                  <a:pt x="4189332" y="654494"/>
                </a:lnTo>
                <a:lnTo>
                  <a:pt x="4222795" y="600578"/>
                </a:lnTo>
                <a:lnTo>
                  <a:pt x="4247746" y="541539"/>
                </a:lnTo>
                <a:lnTo>
                  <a:pt x="4263338" y="478224"/>
                </a:lnTo>
                <a:lnTo>
                  <a:pt x="4268724" y="411479"/>
                </a:lnTo>
                <a:lnTo>
                  <a:pt x="4267359" y="377732"/>
                </a:lnTo>
                <a:lnTo>
                  <a:pt x="4256765" y="312596"/>
                </a:lnTo>
                <a:lnTo>
                  <a:pt x="4236387" y="251313"/>
                </a:lnTo>
                <a:lnTo>
                  <a:pt x="4207074" y="194730"/>
                </a:lnTo>
                <a:lnTo>
                  <a:pt x="4169673" y="143693"/>
                </a:lnTo>
                <a:lnTo>
                  <a:pt x="4125030" y="99050"/>
                </a:lnTo>
                <a:lnTo>
                  <a:pt x="4073993" y="61649"/>
                </a:lnTo>
                <a:lnTo>
                  <a:pt x="4017410" y="32336"/>
                </a:lnTo>
                <a:lnTo>
                  <a:pt x="3956127" y="11958"/>
                </a:lnTo>
                <a:lnTo>
                  <a:pt x="3890991" y="1364"/>
                </a:lnTo>
                <a:lnTo>
                  <a:pt x="385724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665309" y="2079398"/>
            <a:ext cx="3281045" cy="410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002B5C"/>
                </a:solidFill>
                <a:latin typeface="Calibri"/>
                <a:cs typeface="Calibri"/>
              </a:rPr>
              <a:t>On</a:t>
            </a:r>
            <a:r>
              <a:rPr sz="1600" b="1" spc="-5" dirty="0">
                <a:solidFill>
                  <a:srgbClr val="002B5C"/>
                </a:solidFill>
                <a:latin typeface="Calibri"/>
                <a:cs typeface="Calibri"/>
              </a:rPr>
              <a:t>-</a:t>
            </a:r>
            <a:r>
              <a:rPr sz="1600" b="1" spc="-15" dirty="0">
                <a:solidFill>
                  <a:srgbClr val="002B5C"/>
                </a:solidFill>
                <a:latin typeface="Calibri"/>
                <a:cs typeface="Calibri"/>
              </a:rPr>
              <a:t>d</a:t>
            </a:r>
            <a:r>
              <a:rPr sz="1600" b="1" spc="-10" dirty="0">
                <a:solidFill>
                  <a:srgbClr val="002B5C"/>
                </a:solidFill>
                <a:latin typeface="Calibri"/>
                <a:cs typeface="Calibri"/>
              </a:rPr>
              <a:t>e</a:t>
            </a:r>
            <a:r>
              <a:rPr sz="1600" b="1" spc="-20" dirty="0">
                <a:solidFill>
                  <a:srgbClr val="002B5C"/>
                </a:solidFill>
                <a:latin typeface="Calibri"/>
                <a:cs typeface="Calibri"/>
              </a:rPr>
              <a:t>m</a:t>
            </a:r>
            <a:r>
              <a:rPr sz="1600" b="1" spc="-10" dirty="0">
                <a:solidFill>
                  <a:srgbClr val="002B5C"/>
                </a:solidFill>
                <a:latin typeface="Calibri"/>
                <a:cs typeface="Calibri"/>
              </a:rPr>
              <a:t>a</a:t>
            </a:r>
            <a:r>
              <a:rPr sz="1600" b="1" spc="-15" dirty="0">
                <a:solidFill>
                  <a:srgbClr val="002B5C"/>
                </a:solidFill>
                <a:latin typeface="Calibri"/>
                <a:cs typeface="Calibri"/>
              </a:rPr>
              <a:t>n</a:t>
            </a:r>
            <a:r>
              <a:rPr sz="1600" b="1" spc="-10" dirty="0">
                <a:solidFill>
                  <a:srgbClr val="002B5C"/>
                </a:solidFill>
                <a:latin typeface="Calibri"/>
                <a:cs typeface="Calibri"/>
              </a:rPr>
              <a:t>d</a:t>
            </a:r>
            <a:r>
              <a:rPr sz="1600" b="1" spc="40" dirty="0">
                <a:solidFill>
                  <a:srgbClr val="002B5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2B5C"/>
                </a:solidFill>
                <a:latin typeface="Calibri"/>
                <a:cs typeface="Calibri"/>
              </a:rPr>
              <a:t>acce</a:t>
            </a:r>
            <a:r>
              <a:rPr sz="1600" b="1" spc="-15" dirty="0">
                <a:solidFill>
                  <a:srgbClr val="002B5C"/>
                </a:solidFill>
                <a:latin typeface="Calibri"/>
                <a:cs typeface="Calibri"/>
              </a:rPr>
              <a:t>s</a:t>
            </a:r>
            <a:r>
              <a:rPr sz="1600" b="1" spc="-10" dirty="0">
                <a:solidFill>
                  <a:srgbClr val="002B5C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w</a:t>
            </a:r>
            <a:r>
              <a:rPr sz="1050" spc="5" dirty="0">
                <a:solidFill>
                  <a:srgbClr val="002B5C"/>
                </a:solidFill>
                <a:latin typeface="Segoe UI"/>
                <a:cs typeface="Segoe UI"/>
              </a:rPr>
              <a:t>i</a:t>
            </a:r>
            <a:r>
              <a:rPr sz="1050" spc="-5" dirty="0">
                <a:solidFill>
                  <a:srgbClr val="002B5C"/>
                </a:solidFill>
                <a:latin typeface="Segoe UI"/>
                <a:cs typeface="Segoe UI"/>
              </a:rPr>
              <a:t>t</a:t>
            </a:r>
            <a:r>
              <a:rPr sz="1050" spc="5" dirty="0">
                <a:solidFill>
                  <a:srgbClr val="002B5C"/>
                </a:solidFill>
                <a:latin typeface="Segoe UI"/>
                <a:cs typeface="Segoe UI"/>
              </a:rPr>
              <a:t>h 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S</a:t>
            </a:r>
            <a:r>
              <a:rPr sz="1050" spc="5" dirty="0">
                <a:solidFill>
                  <a:srgbClr val="002B5C"/>
                </a:solidFill>
                <a:latin typeface="Segoe UI"/>
                <a:cs typeface="Segoe UI"/>
              </a:rPr>
              <a:t>ilv</a:t>
            </a:r>
            <a:r>
              <a:rPr sz="1050" spc="10" dirty="0">
                <a:solidFill>
                  <a:srgbClr val="002B5C"/>
                </a:solidFill>
                <a:latin typeface="Segoe UI"/>
                <a:cs typeface="Segoe UI"/>
              </a:rPr>
              <a:t>e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rC</a:t>
            </a:r>
            <a:r>
              <a:rPr sz="1050" spc="5" dirty="0">
                <a:solidFill>
                  <a:srgbClr val="002B5C"/>
                </a:solidFill>
                <a:latin typeface="Segoe UI"/>
                <a:cs typeface="Segoe UI"/>
              </a:rPr>
              <a:t>l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oud</a:t>
            </a:r>
            <a:r>
              <a:rPr sz="1050" spc="5" dirty="0">
                <a:solidFill>
                  <a:srgbClr val="002B5C"/>
                </a:solidFill>
                <a:latin typeface="Segoe UI"/>
                <a:cs typeface="Segoe UI"/>
              </a:rPr>
              <a:t>®</a:t>
            </a:r>
            <a:r>
              <a:rPr sz="1050" spc="-15" dirty="0">
                <a:solidFill>
                  <a:srgbClr val="002B5C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b</a:t>
            </a:r>
            <a:r>
              <a:rPr sz="1050" spc="5" dirty="0">
                <a:solidFill>
                  <a:srgbClr val="002B5C"/>
                </a:solidFill>
                <a:latin typeface="Segoe UI"/>
                <a:cs typeface="Segoe UI"/>
              </a:rPr>
              <a:t>y</a:t>
            </a:r>
            <a:r>
              <a:rPr sz="1050" spc="-5" dirty="0">
                <a:solidFill>
                  <a:srgbClr val="002B5C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A</a:t>
            </a:r>
            <a:r>
              <a:rPr sz="1050" spc="5" dirty="0">
                <a:solidFill>
                  <a:srgbClr val="002B5C"/>
                </a:solidFill>
                <a:latin typeface="Segoe UI"/>
                <a:cs typeface="Segoe UI"/>
              </a:rPr>
              <a:t>m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w</a:t>
            </a:r>
            <a:r>
              <a:rPr sz="1050" spc="5" dirty="0">
                <a:solidFill>
                  <a:srgbClr val="002B5C"/>
                </a:solidFill>
                <a:latin typeface="Segoe UI"/>
                <a:cs typeface="Segoe UI"/>
              </a:rPr>
              <a:t>el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l</a:t>
            </a:r>
            <a:r>
              <a:rPr sz="1050" spc="15" dirty="0">
                <a:solidFill>
                  <a:srgbClr val="002B5C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D</a:t>
            </a:r>
            <a:r>
              <a:rPr sz="1050" spc="5" dirty="0">
                <a:solidFill>
                  <a:srgbClr val="002B5C"/>
                </a:solidFill>
                <a:latin typeface="Segoe UI"/>
                <a:cs typeface="Segoe UI"/>
              </a:rPr>
              <a:t>i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g</a:t>
            </a:r>
            <a:r>
              <a:rPr sz="1050" spc="5" dirty="0">
                <a:solidFill>
                  <a:srgbClr val="002B5C"/>
                </a:solidFill>
                <a:latin typeface="Segoe UI"/>
                <a:cs typeface="Segoe UI"/>
              </a:rPr>
              <a:t>i</a:t>
            </a:r>
            <a:r>
              <a:rPr sz="1050" spc="-5" dirty="0">
                <a:solidFill>
                  <a:srgbClr val="002B5C"/>
                </a:solidFill>
                <a:latin typeface="Segoe UI"/>
                <a:cs typeface="Segoe UI"/>
              </a:rPr>
              <a:t>ta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l</a:t>
            </a:r>
            <a:r>
              <a:rPr sz="1050" spc="5" dirty="0">
                <a:solidFill>
                  <a:srgbClr val="002B5C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B</a:t>
            </a:r>
            <a:r>
              <a:rPr sz="1050" spc="10" dirty="0">
                <a:solidFill>
                  <a:srgbClr val="002B5C"/>
                </a:solidFill>
                <a:latin typeface="Segoe UI"/>
                <a:cs typeface="Segoe UI"/>
              </a:rPr>
              <a:t>e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ha</a:t>
            </a:r>
            <a:r>
              <a:rPr sz="1050" spc="5" dirty="0">
                <a:solidFill>
                  <a:srgbClr val="002B5C"/>
                </a:solidFill>
                <a:latin typeface="Segoe UI"/>
                <a:cs typeface="Segoe UI"/>
              </a:rPr>
              <a:t>vi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oral</a:t>
            </a:r>
            <a:r>
              <a:rPr sz="1050" spc="-10" dirty="0">
                <a:solidFill>
                  <a:srgbClr val="002B5C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H</a:t>
            </a:r>
            <a:r>
              <a:rPr sz="1050" spc="10" dirty="0">
                <a:solidFill>
                  <a:srgbClr val="002B5C"/>
                </a:solidFill>
                <a:latin typeface="Segoe UI"/>
                <a:cs typeface="Segoe UI"/>
              </a:rPr>
              <a:t>e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a</a:t>
            </a:r>
            <a:r>
              <a:rPr sz="1050" spc="5" dirty="0">
                <a:solidFill>
                  <a:srgbClr val="002B5C"/>
                </a:solidFill>
                <a:latin typeface="Segoe UI"/>
                <a:cs typeface="Segoe UI"/>
              </a:rPr>
              <a:t>l</a:t>
            </a:r>
            <a:r>
              <a:rPr sz="1050" spc="-5" dirty="0">
                <a:solidFill>
                  <a:srgbClr val="002B5C"/>
                </a:solidFill>
                <a:latin typeface="Segoe UI"/>
                <a:cs typeface="Segoe UI"/>
              </a:rPr>
              <a:t>t</a:t>
            </a:r>
            <a:r>
              <a:rPr sz="1050" spc="5" dirty="0">
                <a:solidFill>
                  <a:srgbClr val="002B5C"/>
                </a:solidFill>
                <a:latin typeface="Segoe UI"/>
                <a:cs typeface="Segoe UI"/>
              </a:rPr>
              <a:t>h</a:t>
            </a:r>
            <a:endParaRPr sz="1050">
              <a:latin typeface="Segoe UI"/>
              <a:cs typeface="Segoe U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873240" y="2918461"/>
            <a:ext cx="3287395" cy="822960"/>
          </a:xfrm>
          <a:custGeom>
            <a:avLst/>
            <a:gdLst/>
            <a:ahLst/>
            <a:cxnLst/>
            <a:rect l="l" t="t" r="r" b="b"/>
            <a:pathLst>
              <a:path w="3287395" h="822960">
                <a:moveTo>
                  <a:pt x="2875788" y="0"/>
                </a:moveTo>
                <a:lnTo>
                  <a:pt x="411480" y="0"/>
                </a:lnTo>
                <a:lnTo>
                  <a:pt x="377732" y="1364"/>
                </a:lnTo>
                <a:lnTo>
                  <a:pt x="312596" y="11958"/>
                </a:lnTo>
                <a:lnTo>
                  <a:pt x="251313" y="32336"/>
                </a:lnTo>
                <a:lnTo>
                  <a:pt x="194730" y="61649"/>
                </a:lnTo>
                <a:lnTo>
                  <a:pt x="143693" y="99050"/>
                </a:lnTo>
                <a:lnTo>
                  <a:pt x="99050" y="143693"/>
                </a:lnTo>
                <a:lnTo>
                  <a:pt x="61649" y="194730"/>
                </a:lnTo>
                <a:lnTo>
                  <a:pt x="32336" y="251313"/>
                </a:lnTo>
                <a:lnTo>
                  <a:pt x="11958" y="312596"/>
                </a:lnTo>
                <a:lnTo>
                  <a:pt x="1364" y="377732"/>
                </a:lnTo>
                <a:lnTo>
                  <a:pt x="0" y="411479"/>
                </a:lnTo>
                <a:lnTo>
                  <a:pt x="1364" y="445227"/>
                </a:lnTo>
                <a:lnTo>
                  <a:pt x="11958" y="510363"/>
                </a:lnTo>
                <a:lnTo>
                  <a:pt x="32336" y="571646"/>
                </a:lnTo>
                <a:lnTo>
                  <a:pt x="61649" y="628229"/>
                </a:lnTo>
                <a:lnTo>
                  <a:pt x="99050" y="679266"/>
                </a:lnTo>
                <a:lnTo>
                  <a:pt x="143693" y="723909"/>
                </a:lnTo>
                <a:lnTo>
                  <a:pt x="194730" y="761310"/>
                </a:lnTo>
                <a:lnTo>
                  <a:pt x="251313" y="790623"/>
                </a:lnTo>
                <a:lnTo>
                  <a:pt x="312596" y="811001"/>
                </a:lnTo>
                <a:lnTo>
                  <a:pt x="377732" y="821595"/>
                </a:lnTo>
                <a:lnTo>
                  <a:pt x="411480" y="822959"/>
                </a:lnTo>
                <a:lnTo>
                  <a:pt x="2875788" y="822959"/>
                </a:lnTo>
                <a:lnTo>
                  <a:pt x="2942532" y="817574"/>
                </a:lnTo>
                <a:lnTo>
                  <a:pt x="3005847" y="801982"/>
                </a:lnTo>
                <a:lnTo>
                  <a:pt x="3064886" y="777031"/>
                </a:lnTo>
                <a:lnTo>
                  <a:pt x="3118802" y="743568"/>
                </a:lnTo>
                <a:lnTo>
                  <a:pt x="3166748" y="702440"/>
                </a:lnTo>
                <a:lnTo>
                  <a:pt x="3207876" y="654494"/>
                </a:lnTo>
                <a:lnTo>
                  <a:pt x="3241339" y="600578"/>
                </a:lnTo>
                <a:lnTo>
                  <a:pt x="3266290" y="541539"/>
                </a:lnTo>
                <a:lnTo>
                  <a:pt x="3281882" y="478224"/>
                </a:lnTo>
                <a:lnTo>
                  <a:pt x="3287267" y="411479"/>
                </a:lnTo>
                <a:lnTo>
                  <a:pt x="3285903" y="377732"/>
                </a:lnTo>
                <a:lnTo>
                  <a:pt x="3275309" y="312596"/>
                </a:lnTo>
                <a:lnTo>
                  <a:pt x="3254931" y="251313"/>
                </a:lnTo>
                <a:lnTo>
                  <a:pt x="3225618" y="194730"/>
                </a:lnTo>
                <a:lnTo>
                  <a:pt x="3188217" y="143693"/>
                </a:lnTo>
                <a:lnTo>
                  <a:pt x="3143574" y="99050"/>
                </a:lnTo>
                <a:lnTo>
                  <a:pt x="3092537" y="61649"/>
                </a:lnTo>
                <a:lnTo>
                  <a:pt x="3035954" y="32336"/>
                </a:lnTo>
                <a:lnTo>
                  <a:pt x="2974671" y="11958"/>
                </a:lnTo>
                <a:lnTo>
                  <a:pt x="2909535" y="1364"/>
                </a:lnTo>
                <a:lnTo>
                  <a:pt x="287578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225107" y="3129151"/>
            <a:ext cx="2217420" cy="410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2B5C"/>
                </a:solidFill>
                <a:latin typeface="Calibri"/>
                <a:cs typeface="Calibri"/>
              </a:rPr>
              <a:t>B</a:t>
            </a:r>
            <a:r>
              <a:rPr sz="1600" b="1" spc="-10" dirty="0">
                <a:solidFill>
                  <a:srgbClr val="002B5C"/>
                </a:solidFill>
                <a:latin typeface="Calibri"/>
                <a:cs typeface="Calibri"/>
              </a:rPr>
              <a:t>e</a:t>
            </a:r>
            <a:r>
              <a:rPr sz="1600" b="1" spc="-15" dirty="0">
                <a:solidFill>
                  <a:srgbClr val="002B5C"/>
                </a:solidFill>
                <a:latin typeface="Calibri"/>
                <a:cs typeface="Calibri"/>
              </a:rPr>
              <a:t>h</a:t>
            </a:r>
            <a:r>
              <a:rPr sz="1600" b="1" spc="-10" dirty="0">
                <a:solidFill>
                  <a:srgbClr val="002B5C"/>
                </a:solidFill>
                <a:latin typeface="Calibri"/>
                <a:cs typeface="Calibri"/>
              </a:rPr>
              <a:t>avi</a:t>
            </a:r>
            <a:r>
              <a:rPr sz="1600" b="1" spc="-5" dirty="0">
                <a:solidFill>
                  <a:srgbClr val="002B5C"/>
                </a:solidFill>
                <a:latin typeface="Calibri"/>
                <a:cs typeface="Calibri"/>
              </a:rPr>
              <a:t>o</a:t>
            </a:r>
            <a:r>
              <a:rPr sz="1600" b="1" spc="-15" dirty="0">
                <a:solidFill>
                  <a:srgbClr val="002B5C"/>
                </a:solidFill>
                <a:latin typeface="Calibri"/>
                <a:cs typeface="Calibri"/>
              </a:rPr>
              <a:t>r</a:t>
            </a:r>
            <a:r>
              <a:rPr sz="1600" b="1" spc="-10" dirty="0">
                <a:solidFill>
                  <a:srgbClr val="002B5C"/>
                </a:solidFill>
                <a:latin typeface="Calibri"/>
                <a:cs typeface="Calibri"/>
              </a:rPr>
              <a:t>al</a:t>
            </a:r>
            <a:r>
              <a:rPr sz="1600" b="1" dirty="0">
                <a:solidFill>
                  <a:srgbClr val="002B5C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2B5C"/>
                </a:solidFill>
                <a:latin typeface="Calibri"/>
                <a:cs typeface="Calibri"/>
              </a:rPr>
              <a:t>h</a:t>
            </a:r>
            <a:r>
              <a:rPr sz="1600" b="1" spc="-10" dirty="0">
                <a:solidFill>
                  <a:srgbClr val="002B5C"/>
                </a:solidFill>
                <a:latin typeface="Calibri"/>
                <a:cs typeface="Calibri"/>
              </a:rPr>
              <a:t>eal</a:t>
            </a:r>
            <a:r>
              <a:rPr sz="1600" b="1" spc="-15" dirty="0">
                <a:solidFill>
                  <a:srgbClr val="002B5C"/>
                </a:solidFill>
                <a:latin typeface="Calibri"/>
                <a:cs typeface="Calibri"/>
              </a:rPr>
              <a:t>t</a:t>
            </a:r>
            <a:r>
              <a:rPr sz="1600" b="1" spc="-10" dirty="0">
                <a:solidFill>
                  <a:srgbClr val="002B5C"/>
                </a:solidFill>
                <a:latin typeface="Calibri"/>
                <a:cs typeface="Calibri"/>
              </a:rPr>
              <a:t>h </a:t>
            </a:r>
            <a:r>
              <a:rPr sz="1600" b="1" spc="-15" dirty="0">
                <a:solidFill>
                  <a:srgbClr val="002B5C"/>
                </a:solidFill>
                <a:latin typeface="Calibri"/>
                <a:cs typeface="Calibri"/>
              </a:rPr>
              <a:t>supp</a:t>
            </a:r>
            <a:r>
              <a:rPr sz="1600" b="1" spc="-5" dirty="0">
                <a:solidFill>
                  <a:srgbClr val="002B5C"/>
                </a:solidFill>
                <a:latin typeface="Calibri"/>
                <a:cs typeface="Calibri"/>
              </a:rPr>
              <a:t>o</a:t>
            </a:r>
            <a:r>
              <a:rPr sz="1600" b="1" spc="-15" dirty="0">
                <a:solidFill>
                  <a:srgbClr val="002B5C"/>
                </a:solidFill>
                <a:latin typeface="Calibri"/>
                <a:cs typeface="Calibri"/>
              </a:rPr>
              <a:t>r</a:t>
            </a:r>
            <a:r>
              <a:rPr sz="1600" b="1" spc="-10" dirty="0">
                <a:solidFill>
                  <a:srgbClr val="002B5C"/>
                </a:solidFill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50" spc="5" dirty="0">
                <a:solidFill>
                  <a:srgbClr val="002B5C"/>
                </a:solidFill>
                <a:latin typeface="Segoe UI"/>
                <a:cs typeface="Segoe UI"/>
              </a:rPr>
              <a:t>Im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pro</a:t>
            </a:r>
            <a:r>
              <a:rPr sz="1050" spc="5" dirty="0">
                <a:solidFill>
                  <a:srgbClr val="002B5C"/>
                </a:solidFill>
                <a:latin typeface="Segoe UI"/>
                <a:cs typeface="Segoe UI"/>
              </a:rPr>
              <a:t>ve 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acc</a:t>
            </a:r>
            <a:r>
              <a:rPr sz="1050" spc="10" dirty="0">
                <a:solidFill>
                  <a:srgbClr val="002B5C"/>
                </a:solidFill>
                <a:latin typeface="Segoe UI"/>
                <a:cs typeface="Segoe UI"/>
              </a:rPr>
              <a:t>e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ss</a:t>
            </a:r>
            <a:r>
              <a:rPr sz="1050" spc="-25" dirty="0">
                <a:solidFill>
                  <a:srgbClr val="002B5C"/>
                </a:solidFill>
                <a:latin typeface="Segoe UI"/>
                <a:cs typeface="Segoe UI"/>
              </a:rPr>
              <a:t> </a:t>
            </a:r>
            <a:r>
              <a:rPr sz="1050" spc="-5" dirty="0">
                <a:solidFill>
                  <a:srgbClr val="002B5C"/>
                </a:solidFill>
                <a:latin typeface="Segoe UI"/>
                <a:cs typeface="Segoe UI"/>
              </a:rPr>
              <a:t>t</a:t>
            </a:r>
            <a:r>
              <a:rPr sz="1050" spc="5" dirty="0">
                <a:solidFill>
                  <a:srgbClr val="002B5C"/>
                </a:solidFill>
                <a:latin typeface="Segoe UI"/>
                <a:cs typeface="Segoe UI"/>
              </a:rPr>
              <a:t>o</a:t>
            </a:r>
            <a:r>
              <a:rPr sz="1050" spc="-5" dirty="0">
                <a:solidFill>
                  <a:srgbClr val="002B5C"/>
                </a:solidFill>
                <a:latin typeface="Segoe UI"/>
                <a:cs typeface="Segoe UI"/>
              </a:rPr>
              <a:t> </a:t>
            </a:r>
            <a:r>
              <a:rPr sz="1050" spc="10" dirty="0">
                <a:solidFill>
                  <a:srgbClr val="002B5C"/>
                </a:solidFill>
                <a:latin typeface="Segoe UI"/>
                <a:cs typeface="Segoe UI"/>
              </a:rPr>
              <a:t>e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x</a:t>
            </a:r>
            <a:r>
              <a:rPr sz="1050" spc="5" dirty="0">
                <a:solidFill>
                  <a:srgbClr val="002B5C"/>
                </a:solidFill>
                <a:latin typeface="Segoe UI"/>
                <a:cs typeface="Segoe UI"/>
              </a:rPr>
              <a:t>i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s</a:t>
            </a:r>
            <a:r>
              <a:rPr sz="1050" spc="-5" dirty="0">
                <a:solidFill>
                  <a:srgbClr val="002B5C"/>
                </a:solidFill>
                <a:latin typeface="Segoe UI"/>
                <a:cs typeface="Segoe UI"/>
              </a:rPr>
              <a:t>t</a:t>
            </a:r>
            <a:r>
              <a:rPr sz="1050" spc="5" dirty="0">
                <a:solidFill>
                  <a:srgbClr val="002B5C"/>
                </a:solidFill>
                <a:latin typeface="Segoe UI"/>
                <a:cs typeface="Segoe UI"/>
              </a:rPr>
              <a:t>i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n</a:t>
            </a:r>
            <a:r>
              <a:rPr sz="1050" spc="5" dirty="0">
                <a:solidFill>
                  <a:srgbClr val="002B5C"/>
                </a:solidFill>
                <a:latin typeface="Segoe UI"/>
                <a:cs typeface="Segoe UI"/>
              </a:rPr>
              <a:t>g</a:t>
            </a:r>
            <a:r>
              <a:rPr sz="1050" spc="-20" dirty="0">
                <a:solidFill>
                  <a:srgbClr val="002B5C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r</a:t>
            </a:r>
            <a:r>
              <a:rPr sz="1050" spc="10" dirty="0">
                <a:solidFill>
                  <a:srgbClr val="002B5C"/>
                </a:solidFill>
                <a:latin typeface="Segoe UI"/>
                <a:cs typeface="Segoe UI"/>
              </a:rPr>
              <a:t>e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sour</a:t>
            </a:r>
            <a:r>
              <a:rPr sz="1050" spc="-5" dirty="0">
                <a:solidFill>
                  <a:srgbClr val="002B5C"/>
                </a:solidFill>
                <a:latin typeface="Segoe UI"/>
                <a:cs typeface="Segoe UI"/>
              </a:rPr>
              <a:t>c</a:t>
            </a:r>
            <a:r>
              <a:rPr sz="1050" spc="10" dirty="0">
                <a:solidFill>
                  <a:srgbClr val="002B5C"/>
                </a:solidFill>
                <a:latin typeface="Segoe UI"/>
                <a:cs typeface="Segoe UI"/>
              </a:rPr>
              <a:t>es</a:t>
            </a:r>
            <a:endParaRPr sz="1050">
              <a:latin typeface="Segoe UI"/>
              <a:cs typeface="Segoe U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313676" y="3951734"/>
            <a:ext cx="4269105" cy="821690"/>
          </a:xfrm>
          <a:custGeom>
            <a:avLst/>
            <a:gdLst/>
            <a:ahLst/>
            <a:cxnLst/>
            <a:rect l="l" t="t" r="r" b="b"/>
            <a:pathLst>
              <a:path w="4269105" h="821689">
                <a:moveTo>
                  <a:pt x="3858005" y="0"/>
                </a:moveTo>
                <a:lnTo>
                  <a:pt x="410718" y="0"/>
                </a:lnTo>
                <a:lnTo>
                  <a:pt x="377032" y="1361"/>
                </a:lnTo>
                <a:lnTo>
                  <a:pt x="312017" y="11936"/>
                </a:lnTo>
                <a:lnTo>
                  <a:pt x="250847" y="32276"/>
                </a:lnTo>
                <a:lnTo>
                  <a:pt x="194368" y="61534"/>
                </a:lnTo>
                <a:lnTo>
                  <a:pt x="143426" y="98866"/>
                </a:lnTo>
                <a:lnTo>
                  <a:pt x="98866" y="143426"/>
                </a:lnTo>
                <a:lnTo>
                  <a:pt x="61534" y="194368"/>
                </a:lnTo>
                <a:lnTo>
                  <a:pt x="32276" y="250847"/>
                </a:lnTo>
                <a:lnTo>
                  <a:pt x="11936" y="312017"/>
                </a:lnTo>
                <a:lnTo>
                  <a:pt x="1361" y="377032"/>
                </a:lnTo>
                <a:lnTo>
                  <a:pt x="0" y="410717"/>
                </a:lnTo>
                <a:lnTo>
                  <a:pt x="1361" y="444403"/>
                </a:lnTo>
                <a:lnTo>
                  <a:pt x="11936" y="509418"/>
                </a:lnTo>
                <a:lnTo>
                  <a:pt x="32276" y="570588"/>
                </a:lnTo>
                <a:lnTo>
                  <a:pt x="61534" y="627067"/>
                </a:lnTo>
                <a:lnTo>
                  <a:pt x="98866" y="678009"/>
                </a:lnTo>
                <a:lnTo>
                  <a:pt x="143426" y="722569"/>
                </a:lnTo>
                <a:lnTo>
                  <a:pt x="194368" y="759901"/>
                </a:lnTo>
                <a:lnTo>
                  <a:pt x="250847" y="789159"/>
                </a:lnTo>
                <a:lnTo>
                  <a:pt x="312017" y="809499"/>
                </a:lnTo>
                <a:lnTo>
                  <a:pt x="377032" y="820074"/>
                </a:lnTo>
                <a:lnTo>
                  <a:pt x="410718" y="821435"/>
                </a:lnTo>
                <a:lnTo>
                  <a:pt x="3858005" y="821435"/>
                </a:lnTo>
                <a:lnTo>
                  <a:pt x="3924626" y="816060"/>
                </a:lnTo>
                <a:lnTo>
                  <a:pt x="3987825" y="800497"/>
                </a:lnTo>
                <a:lnTo>
                  <a:pt x="4046755" y="775592"/>
                </a:lnTo>
                <a:lnTo>
                  <a:pt x="4100571" y="742191"/>
                </a:lnTo>
                <a:lnTo>
                  <a:pt x="4148428" y="701140"/>
                </a:lnTo>
                <a:lnTo>
                  <a:pt x="4189479" y="653283"/>
                </a:lnTo>
                <a:lnTo>
                  <a:pt x="4222880" y="599467"/>
                </a:lnTo>
                <a:lnTo>
                  <a:pt x="4247785" y="540537"/>
                </a:lnTo>
                <a:lnTo>
                  <a:pt x="4263348" y="477338"/>
                </a:lnTo>
                <a:lnTo>
                  <a:pt x="4268724" y="410717"/>
                </a:lnTo>
                <a:lnTo>
                  <a:pt x="4267362" y="377032"/>
                </a:lnTo>
                <a:lnTo>
                  <a:pt x="4256787" y="312017"/>
                </a:lnTo>
                <a:lnTo>
                  <a:pt x="4236447" y="250847"/>
                </a:lnTo>
                <a:lnTo>
                  <a:pt x="4207189" y="194368"/>
                </a:lnTo>
                <a:lnTo>
                  <a:pt x="4169857" y="143426"/>
                </a:lnTo>
                <a:lnTo>
                  <a:pt x="4125297" y="98866"/>
                </a:lnTo>
                <a:lnTo>
                  <a:pt x="4074355" y="61534"/>
                </a:lnTo>
                <a:lnTo>
                  <a:pt x="4017876" y="32276"/>
                </a:lnTo>
                <a:lnTo>
                  <a:pt x="3956706" y="11936"/>
                </a:lnTo>
                <a:lnTo>
                  <a:pt x="3891691" y="1361"/>
                </a:lnTo>
                <a:lnTo>
                  <a:pt x="385800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665309" y="4162134"/>
            <a:ext cx="3694429" cy="410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2B5C"/>
                </a:solidFill>
                <a:latin typeface="Calibri"/>
                <a:cs typeface="Calibri"/>
              </a:rPr>
              <a:t>Ea</a:t>
            </a:r>
            <a:r>
              <a:rPr sz="1600" b="1" spc="-15" dirty="0">
                <a:solidFill>
                  <a:srgbClr val="002B5C"/>
                </a:solidFill>
                <a:latin typeface="Calibri"/>
                <a:cs typeface="Calibri"/>
              </a:rPr>
              <a:t>s</a:t>
            </a:r>
            <a:r>
              <a:rPr sz="1600" b="1" spc="-10" dirty="0">
                <a:solidFill>
                  <a:srgbClr val="002B5C"/>
                </a:solidFill>
                <a:latin typeface="Calibri"/>
                <a:cs typeface="Calibri"/>
              </a:rPr>
              <a:t>e</a:t>
            </a:r>
            <a:r>
              <a:rPr sz="1600" b="1" spc="-15" dirty="0">
                <a:solidFill>
                  <a:srgbClr val="002B5C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2B5C"/>
                </a:solidFill>
                <a:latin typeface="Calibri"/>
                <a:cs typeface="Calibri"/>
              </a:rPr>
              <a:t>of</a:t>
            </a:r>
            <a:r>
              <a:rPr sz="1600" b="1" spc="5" dirty="0">
                <a:solidFill>
                  <a:srgbClr val="002B5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2B5C"/>
                </a:solidFill>
                <a:latin typeface="Calibri"/>
                <a:cs typeface="Calibri"/>
              </a:rPr>
              <a:t>acce</a:t>
            </a:r>
            <a:r>
              <a:rPr sz="1600" b="1" spc="-15" dirty="0">
                <a:solidFill>
                  <a:srgbClr val="002B5C"/>
                </a:solidFill>
                <a:latin typeface="Calibri"/>
                <a:cs typeface="Calibri"/>
              </a:rPr>
              <a:t>ss</a:t>
            </a:r>
            <a:r>
              <a:rPr sz="1600" b="1" spc="-5" dirty="0">
                <a:solidFill>
                  <a:srgbClr val="002B5C"/>
                </a:solidFill>
                <a:latin typeface="Calibri"/>
                <a:cs typeface="Calibri"/>
              </a:rPr>
              <a:t>i</a:t>
            </a:r>
            <a:r>
              <a:rPr sz="1600" b="1" spc="-15" dirty="0">
                <a:solidFill>
                  <a:srgbClr val="002B5C"/>
                </a:solidFill>
                <a:latin typeface="Calibri"/>
                <a:cs typeface="Calibri"/>
              </a:rPr>
              <a:t>b</a:t>
            </a:r>
            <a:r>
              <a:rPr sz="1600" b="1" spc="-5" dirty="0">
                <a:solidFill>
                  <a:srgbClr val="002B5C"/>
                </a:solidFill>
                <a:latin typeface="Calibri"/>
                <a:cs typeface="Calibri"/>
              </a:rPr>
              <a:t>ili</a:t>
            </a:r>
            <a:r>
              <a:rPr sz="1600" b="1" spc="-15" dirty="0">
                <a:solidFill>
                  <a:srgbClr val="002B5C"/>
                </a:solidFill>
                <a:latin typeface="Calibri"/>
                <a:cs typeface="Calibri"/>
              </a:rPr>
              <a:t>t</a:t>
            </a:r>
            <a:r>
              <a:rPr sz="1600" b="1" spc="-10" dirty="0">
                <a:solidFill>
                  <a:srgbClr val="002B5C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50" spc="5" dirty="0">
                <a:solidFill>
                  <a:srgbClr val="002B5C"/>
                </a:solidFill>
                <a:latin typeface="Segoe UI"/>
                <a:cs typeface="Segoe UI"/>
              </a:rPr>
              <a:t>M</a:t>
            </a:r>
            <a:r>
              <a:rPr sz="1050" spc="10" dirty="0">
                <a:solidFill>
                  <a:srgbClr val="002B5C"/>
                </a:solidFill>
                <a:latin typeface="Segoe UI"/>
                <a:cs typeface="Segoe UI"/>
              </a:rPr>
              <a:t>ee</a:t>
            </a:r>
            <a:r>
              <a:rPr sz="1050" spc="-5" dirty="0">
                <a:solidFill>
                  <a:srgbClr val="002B5C"/>
                </a:solidFill>
                <a:latin typeface="Segoe UI"/>
                <a:cs typeface="Segoe UI"/>
              </a:rPr>
              <a:t>t</a:t>
            </a:r>
            <a:r>
              <a:rPr sz="1050" spc="5" dirty="0">
                <a:solidFill>
                  <a:srgbClr val="002B5C"/>
                </a:solidFill>
                <a:latin typeface="Segoe UI"/>
                <a:cs typeface="Segoe UI"/>
              </a:rPr>
              <a:t>i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n</a:t>
            </a:r>
            <a:r>
              <a:rPr sz="1050" spc="5" dirty="0">
                <a:solidFill>
                  <a:srgbClr val="002B5C"/>
                </a:solidFill>
                <a:latin typeface="Segoe UI"/>
                <a:cs typeface="Segoe UI"/>
              </a:rPr>
              <a:t>g</a:t>
            </a:r>
            <a:r>
              <a:rPr sz="1050" spc="-5" dirty="0">
                <a:solidFill>
                  <a:srgbClr val="002B5C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S</a:t>
            </a:r>
            <a:r>
              <a:rPr sz="1050" spc="10" dirty="0">
                <a:solidFill>
                  <a:srgbClr val="002B5C"/>
                </a:solidFill>
                <a:latin typeface="Segoe UI"/>
                <a:cs typeface="Segoe UI"/>
              </a:rPr>
              <a:t>e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rv</a:t>
            </a:r>
            <a:r>
              <a:rPr sz="1050" spc="5" dirty="0">
                <a:solidFill>
                  <a:srgbClr val="002B5C"/>
                </a:solidFill>
                <a:latin typeface="Segoe UI"/>
                <a:cs typeface="Segoe UI"/>
              </a:rPr>
              <a:t>i</a:t>
            </a:r>
            <a:r>
              <a:rPr sz="1050" spc="-5" dirty="0">
                <a:solidFill>
                  <a:srgbClr val="002B5C"/>
                </a:solidFill>
                <a:latin typeface="Segoe UI"/>
                <a:cs typeface="Segoe UI"/>
              </a:rPr>
              <a:t>c</a:t>
            </a:r>
            <a:r>
              <a:rPr sz="1050" spc="5" dirty="0">
                <a:solidFill>
                  <a:srgbClr val="002B5C"/>
                </a:solidFill>
                <a:latin typeface="Segoe UI"/>
                <a:cs typeface="Segoe UI"/>
              </a:rPr>
              <a:t>e</a:t>
            </a:r>
            <a:r>
              <a:rPr sz="1050" spc="-10" dirty="0">
                <a:solidFill>
                  <a:srgbClr val="002B5C"/>
                </a:solidFill>
                <a:latin typeface="Segoe UI"/>
                <a:cs typeface="Segoe UI"/>
              </a:rPr>
              <a:t> </a:t>
            </a:r>
            <a:r>
              <a:rPr sz="1050" spc="5" dirty="0">
                <a:solidFill>
                  <a:srgbClr val="002B5C"/>
                </a:solidFill>
                <a:latin typeface="Segoe UI"/>
                <a:cs typeface="Segoe UI"/>
              </a:rPr>
              <a:t>M</a:t>
            </a:r>
            <a:r>
              <a:rPr sz="1050" spc="10" dirty="0">
                <a:solidFill>
                  <a:srgbClr val="002B5C"/>
                </a:solidFill>
                <a:latin typeface="Segoe UI"/>
                <a:cs typeface="Segoe UI"/>
              </a:rPr>
              <a:t>e</a:t>
            </a:r>
            <a:r>
              <a:rPr sz="1050" spc="5" dirty="0">
                <a:solidFill>
                  <a:srgbClr val="002B5C"/>
                </a:solidFill>
                <a:latin typeface="Segoe UI"/>
                <a:cs typeface="Segoe UI"/>
              </a:rPr>
              <a:t>m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b</a:t>
            </a:r>
            <a:r>
              <a:rPr sz="1050" spc="10" dirty="0">
                <a:solidFill>
                  <a:srgbClr val="002B5C"/>
                </a:solidFill>
                <a:latin typeface="Segoe UI"/>
                <a:cs typeface="Segoe UI"/>
              </a:rPr>
              <a:t>e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rs an</a:t>
            </a:r>
            <a:r>
              <a:rPr sz="1050" spc="5" dirty="0">
                <a:solidFill>
                  <a:srgbClr val="002B5C"/>
                </a:solidFill>
                <a:latin typeface="Segoe UI"/>
                <a:cs typeface="Segoe UI"/>
              </a:rPr>
              <a:t>d</a:t>
            </a:r>
            <a:r>
              <a:rPr sz="1050" spc="-5" dirty="0">
                <a:solidFill>
                  <a:srgbClr val="002B5C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b</a:t>
            </a:r>
            <a:r>
              <a:rPr sz="1050" spc="10" dirty="0">
                <a:solidFill>
                  <a:srgbClr val="002B5C"/>
                </a:solidFill>
                <a:latin typeface="Segoe UI"/>
                <a:cs typeface="Segoe UI"/>
              </a:rPr>
              <a:t>e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n</a:t>
            </a:r>
            <a:r>
              <a:rPr sz="1050" spc="10" dirty="0">
                <a:solidFill>
                  <a:srgbClr val="002B5C"/>
                </a:solidFill>
                <a:latin typeface="Segoe UI"/>
                <a:cs typeface="Segoe UI"/>
              </a:rPr>
              <a:t>e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f</a:t>
            </a:r>
            <a:r>
              <a:rPr sz="1050" spc="5" dirty="0">
                <a:solidFill>
                  <a:srgbClr val="002B5C"/>
                </a:solidFill>
                <a:latin typeface="Segoe UI"/>
                <a:cs typeface="Segoe UI"/>
              </a:rPr>
              <a:t>i</a:t>
            </a:r>
            <a:r>
              <a:rPr sz="1050" spc="-5" dirty="0">
                <a:solidFill>
                  <a:srgbClr val="002B5C"/>
                </a:solidFill>
                <a:latin typeface="Segoe UI"/>
                <a:cs typeface="Segoe UI"/>
              </a:rPr>
              <a:t>c</a:t>
            </a:r>
            <a:r>
              <a:rPr sz="1050" spc="5" dirty="0">
                <a:solidFill>
                  <a:srgbClr val="002B5C"/>
                </a:solidFill>
                <a:latin typeface="Segoe UI"/>
                <a:cs typeface="Segoe UI"/>
              </a:rPr>
              <a:t>i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ar</a:t>
            </a:r>
            <a:r>
              <a:rPr sz="1050" spc="5" dirty="0">
                <a:solidFill>
                  <a:srgbClr val="002B5C"/>
                </a:solidFill>
                <a:latin typeface="Segoe UI"/>
                <a:cs typeface="Segoe UI"/>
              </a:rPr>
              <a:t>ie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s</a:t>
            </a:r>
            <a:r>
              <a:rPr sz="1050" spc="-25" dirty="0">
                <a:solidFill>
                  <a:srgbClr val="002B5C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wh</a:t>
            </a:r>
            <a:r>
              <a:rPr sz="1050" spc="10" dirty="0">
                <a:solidFill>
                  <a:srgbClr val="002B5C"/>
                </a:solidFill>
                <a:latin typeface="Segoe UI"/>
                <a:cs typeface="Segoe UI"/>
              </a:rPr>
              <a:t>e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re</a:t>
            </a:r>
            <a:r>
              <a:rPr sz="1050" spc="15" dirty="0">
                <a:solidFill>
                  <a:srgbClr val="002B5C"/>
                </a:solidFill>
                <a:latin typeface="Segoe UI"/>
                <a:cs typeface="Segoe UI"/>
              </a:rPr>
              <a:t> </a:t>
            </a:r>
            <a:r>
              <a:rPr sz="1050" spc="-5" dirty="0">
                <a:solidFill>
                  <a:srgbClr val="002B5C"/>
                </a:solidFill>
                <a:latin typeface="Segoe UI"/>
                <a:cs typeface="Segoe UI"/>
              </a:rPr>
              <a:t>th</a:t>
            </a:r>
            <a:r>
              <a:rPr sz="1050" spc="10" dirty="0">
                <a:solidFill>
                  <a:srgbClr val="002B5C"/>
                </a:solidFill>
                <a:latin typeface="Segoe UI"/>
                <a:cs typeface="Segoe UI"/>
              </a:rPr>
              <a:t>e</a:t>
            </a:r>
            <a:r>
              <a:rPr sz="1050" spc="5" dirty="0">
                <a:solidFill>
                  <a:srgbClr val="002B5C"/>
                </a:solidFill>
                <a:latin typeface="Segoe UI"/>
                <a:cs typeface="Segoe UI"/>
              </a:rPr>
              <a:t>y</a:t>
            </a:r>
            <a:r>
              <a:rPr sz="1050" spc="-5" dirty="0">
                <a:solidFill>
                  <a:srgbClr val="002B5C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002B5C"/>
                </a:solidFill>
                <a:latin typeface="Segoe UI"/>
                <a:cs typeface="Segoe UI"/>
              </a:rPr>
              <a:t>stan</a:t>
            </a:r>
            <a:r>
              <a:rPr sz="1050" spc="5" dirty="0">
                <a:solidFill>
                  <a:srgbClr val="002B5C"/>
                </a:solidFill>
                <a:latin typeface="Segoe UI"/>
                <a:cs typeface="Segoe UI"/>
              </a:rPr>
              <a:t>d</a:t>
            </a:r>
            <a:endParaRPr sz="1050">
              <a:latin typeface="Segoe UI"/>
              <a:cs typeface="Segoe U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697221" y="2280666"/>
            <a:ext cx="616585" cy="0"/>
          </a:xfrm>
          <a:custGeom>
            <a:avLst/>
            <a:gdLst/>
            <a:ahLst/>
            <a:cxnLst/>
            <a:rect l="l" t="t" r="r" b="b"/>
            <a:pathLst>
              <a:path w="616584">
                <a:moveTo>
                  <a:pt x="616572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ACC32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89597" y="3330702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4">
                <a:moveTo>
                  <a:pt x="184302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ACC32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06358" y="4363973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608114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ACC32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89776" y="2228284"/>
            <a:ext cx="106045" cy="104775"/>
          </a:xfrm>
          <a:custGeom>
            <a:avLst/>
            <a:gdLst/>
            <a:ahLst/>
            <a:cxnLst/>
            <a:rect l="l" t="t" r="r" b="b"/>
            <a:pathLst>
              <a:path w="106045" h="104775">
                <a:moveTo>
                  <a:pt x="39847" y="0"/>
                </a:moveTo>
                <a:lnTo>
                  <a:pt x="7422" y="24455"/>
                </a:lnTo>
                <a:lnTo>
                  <a:pt x="0" y="51619"/>
                </a:lnTo>
                <a:lnTo>
                  <a:pt x="301" y="57301"/>
                </a:lnTo>
                <a:lnTo>
                  <a:pt x="18730" y="91090"/>
                </a:lnTo>
                <a:lnTo>
                  <a:pt x="61132" y="104387"/>
                </a:lnTo>
                <a:lnTo>
                  <a:pt x="73440" y="100892"/>
                </a:lnTo>
                <a:lnTo>
                  <a:pt x="100252" y="72889"/>
                </a:lnTo>
                <a:lnTo>
                  <a:pt x="105656" y="41287"/>
                </a:lnTo>
                <a:lnTo>
                  <a:pt x="101677" y="29619"/>
                </a:lnTo>
                <a:lnTo>
                  <a:pt x="72602" y="4588"/>
                </a:lnTo>
                <a:lnTo>
                  <a:pt x="398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89776" y="2228284"/>
            <a:ext cx="106045" cy="104775"/>
          </a:xfrm>
          <a:custGeom>
            <a:avLst/>
            <a:gdLst/>
            <a:ahLst/>
            <a:cxnLst/>
            <a:rect l="l" t="t" r="r" b="b"/>
            <a:pathLst>
              <a:path w="106045" h="104775">
                <a:moveTo>
                  <a:pt x="0" y="51619"/>
                </a:moveTo>
                <a:lnTo>
                  <a:pt x="15916" y="13607"/>
                </a:lnTo>
                <a:lnTo>
                  <a:pt x="39847" y="0"/>
                </a:lnTo>
                <a:lnTo>
                  <a:pt x="57501" y="831"/>
                </a:lnTo>
                <a:lnTo>
                  <a:pt x="94780" y="19360"/>
                </a:lnTo>
                <a:lnTo>
                  <a:pt x="105656" y="41287"/>
                </a:lnTo>
                <a:lnTo>
                  <a:pt x="104470" y="58270"/>
                </a:lnTo>
                <a:lnTo>
                  <a:pt x="84332" y="94367"/>
                </a:lnTo>
                <a:lnTo>
                  <a:pt x="61132" y="104387"/>
                </a:lnTo>
                <a:lnTo>
                  <a:pt x="44732" y="102945"/>
                </a:lnTo>
                <a:lnTo>
                  <a:pt x="9606" y="81533"/>
                </a:lnTo>
                <a:lnTo>
                  <a:pt x="0" y="51619"/>
                </a:lnTo>
                <a:close/>
              </a:path>
            </a:pathLst>
          </a:custGeom>
          <a:ln w="12699">
            <a:solidFill>
              <a:srgbClr val="ACC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82156" y="3278320"/>
            <a:ext cx="106045" cy="104775"/>
          </a:xfrm>
          <a:custGeom>
            <a:avLst/>
            <a:gdLst/>
            <a:ahLst/>
            <a:cxnLst/>
            <a:rect l="l" t="t" r="r" b="b"/>
            <a:pathLst>
              <a:path w="106045" h="104775">
                <a:moveTo>
                  <a:pt x="39847" y="0"/>
                </a:moveTo>
                <a:lnTo>
                  <a:pt x="7422" y="24455"/>
                </a:lnTo>
                <a:lnTo>
                  <a:pt x="0" y="51619"/>
                </a:lnTo>
                <a:lnTo>
                  <a:pt x="301" y="57301"/>
                </a:lnTo>
                <a:lnTo>
                  <a:pt x="18730" y="91090"/>
                </a:lnTo>
                <a:lnTo>
                  <a:pt x="61132" y="104387"/>
                </a:lnTo>
                <a:lnTo>
                  <a:pt x="73440" y="100892"/>
                </a:lnTo>
                <a:lnTo>
                  <a:pt x="100252" y="72889"/>
                </a:lnTo>
                <a:lnTo>
                  <a:pt x="105656" y="41287"/>
                </a:lnTo>
                <a:lnTo>
                  <a:pt x="101677" y="29619"/>
                </a:lnTo>
                <a:lnTo>
                  <a:pt x="72602" y="4588"/>
                </a:lnTo>
                <a:lnTo>
                  <a:pt x="398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82156" y="3278320"/>
            <a:ext cx="106045" cy="104775"/>
          </a:xfrm>
          <a:custGeom>
            <a:avLst/>
            <a:gdLst/>
            <a:ahLst/>
            <a:cxnLst/>
            <a:rect l="l" t="t" r="r" b="b"/>
            <a:pathLst>
              <a:path w="106045" h="104775">
                <a:moveTo>
                  <a:pt x="0" y="51619"/>
                </a:moveTo>
                <a:lnTo>
                  <a:pt x="15916" y="13607"/>
                </a:lnTo>
                <a:lnTo>
                  <a:pt x="39847" y="0"/>
                </a:lnTo>
                <a:lnTo>
                  <a:pt x="57501" y="831"/>
                </a:lnTo>
                <a:lnTo>
                  <a:pt x="94780" y="19360"/>
                </a:lnTo>
                <a:lnTo>
                  <a:pt x="105656" y="41287"/>
                </a:lnTo>
                <a:lnTo>
                  <a:pt x="104470" y="58270"/>
                </a:lnTo>
                <a:lnTo>
                  <a:pt x="84332" y="94367"/>
                </a:lnTo>
                <a:lnTo>
                  <a:pt x="61132" y="104387"/>
                </a:lnTo>
                <a:lnTo>
                  <a:pt x="44732" y="102945"/>
                </a:lnTo>
                <a:lnTo>
                  <a:pt x="9606" y="81533"/>
                </a:lnTo>
                <a:lnTo>
                  <a:pt x="0" y="51619"/>
                </a:lnTo>
                <a:close/>
              </a:path>
            </a:pathLst>
          </a:custGeom>
          <a:ln w="12699">
            <a:solidFill>
              <a:srgbClr val="ACC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97407" y="4308349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53725" y="0"/>
                </a:moveTo>
                <a:lnTo>
                  <a:pt x="15713" y="15963"/>
                </a:lnTo>
                <a:lnTo>
                  <a:pt x="77" y="53434"/>
                </a:lnTo>
                <a:lnTo>
                  <a:pt x="0" y="55221"/>
                </a:lnTo>
                <a:lnTo>
                  <a:pt x="2169" y="69342"/>
                </a:lnTo>
                <a:lnTo>
                  <a:pt x="27360" y="100990"/>
                </a:lnTo>
                <a:lnTo>
                  <a:pt x="55005" y="108195"/>
                </a:lnTo>
                <a:lnTo>
                  <a:pt x="69174" y="106069"/>
                </a:lnTo>
                <a:lnTo>
                  <a:pt x="100949" y="80962"/>
                </a:lnTo>
                <a:lnTo>
                  <a:pt x="108188" y="53434"/>
                </a:lnTo>
                <a:lnTo>
                  <a:pt x="106115" y="39207"/>
                </a:lnTo>
                <a:lnTo>
                  <a:pt x="81109" y="7280"/>
                </a:lnTo>
                <a:lnTo>
                  <a:pt x="537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97395" y="4308349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0" y="54100"/>
                </a:moveTo>
                <a:lnTo>
                  <a:pt x="15725" y="15963"/>
                </a:lnTo>
                <a:lnTo>
                  <a:pt x="53736" y="0"/>
                </a:lnTo>
                <a:lnTo>
                  <a:pt x="68171" y="1903"/>
                </a:lnTo>
                <a:lnTo>
                  <a:pt x="100593" y="26436"/>
                </a:lnTo>
                <a:lnTo>
                  <a:pt x="108199" y="53434"/>
                </a:lnTo>
                <a:lnTo>
                  <a:pt x="106307" y="67956"/>
                </a:lnTo>
                <a:lnTo>
                  <a:pt x="81899" y="100500"/>
                </a:lnTo>
                <a:lnTo>
                  <a:pt x="55016" y="108195"/>
                </a:lnTo>
                <a:lnTo>
                  <a:pt x="40423" y="106313"/>
                </a:lnTo>
                <a:lnTo>
                  <a:pt x="7778" y="82008"/>
                </a:lnTo>
                <a:lnTo>
                  <a:pt x="0" y="54100"/>
                </a:lnTo>
                <a:close/>
              </a:path>
            </a:pathLst>
          </a:custGeom>
          <a:ln w="12700">
            <a:solidFill>
              <a:srgbClr val="ACC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29595" y="1519330"/>
            <a:ext cx="3510279" cy="1819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535">
              <a:lnSpc>
                <a:spcPct val="100000"/>
              </a:lnSpc>
            </a:pPr>
            <a:r>
              <a:rPr sz="3450" b="1" spc="-5" dirty="0">
                <a:solidFill>
                  <a:srgbClr val="572830"/>
                </a:solidFill>
                <a:latin typeface="Calibri"/>
                <a:cs typeface="Calibri"/>
              </a:rPr>
              <a:t>Cli</a:t>
            </a:r>
            <a:r>
              <a:rPr sz="3450" b="1" dirty="0">
                <a:solidFill>
                  <a:srgbClr val="572830"/>
                </a:solidFill>
                <a:latin typeface="Calibri"/>
                <a:cs typeface="Calibri"/>
              </a:rPr>
              <a:t>ni</a:t>
            </a:r>
            <a:r>
              <a:rPr sz="3450" b="1" spc="-25" dirty="0">
                <a:solidFill>
                  <a:srgbClr val="572830"/>
                </a:solidFill>
                <a:latin typeface="Calibri"/>
                <a:cs typeface="Calibri"/>
              </a:rPr>
              <a:t>c</a:t>
            </a:r>
            <a:r>
              <a:rPr sz="3450" b="1" dirty="0">
                <a:solidFill>
                  <a:srgbClr val="572830"/>
                </a:solidFill>
                <a:latin typeface="Calibri"/>
                <a:cs typeface="Calibri"/>
              </a:rPr>
              <a:t>ally</a:t>
            </a:r>
            <a:r>
              <a:rPr sz="3450" b="1" spc="-15" dirty="0">
                <a:solidFill>
                  <a:srgbClr val="572830"/>
                </a:solidFill>
                <a:latin typeface="Calibri"/>
                <a:cs typeface="Calibri"/>
              </a:rPr>
              <a:t> </a:t>
            </a:r>
            <a:r>
              <a:rPr sz="3450" b="1" spc="-45" dirty="0">
                <a:solidFill>
                  <a:srgbClr val="572830"/>
                </a:solidFill>
                <a:latin typeface="Calibri"/>
                <a:cs typeface="Calibri"/>
              </a:rPr>
              <a:t>v</a:t>
            </a:r>
            <a:r>
              <a:rPr sz="3450" b="1" dirty="0">
                <a:solidFill>
                  <a:srgbClr val="572830"/>
                </a:solidFill>
                <a:latin typeface="Calibri"/>
                <a:cs typeface="Calibri"/>
              </a:rPr>
              <a:t>ali</a:t>
            </a:r>
            <a:r>
              <a:rPr sz="3450" b="1" spc="-5" dirty="0">
                <a:solidFill>
                  <a:srgbClr val="572830"/>
                </a:solidFill>
                <a:latin typeface="Calibri"/>
                <a:cs typeface="Calibri"/>
              </a:rPr>
              <a:t>d</a:t>
            </a:r>
            <a:r>
              <a:rPr sz="3450" b="1" spc="-35" dirty="0">
                <a:solidFill>
                  <a:srgbClr val="572830"/>
                </a:solidFill>
                <a:latin typeface="Calibri"/>
                <a:cs typeface="Calibri"/>
              </a:rPr>
              <a:t>a</a:t>
            </a:r>
            <a:r>
              <a:rPr sz="3450" b="1" spc="-55" dirty="0">
                <a:solidFill>
                  <a:srgbClr val="572830"/>
                </a:solidFill>
                <a:latin typeface="Calibri"/>
                <a:cs typeface="Calibri"/>
              </a:rPr>
              <a:t>t</a:t>
            </a:r>
            <a:r>
              <a:rPr sz="3450" b="1" spc="-10" dirty="0">
                <a:solidFill>
                  <a:srgbClr val="572830"/>
                </a:solidFill>
                <a:latin typeface="Calibri"/>
                <a:cs typeface="Calibri"/>
              </a:rPr>
              <a:t>e</a:t>
            </a:r>
            <a:r>
              <a:rPr sz="3450" b="1" dirty="0">
                <a:solidFill>
                  <a:srgbClr val="572830"/>
                </a:solidFill>
                <a:latin typeface="Calibri"/>
                <a:cs typeface="Calibri"/>
              </a:rPr>
              <a:t>d</a:t>
            </a:r>
            <a:endParaRPr sz="3450">
              <a:latin typeface="Calibri"/>
              <a:cs typeface="Calibri"/>
            </a:endParaRPr>
          </a:p>
          <a:p>
            <a:pPr marL="89535" marR="5080">
              <a:lnSpc>
                <a:spcPct val="100400"/>
              </a:lnSpc>
              <a:spcBef>
                <a:spcPts val="65"/>
              </a:spcBef>
            </a:pPr>
            <a:r>
              <a:rPr sz="2650" b="1" spc="-5" dirty="0">
                <a:solidFill>
                  <a:srgbClr val="002B5C"/>
                </a:solidFill>
                <a:latin typeface="Calibri"/>
                <a:cs typeface="Calibri"/>
              </a:rPr>
              <a:t>d</a:t>
            </a:r>
            <a:r>
              <a:rPr sz="2650" b="1" spc="5" dirty="0">
                <a:solidFill>
                  <a:srgbClr val="002B5C"/>
                </a:solidFill>
                <a:latin typeface="Calibri"/>
                <a:cs typeface="Calibri"/>
              </a:rPr>
              <a:t>i</a:t>
            </a:r>
            <a:r>
              <a:rPr sz="2650" b="1" spc="-5" dirty="0">
                <a:solidFill>
                  <a:srgbClr val="002B5C"/>
                </a:solidFill>
                <a:latin typeface="Calibri"/>
                <a:cs typeface="Calibri"/>
              </a:rPr>
              <a:t>g</a:t>
            </a:r>
            <a:r>
              <a:rPr sz="2650" b="1" spc="5" dirty="0">
                <a:solidFill>
                  <a:srgbClr val="002B5C"/>
                </a:solidFill>
                <a:latin typeface="Calibri"/>
                <a:cs typeface="Calibri"/>
              </a:rPr>
              <a:t>i</a:t>
            </a:r>
            <a:r>
              <a:rPr sz="2650" b="1" spc="-25" dirty="0">
                <a:solidFill>
                  <a:srgbClr val="002B5C"/>
                </a:solidFill>
                <a:latin typeface="Calibri"/>
                <a:cs typeface="Calibri"/>
              </a:rPr>
              <a:t>t</a:t>
            </a:r>
            <a:r>
              <a:rPr sz="2650" b="1" dirty="0">
                <a:solidFill>
                  <a:srgbClr val="002B5C"/>
                </a:solidFill>
                <a:latin typeface="Calibri"/>
                <a:cs typeface="Calibri"/>
              </a:rPr>
              <a:t>al</a:t>
            </a:r>
            <a:r>
              <a:rPr sz="2650" b="1" spc="-30" dirty="0">
                <a:solidFill>
                  <a:srgbClr val="002B5C"/>
                </a:solidFill>
                <a:latin typeface="Calibri"/>
                <a:cs typeface="Calibri"/>
              </a:rPr>
              <a:t> </a:t>
            </a:r>
            <a:r>
              <a:rPr sz="2650" b="1" spc="-5" dirty="0">
                <a:solidFill>
                  <a:srgbClr val="002B5C"/>
                </a:solidFill>
                <a:latin typeface="Calibri"/>
                <a:cs typeface="Calibri"/>
              </a:rPr>
              <a:t>b</a:t>
            </a:r>
            <a:r>
              <a:rPr sz="2650" b="1" dirty="0">
                <a:solidFill>
                  <a:srgbClr val="002B5C"/>
                </a:solidFill>
                <a:latin typeface="Calibri"/>
                <a:cs typeface="Calibri"/>
              </a:rPr>
              <a:t>e</a:t>
            </a:r>
            <a:r>
              <a:rPr sz="2650" b="1" spc="-5" dirty="0">
                <a:solidFill>
                  <a:srgbClr val="002B5C"/>
                </a:solidFill>
                <a:latin typeface="Calibri"/>
                <a:cs typeface="Calibri"/>
              </a:rPr>
              <a:t>h</a:t>
            </a:r>
            <a:r>
              <a:rPr sz="2650" b="1" spc="-35" dirty="0">
                <a:solidFill>
                  <a:srgbClr val="002B5C"/>
                </a:solidFill>
                <a:latin typeface="Calibri"/>
                <a:cs typeface="Calibri"/>
              </a:rPr>
              <a:t>a</a:t>
            </a:r>
            <a:r>
              <a:rPr sz="2650" b="1" spc="-5" dirty="0">
                <a:solidFill>
                  <a:srgbClr val="002B5C"/>
                </a:solidFill>
                <a:latin typeface="Calibri"/>
                <a:cs typeface="Calibri"/>
              </a:rPr>
              <a:t>v</a:t>
            </a:r>
            <a:r>
              <a:rPr sz="2650" b="1" spc="5" dirty="0">
                <a:solidFill>
                  <a:srgbClr val="002B5C"/>
                </a:solidFill>
                <a:latin typeface="Calibri"/>
                <a:cs typeface="Calibri"/>
              </a:rPr>
              <a:t>i</a:t>
            </a:r>
            <a:r>
              <a:rPr sz="2650" b="1" spc="-5" dirty="0">
                <a:solidFill>
                  <a:srgbClr val="002B5C"/>
                </a:solidFill>
                <a:latin typeface="Calibri"/>
                <a:cs typeface="Calibri"/>
              </a:rPr>
              <a:t>o</a:t>
            </a:r>
            <a:r>
              <a:rPr sz="2650" b="1" spc="-60" dirty="0">
                <a:solidFill>
                  <a:srgbClr val="002B5C"/>
                </a:solidFill>
                <a:latin typeface="Calibri"/>
                <a:cs typeface="Calibri"/>
              </a:rPr>
              <a:t>r</a:t>
            </a:r>
            <a:r>
              <a:rPr sz="2650" b="1" spc="5" dirty="0">
                <a:solidFill>
                  <a:srgbClr val="002B5C"/>
                </a:solidFill>
                <a:latin typeface="Calibri"/>
                <a:cs typeface="Calibri"/>
              </a:rPr>
              <a:t>a</a:t>
            </a:r>
            <a:r>
              <a:rPr sz="2650" b="1" dirty="0">
                <a:solidFill>
                  <a:srgbClr val="002B5C"/>
                </a:solidFill>
                <a:latin typeface="Calibri"/>
                <a:cs typeface="Calibri"/>
              </a:rPr>
              <a:t>l</a:t>
            </a:r>
            <a:r>
              <a:rPr sz="2650" b="1" spc="-30" dirty="0">
                <a:solidFill>
                  <a:srgbClr val="002B5C"/>
                </a:solidFill>
                <a:latin typeface="Calibri"/>
                <a:cs typeface="Calibri"/>
              </a:rPr>
              <a:t> </a:t>
            </a:r>
            <a:r>
              <a:rPr sz="2650" b="1" spc="-5" dirty="0">
                <a:solidFill>
                  <a:srgbClr val="002B5C"/>
                </a:solidFill>
                <a:latin typeface="Calibri"/>
                <a:cs typeface="Calibri"/>
              </a:rPr>
              <a:t>h</a:t>
            </a:r>
            <a:r>
              <a:rPr sz="2650" b="1" dirty="0">
                <a:solidFill>
                  <a:srgbClr val="002B5C"/>
                </a:solidFill>
                <a:latin typeface="Calibri"/>
                <a:cs typeface="Calibri"/>
              </a:rPr>
              <a:t>e</a:t>
            </a:r>
            <a:r>
              <a:rPr sz="2650" b="1" spc="5" dirty="0">
                <a:solidFill>
                  <a:srgbClr val="002B5C"/>
                </a:solidFill>
                <a:latin typeface="Calibri"/>
                <a:cs typeface="Calibri"/>
              </a:rPr>
              <a:t>al</a:t>
            </a:r>
            <a:r>
              <a:rPr sz="2650" b="1" dirty="0">
                <a:solidFill>
                  <a:srgbClr val="002B5C"/>
                </a:solidFill>
                <a:latin typeface="Calibri"/>
                <a:cs typeface="Calibri"/>
              </a:rPr>
              <a:t>th </a:t>
            </a:r>
            <a:r>
              <a:rPr sz="2650" b="1" spc="-5" dirty="0">
                <a:solidFill>
                  <a:srgbClr val="002B5C"/>
                </a:solidFill>
                <a:latin typeface="Calibri"/>
                <a:cs typeface="Calibri"/>
              </a:rPr>
              <a:t>p</a:t>
            </a:r>
            <a:r>
              <a:rPr sz="2650" b="1" spc="-35" dirty="0">
                <a:solidFill>
                  <a:srgbClr val="002B5C"/>
                </a:solidFill>
                <a:latin typeface="Calibri"/>
                <a:cs typeface="Calibri"/>
              </a:rPr>
              <a:t>r</a:t>
            </a:r>
            <a:r>
              <a:rPr sz="2650" b="1" spc="-5" dirty="0">
                <a:solidFill>
                  <a:srgbClr val="002B5C"/>
                </a:solidFill>
                <a:latin typeface="Calibri"/>
                <a:cs typeface="Calibri"/>
              </a:rPr>
              <a:t>og</a:t>
            </a:r>
            <a:r>
              <a:rPr sz="2650" b="1" spc="-60" dirty="0">
                <a:solidFill>
                  <a:srgbClr val="002B5C"/>
                </a:solidFill>
                <a:latin typeface="Calibri"/>
                <a:cs typeface="Calibri"/>
              </a:rPr>
              <a:t>r</a:t>
            </a:r>
            <a:r>
              <a:rPr sz="2650" b="1" spc="5" dirty="0">
                <a:solidFill>
                  <a:srgbClr val="002B5C"/>
                </a:solidFill>
                <a:latin typeface="Calibri"/>
                <a:cs typeface="Calibri"/>
              </a:rPr>
              <a:t>a</a:t>
            </a:r>
            <a:r>
              <a:rPr sz="2650" b="1" dirty="0">
                <a:solidFill>
                  <a:srgbClr val="002B5C"/>
                </a:solidFill>
                <a:latin typeface="Calibri"/>
                <a:cs typeface="Calibri"/>
              </a:rPr>
              <a:t>ms</a:t>
            </a:r>
            <a:endParaRPr sz="2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23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467DEF"/>
              </a:buClr>
              <a:buFont typeface="Wingdings"/>
              <a:buChar char=""/>
              <a:tabLst>
                <a:tab pos="241300" algn="l"/>
              </a:tabLst>
            </a:pPr>
            <a:r>
              <a:rPr sz="1450" b="1" spc="-10" dirty="0">
                <a:solidFill>
                  <a:srgbClr val="572830"/>
                </a:solidFill>
                <a:latin typeface="Segoe UI"/>
                <a:cs typeface="Segoe UI"/>
              </a:rPr>
              <a:t>F</a:t>
            </a:r>
            <a:r>
              <a:rPr sz="1450" b="1" dirty="0">
                <a:solidFill>
                  <a:srgbClr val="572830"/>
                </a:solidFill>
                <a:latin typeface="Segoe UI"/>
                <a:cs typeface="Segoe UI"/>
              </a:rPr>
              <a:t>i</a:t>
            </a:r>
            <a:r>
              <a:rPr sz="1450" b="1" spc="15" dirty="0">
                <a:solidFill>
                  <a:srgbClr val="572830"/>
                </a:solidFill>
                <a:latin typeface="Segoe UI"/>
                <a:cs typeface="Segoe UI"/>
              </a:rPr>
              <a:t>r</a:t>
            </a:r>
            <a:r>
              <a:rPr sz="1450" b="1" dirty="0">
                <a:solidFill>
                  <a:srgbClr val="572830"/>
                </a:solidFill>
                <a:latin typeface="Segoe UI"/>
                <a:cs typeface="Segoe UI"/>
              </a:rPr>
              <a:t>st </a:t>
            </a:r>
            <a:r>
              <a:rPr sz="1450" b="1" spc="5" dirty="0">
                <a:solidFill>
                  <a:srgbClr val="572830"/>
                </a:solidFill>
                <a:latin typeface="Segoe UI"/>
                <a:cs typeface="Segoe UI"/>
              </a:rPr>
              <a:t>r</a:t>
            </a:r>
            <a:r>
              <a:rPr sz="1450" b="1" dirty="0">
                <a:solidFill>
                  <a:srgbClr val="572830"/>
                </a:solidFill>
                <a:latin typeface="Segoe UI"/>
                <a:cs typeface="Segoe UI"/>
              </a:rPr>
              <a:t>elease</a:t>
            </a:r>
            <a:r>
              <a:rPr sz="1450" b="1" spc="-30" dirty="0">
                <a:solidFill>
                  <a:srgbClr val="572830"/>
                </a:solidFill>
                <a:latin typeface="Segoe UI"/>
                <a:cs typeface="Segoe UI"/>
              </a:rPr>
              <a:t> </a:t>
            </a:r>
            <a:r>
              <a:rPr sz="1450" b="1" spc="-15" dirty="0">
                <a:solidFill>
                  <a:srgbClr val="572830"/>
                </a:solidFill>
                <a:latin typeface="Segoe UI"/>
                <a:cs typeface="Segoe UI"/>
              </a:rPr>
              <a:t>o</a:t>
            </a:r>
            <a:r>
              <a:rPr sz="1450" b="1" spc="5" dirty="0">
                <a:solidFill>
                  <a:srgbClr val="572830"/>
                </a:solidFill>
                <a:latin typeface="Segoe UI"/>
                <a:cs typeface="Segoe UI"/>
              </a:rPr>
              <a:t>f</a:t>
            </a:r>
            <a:r>
              <a:rPr sz="1450" b="1" spc="-5" dirty="0">
                <a:solidFill>
                  <a:srgbClr val="572830"/>
                </a:solidFill>
                <a:latin typeface="Segoe UI"/>
                <a:cs typeface="Segoe UI"/>
              </a:rPr>
              <a:t> </a:t>
            </a:r>
            <a:r>
              <a:rPr sz="1450" b="1" dirty="0">
                <a:solidFill>
                  <a:srgbClr val="572830"/>
                </a:solidFill>
                <a:latin typeface="Segoe UI"/>
                <a:cs typeface="Segoe UI"/>
              </a:rPr>
              <a:t>myMili</a:t>
            </a:r>
            <a:r>
              <a:rPr sz="1450" b="1" spc="-5" dirty="0">
                <a:solidFill>
                  <a:srgbClr val="572830"/>
                </a:solidFill>
                <a:latin typeface="Segoe UI"/>
                <a:cs typeface="Segoe UI"/>
              </a:rPr>
              <a:t>t</a:t>
            </a:r>
            <a:r>
              <a:rPr sz="1450" b="1" dirty="0">
                <a:solidFill>
                  <a:srgbClr val="572830"/>
                </a:solidFill>
                <a:latin typeface="Segoe UI"/>
                <a:cs typeface="Segoe UI"/>
              </a:rPr>
              <a:t>a</a:t>
            </a:r>
            <a:r>
              <a:rPr sz="1450" b="1" spc="65" dirty="0">
                <a:solidFill>
                  <a:srgbClr val="572830"/>
                </a:solidFill>
                <a:latin typeface="Segoe UI"/>
                <a:cs typeface="Segoe UI"/>
              </a:rPr>
              <a:t>r</a:t>
            </a:r>
            <a:r>
              <a:rPr sz="1450" b="1" dirty="0">
                <a:solidFill>
                  <a:srgbClr val="572830"/>
                </a:solidFill>
                <a:latin typeface="Segoe UI"/>
                <a:cs typeface="Segoe UI"/>
              </a:rPr>
              <a:t>y</a:t>
            </a:r>
            <a:r>
              <a:rPr sz="1450" b="1" spc="-10" dirty="0">
                <a:solidFill>
                  <a:srgbClr val="572830"/>
                </a:solidFill>
                <a:latin typeface="Segoe UI"/>
                <a:cs typeface="Segoe UI"/>
              </a:rPr>
              <a:t>H</a:t>
            </a:r>
            <a:r>
              <a:rPr sz="1450" b="1" dirty="0">
                <a:solidFill>
                  <a:srgbClr val="572830"/>
                </a:solidFill>
                <a:latin typeface="Segoe UI"/>
                <a:cs typeface="Segoe UI"/>
              </a:rPr>
              <a:t>e</a:t>
            </a:r>
            <a:r>
              <a:rPr sz="1450" b="1" spc="5" dirty="0">
                <a:solidFill>
                  <a:srgbClr val="572830"/>
                </a:solidFill>
                <a:latin typeface="Segoe UI"/>
                <a:cs typeface="Segoe UI"/>
              </a:rPr>
              <a:t>al</a:t>
            </a:r>
            <a:r>
              <a:rPr sz="1450" b="1" spc="-5" dirty="0">
                <a:solidFill>
                  <a:srgbClr val="572830"/>
                </a:solidFill>
                <a:latin typeface="Segoe UI"/>
                <a:cs typeface="Segoe UI"/>
              </a:rPr>
              <a:t>t</a:t>
            </a:r>
            <a:r>
              <a:rPr sz="1450" b="1" dirty="0">
                <a:solidFill>
                  <a:srgbClr val="572830"/>
                </a:solidFill>
                <a:latin typeface="Segoe UI"/>
                <a:cs typeface="Segoe UI"/>
              </a:rPr>
              <a:t>h</a:t>
            </a:r>
            <a:endParaRPr sz="1450">
              <a:latin typeface="Segoe UI"/>
              <a:cs typeface="Segoe UI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</a:t>
            </a:r>
            <a:r>
              <a:rPr spc="5" dirty="0"/>
              <a:t>mp</a:t>
            </a:r>
            <a:r>
              <a:rPr spc="55" dirty="0"/>
              <a:t>r</a:t>
            </a:r>
            <a:r>
              <a:rPr dirty="0"/>
              <a:t>ovin</a:t>
            </a:r>
            <a:r>
              <a:rPr spc="5" dirty="0"/>
              <a:t>g</a:t>
            </a:r>
            <a:r>
              <a:rPr spc="20" dirty="0"/>
              <a:t> </a:t>
            </a:r>
            <a:r>
              <a:rPr spc="10" dirty="0"/>
              <a:t>H</a:t>
            </a:r>
            <a:r>
              <a:rPr spc="5" dirty="0"/>
              <a:t>e</a:t>
            </a:r>
            <a:r>
              <a:rPr dirty="0"/>
              <a:t>al</a:t>
            </a:r>
            <a:r>
              <a:rPr spc="10" dirty="0"/>
              <a:t>t</a:t>
            </a:r>
            <a:r>
              <a:rPr spc="5" dirty="0"/>
              <a:t>h</a:t>
            </a:r>
            <a:r>
              <a:rPr dirty="0"/>
              <a:t> an</a:t>
            </a:r>
            <a:r>
              <a:rPr spc="5" dirty="0"/>
              <a:t>d</a:t>
            </a:r>
            <a:r>
              <a:rPr spc="10" dirty="0"/>
              <a:t> </a:t>
            </a:r>
            <a:r>
              <a:rPr spc="5" dirty="0"/>
              <a:t>Bu</a:t>
            </a:r>
            <a:r>
              <a:rPr dirty="0"/>
              <a:t>ildin</a:t>
            </a:r>
            <a:r>
              <a:rPr spc="5" dirty="0"/>
              <a:t>g</a:t>
            </a:r>
            <a:r>
              <a:rPr spc="-5" dirty="0"/>
              <a:t> </a:t>
            </a:r>
            <a:r>
              <a:rPr spc="5" dirty="0"/>
              <a:t>Re</a:t>
            </a:r>
            <a:r>
              <a:rPr dirty="0"/>
              <a:t>adin</a:t>
            </a:r>
            <a:r>
              <a:rPr spc="5" dirty="0"/>
              <a:t>es</a:t>
            </a:r>
            <a:r>
              <a:rPr spc="-20" dirty="0"/>
              <a:t>s</a:t>
            </a:r>
            <a:r>
              <a:rPr dirty="0"/>
              <a:t>.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10" dirty="0"/>
              <a:t>t</a:t>
            </a:r>
            <a:r>
              <a:rPr dirty="0"/>
              <a:t>i</a:t>
            </a:r>
            <a:r>
              <a:rPr spc="5" dirty="0"/>
              <a:t>m</a:t>
            </a:r>
            <a:r>
              <a:rPr spc="-20" dirty="0"/>
              <a:t>e</a:t>
            </a:r>
            <a:r>
              <a:rPr dirty="0"/>
              <a:t>,</a:t>
            </a:r>
            <a:r>
              <a:rPr spc="15" dirty="0"/>
              <a:t>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-35" dirty="0"/>
              <a:t>w</a:t>
            </a:r>
            <a:r>
              <a:rPr dirty="0"/>
              <a:t>h</a:t>
            </a:r>
            <a:r>
              <a:rPr spc="5" dirty="0"/>
              <a:t>e</a:t>
            </a:r>
            <a:r>
              <a:rPr spc="55" dirty="0"/>
              <a:t>r</a:t>
            </a:r>
            <a:r>
              <a:rPr spc="5" dirty="0"/>
              <a:t>e</a:t>
            </a:r>
            <a:r>
              <a:rPr spc="40" dirty="0"/>
              <a:t> </a:t>
            </a:r>
            <a:r>
              <a:rPr spc="20" dirty="0"/>
              <a:t>—</a:t>
            </a:r>
            <a:r>
              <a:rPr spc="15" dirty="0"/>
              <a:t> </a:t>
            </a:r>
            <a:r>
              <a:rPr spc="10" dirty="0"/>
              <a:t>A</a:t>
            </a:r>
            <a:r>
              <a:rPr dirty="0"/>
              <a:t>l</a:t>
            </a:r>
            <a:r>
              <a:rPr spc="-10" dirty="0"/>
              <a:t>w</a:t>
            </a:r>
            <a:r>
              <a:rPr dirty="0"/>
              <a:t>ays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29503" y="3515564"/>
            <a:ext cx="3950970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01400"/>
              </a:lnSpc>
              <a:buClr>
                <a:srgbClr val="467DEF"/>
              </a:buClr>
              <a:buFont typeface="Wingdings"/>
              <a:buChar char=""/>
              <a:tabLst>
                <a:tab pos="241935" algn="l"/>
              </a:tabLst>
            </a:pPr>
            <a:r>
              <a:rPr sz="1450" b="1" spc="-5" dirty="0">
                <a:solidFill>
                  <a:srgbClr val="572830"/>
                </a:solidFill>
                <a:latin typeface="Segoe UI"/>
                <a:cs typeface="Segoe UI"/>
              </a:rPr>
              <a:t>S</a:t>
            </a:r>
            <a:r>
              <a:rPr sz="1450" b="1" dirty="0">
                <a:solidFill>
                  <a:srgbClr val="572830"/>
                </a:solidFill>
                <a:latin typeface="Segoe UI"/>
                <a:cs typeface="Segoe UI"/>
              </a:rPr>
              <a:t>elf-</a:t>
            </a:r>
            <a:r>
              <a:rPr sz="1450" b="1" spc="5" dirty="0">
                <a:solidFill>
                  <a:srgbClr val="572830"/>
                </a:solidFill>
                <a:latin typeface="Segoe UI"/>
                <a:cs typeface="Segoe UI"/>
              </a:rPr>
              <a:t>g</a:t>
            </a:r>
            <a:r>
              <a:rPr sz="1450" b="1" dirty="0">
                <a:solidFill>
                  <a:srgbClr val="572830"/>
                </a:solidFill>
                <a:latin typeface="Segoe UI"/>
                <a:cs typeface="Segoe UI"/>
              </a:rPr>
              <a:t>ui</a:t>
            </a:r>
            <a:r>
              <a:rPr sz="1450" b="1" spc="5" dirty="0">
                <a:solidFill>
                  <a:srgbClr val="572830"/>
                </a:solidFill>
                <a:latin typeface="Segoe UI"/>
                <a:cs typeface="Segoe UI"/>
              </a:rPr>
              <a:t>d</a:t>
            </a:r>
            <a:r>
              <a:rPr sz="1450" b="1" spc="-5" dirty="0">
                <a:solidFill>
                  <a:srgbClr val="572830"/>
                </a:solidFill>
                <a:latin typeface="Segoe UI"/>
                <a:cs typeface="Segoe UI"/>
              </a:rPr>
              <a:t>e</a:t>
            </a:r>
            <a:r>
              <a:rPr sz="1450" b="1" dirty="0">
                <a:solidFill>
                  <a:srgbClr val="572830"/>
                </a:solidFill>
                <a:latin typeface="Segoe UI"/>
                <a:cs typeface="Segoe UI"/>
              </a:rPr>
              <a:t>d</a:t>
            </a:r>
            <a:r>
              <a:rPr sz="1450" b="1" spc="-15" dirty="0">
                <a:solidFill>
                  <a:srgbClr val="572830"/>
                </a:solidFill>
                <a:latin typeface="Segoe UI"/>
                <a:cs typeface="Segoe UI"/>
              </a:rPr>
              <a:t> </a:t>
            </a:r>
            <a:r>
              <a:rPr sz="1450" b="1" dirty="0">
                <a:solidFill>
                  <a:srgbClr val="572830"/>
                </a:solidFill>
                <a:latin typeface="Segoe UI"/>
                <a:cs typeface="Segoe UI"/>
              </a:rPr>
              <a:t>&amp; </a:t>
            </a:r>
            <a:r>
              <a:rPr sz="1450" b="1" spc="5" dirty="0">
                <a:solidFill>
                  <a:srgbClr val="572830"/>
                </a:solidFill>
                <a:latin typeface="Segoe UI"/>
                <a:cs typeface="Segoe UI"/>
              </a:rPr>
              <a:t>c</a:t>
            </a:r>
            <a:r>
              <a:rPr sz="1450" b="1" spc="-10" dirty="0">
                <a:solidFill>
                  <a:srgbClr val="572830"/>
                </a:solidFill>
                <a:latin typeface="Segoe UI"/>
                <a:cs typeface="Segoe UI"/>
              </a:rPr>
              <a:t>o</a:t>
            </a:r>
            <a:r>
              <a:rPr sz="1450" b="1" dirty="0">
                <a:solidFill>
                  <a:srgbClr val="572830"/>
                </a:solidFill>
                <a:latin typeface="Segoe UI"/>
                <a:cs typeface="Segoe UI"/>
              </a:rPr>
              <a:t>a</a:t>
            </a:r>
            <a:r>
              <a:rPr sz="1450" b="1" spc="5" dirty="0">
                <a:solidFill>
                  <a:srgbClr val="572830"/>
                </a:solidFill>
                <a:latin typeface="Segoe UI"/>
                <a:cs typeface="Segoe UI"/>
              </a:rPr>
              <a:t>c</a:t>
            </a:r>
            <a:r>
              <a:rPr sz="1450" b="1" spc="-10" dirty="0">
                <a:solidFill>
                  <a:srgbClr val="572830"/>
                </a:solidFill>
                <a:latin typeface="Segoe UI"/>
                <a:cs typeface="Segoe UI"/>
              </a:rPr>
              <a:t>h</a:t>
            </a:r>
            <a:r>
              <a:rPr sz="1450" b="1" dirty="0">
                <a:solidFill>
                  <a:srgbClr val="572830"/>
                </a:solidFill>
                <a:latin typeface="Segoe UI"/>
                <a:cs typeface="Segoe UI"/>
              </a:rPr>
              <a:t>ed </a:t>
            </a:r>
            <a:r>
              <a:rPr sz="1450" spc="-5" dirty="0">
                <a:solidFill>
                  <a:srgbClr val="572830"/>
                </a:solidFill>
                <a:latin typeface="Segoe UI"/>
                <a:cs typeface="Segoe UI"/>
              </a:rPr>
              <a:t>c</a:t>
            </a:r>
            <a:r>
              <a:rPr sz="1450" spc="-10" dirty="0">
                <a:solidFill>
                  <a:srgbClr val="572830"/>
                </a:solidFill>
                <a:latin typeface="Segoe UI"/>
                <a:cs typeface="Segoe UI"/>
              </a:rPr>
              <a:t>o</a:t>
            </a:r>
            <a:r>
              <a:rPr sz="1450" dirty="0">
                <a:solidFill>
                  <a:srgbClr val="572830"/>
                </a:solidFill>
                <a:latin typeface="Segoe UI"/>
                <a:cs typeface="Segoe UI"/>
              </a:rPr>
              <a:t>g</a:t>
            </a:r>
            <a:r>
              <a:rPr sz="1450" spc="-5" dirty="0">
                <a:solidFill>
                  <a:srgbClr val="572830"/>
                </a:solidFill>
                <a:latin typeface="Segoe UI"/>
                <a:cs typeface="Segoe UI"/>
              </a:rPr>
              <a:t>n</a:t>
            </a:r>
            <a:r>
              <a:rPr sz="1450" spc="5" dirty="0">
                <a:solidFill>
                  <a:srgbClr val="572830"/>
                </a:solidFill>
                <a:latin typeface="Segoe UI"/>
                <a:cs typeface="Segoe UI"/>
              </a:rPr>
              <a:t>i</a:t>
            </a:r>
            <a:r>
              <a:rPr sz="1450" spc="-5" dirty="0">
                <a:solidFill>
                  <a:srgbClr val="572830"/>
                </a:solidFill>
                <a:latin typeface="Segoe UI"/>
                <a:cs typeface="Segoe UI"/>
              </a:rPr>
              <a:t>t</a:t>
            </a:r>
            <a:r>
              <a:rPr sz="1450" spc="5" dirty="0">
                <a:solidFill>
                  <a:srgbClr val="572830"/>
                </a:solidFill>
                <a:latin typeface="Segoe UI"/>
                <a:cs typeface="Segoe UI"/>
              </a:rPr>
              <a:t>i</a:t>
            </a:r>
            <a:r>
              <a:rPr sz="1450" spc="-20" dirty="0">
                <a:solidFill>
                  <a:srgbClr val="572830"/>
                </a:solidFill>
                <a:latin typeface="Segoe UI"/>
                <a:cs typeface="Segoe UI"/>
              </a:rPr>
              <a:t>v</a:t>
            </a:r>
            <a:r>
              <a:rPr sz="1450" dirty="0">
                <a:solidFill>
                  <a:srgbClr val="572830"/>
                </a:solidFill>
                <a:latin typeface="Segoe UI"/>
                <a:cs typeface="Segoe UI"/>
              </a:rPr>
              <a:t>e be</a:t>
            </a:r>
            <a:r>
              <a:rPr sz="1450" spc="-5" dirty="0">
                <a:solidFill>
                  <a:srgbClr val="572830"/>
                </a:solidFill>
                <a:latin typeface="Segoe UI"/>
                <a:cs typeface="Segoe UI"/>
              </a:rPr>
              <a:t>ha</a:t>
            </a:r>
            <a:r>
              <a:rPr sz="1450" spc="-10" dirty="0">
                <a:solidFill>
                  <a:srgbClr val="572830"/>
                </a:solidFill>
                <a:latin typeface="Segoe UI"/>
                <a:cs typeface="Segoe UI"/>
              </a:rPr>
              <a:t>v</a:t>
            </a:r>
            <a:r>
              <a:rPr sz="1450" spc="5" dirty="0">
                <a:solidFill>
                  <a:srgbClr val="572830"/>
                </a:solidFill>
                <a:latin typeface="Segoe UI"/>
                <a:cs typeface="Segoe UI"/>
              </a:rPr>
              <a:t>i</a:t>
            </a:r>
            <a:r>
              <a:rPr sz="1450" spc="-10" dirty="0">
                <a:solidFill>
                  <a:srgbClr val="572830"/>
                </a:solidFill>
                <a:latin typeface="Segoe UI"/>
                <a:cs typeface="Segoe UI"/>
              </a:rPr>
              <a:t>o</a:t>
            </a:r>
            <a:r>
              <a:rPr sz="1450" spc="-5" dirty="0">
                <a:solidFill>
                  <a:srgbClr val="572830"/>
                </a:solidFill>
                <a:latin typeface="Segoe UI"/>
                <a:cs typeface="Segoe UI"/>
              </a:rPr>
              <a:t>ra</a:t>
            </a:r>
            <a:r>
              <a:rPr sz="1450" dirty="0">
                <a:solidFill>
                  <a:srgbClr val="572830"/>
                </a:solidFill>
                <a:latin typeface="Segoe UI"/>
                <a:cs typeface="Segoe UI"/>
              </a:rPr>
              <a:t>l </a:t>
            </a:r>
            <a:r>
              <a:rPr sz="1450" spc="-5" dirty="0">
                <a:solidFill>
                  <a:srgbClr val="572830"/>
                </a:solidFill>
                <a:latin typeface="Segoe UI"/>
                <a:cs typeface="Segoe UI"/>
              </a:rPr>
              <a:t>h</a:t>
            </a:r>
            <a:r>
              <a:rPr sz="1450" dirty="0">
                <a:solidFill>
                  <a:srgbClr val="572830"/>
                </a:solidFill>
                <a:latin typeface="Segoe UI"/>
                <a:cs typeface="Segoe UI"/>
              </a:rPr>
              <a:t>e</a:t>
            </a:r>
            <a:r>
              <a:rPr sz="1450" spc="-5" dirty="0">
                <a:solidFill>
                  <a:srgbClr val="572830"/>
                </a:solidFill>
                <a:latin typeface="Segoe UI"/>
                <a:cs typeface="Segoe UI"/>
              </a:rPr>
              <a:t>a</a:t>
            </a:r>
            <a:r>
              <a:rPr sz="1450" spc="5" dirty="0">
                <a:solidFill>
                  <a:srgbClr val="572830"/>
                </a:solidFill>
                <a:latin typeface="Segoe UI"/>
                <a:cs typeface="Segoe UI"/>
              </a:rPr>
              <a:t>l</a:t>
            </a:r>
            <a:r>
              <a:rPr sz="1450" spc="-5" dirty="0">
                <a:solidFill>
                  <a:srgbClr val="572830"/>
                </a:solidFill>
                <a:latin typeface="Segoe UI"/>
                <a:cs typeface="Segoe UI"/>
              </a:rPr>
              <a:t>t</a:t>
            </a:r>
            <a:r>
              <a:rPr sz="1450" dirty="0">
                <a:solidFill>
                  <a:srgbClr val="572830"/>
                </a:solidFill>
                <a:latin typeface="Segoe UI"/>
                <a:cs typeface="Segoe UI"/>
              </a:rPr>
              <a:t>h</a:t>
            </a:r>
            <a:r>
              <a:rPr sz="1450" spc="-5" dirty="0">
                <a:solidFill>
                  <a:srgbClr val="572830"/>
                </a:solidFill>
                <a:latin typeface="Segoe UI"/>
                <a:cs typeface="Segoe UI"/>
              </a:rPr>
              <a:t> </a:t>
            </a:r>
            <a:r>
              <a:rPr sz="1450" dirty="0">
                <a:solidFill>
                  <a:srgbClr val="572830"/>
                </a:solidFill>
                <a:latin typeface="Segoe UI"/>
                <a:cs typeface="Segoe UI"/>
              </a:rPr>
              <a:t>p</a:t>
            </a:r>
            <a:r>
              <a:rPr sz="1450" spc="-30" dirty="0">
                <a:solidFill>
                  <a:srgbClr val="572830"/>
                </a:solidFill>
                <a:latin typeface="Segoe UI"/>
                <a:cs typeface="Segoe UI"/>
              </a:rPr>
              <a:t>r</a:t>
            </a:r>
            <a:r>
              <a:rPr sz="1450" spc="-10" dirty="0">
                <a:solidFill>
                  <a:srgbClr val="572830"/>
                </a:solidFill>
                <a:latin typeface="Segoe UI"/>
                <a:cs typeface="Segoe UI"/>
              </a:rPr>
              <a:t>o</a:t>
            </a:r>
            <a:r>
              <a:rPr sz="1450" dirty="0">
                <a:solidFill>
                  <a:srgbClr val="572830"/>
                </a:solidFill>
                <a:latin typeface="Segoe UI"/>
                <a:cs typeface="Segoe UI"/>
              </a:rPr>
              <a:t>g</a:t>
            </a:r>
            <a:r>
              <a:rPr sz="1450" spc="-5" dirty="0">
                <a:solidFill>
                  <a:srgbClr val="572830"/>
                </a:solidFill>
                <a:latin typeface="Segoe UI"/>
                <a:cs typeface="Segoe UI"/>
              </a:rPr>
              <a:t>ram</a:t>
            </a:r>
            <a:r>
              <a:rPr sz="1450" spc="5" dirty="0">
                <a:solidFill>
                  <a:srgbClr val="572830"/>
                </a:solidFill>
                <a:latin typeface="Segoe UI"/>
                <a:cs typeface="Segoe UI"/>
              </a:rPr>
              <a:t>s</a:t>
            </a:r>
            <a:r>
              <a:rPr sz="1450" dirty="0">
                <a:solidFill>
                  <a:srgbClr val="572830"/>
                </a:solidFill>
                <a:latin typeface="Segoe UI"/>
                <a:cs typeface="Segoe UI"/>
              </a:rPr>
              <a:t>.</a:t>
            </a:r>
            <a:endParaRPr sz="1450">
              <a:latin typeface="Segoe UI"/>
              <a:cs typeface="Segoe U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9503" y="4128196"/>
            <a:ext cx="3380740" cy="21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467DEF"/>
              </a:buClr>
              <a:buFont typeface="Wingdings"/>
              <a:buChar char=""/>
              <a:tabLst>
                <a:tab pos="241935" algn="l"/>
              </a:tabLst>
            </a:pPr>
            <a:r>
              <a:rPr sz="1450" b="1" spc="5" dirty="0">
                <a:solidFill>
                  <a:srgbClr val="572830"/>
                </a:solidFill>
                <a:latin typeface="Segoe UI"/>
                <a:cs typeface="Segoe UI"/>
              </a:rPr>
              <a:t>E</a:t>
            </a:r>
            <a:r>
              <a:rPr sz="1450" b="1" spc="-5" dirty="0">
                <a:solidFill>
                  <a:srgbClr val="572830"/>
                </a:solidFill>
                <a:latin typeface="Segoe UI"/>
                <a:cs typeface="Segoe UI"/>
              </a:rPr>
              <a:t>v</a:t>
            </a:r>
            <a:r>
              <a:rPr sz="1450" b="1" dirty="0">
                <a:solidFill>
                  <a:srgbClr val="572830"/>
                </a:solidFill>
                <a:latin typeface="Segoe UI"/>
                <a:cs typeface="Segoe UI"/>
              </a:rPr>
              <a:t>i</a:t>
            </a:r>
            <a:r>
              <a:rPr sz="1450" b="1" spc="5" dirty="0">
                <a:solidFill>
                  <a:srgbClr val="572830"/>
                </a:solidFill>
                <a:latin typeface="Segoe UI"/>
                <a:cs typeface="Segoe UI"/>
              </a:rPr>
              <a:t>d</a:t>
            </a:r>
            <a:r>
              <a:rPr sz="1450" b="1" dirty="0">
                <a:solidFill>
                  <a:srgbClr val="572830"/>
                </a:solidFill>
                <a:latin typeface="Segoe UI"/>
                <a:cs typeface="Segoe UI"/>
              </a:rPr>
              <a:t>en</a:t>
            </a:r>
            <a:r>
              <a:rPr sz="1450" b="1" spc="5" dirty="0">
                <a:solidFill>
                  <a:srgbClr val="572830"/>
                </a:solidFill>
                <a:latin typeface="Segoe UI"/>
                <a:cs typeface="Segoe UI"/>
              </a:rPr>
              <a:t>c</a:t>
            </a:r>
            <a:r>
              <a:rPr sz="1450" b="1" spc="-5" dirty="0">
                <a:solidFill>
                  <a:srgbClr val="572830"/>
                </a:solidFill>
                <a:latin typeface="Segoe UI"/>
                <a:cs typeface="Segoe UI"/>
              </a:rPr>
              <a:t>e</a:t>
            </a:r>
            <a:r>
              <a:rPr sz="1450" b="1" dirty="0">
                <a:solidFill>
                  <a:srgbClr val="572830"/>
                </a:solidFill>
                <a:latin typeface="Segoe UI"/>
                <a:cs typeface="Segoe UI"/>
              </a:rPr>
              <a:t>-</a:t>
            </a:r>
            <a:r>
              <a:rPr sz="1450" b="1" spc="-10" dirty="0">
                <a:solidFill>
                  <a:srgbClr val="572830"/>
                </a:solidFill>
                <a:latin typeface="Segoe UI"/>
                <a:cs typeface="Segoe UI"/>
              </a:rPr>
              <a:t>b</a:t>
            </a:r>
            <a:r>
              <a:rPr sz="1450" b="1" dirty="0">
                <a:solidFill>
                  <a:srgbClr val="572830"/>
                </a:solidFill>
                <a:latin typeface="Segoe UI"/>
                <a:cs typeface="Segoe UI"/>
              </a:rPr>
              <a:t>ased</a:t>
            </a:r>
            <a:r>
              <a:rPr sz="1450" b="1" spc="-25" dirty="0">
                <a:solidFill>
                  <a:srgbClr val="572830"/>
                </a:solidFill>
                <a:latin typeface="Segoe UI"/>
                <a:cs typeface="Segoe UI"/>
              </a:rPr>
              <a:t> </a:t>
            </a:r>
            <a:r>
              <a:rPr sz="1450" spc="10" dirty="0">
                <a:solidFill>
                  <a:srgbClr val="572830"/>
                </a:solidFill>
                <a:latin typeface="Segoe UI"/>
                <a:cs typeface="Segoe UI"/>
              </a:rPr>
              <a:t>&amp;</a:t>
            </a:r>
            <a:r>
              <a:rPr sz="1450" dirty="0">
                <a:solidFill>
                  <a:srgbClr val="572830"/>
                </a:solidFill>
                <a:latin typeface="Segoe UI"/>
                <a:cs typeface="Segoe UI"/>
              </a:rPr>
              <a:t> </a:t>
            </a:r>
            <a:r>
              <a:rPr sz="1450" spc="-5" dirty="0">
                <a:solidFill>
                  <a:srgbClr val="572830"/>
                </a:solidFill>
                <a:latin typeface="Segoe UI"/>
                <a:cs typeface="Segoe UI"/>
              </a:rPr>
              <a:t>c</a:t>
            </a:r>
            <a:r>
              <a:rPr sz="1450" spc="5" dirty="0">
                <a:solidFill>
                  <a:srgbClr val="572830"/>
                </a:solidFill>
                <a:latin typeface="Segoe UI"/>
                <a:cs typeface="Segoe UI"/>
              </a:rPr>
              <a:t>li</a:t>
            </a:r>
            <a:r>
              <a:rPr sz="1450" spc="-5" dirty="0">
                <a:solidFill>
                  <a:srgbClr val="572830"/>
                </a:solidFill>
                <a:latin typeface="Segoe UI"/>
                <a:cs typeface="Segoe UI"/>
              </a:rPr>
              <a:t>n</a:t>
            </a:r>
            <a:r>
              <a:rPr sz="1450" spc="5" dirty="0">
                <a:solidFill>
                  <a:srgbClr val="572830"/>
                </a:solidFill>
                <a:latin typeface="Segoe UI"/>
                <a:cs typeface="Segoe UI"/>
              </a:rPr>
              <a:t>i</a:t>
            </a:r>
            <a:r>
              <a:rPr sz="1450" spc="-5" dirty="0">
                <a:solidFill>
                  <a:srgbClr val="572830"/>
                </a:solidFill>
                <a:latin typeface="Segoe UI"/>
                <a:cs typeface="Segoe UI"/>
              </a:rPr>
              <a:t>ca</a:t>
            </a:r>
            <a:r>
              <a:rPr sz="1450" spc="5" dirty="0">
                <a:solidFill>
                  <a:srgbClr val="572830"/>
                </a:solidFill>
                <a:latin typeface="Segoe UI"/>
                <a:cs typeface="Segoe UI"/>
              </a:rPr>
              <a:t>ll</a:t>
            </a:r>
            <a:r>
              <a:rPr sz="1450" dirty="0">
                <a:solidFill>
                  <a:srgbClr val="572830"/>
                </a:solidFill>
                <a:latin typeface="Segoe UI"/>
                <a:cs typeface="Segoe UI"/>
              </a:rPr>
              <a:t>y</a:t>
            </a:r>
            <a:r>
              <a:rPr sz="1450" spc="-40" dirty="0">
                <a:solidFill>
                  <a:srgbClr val="572830"/>
                </a:solidFill>
                <a:latin typeface="Segoe UI"/>
                <a:cs typeface="Segoe UI"/>
              </a:rPr>
              <a:t> </a:t>
            </a:r>
            <a:r>
              <a:rPr sz="1450" spc="-30" dirty="0">
                <a:solidFill>
                  <a:srgbClr val="572830"/>
                </a:solidFill>
                <a:latin typeface="Segoe UI"/>
                <a:cs typeface="Segoe UI"/>
              </a:rPr>
              <a:t>v</a:t>
            </a:r>
            <a:r>
              <a:rPr sz="1450" spc="-5" dirty="0">
                <a:solidFill>
                  <a:srgbClr val="572830"/>
                </a:solidFill>
                <a:latin typeface="Segoe UI"/>
                <a:cs typeface="Segoe UI"/>
              </a:rPr>
              <a:t>a</a:t>
            </a:r>
            <a:r>
              <a:rPr sz="1450" spc="5" dirty="0">
                <a:solidFill>
                  <a:srgbClr val="572830"/>
                </a:solidFill>
                <a:latin typeface="Segoe UI"/>
                <a:cs typeface="Segoe UI"/>
              </a:rPr>
              <a:t>li</a:t>
            </a:r>
            <a:r>
              <a:rPr sz="1450" dirty="0">
                <a:solidFill>
                  <a:srgbClr val="572830"/>
                </a:solidFill>
                <a:latin typeface="Segoe UI"/>
                <a:cs typeface="Segoe UI"/>
              </a:rPr>
              <a:t>d</a:t>
            </a:r>
            <a:r>
              <a:rPr sz="1450" spc="-5" dirty="0">
                <a:solidFill>
                  <a:srgbClr val="572830"/>
                </a:solidFill>
                <a:latin typeface="Segoe UI"/>
                <a:cs typeface="Segoe UI"/>
              </a:rPr>
              <a:t>a</a:t>
            </a:r>
            <a:r>
              <a:rPr sz="1450" spc="-20" dirty="0">
                <a:solidFill>
                  <a:srgbClr val="572830"/>
                </a:solidFill>
                <a:latin typeface="Segoe UI"/>
                <a:cs typeface="Segoe UI"/>
              </a:rPr>
              <a:t>t</a:t>
            </a:r>
            <a:r>
              <a:rPr sz="1450" dirty="0">
                <a:solidFill>
                  <a:srgbClr val="572830"/>
                </a:solidFill>
                <a:latin typeface="Segoe UI"/>
                <a:cs typeface="Segoe UI"/>
              </a:rPr>
              <a:t>ed.</a:t>
            </a:r>
            <a:endParaRPr sz="1450">
              <a:latin typeface="Segoe UI"/>
              <a:cs typeface="Segoe U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9689" y="4516786"/>
            <a:ext cx="2776220" cy="21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467DEF"/>
              </a:buClr>
              <a:buFont typeface="Wingdings"/>
              <a:buChar char=""/>
              <a:tabLst>
                <a:tab pos="241935" algn="l"/>
              </a:tabLst>
            </a:pPr>
            <a:r>
              <a:rPr sz="1450" b="1" dirty="0">
                <a:solidFill>
                  <a:srgbClr val="572830"/>
                </a:solidFill>
                <a:latin typeface="Segoe UI"/>
                <a:cs typeface="Segoe UI"/>
              </a:rPr>
              <a:t>Mil</a:t>
            </a:r>
            <a:r>
              <a:rPr sz="1450" b="1" spc="10" dirty="0">
                <a:solidFill>
                  <a:srgbClr val="572830"/>
                </a:solidFill>
                <a:latin typeface="Segoe UI"/>
                <a:cs typeface="Segoe UI"/>
              </a:rPr>
              <a:t>d</a:t>
            </a:r>
            <a:r>
              <a:rPr sz="1450" b="1" dirty="0">
                <a:solidFill>
                  <a:srgbClr val="572830"/>
                </a:solidFill>
                <a:latin typeface="Segoe UI"/>
                <a:cs typeface="Segoe UI"/>
              </a:rPr>
              <a:t>-</a:t>
            </a:r>
            <a:r>
              <a:rPr sz="1450" b="1" spc="-5" dirty="0">
                <a:solidFill>
                  <a:srgbClr val="572830"/>
                </a:solidFill>
                <a:latin typeface="Segoe UI"/>
                <a:cs typeface="Segoe UI"/>
              </a:rPr>
              <a:t>t</a:t>
            </a:r>
            <a:r>
              <a:rPr sz="1450" b="1" spc="10" dirty="0">
                <a:solidFill>
                  <a:srgbClr val="572830"/>
                </a:solidFill>
                <a:latin typeface="Segoe UI"/>
                <a:cs typeface="Segoe UI"/>
              </a:rPr>
              <a:t>o</a:t>
            </a:r>
            <a:r>
              <a:rPr sz="1450" b="1" dirty="0">
                <a:solidFill>
                  <a:srgbClr val="572830"/>
                </a:solidFill>
                <a:latin typeface="Segoe UI"/>
                <a:cs typeface="Segoe UI"/>
              </a:rPr>
              <a:t>-m</a:t>
            </a:r>
            <a:r>
              <a:rPr sz="1450" b="1" spc="10" dirty="0">
                <a:solidFill>
                  <a:srgbClr val="572830"/>
                </a:solidFill>
                <a:latin typeface="Segoe UI"/>
                <a:cs typeface="Segoe UI"/>
              </a:rPr>
              <a:t>o</a:t>
            </a:r>
            <a:r>
              <a:rPr sz="1450" b="1" spc="5" dirty="0">
                <a:solidFill>
                  <a:srgbClr val="572830"/>
                </a:solidFill>
                <a:latin typeface="Segoe UI"/>
                <a:cs typeface="Segoe UI"/>
              </a:rPr>
              <a:t>d</a:t>
            </a:r>
            <a:r>
              <a:rPr sz="1450" b="1" dirty="0">
                <a:solidFill>
                  <a:srgbClr val="572830"/>
                </a:solidFill>
                <a:latin typeface="Segoe UI"/>
                <a:cs typeface="Segoe UI"/>
              </a:rPr>
              <a:t>e</a:t>
            </a:r>
            <a:r>
              <a:rPr sz="1450" b="1" spc="5" dirty="0">
                <a:solidFill>
                  <a:srgbClr val="572830"/>
                </a:solidFill>
                <a:latin typeface="Segoe UI"/>
                <a:cs typeface="Segoe UI"/>
              </a:rPr>
              <a:t>r</a:t>
            </a:r>
            <a:r>
              <a:rPr sz="1450" b="1" dirty="0">
                <a:solidFill>
                  <a:srgbClr val="572830"/>
                </a:solidFill>
                <a:latin typeface="Segoe UI"/>
                <a:cs typeface="Segoe UI"/>
              </a:rPr>
              <a:t>a</a:t>
            </a:r>
            <a:r>
              <a:rPr sz="1450" b="1" spc="-5" dirty="0">
                <a:solidFill>
                  <a:srgbClr val="572830"/>
                </a:solidFill>
                <a:latin typeface="Segoe UI"/>
                <a:cs typeface="Segoe UI"/>
              </a:rPr>
              <a:t>t</a:t>
            </a:r>
            <a:r>
              <a:rPr sz="1450" b="1" dirty="0">
                <a:solidFill>
                  <a:srgbClr val="572830"/>
                </a:solidFill>
                <a:latin typeface="Segoe UI"/>
                <a:cs typeface="Segoe UI"/>
              </a:rPr>
              <a:t>e</a:t>
            </a:r>
            <a:r>
              <a:rPr sz="1450" b="1" spc="-20" dirty="0">
                <a:solidFill>
                  <a:srgbClr val="572830"/>
                </a:solidFill>
                <a:latin typeface="Segoe UI"/>
                <a:cs typeface="Segoe UI"/>
              </a:rPr>
              <a:t> </a:t>
            </a:r>
            <a:r>
              <a:rPr sz="1450" dirty="0">
                <a:solidFill>
                  <a:srgbClr val="572830"/>
                </a:solidFill>
                <a:latin typeface="Segoe UI"/>
                <a:cs typeface="Segoe UI"/>
              </a:rPr>
              <a:t>s</a:t>
            </a:r>
            <a:r>
              <a:rPr sz="1450" spc="-5" dirty="0">
                <a:solidFill>
                  <a:srgbClr val="572830"/>
                </a:solidFill>
                <a:latin typeface="Segoe UI"/>
                <a:cs typeface="Segoe UI"/>
              </a:rPr>
              <a:t>y</a:t>
            </a:r>
            <a:r>
              <a:rPr sz="1450" spc="5" dirty="0">
                <a:solidFill>
                  <a:srgbClr val="572830"/>
                </a:solidFill>
                <a:latin typeface="Segoe UI"/>
                <a:cs typeface="Segoe UI"/>
              </a:rPr>
              <a:t>m</a:t>
            </a:r>
            <a:r>
              <a:rPr sz="1450" dirty="0">
                <a:solidFill>
                  <a:srgbClr val="572830"/>
                </a:solidFill>
                <a:latin typeface="Segoe UI"/>
                <a:cs typeface="Segoe UI"/>
              </a:rPr>
              <a:t>p</a:t>
            </a:r>
            <a:r>
              <a:rPr sz="1450" spc="-20" dirty="0">
                <a:solidFill>
                  <a:srgbClr val="572830"/>
                </a:solidFill>
                <a:latin typeface="Segoe UI"/>
                <a:cs typeface="Segoe UI"/>
              </a:rPr>
              <a:t>t</a:t>
            </a:r>
            <a:r>
              <a:rPr sz="1450" spc="-10" dirty="0">
                <a:solidFill>
                  <a:srgbClr val="572830"/>
                </a:solidFill>
                <a:latin typeface="Segoe UI"/>
                <a:cs typeface="Segoe UI"/>
              </a:rPr>
              <a:t>o</a:t>
            </a:r>
            <a:r>
              <a:rPr sz="1450" spc="5" dirty="0">
                <a:solidFill>
                  <a:srgbClr val="572830"/>
                </a:solidFill>
                <a:latin typeface="Segoe UI"/>
                <a:cs typeface="Segoe UI"/>
              </a:rPr>
              <a:t>m</a:t>
            </a:r>
            <a:r>
              <a:rPr sz="1450" dirty="0">
                <a:solidFill>
                  <a:srgbClr val="572830"/>
                </a:solidFill>
                <a:latin typeface="Segoe UI"/>
                <a:cs typeface="Segoe UI"/>
              </a:rPr>
              <a:t>s.</a:t>
            </a:r>
            <a:endParaRPr sz="1450">
              <a:latin typeface="Segoe UI"/>
              <a:cs typeface="Segoe U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30061" y="4905375"/>
            <a:ext cx="3559175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467DEF"/>
              </a:buClr>
              <a:buFont typeface="Wingdings"/>
              <a:buChar char=""/>
              <a:tabLst>
                <a:tab pos="241935" algn="l"/>
              </a:tabLst>
            </a:pPr>
            <a:r>
              <a:rPr sz="1450" b="1" spc="-5" dirty="0">
                <a:solidFill>
                  <a:srgbClr val="572830"/>
                </a:solidFill>
                <a:latin typeface="Segoe UI"/>
                <a:cs typeface="Segoe UI"/>
              </a:rPr>
              <a:t>93</a:t>
            </a:r>
            <a:r>
              <a:rPr sz="1450" b="1" dirty="0">
                <a:solidFill>
                  <a:srgbClr val="572830"/>
                </a:solidFill>
                <a:latin typeface="Segoe UI"/>
                <a:cs typeface="Segoe UI"/>
              </a:rPr>
              <a:t>%</a:t>
            </a:r>
            <a:r>
              <a:rPr sz="1450" b="1" spc="20" dirty="0">
                <a:solidFill>
                  <a:srgbClr val="572830"/>
                </a:solidFill>
                <a:latin typeface="Segoe UI"/>
                <a:cs typeface="Segoe UI"/>
              </a:rPr>
              <a:t> </a:t>
            </a:r>
            <a:r>
              <a:rPr sz="1450" spc="-5" dirty="0">
                <a:solidFill>
                  <a:srgbClr val="572830"/>
                </a:solidFill>
                <a:latin typeface="Segoe UI"/>
                <a:cs typeface="Segoe UI"/>
              </a:rPr>
              <a:t>u</a:t>
            </a:r>
            <a:r>
              <a:rPr sz="1450" spc="5" dirty="0">
                <a:solidFill>
                  <a:srgbClr val="572830"/>
                </a:solidFill>
                <a:latin typeface="Segoe UI"/>
                <a:cs typeface="Segoe UI"/>
              </a:rPr>
              <a:t>s</a:t>
            </a:r>
            <a:r>
              <a:rPr sz="1450" dirty="0">
                <a:solidFill>
                  <a:srgbClr val="572830"/>
                </a:solidFill>
                <a:latin typeface="Segoe UI"/>
                <a:cs typeface="Segoe UI"/>
              </a:rPr>
              <a:t>er</a:t>
            </a:r>
            <a:r>
              <a:rPr sz="1450" spc="5" dirty="0">
                <a:solidFill>
                  <a:srgbClr val="572830"/>
                </a:solidFill>
                <a:latin typeface="Segoe UI"/>
                <a:cs typeface="Segoe UI"/>
              </a:rPr>
              <a:t> s</a:t>
            </a:r>
            <a:r>
              <a:rPr sz="1450" spc="-5" dirty="0">
                <a:solidFill>
                  <a:srgbClr val="572830"/>
                </a:solidFill>
                <a:latin typeface="Segoe UI"/>
                <a:cs typeface="Segoe UI"/>
              </a:rPr>
              <a:t>at</a:t>
            </a:r>
            <a:r>
              <a:rPr sz="1450" spc="5" dirty="0">
                <a:solidFill>
                  <a:srgbClr val="572830"/>
                </a:solidFill>
                <a:latin typeface="Segoe UI"/>
                <a:cs typeface="Segoe UI"/>
              </a:rPr>
              <a:t>is</a:t>
            </a:r>
            <a:r>
              <a:rPr sz="1450" spc="-5" dirty="0">
                <a:solidFill>
                  <a:srgbClr val="572830"/>
                </a:solidFill>
                <a:latin typeface="Segoe UI"/>
                <a:cs typeface="Segoe UI"/>
              </a:rPr>
              <a:t>fact</a:t>
            </a:r>
            <a:r>
              <a:rPr sz="1450" spc="5" dirty="0">
                <a:solidFill>
                  <a:srgbClr val="572830"/>
                </a:solidFill>
                <a:latin typeface="Segoe UI"/>
                <a:cs typeface="Segoe UI"/>
              </a:rPr>
              <a:t>i</a:t>
            </a:r>
            <a:r>
              <a:rPr sz="1450" spc="-10" dirty="0">
                <a:solidFill>
                  <a:srgbClr val="572830"/>
                </a:solidFill>
                <a:latin typeface="Segoe UI"/>
                <a:cs typeface="Segoe UI"/>
              </a:rPr>
              <a:t>o</a:t>
            </a:r>
            <a:r>
              <a:rPr sz="1450" dirty="0">
                <a:solidFill>
                  <a:srgbClr val="572830"/>
                </a:solidFill>
                <a:latin typeface="Segoe UI"/>
                <a:cs typeface="Segoe UI"/>
              </a:rPr>
              <a:t>n</a:t>
            </a:r>
            <a:r>
              <a:rPr sz="1450" spc="20" dirty="0">
                <a:solidFill>
                  <a:srgbClr val="572830"/>
                </a:solidFill>
                <a:latin typeface="Segoe UI"/>
                <a:cs typeface="Segoe UI"/>
              </a:rPr>
              <a:t> </a:t>
            </a:r>
            <a:r>
              <a:rPr sz="1450" spc="-5" dirty="0">
                <a:solidFill>
                  <a:srgbClr val="572830"/>
                </a:solidFill>
                <a:latin typeface="Segoe UI"/>
                <a:cs typeface="Segoe UI"/>
              </a:rPr>
              <a:t>ra</a:t>
            </a:r>
            <a:r>
              <a:rPr sz="1450" spc="-20" dirty="0">
                <a:solidFill>
                  <a:srgbClr val="572830"/>
                </a:solidFill>
                <a:latin typeface="Segoe UI"/>
                <a:cs typeface="Segoe UI"/>
              </a:rPr>
              <a:t>t</a:t>
            </a:r>
            <a:r>
              <a:rPr sz="1450" dirty="0">
                <a:solidFill>
                  <a:srgbClr val="572830"/>
                </a:solidFill>
                <a:latin typeface="Segoe UI"/>
                <a:cs typeface="Segoe UI"/>
              </a:rPr>
              <a:t>e.</a:t>
            </a:r>
            <a:endParaRPr sz="145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"/>
              </a:spcBef>
              <a:buClr>
                <a:srgbClr val="467DEF"/>
              </a:buClr>
              <a:buFont typeface="Wingdings"/>
              <a:buChar char=""/>
            </a:pP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467DEF"/>
              </a:buClr>
              <a:buFont typeface="Wingdings"/>
              <a:buChar char=""/>
              <a:tabLst>
                <a:tab pos="241935" algn="l"/>
              </a:tabLst>
            </a:pPr>
            <a:r>
              <a:rPr sz="1450" b="1" spc="-5" dirty="0">
                <a:solidFill>
                  <a:srgbClr val="572830"/>
                </a:solidFill>
                <a:latin typeface="Segoe UI"/>
                <a:cs typeface="Segoe UI"/>
              </a:rPr>
              <a:t>1</a:t>
            </a:r>
            <a:r>
              <a:rPr sz="1450" b="1" dirty="0">
                <a:solidFill>
                  <a:srgbClr val="572830"/>
                </a:solidFill>
                <a:latin typeface="Segoe UI"/>
                <a:cs typeface="Segoe UI"/>
              </a:rPr>
              <a:t>2</a:t>
            </a:r>
            <a:r>
              <a:rPr sz="1450" b="1" spc="15" dirty="0">
                <a:solidFill>
                  <a:srgbClr val="572830"/>
                </a:solidFill>
                <a:latin typeface="Segoe UI"/>
                <a:cs typeface="Segoe UI"/>
              </a:rPr>
              <a:t> </a:t>
            </a:r>
            <a:r>
              <a:rPr sz="1450" b="1" dirty="0">
                <a:solidFill>
                  <a:srgbClr val="572830"/>
                </a:solidFill>
                <a:latin typeface="Segoe UI"/>
                <a:cs typeface="Segoe UI"/>
              </a:rPr>
              <a:t>m</a:t>
            </a:r>
            <a:r>
              <a:rPr sz="1450" b="1" spc="10" dirty="0">
                <a:solidFill>
                  <a:srgbClr val="572830"/>
                </a:solidFill>
                <a:latin typeface="Segoe UI"/>
                <a:cs typeface="Segoe UI"/>
              </a:rPr>
              <a:t>o</a:t>
            </a:r>
            <a:r>
              <a:rPr sz="1450" b="1" dirty="0">
                <a:solidFill>
                  <a:srgbClr val="572830"/>
                </a:solidFill>
                <a:latin typeface="Segoe UI"/>
                <a:cs typeface="Segoe UI"/>
              </a:rPr>
              <a:t>n</a:t>
            </a:r>
            <a:r>
              <a:rPr sz="1450" b="1" spc="-10" dirty="0">
                <a:solidFill>
                  <a:srgbClr val="572830"/>
                </a:solidFill>
                <a:latin typeface="Segoe UI"/>
                <a:cs typeface="Segoe UI"/>
              </a:rPr>
              <a:t>th</a:t>
            </a:r>
            <a:r>
              <a:rPr sz="1450" b="1" dirty="0">
                <a:solidFill>
                  <a:srgbClr val="572830"/>
                </a:solidFill>
                <a:latin typeface="Segoe UI"/>
                <a:cs typeface="Segoe UI"/>
              </a:rPr>
              <a:t>s</a:t>
            </a:r>
            <a:r>
              <a:rPr sz="1450" b="1" spc="35" dirty="0">
                <a:solidFill>
                  <a:srgbClr val="572830"/>
                </a:solidFill>
                <a:latin typeface="Segoe UI"/>
                <a:cs typeface="Segoe UI"/>
              </a:rPr>
              <a:t> </a:t>
            </a:r>
            <a:r>
              <a:rPr sz="1450" spc="-30" dirty="0">
                <a:solidFill>
                  <a:srgbClr val="572830"/>
                </a:solidFill>
                <a:latin typeface="Segoe UI"/>
                <a:cs typeface="Segoe UI"/>
              </a:rPr>
              <a:t>o</a:t>
            </a:r>
            <a:r>
              <a:rPr sz="1450" dirty="0">
                <a:solidFill>
                  <a:srgbClr val="572830"/>
                </a:solidFill>
                <a:latin typeface="Segoe UI"/>
                <a:cs typeface="Segoe UI"/>
              </a:rPr>
              <a:t>f</a:t>
            </a:r>
            <a:r>
              <a:rPr sz="1450" spc="5" dirty="0">
                <a:solidFill>
                  <a:srgbClr val="572830"/>
                </a:solidFill>
                <a:latin typeface="Segoe UI"/>
                <a:cs typeface="Segoe UI"/>
              </a:rPr>
              <a:t> m</a:t>
            </a:r>
            <a:r>
              <a:rPr sz="1450" spc="-5" dirty="0">
                <a:solidFill>
                  <a:srgbClr val="572830"/>
                </a:solidFill>
                <a:latin typeface="Segoe UI"/>
                <a:cs typeface="Segoe UI"/>
              </a:rPr>
              <a:t>a</a:t>
            </a:r>
            <a:r>
              <a:rPr sz="1450" spc="5" dirty="0">
                <a:solidFill>
                  <a:srgbClr val="572830"/>
                </a:solidFill>
                <a:latin typeface="Segoe UI"/>
                <a:cs typeface="Segoe UI"/>
              </a:rPr>
              <a:t>i</a:t>
            </a:r>
            <a:r>
              <a:rPr sz="1450" spc="-5" dirty="0">
                <a:solidFill>
                  <a:srgbClr val="572830"/>
                </a:solidFill>
                <a:latin typeface="Segoe UI"/>
                <a:cs typeface="Segoe UI"/>
              </a:rPr>
              <a:t>nta</a:t>
            </a:r>
            <a:r>
              <a:rPr sz="1450" spc="5" dirty="0">
                <a:solidFill>
                  <a:srgbClr val="572830"/>
                </a:solidFill>
                <a:latin typeface="Segoe UI"/>
                <a:cs typeface="Segoe UI"/>
              </a:rPr>
              <a:t>i</a:t>
            </a:r>
            <a:r>
              <a:rPr sz="1450" spc="-5" dirty="0">
                <a:solidFill>
                  <a:srgbClr val="572830"/>
                </a:solidFill>
                <a:latin typeface="Segoe UI"/>
                <a:cs typeface="Segoe UI"/>
              </a:rPr>
              <a:t>n</a:t>
            </a:r>
            <a:r>
              <a:rPr sz="1450" dirty="0">
                <a:solidFill>
                  <a:srgbClr val="572830"/>
                </a:solidFill>
                <a:latin typeface="Segoe UI"/>
                <a:cs typeface="Segoe UI"/>
              </a:rPr>
              <a:t>ed </a:t>
            </a:r>
            <a:r>
              <a:rPr sz="1450" spc="5" dirty="0">
                <a:solidFill>
                  <a:srgbClr val="572830"/>
                </a:solidFill>
                <a:latin typeface="Segoe UI"/>
                <a:cs typeface="Segoe UI"/>
              </a:rPr>
              <a:t>im</a:t>
            </a:r>
            <a:r>
              <a:rPr sz="1450" dirty="0">
                <a:solidFill>
                  <a:srgbClr val="572830"/>
                </a:solidFill>
                <a:latin typeface="Segoe UI"/>
                <a:cs typeface="Segoe UI"/>
              </a:rPr>
              <a:t>p</a:t>
            </a:r>
            <a:r>
              <a:rPr sz="1450" spc="-30" dirty="0">
                <a:solidFill>
                  <a:srgbClr val="572830"/>
                </a:solidFill>
                <a:latin typeface="Segoe UI"/>
                <a:cs typeface="Segoe UI"/>
              </a:rPr>
              <a:t>r</a:t>
            </a:r>
            <a:r>
              <a:rPr sz="1450" spc="-10" dirty="0">
                <a:solidFill>
                  <a:srgbClr val="572830"/>
                </a:solidFill>
                <a:latin typeface="Segoe UI"/>
                <a:cs typeface="Segoe UI"/>
              </a:rPr>
              <a:t>o</a:t>
            </a:r>
            <a:r>
              <a:rPr sz="1450" spc="-20" dirty="0">
                <a:solidFill>
                  <a:srgbClr val="572830"/>
                </a:solidFill>
                <a:latin typeface="Segoe UI"/>
                <a:cs typeface="Segoe UI"/>
              </a:rPr>
              <a:t>v</a:t>
            </a:r>
            <a:r>
              <a:rPr sz="1450" dirty="0">
                <a:solidFill>
                  <a:srgbClr val="572830"/>
                </a:solidFill>
                <a:latin typeface="Segoe UI"/>
                <a:cs typeface="Segoe UI"/>
              </a:rPr>
              <a:t>e</a:t>
            </a:r>
            <a:r>
              <a:rPr sz="1450" spc="5" dirty="0">
                <a:solidFill>
                  <a:srgbClr val="572830"/>
                </a:solidFill>
                <a:latin typeface="Segoe UI"/>
                <a:cs typeface="Segoe UI"/>
              </a:rPr>
              <a:t>m</a:t>
            </a:r>
            <a:r>
              <a:rPr sz="1450" dirty="0">
                <a:solidFill>
                  <a:srgbClr val="572830"/>
                </a:solidFill>
                <a:latin typeface="Segoe UI"/>
                <a:cs typeface="Segoe UI"/>
              </a:rPr>
              <a:t>e</a:t>
            </a:r>
            <a:r>
              <a:rPr sz="1450" spc="-5" dirty="0">
                <a:solidFill>
                  <a:srgbClr val="572830"/>
                </a:solidFill>
                <a:latin typeface="Segoe UI"/>
                <a:cs typeface="Segoe UI"/>
              </a:rPr>
              <a:t>nt</a:t>
            </a:r>
            <a:r>
              <a:rPr sz="1450" dirty="0">
                <a:solidFill>
                  <a:srgbClr val="572830"/>
                </a:solidFill>
                <a:latin typeface="Segoe UI"/>
                <a:cs typeface="Segoe UI"/>
              </a:rPr>
              <a:t>.</a:t>
            </a:r>
            <a:endParaRPr sz="145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268" y="6126479"/>
            <a:ext cx="740663" cy="731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77600" y="6192011"/>
            <a:ext cx="609599" cy="609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0362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95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7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679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71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063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255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47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9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88340" y="243570"/>
            <a:ext cx="6019165" cy="785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900"/>
              </a:lnSpc>
            </a:pPr>
            <a:r>
              <a:rPr sz="1600" spc="0" dirty="0">
                <a:solidFill>
                  <a:srgbClr val="00AF50"/>
                </a:solidFill>
                <a:latin typeface="Franklin Gothic Book"/>
                <a:cs typeface="Franklin Gothic Book"/>
              </a:rPr>
              <a:t>U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N</a:t>
            </a:r>
            <a:r>
              <a:rPr sz="1600" dirty="0">
                <a:solidFill>
                  <a:srgbClr val="00AF50"/>
                </a:solidFill>
                <a:latin typeface="Franklin Gothic Book"/>
                <a:cs typeface="Franklin Gothic Book"/>
              </a:rPr>
              <a:t>CL</a:t>
            </a:r>
            <a:r>
              <a:rPr sz="1600" spc="-5" dirty="0">
                <a:solidFill>
                  <a:srgbClr val="00AF50"/>
                </a:solidFill>
                <a:latin typeface="Franklin Gothic Book"/>
                <a:cs typeface="Franklin Gothic Book"/>
              </a:rPr>
              <a:t>A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SSI</a:t>
            </a:r>
            <a:r>
              <a:rPr sz="1600" spc="-5" dirty="0">
                <a:solidFill>
                  <a:srgbClr val="00AF50"/>
                </a:solidFill>
                <a:latin typeface="Franklin Gothic Book"/>
                <a:cs typeface="Franklin Gothic Book"/>
              </a:rPr>
              <a:t>FI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ED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ts val="4420"/>
              </a:lnSpc>
            </a:pPr>
            <a:r>
              <a:rPr sz="3700" spc="-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A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u</a:t>
            </a:r>
            <a:r>
              <a:rPr sz="3700" spc="-7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t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o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m</a:t>
            </a:r>
            <a:r>
              <a:rPr sz="37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a</a:t>
            </a:r>
            <a:r>
              <a:rPr sz="3700" spc="-5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t</a:t>
            </a:r>
            <a:r>
              <a:rPr sz="37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d</a:t>
            </a:r>
            <a:r>
              <a:rPr sz="3700" spc="-2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Car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sz="37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P</a:t>
            </a:r>
            <a:r>
              <a:rPr sz="3700" spc="-1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r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o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gra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ms</a:t>
            </a:r>
            <a:endParaRPr sz="37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653010" y="259022"/>
            <a:ext cx="2559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70" dirty="0">
                <a:solidFill>
                  <a:srgbClr val="8D8F93"/>
                </a:solidFill>
                <a:latin typeface="Franklin Gothic Book"/>
                <a:cs typeface="Franklin Gothic Book"/>
              </a:rPr>
              <a:t>1</a:t>
            </a:r>
            <a:r>
              <a:rPr sz="1600" spc="-10" dirty="0">
                <a:solidFill>
                  <a:srgbClr val="8D8F93"/>
                </a:solidFill>
                <a:latin typeface="Franklin Gothic Book"/>
                <a:cs typeface="Franklin Gothic Book"/>
              </a:rPr>
              <a:t>6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6900" y="1882015"/>
            <a:ext cx="2844800" cy="290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2B5C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002B5C"/>
                </a:solidFill>
                <a:latin typeface="Calibri"/>
                <a:cs typeface="Calibri"/>
              </a:rPr>
              <a:t>ommon</a:t>
            </a:r>
            <a:r>
              <a:rPr sz="2000" b="1" spc="-20" dirty="0">
                <a:solidFill>
                  <a:srgbClr val="002B5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2B5C"/>
                </a:solidFill>
                <a:latin typeface="Calibri"/>
                <a:cs typeface="Calibri"/>
              </a:rPr>
              <a:t>use</a:t>
            </a:r>
            <a:r>
              <a:rPr sz="2000" b="1" spc="-10" dirty="0">
                <a:solidFill>
                  <a:srgbClr val="002B5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2B5C"/>
                </a:solidFill>
                <a:latin typeface="Calibri"/>
                <a:cs typeface="Calibri"/>
              </a:rPr>
              <a:t>c</a:t>
            </a:r>
            <a:r>
              <a:rPr sz="2000" b="1" spc="-10" dirty="0">
                <a:solidFill>
                  <a:srgbClr val="002B5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2B5C"/>
                </a:solidFill>
                <a:latin typeface="Calibri"/>
                <a:cs typeface="Calibri"/>
              </a:rPr>
              <a:t>s</a:t>
            </a:r>
            <a:r>
              <a:rPr sz="2000" b="1" spc="-5" dirty="0">
                <a:solidFill>
                  <a:srgbClr val="002B5C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002B5C"/>
                </a:solidFill>
                <a:latin typeface="Calibri"/>
                <a:cs typeface="Calibri"/>
              </a:rPr>
              <a:t>s:</a:t>
            </a:r>
            <a:endParaRPr sz="2000">
              <a:latin typeface="Calibri"/>
              <a:cs typeface="Calibri"/>
            </a:endParaRPr>
          </a:p>
          <a:p>
            <a:pPr marL="166370" indent="-153670">
              <a:lnSpc>
                <a:spcPct val="100000"/>
              </a:lnSpc>
              <a:spcBef>
                <a:spcPts val="885"/>
              </a:spcBef>
              <a:buClr>
                <a:srgbClr val="272727"/>
              </a:buClr>
              <a:buFont typeface="Arial"/>
              <a:buChar char="•"/>
              <a:tabLst>
                <a:tab pos="167005" algn="l"/>
              </a:tabLst>
            </a:pPr>
            <a:r>
              <a:rPr sz="1400" spc="-10" dirty="0">
                <a:solidFill>
                  <a:srgbClr val="272727"/>
                </a:solidFill>
                <a:latin typeface="Segoe UI"/>
                <a:cs typeface="Segoe UI"/>
              </a:rPr>
              <a:t>C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h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r</a:t>
            </a:r>
            <a:r>
              <a:rPr sz="1400" spc="5" dirty="0">
                <a:solidFill>
                  <a:srgbClr val="272727"/>
                </a:solidFill>
                <a:latin typeface="Segoe UI"/>
                <a:cs typeface="Segoe UI"/>
              </a:rPr>
              <a:t>o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ni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c</a:t>
            </a:r>
            <a:r>
              <a:rPr sz="1400" spc="-15" dirty="0">
                <a:solidFill>
                  <a:srgbClr val="272727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c</a:t>
            </a:r>
            <a:r>
              <a:rPr sz="1400" spc="5" dirty="0">
                <a:solidFill>
                  <a:srgbClr val="272727"/>
                </a:solidFill>
                <a:latin typeface="Segoe UI"/>
                <a:cs typeface="Segoe UI"/>
              </a:rPr>
              <a:t>a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re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m</a:t>
            </a:r>
            <a:r>
              <a:rPr sz="1400" spc="5" dirty="0">
                <a:solidFill>
                  <a:srgbClr val="272727"/>
                </a:solidFill>
                <a:latin typeface="Segoe UI"/>
                <a:cs typeface="Segoe UI"/>
              </a:rPr>
              <a:t>a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n</a:t>
            </a:r>
            <a:r>
              <a:rPr sz="1400" spc="5" dirty="0">
                <a:solidFill>
                  <a:srgbClr val="272727"/>
                </a:solidFill>
                <a:latin typeface="Segoe UI"/>
                <a:cs typeface="Segoe UI"/>
              </a:rPr>
              <a:t>a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g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e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m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ent</a:t>
            </a:r>
            <a:endParaRPr sz="1400">
              <a:latin typeface="Segoe UI"/>
              <a:cs typeface="Segoe UI"/>
            </a:endParaRPr>
          </a:p>
          <a:p>
            <a:pPr marL="166370" indent="-153670">
              <a:lnSpc>
                <a:spcPct val="100000"/>
              </a:lnSpc>
              <a:spcBef>
                <a:spcPts val="800"/>
              </a:spcBef>
              <a:buClr>
                <a:srgbClr val="272727"/>
              </a:buClr>
              <a:buFont typeface="Arial"/>
              <a:buChar char="•"/>
              <a:tabLst>
                <a:tab pos="167005" algn="l"/>
              </a:tabLst>
            </a:pPr>
            <a:r>
              <a:rPr sz="1400" spc="5" dirty="0">
                <a:solidFill>
                  <a:srgbClr val="272727"/>
                </a:solidFill>
                <a:latin typeface="Segoe UI"/>
                <a:cs typeface="Segoe UI"/>
              </a:rPr>
              <a:t>Po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st-</a:t>
            </a:r>
            <a:r>
              <a:rPr sz="1400" spc="5" dirty="0">
                <a:solidFill>
                  <a:srgbClr val="272727"/>
                </a:solidFill>
                <a:latin typeface="Segoe UI"/>
                <a:cs typeface="Segoe UI"/>
              </a:rPr>
              <a:t>a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cu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te</a:t>
            </a:r>
            <a:r>
              <a:rPr sz="1400" spc="-30" dirty="0">
                <a:solidFill>
                  <a:srgbClr val="272727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&amp; </a:t>
            </a:r>
            <a:r>
              <a:rPr sz="1400" spc="5" dirty="0">
                <a:solidFill>
                  <a:srgbClr val="272727"/>
                </a:solidFill>
                <a:latin typeface="Segoe UI"/>
                <a:cs typeface="Segoe UI"/>
              </a:rPr>
              <a:t>o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nc</a:t>
            </a:r>
            <a:r>
              <a:rPr sz="1400" spc="5" dirty="0">
                <a:solidFill>
                  <a:srgbClr val="272727"/>
                </a:solidFill>
                <a:latin typeface="Segoe UI"/>
                <a:cs typeface="Segoe UI"/>
              </a:rPr>
              <a:t>o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l</a:t>
            </a:r>
            <a:r>
              <a:rPr sz="1400" spc="5" dirty="0">
                <a:solidFill>
                  <a:srgbClr val="272727"/>
                </a:solidFill>
                <a:latin typeface="Segoe UI"/>
                <a:cs typeface="Segoe UI"/>
              </a:rPr>
              <a:t>o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gy</a:t>
            </a:r>
            <a:r>
              <a:rPr sz="1400" spc="-10" dirty="0">
                <a:solidFill>
                  <a:srgbClr val="272727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s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u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pp</a:t>
            </a:r>
            <a:r>
              <a:rPr sz="1400" spc="5" dirty="0">
                <a:solidFill>
                  <a:srgbClr val="272727"/>
                </a:solidFill>
                <a:latin typeface="Segoe UI"/>
                <a:cs typeface="Segoe UI"/>
              </a:rPr>
              <a:t>o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rt</a:t>
            </a:r>
            <a:endParaRPr sz="1400">
              <a:latin typeface="Segoe UI"/>
              <a:cs typeface="Segoe UI"/>
            </a:endParaRPr>
          </a:p>
          <a:p>
            <a:pPr marL="166370" indent="-153670">
              <a:lnSpc>
                <a:spcPct val="100000"/>
              </a:lnSpc>
              <a:spcBef>
                <a:spcPts val="800"/>
              </a:spcBef>
              <a:buClr>
                <a:srgbClr val="272727"/>
              </a:buClr>
              <a:buFont typeface="Arial"/>
              <a:buChar char="•"/>
              <a:tabLst>
                <a:tab pos="167005" algn="l"/>
              </a:tabLst>
            </a:pP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E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m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e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rg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enc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y</a:t>
            </a:r>
            <a:r>
              <a:rPr sz="1400" spc="-10" dirty="0">
                <a:solidFill>
                  <a:srgbClr val="272727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De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p</a:t>
            </a:r>
            <a:r>
              <a:rPr sz="1400" spc="5" dirty="0">
                <a:solidFill>
                  <a:srgbClr val="272727"/>
                </a:solidFill>
                <a:latin typeface="Segoe UI"/>
                <a:cs typeface="Segoe UI"/>
              </a:rPr>
              <a:t>a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rtm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en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t</a:t>
            </a:r>
            <a:r>
              <a:rPr sz="1400" spc="-20" dirty="0">
                <a:solidFill>
                  <a:srgbClr val="272727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d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i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s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ch</a:t>
            </a:r>
            <a:r>
              <a:rPr sz="1400" spc="5" dirty="0">
                <a:solidFill>
                  <a:srgbClr val="272727"/>
                </a:solidFill>
                <a:latin typeface="Segoe UI"/>
                <a:cs typeface="Segoe UI"/>
              </a:rPr>
              <a:t>a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rge</a:t>
            </a:r>
            <a:endParaRPr sz="1400">
              <a:latin typeface="Segoe UI"/>
              <a:cs typeface="Segoe UI"/>
            </a:endParaRPr>
          </a:p>
          <a:p>
            <a:pPr marL="166370" marR="720725" indent="-153670">
              <a:lnSpc>
                <a:spcPct val="100000"/>
              </a:lnSpc>
              <a:spcBef>
                <a:spcPts val="790"/>
              </a:spcBef>
              <a:buClr>
                <a:srgbClr val="272727"/>
              </a:buClr>
              <a:buFont typeface="Arial"/>
              <a:buChar char="•"/>
              <a:tabLst>
                <a:tab pos="167005" algn="l"/>
              </a:tabLst>
            </a:pPr>
            <a:r>
              <a:rPr sz="1400" spc="5" dirty="0">
                <a:solidFill>
                  <a:srgbClr val="272727"/>
                </a:solidFill>
                <a:latin typeface="Segoe UI"/>
                <a:cs typeface="Segoe UI"/>
              </a:rPr>
              <a:t>P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r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e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- </a:t>
            </a:r>
            <a:r>
              <a:rPr sz="1400" spc="5" dirty="0">
                <a:solidFill>
                  <a:srgbClr val="272727"/>
                </a:solidFill>
                <a:latin typeface="Segoe UI"/>
                <a:cs typeface="Segoe UI"/>
              </a:rPr>
              <a:t>a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n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d</a:t>
            </a:r>
            <a:r>
              <a:rPr sz="1400" spc="-15" dirty="0">
                <a:solidFill>
                  <a:srgbClr val="272727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p</a:t>
            </a:r>
            <a:r>
              <a:rPr sz="1400" spc="5" dirty="0">
                <a:solidFill>
                  <a:srgbClr val="272727"/>
                </a:solidFill>
                <a:latin typeface="Segoe UI"/>
                <a:cs typeface="Segoe UI"/>
              </a:rPr>
              <a:t>o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st-pr</a:t>
            </a:r>
            <a:r>
              <a:rPr sz="1400" spc="5" dirty="0">
                <a:solidFill>
                  <a:srgbClr val="272727"/>
                </a:solidFill>
                <a:latin typeface="Segoe UI"/>
                <a:cs typeface="Segoe UI"/>
              </a:rPr>
              <a:t>o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ce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d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u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re 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c</a:t>
            </a:r>
            <a:r>
              <a:rPr sz="1400" spc="5" dirty="0">
                <a:solidFill>
                  <a:srgbClr val="272727"/>
                </a:solidFill>
                <a:latin typeface="Segoe UI"/>
                <a:cs typeface="Segoe UI"/>
              </a:rPr>
              <a:t>o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mm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unic</a:t>
            </a:r>
            <a:r>
              <a:rPr sz="1400" spc="5" dirty="0">
                <a:solidFill>
                  <a:srgbClr val="272727"/>
                </a:solidFill>
                <a:latin typeface="Segoe UI"/>
                <a:cs typeface="Segoe UI"/>
              </a:rPr>
              <a:t>a</a:t>
            </a:r>
            <a:r>
              <a:rPr sz="1400" spc="-10" dirty="0">
                <a:solidFill>
                  <a:srgbClr val="272727"/>
                </a:solidFill>
                <a:latin typeface="Segoe UI"/>
                <a:cs typeface="Segoe UI"/>
              </a:rPr>
              <a:t>t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i</a:t>
            </a:r>
            <a:r>
              <a:rPr sz="1400" spc="5" dirty="0">
                <a:solidFill>
                  <a:srgbClr val="272727"/>
                </a:solidFill>
                <a:latin typeface="Segoe UI"/>
                <a:cs typeface="Segoe UI"/>
              </a:rPr>
              <a:t>o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ns</a:t>
            </a:r>
            <a:endParaRPr sz="1400">
              <a:latin typeface="Segoe UI"/>
              <a:cs typeface="Segoe UI"/>
            </a:endParaRPr>
          </a:p>
          <a:p>
            <a:pPr marL="166370" marR="855980" indent="-153670">
              <a:lnSpc>
                <a:spcPct val="100000"/>
              </a:lnSpc>
              <a:spcBef>
                <a:spcPts val="800"/>
              </a:spcBef>
              <a:buClr>
                <a:srgbClr val="272727"/>
              </a:buClr>
              <a:buFont typeface="Arial"/>
              <a:buChar char="•"/>
              <a:tabLst>
                <a:tab pos="167005" algn="l"/>
              </a:tabLst>
            </a:pPr>
            <a:r>
              <a:rPr sz="1400" spc="5" dirty="0">
                <a:solidFill>
                  <a:srgbClr val="272727"/>
                </a:solidFill>
                <a:latin typeface="Segoe UI"/>
                <a:cs typeface="Segoe UI"/>
              </a:rPr>
              <a:t>P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r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even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t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i</a:t>
            </a:r>
            <a:r>
              <a:rPr sz="1400" spc="5" dirty="0">
                <a:solidFill>
                  <a:srgbClr val="272727"/>
                </a:solidFill>
                <a:latin typeface="Segoe UI"/>
                <a:cs typeface="Segoe UI"/>
              </a:rPr>
              <a:t>o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n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,</a:t>
            </a:r>
            <a:r>
              <a:rPr sz="1400" spc="-20" dirty="0">
                <a:solidFill>
                  <a:srgbClr val="272727"/>
                </a:solidFill>
                <a:latin typeface="Segoe UI"/>
                <a:cs typeface="Segoe UI"/>
              </a:rPr>
              <a:t> </a:t>
            </a:r>
            <a:r>
              <a:rPr sz="1400" spc="5" dirty="0">
                <a:solidFill>
                  <a:srgbClr val="272727"/>
                </a:solidFill>
                <a:latin typeface="Segoe UI"/>
                <a:cs typeface="Segoe UI"/>
              </a:rPr>
              <a:t>w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ellne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ss,</a:t>
            </a:r>
            <a:r>
              <a:rPr sz="1400" spc="5" dirty="0">
                <a:solidFill>
                  <a:srgbClr val="272727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&amp; p</a:t>
            </a:r>
            <a:r>
              <a:rPr sz="1400" spc="5" dirty="0">
                <a:solidFill>
                  <a:srgbClr val="272727"/>
                </a:solidFill>
                <a:latin typeface="Segoe UI"/>
                <a:cs typeface="Segoe UI"/>
              </a:rPr>
              <a:t>a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t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ien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t</a:t>
            </a:r>
            <a:r>
              <a:rPr sz="1400" spc="-10" dirty="0">
                <a:solidFill>
                  <a:srgbClr val="272727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e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d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uc</a:t>
            </a:r>
            <a:r>
              <a:rPr sz="1400" spc="5" dirty="0">
                <a:solidFill>
                  <a:srgbClr val="272727"/>
                </a:solidFill>
                <a:latin typeface="Segoe UI"/>
                <a:cs typeface="Segoe UI"/>
              </a:rPr>
              <a:t>a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t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i</a:t>
            </a:r>
            <a:r>
              <a:rPr sz="1400" spc="5" dirty="0">
                <a:solidFill>
                  <a:srgbClr val="272727"/>
                </a:solidFill>
                <a:latin typeface="Segoe UI"/>
                <a:cs typeface="Segoe UI"/>
              </a:rPr>
              <a:t>o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n</a:t>
            </a:r>
            <a:endParaRPr sz="1400">
              <a:latin typeface="Segoe UI"/>
              <a:cs typeface="Segoe UI"/>
            </a:endParaRPr>
          </a:p>
          <a:p>
            <a:pPr marL="166370" indent="-153670">
              <a:lnSpc>
                <a:spcPct val="100000"/>
              </a:lnSpc>
              <a:spcBef>
                <a:spcPts val="800"/>
              </a:spcBef>
              <a:buClr>
                <a:srgbClr val="272727"/>
              </a:buClr>
              <a:buFont typeface="Arial"/>
              <a:buChar char="•"/>
              <a:tabLst>
                <a:tab pos="167005" algn="l"/>
              </a:tabLst>
            </a:pP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Di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g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i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t</a:t>
            </a:r>
            <a:r>
              <a:rPr sz="1400" spc="5" dirty="0">
                <a:solidFill>
                  <a:srgbClr val="272727"/>
                </a:solidFill>
                <a:latin typeface="Segoe UI"/>
                <a:cs typeface="Segoe UI"/>
              </a:rPr>
              <a:t>a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l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r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e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m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in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d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e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rs</a:t>
            </a:r>
            <a:endParaRPr sz="1400">
              <a:latin typeface="Segoe UI"/>
              <a:cs typeface="Segoe UI"/>
            </a:endParaRPr>
          </a:p>
          <a:p>
            <a:pPr marL="166370" indent="-153670">
              <a:lnSpc>
                <a:spcPct val="100000"/>
              </a:lnSpc>
              <a:spcBef>
                <a:spcPts val="790"/>
              </a:spcBef>
              <a:buClr>
                <a:srgbClr val="272727"/>
              </a:buClr>
              <a:buFont typeface="Arial"/>
              <a:buChar char="•"/>
              <a:tabLst>
                <a:tab pos="167005" algn="l"/>
              </a:tabLst>
            </a:pPr>
            <a:r>
              <a:rPr sz="1400" spc="-10" dirty="0">
                <a:solidFill>
                  <a:srgbClr val="272727"/>
                </a:solidFill>
                <a:latin typeface="Segoe UI"/>
                <a:cs typeface="Segoe UI"/>
              </a:rPr>
              <a:t>C</a:t>
            </a:r>
            <a:r>
              <a:rPr sz="1400" spc="5" dirty="0">
                <a:solidFill>
                  <a:srgbClr val="272727"/>
                </a:solidFill>
                <a:latin typeface="Segoe UI"/>
                <a:cs typeface="Segoe UI"/>
              </a:rPr>
              <a:t>a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re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s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c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r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eenin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g &amp; 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e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s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c</a:t>
            </a:r>
            <a:r>
              <a:rPr sz="1400" spc="5" dirty="0">
                <a:solidFill>
                  <a:srgbClr val="272727"/>
                </a:solidFill>
                <a:latin typeface="Segoe UI"/>
                <a:cs typeface="Segoe UI"/>
              </a:rPr>
              <a:t>a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l</a:t>
            </a:r>
            <a:r>
              <a:rPr sz="1400" spc="5" dirty="0">
                <a:solidFill>
                  <a:srgbClr val="272727"/>
                </a:solidFill>
                <a:latin typeface="Segoe UI"/>
                <a:cs typeface="Segoe UI"/>
              </a:rPr>
              <a:t>a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t</a:t>
            </a:r>
            <a:r>
              <a:rPr sz="1400" spc="-5" dirty="0">
                <a:solidFill>
                  <a:srgbClr val="272727"/>
                </a:solidFill>
                <a:latin typeface="Segoe UI"/>
                <a:cs typeface="Segoe UI"/>
              </a:rPr>
              <a:t>i</a:t>
            </a:r>
            <a:r>
              <a:rPr sz="1400" spc="5" dirty="0">
                <a:solidFill>
                  <a:srgbClr val="272727"/>
                </a:solidFill>
                <a:latin typeface="Segoe UI"/>
                <a:cs typeface="Segoe UI"/>
              </a:rPr>
              <a:t>o</a:t>
            </a:r>
            <a:r>
              <a:rPr sz="1400" dirty="0">
                <a:solidFill>
                  <a:srgbClr val="272727"/>
                </a:solidFill>
                <a:latin typeface="Segoe UI"/>
                <a:cs typeface="Segoe UI"/>
              </a:rPr>
              <a:t>n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81400" y="1435608"/>
            <a:ext cx="8025383" cy="43708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57381" y="2424294"/>
            <a:ext cx="153035" cy="59055"/>
          </a:xfrm>
          <a:custGeom>
            <a:avLst/>
            <a:gdLst/>
            <a:ahLst/>
            <a:cxnLst/>
            <a:rect l="l" t="t" r="r" b="b"/>
            <a:pathLst>
              <a:path w="153035" h="59055">
                <a:moveTo>
                  <a:pt x="99214" y="3713"/>
                </a:moveTo>
                <a:lnTo>
                  <a:pt x="62807" y="5308"/>
                </a:lnTo>
                <a:lnTo>
                  <a:pt x="67153" y="4209"/>
                </a:lnTo>
                <a:lnTo>
                  <a:pt x="80331" y="1500"/>
                </a:lnTo>
                <a:lnTo>
                  <a:pt x="91461" y="0"/>
                </a:lnTo>
                <a:lnTo>
                  <a:pt x="99214" y="3713"/>
                </a:lnTo>
                <a:close/>
              </a:path>
              <a:path w="153035" h="59055">
                <a:moveTo>
                  <a:pt x="570" y="56747"/>
                </a:moveTo>
                <a:lnTo>
                  <a:pt x="0" y="19463"/>
                </a:lnTo>
                <a:lnTo>
                  <a:pt x="62680" y="5193"/>
                </a:lnTo>
                <a:lnTo>
                  <a:pt x="62807" y="5308"/>
                </a:lnTo>
                <a:lnTo>
                  <a:pt x="99214" y="3713"/>
                </a:lnTo>
                <a:lnTo>
                  <a:pt x="100224" y="4196"/>
                </a:lnTo>
                <a:lnTo>
                  <a:pt x="108241" y="12210"/>
                </a:lnTo>
                <a:lnTo>
                  <a:pt x="118034" y="21369"/>
                </a:lnTo>
                <a:lnTo>
                  <a:pt x="132127" y="29005"/>
                </a:lnTo>
                <a:lnTo>
                  <a:pt x="139949" y="31733"/>
                </a:lnTo>
                <a:lnTo>
                  <a:pt x="143502" y="32308"/>
                </a:lnTo>
                <a:lnTo>
                  <a:pt x="104828" y="34003"/>
                </a:lnTo>
                <a:lnTo>
                  <a:pt x="51973" y="43104"/>
                </a:lnTo>
                <a:lnTo>
                  <a:pt x="22413" y="50667"/>
                </a:lnTo>
                <a:lnTo>
                  <a:pt x="570" y="56747"/>
                </a:lnTo>
                <a:close/>
              </a:path>
              <a:path w="153035" h="59055">
                <a:moveTo>
                  <a:pt x="143912" y="58715"/>
                </a:moveTo>
                <a:lnTo>
                  <a:pt x="140948" y="58032"/>
                </a:lnTo>
                <a:lnTo>
                  <a:pt x="128804" y="53763"/>
                </a:lnTo>
                <a:lnTo>
                  <a:pt x="122874" y="47934"/>
                </a:lnTo>
                <a:lnTo>
                  <a:pt x="119079" y="41511"/>
                </a:lnTo>
                <a:lnTo>
                  <a:pt x="112043" y="35213"/>
                </a:lnTo>
                <a:lnTo>
                  <a:pt x="111374" y="34893"/>
                </a:lnTo>
                <a:lnTo>
                  <a:pt x="104828" y="34003"/>
                </a:lnTo>
                <a:lnTo>
                  <a:pt x="143502" y="32308"/>
                </a:lnTo>
                <a:lnTo>
                  <a:pt x="146967" y="32870"/>
                </a:lnTo>
                <a:lnTo>
                  <a:pt x="152607" y="33225"/>
                </a:lnTo>
                <a:lnTo>
                  <a:pt x="143912" y="58715"/>
                </a:lnTo>
                <a:close/>
              </a:path>
            </a:pathLst>
          </a:custGeom>
          <a:solidFill>
            <a:srgbClr val="5729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54065" y="2365681"/>
            <a:ext cx="172720" cy="67310"/>
          </a:xfrm>
          <a:custGeom>
            <a:avLst/>
            <a:gdLst/>
            <a:ahLst/>
            <a:cxnLst/>
            <a:rect l="l" t="t" r="r" b="b"/>
            <a:pathLst>
              <a:path w="172720" h="67310">
                <a:moveTo>
                  <a:pt x="0" y="46196"/>
                </a:moveTo>
                <a:lnTo>
                  <a:pt x="17471" y="5633"/>
                </a:lnTo>
                <a:lnTo>
                  <a:pt x="58930" y="0"/>
                </a:lnTo>
                <a:lnTo>
                  <a:pt x="70663" y="607"/>
                </a:lnTo>
                <a:lnTo>
                  <a:pt x="79626" y="3229"/>
                </a:lnTo>
                <a:lnTo>
                  <a:pt x="88757" y="9241"/>
                </a:lnTo>
                <a:lnTo>
                  <a:pt x="98804" y="16553"/>
                </a:lnTo>
                <a:lnTo>
                  <a:pt x="109684" y="24320"/>
                </a:lnTo>
                <a:lnTo>
                  <a:pt x="115363" y="27921"/>
                </a:lnTo>
                <a:lnTo>
                  <a:pt x="74364" y="29717"/>
                </a:lnTo>
                <a:lnTo>
                  <a:pt x="61362" y="30940"/>
                </a:lnTo>
                <a:lnTo>
                  <a:pt x="47695" y="33263"/>
                </a:lnTo>
                <a:lnTo>
                  <a:pt x="34043" y="36317"/>
                </a:lnTo>
                <a:lnTo>
                  <a:pt x="21089" y="39737"/>
                </a:lnTo>
                <a:lnTo>
                  <a:pt x="9514" y="43152"/>
                </a:lnTo>
                <a:lnTo>
                  <a:pt x="0" y="46196"/>
                </a:lnTo>
                <a:close/>
              </a:path>
              <a:path w="172720" h="67310">
                <a:moveTo>
                  <a:pt x="163472" y="66973"/>
                </a:moveTo>
                <a:lnTo>
                  <a:pt x="125820" y="60241"/>
                </a:lnTo>
                <a:lnTo>
                  <a:pt x="93346" y="33685"/>
                </a:lnTo>
                <a:lnTo>
                  <a:pt x="85601" y="29921"/>
                </a:lnTo>
                <a:lnTo>
                  <a:pt x="74364" y="29717"/>
                </a:lnTo>
                <a:lnTo>
                  <a:pt x="115363" y="27921"/>
                </a:lnTo>
                <a:lnTo>
                  <a:pt x="121314" y="31695"/>
                </a:lnTo>
                <a:lnTo>
                  <a:pt x="133611" y="37831"/>
                </a:lnTo>
                <a:lnTo>
                  <a:pt x="146492" y="41882"/>
                </a:lnTo>
                <a:lnTo>
                  <a:pt x="159976" y="42976"/>
                </a:lnTo>
                <a:lnTo>
                  <a:pt x="172355" y="43430"/>
                </a:lnTo>
                <a:lnTo>
                  <a:pt x="163472" y="66973"/>
                </a:lnTo>
                <a:close/>
              </a:path>
            </a:pathLst>
          </a:custGeom>
          <a:solidFill>
            <a:srgbClr val="5729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50153" y="2307711"/>
            <a:ext cx="198755" cy="67945"/>
          </a:xfrm>
          <a:custGeom>
            <a:avLst/>
            <a:gdLst/>
            <a:ahLst/>
            <a:cxnLst/>
            <a:rect l="l" t="t" r="r" b="b"/>
            <a:pathLst>
              <a:path w="198754" h="67944">
                <a:moveTo>
                  <a:pt x="0" y="33739"/>
                </a:moveTo>
                <a:lnTo>
                  <a:pt x="8714" y="982"/>
                </a:lnTo>
                <a:lnTo>
                  <a:pt x="21188" y="110"/>
                </a:lnTo>
                <a:lnTo>
                  <a:pt x="34486" y="0"/>
                </a:lnTo>
                <a:lnTo>
                  <a:pt x="47873" y="1065"/>
                </a:lnTo>
                <a:lnTo>
                  <a:pt x="60612" y="3721"/>
                </a:lnTo>
                <a:lnTo>
                  <a:pt x="71584" y="10222"/>
                </a:lnTo>
                <a:lnTo>
                  <a:pt x="80905" y="17993"/>
                </a:lnTo>
                <a:lnTo>
                  <a:pt x="90592" y="25520"/>
                </a:lnTo>
                <a:lnTo>
                  <a:pt x="92299" y="26336"/>
                </a:lnTo>
                <a:lnTo>
                  <a:pt x="34143" y="28885"/>
                </a:lnTo>
                <a:lnTo>
                  <a:pt x="21391" y="30028"/>
                </a:lnTo>
                <a:lnTo>
                  <a:pt x="9826" y="31773"/>
                </a:lnTo>
                <a:lnTo>
                  <a:pt x="0" y="33739"/>
                </a:lnTo>
                <a:close/>
              </a:path>
              <a:path w="198754" h="67944">
                <a:moveTo>
                  <a:pt x="185534" y="67345"/>
                </a:moveTo>
                <a:lnTo>
                  <a:pt x="164942" y="66310"/>
                </a:lnTo>
                <a:lnTo>
                  <a:pt x="136625" y="65271"/>
                </a:lnTo>
                <a:lnTo>
                  <a:pt x="115122" y="64791"/>
                </a:lnTo>
                <a:lnTo>
                  <a:pt x="109732" y="58976"/>
                </a:lnTo>
                <a:lnTo>
                  <a:pt x="73994" y="32842"/>
                </a:lnTo>
                <a:lnTo>
                  <a:pt x="47528" y="28720"/>
                </a:lnTo>
                <a:lnTo>
                  <a:pt x="34143" y="28885"/>
                </a:lnTo>
                <a:lnTo>
                  <a:pt x="92299" y="26336"/>
                </a:lnTo>
                <a:lnTo>
                  <a:pt x="102664" y="31290"/>
                </a:lnTo>
                <a:lnTo>
                  <a:pt x="113478" y="32097"/>
                </a:lnTo>
                <a:lnTo>
                  <a:pt x="126508" y="31845"/>
                </a:lnTo>
                <a:lnTo>
                  <a:pt x="162055" y="30287"/>
                </a:lnTo>
                <a:lnTo>
                  <a:pt x="168274" y="30224"/>
                </a:lnTo>
                <a:lnTo>
                  <a:pt x="179549" y="31230"/>
                </a:lnTo>
                <a:lnTo>
                  <a:pt x="188851" y="32869"/>
                </a:lnTo>
                <a:lnTo>
                  <a:pt x="194876" y="34351"/>
                </a:lnTo>
                <a:lnTo>
                  <a:pt x="198715" y="35478"/>
                </a:lnTo>
                <a:lnTo>
                  <a:pt x="185534" y="67345"/>
                </a:lnTo>
                <a:close/>
              </a:path>
              <a:path w="198754" h="67944">
                <a:moveTo>
                  <a:pt x="162055" y="30287"/>
                </a:moveTo>
                <a:lnTo>
                  <a:pt x="126508" y="31845"/>
                </a:lnTo>
                <a:lnTo>
                  <a:pt x="154968" y="30358"/>
                </a:lnTo>
                <a:lnTo>
                  <a:pt x="162055" y="30287"/>
                </a:lnTo>
                <a:close/>
              </a:path>
            </a:pathLst>
          </a:custGeom>
          <a:solidFill>
            <a:srgbClr val="5729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13245" y="2324573"/>
            <a:ext cx="65405" cy="60960"/>
          </a:xfrm>
          <a:custGeom>
            <a:avLst/>
            <a:gdLst/>
            <a:ahLst/>
            <a:cxnLst/>
            <a:rect l="l" t="t" r="r" b="b"/>
            <a:pathLst>
              <a:path w="65404" h="60960">
                <a:moveTo>
                  <a:pt x="18543" y="60201"/>
                </a:moveTo>
                <a:lnTo>
                  <a:pt x="2372" y="60849"/>
                </a:lnTo>
                <a:lnTo>
                  <a:pt x="0" y="2517"/>
                </a:lnTo>
                <a:lnTo>
                  <a:pt x="17361" y="1847"/>
                </a:lnTo>
                <a:lnTo>
                  <a:pt x="32416" y="23857"/>
                </a:lnTo>
                <a:lnTo>
                  <a:pt x="63858" y="22479"/>
                </a:lnTo>
                <a:lnTo>
                  <a:pt x="63951" y="24763"/>
                </a:lnTo>
                <a:lnTo>
                  <a:pt x="47617" y="25479"/>
                </a:lnTo>
                <a:lnTo>
                  <a:pt x="17174" y="26873"/>
                </a:lnTo>
                <a:lnTo>
                  <a:pt x="18543" y="60201"/>
                </a:lnTo>
                <a:close/>
              </a:path>
              <a:path w="65404" h="60960">
                <a:moveTo>
                  <a:pt x="63858" y="22479"/>
                </a:moveTo>
                <a:lnTo>
                  <a:pt x="32416" y="23857"/>
                </a:lnTo>
                <a:lnTo>
                  <a:pt x="45614" y="699"/>
                </a:lnTo>
                <a:lnTo>
                  <a:pt x="62944" y="0"/>
                </a:lnTo>
                <a:lnTo>
                  <a:pt x="63858" y="22479"/>
                </a:lnTo>
                <a:close/>
              </a:path>
              <a:path w="65404" h="60960">
                <a:moveTo>
                  <a:pt x="65317" y="58331"/>
                </a:moveTo>
                <a:lnTo>
                  <a:pt x="48994" y="58987"/>
                </a:lnTo>
                <a:lnTo>
                  <a:pt x="47617" y="25479"/>
                </a:lnTo>
                <a:lnTo>
                  <a:pt x="63951" y="24763"/>
                </a:lnTo>
                <a:lnTo>
                  <a:pt x="65317" y="58331"/>
                </a:lnTo>
                <a:close/>
              </a:path>
              <a:path w="65404" h="60960">
                <a:moveTo>
                  <a:pt x="33454" y="48920"/>
                </a:moveTo>
                <a:lnTo>
                  <a:pt x="33118" y="48934"/>
                </a:lnTo>
                <a:lnTo>
                  <a:pt x="17174" y="26873"/>
                </a:lnTo>
                <a:lnTo>
                  <a:pt x="47579" y="25540"/>
                </a:lnTo>
                <a:lnTo>
                  <a:pt x="33454" y="48920"/>
                </a:lnTo>
                <a:close/>
              </a:path>
            </a:pathLst>
          </a:custGeom>
          <a:solidFill>
            <a:srgbClr val="23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95781" y="2323314"/>
            <a:ext cx="0" cy="59055"/>
          </a:xfrm>
          <a:custGeom>
            <a:avLst/>
            <a:gdLst/>
            <a:ahLst/>
            <a:cxnLst/>
            <a:rect l="l" t="t" r="r" b="b"/>
            <a:pathLst>
              <a:path h="59055">
                <a:moveTo>
                  <a:pt x="0" y="0"/>
                </a:moveTo>
                <a:lnTo>
                  <a:pt x="0" y="58995"/>
                </a:lnTo>
              </a:path>
            </a:pathLst>
          </a:custGeom>
          <a:ln w="20149">
            <a:solidFill>
              <a:srgbClr val="232B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12940" y="2322122"/>
            <a:ext cx="47625" cy="59055"/>
          </a:xfrm>
          <a:custGeom>
            <a:avLst/>
            <a:gdLst/>
            <a:ahLst/>
            <a:cxnLst/>
            <a:rect l="l" t="t" r="r" b="b"/>
            <a:pathLst>
              <a:path w="47625" h="59055">
                <a:moveTo>
                  <a:pt x="47497" y="57133"/>
                </a:moveTo>
                <a:lnTo>
                  <a:pt x="2372" y="58960"/>
                </a:lnTo>
                <a:lnTo>
                  <a:pt x="0" y="629"/>
                </a:lnTo>
                <a:lnTo>
                  <a:pt x="16416" y="0"/>
                </a:lnTo>
                <a:lnTo>
                  <a:pt x="18198" y="44147"/>
                </a:lnTo>
                <a:lnTo>
                  <a:pt x="46877" y="42981"/>
                </a:lnTo>
                <a:lnTo>
                  <a:pt x="47497" y="57133"/>
                </a:lnTo>
                <a:close/>
              </a:path>
            </a:pathLst>
          </a:custGeom>
          <a:solidFill>
            <a:srgbClr val="23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75311" y="2319828"/>
            <a:ext cx="0" cy="59055"/>
          </a:xfrm>
          <a:custGeom>
            <a:avLst/>
            <a:gdLst/>
            <a:ahLst/>
            <a:cxnLst/>
            <a:rect l="l" t="t" r="r" b="b"/>
            <a:pathLst>
              <a:path h="59055">
                <a:moveTo>
                  <a:pt x="0" y="0"/>
                </a:moveTo>
                <a:lnTo>
                  <a:pt x="0" y="58995"/>
                </a:lnTo>
              </a:path>
            </a:pathLst>
          </a:custGeom>
          <a:ln w="20149">
            <a:solidFill>
              <a:srgbClr val="232B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92441" y="2317169"/>
            <a:ext cx="52705" cy="59690"/>
          </a:xfrm>
          <a:custGeom>
            <a:avLst/>
            <a:gdLst/>
            <a:ahLst/>
            <a:cxnLst/>
            <a:rect l="l" t="t" r="r" b="b"/>
            <a:pathLst>
              <a:path w="52704" h="59689">
                <a:moveTo>
                  <a:pt x="18377" y="15562"/>
                </a:moveTo>
                <a:lnTo>
                  <a:pt x="620" y="16280"/>
                </a:lnTo>
                <a:lnTo>
                  <a:pt x="0" y="2127"/>
                </a:lnTo>
                <a:lnTo>
                  <a:pt x="51988" y="0"/>
                </a:lnTo>
                <a:lnTo>
                  <a:pt x="52603" y="14032"/>
                </a:lnTo>
                <a:lnTo>
                  <a:pt x="18376" y="15532"/>
                </a:lnTo>
                <a:close/>
              </a:path>
              <a:path w="52704" h="59689">
                <a:moveTo>
                  <a:pt x="52605" y="14062"/>
                </a:moveTo>
                <a:lnTo>
                  <a:pt x="18377" y="15562"/>
                </a:lnTo>
                <a:lnTo>
                  <a:pt x="52603" y="14032"/>
                </a:lnTo>
                <a:close/>
              </a:path>
              <a:path w="52704" h="59689">
                <a:moveTo>
                  <a:pt x="36572" y="59021"/>
                </a:moveTo>
                <a:lnTo>
                  <a:pt x="20157" y="59680"/>
                </a:lnTo>
                <a:lnTo>
                  <a:pt x="18377" y="15562"/>
                </a:lnTo>
                <a:lnTo>
                  <a:pt x="52605" y="14062"/>
                </a:lnTo>
                <a:lnTo>
                  <a:pt x="34790" y="14873"/>
                </a:lnTo>
                <a:lnTo>
                  <a:pt x="36572" y="59021"/>
                </a:lnTo>
                <a:close/>
              </a:path>
              <a:path w="52704" h="59689">
                <a:moveTo>
                  <a:pt x="52609" y="14152"/>
                </a:moveTo>
                <a:lnTo>
                  <a:pt x="34790" y="14873"/>
                </a:lnTo>
                <a:lnTo>
                  <a:pt x="52606" y="14092"/>
                </a:lnTo>
                <a:close/>
              </a:path>
            </a:pathLst>
          </a:custGeom>
          <a:solidFill>
            <a:srgbClr val="23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10956" y="2312736"/>
            <a:ext cx="57150" cy="59690"/>
          </a:xfrm>
          <a:custGeom>
            <a:avLst/>
            <a:gdLst/>
            <a:ahLst/>
            <a:cxnLst/>
            <a:rect l="l" t="t" r="r" b="b"/>
            <a:pathLst>
              <a:path w="57150" h="59689">
                <a:moveTo>
                  <a:pt x="18819" y="59039"/>
                </a:moveTo>
                <a:lnTo>
                  <a:pt x="2404" y="59698"/>
                </a:lnTo>
                <a:lnTo>
                  <a:pt x="31" y="1366"/>
                </a:lnTo>
                <a:lnTo>
                  <a:pt x="32584" y="0"/>
                </a:lnTo>
                <a:lnTo>
                  <a:pt x="36453" y="402"/>
                </a:lnTo>
                <a:lnTo>
                  <a:pt x="42866" y="2379"/>
                </a:lnTo>
                <a:lnTo>
                  <a:pt x="45497" y="3829"/>
                </a:lnTo>
                <a:lnTo>
                  <a:pt x="47568" y="5755"/>
                </a:lnTo>
                <a:lnTo>
                  <a:pt x="51192" y="8938"/>
                </a:lnTo>
                <a:lnTo>
                  <a:pt x="52989" y="13074"/>
                </a:lnTo>
                <a:lnTo>
                  <a:pt x="16996" y="14652"/>
                </a:lnTo>
                <a:lnTo>
                  <a:pt x="17578" y="28626"/>
                </a:lnTo>
                <a:lnTo>
                  <a:pt x="28408" y="28151"/>
                </a:lnTo>
                <a:lnTo>
                  <a:pt x="52721" y="27146"/>
                </a:lnTo>
                <a:lnTo>
                  <a:pt x="52619" y="27542"/>
                </a:lnTo>
                <a:lnTo>
                  <a:pt x="48484" y="33624"/>
                </a:lnTo>
                <a:lnTo>
                  <a:pt x="45592" y="35978"/>
                </a:lnTo>
                <a:lnTo>
                  <a:pt x="41939" y="37704"/>
                </a:lnTo>
                <a:lnTo>
                  <a:pt x="43858" y="40239"/>
                </a:lnTo>
                <a:lnTo>
                  <a:pt x="18106" y="41367"/>
                </a:lnTo>
                <a:lnTo>
                  <a:pt x="18819" y="59039"/>
                </a:lnTo>
                <a:close/>
              </a:path>
              <a:path w="57150" h="59689">
                <a:moveTo>
                  <a:pt x="52721" y="27146"/>
                </a:moveTo>
                <a:lnTo>
                  <a:pt x="31186" y="28089"/>
                </a:lnTo>
                <a:lnTo>
                  <a:pt x="33356" y="27392"/>
                </a:lnTo>
                <a:lnTo>
                  <a:pt x="34826" y="26063"/>
                </a:lnTo>
                <a:lnTo>
                  <a:pt x="36298" y="24765"/>
                </a:lnTo>
                <a:lnTo>
                  <a:pt x="36987" y="23048"/>
                </a:lnTo>
                <a:lnTo>
                  <a:pt x="36783" y="18391"/>
                </a:lnTo>
                <a:lnTo>
                  <a:pt x="35944" y="16682"/>
                </a:lnTo>
                <a:lnTo>
                  <a:pt x="32671" y="14537"/>
                </a:lnTo>
                <a:lnTo>
                  <a:pt x="30480" y="14061"/>
                </a:lnTo>
                <a:lnTo>
                  <a:pt x="52989" y="13074"/>
                </a:lnTo>
                <a:lnTo>
                  <a:pt x="53130" y="13399"/>
                </a:lnTo>
                <a:lnTo>
                  <a:pt x="53586" y="23796"/>
                </a:lnTo>
                <a:lnTo>
                  <a:pt x="52721" y="27146"/>
                </a:lnTo>
                <a:close/>
              </a:path>
              <a:path w="57150" h="59689">
                <a:moveTo>
                  <a:pt x="56895" y="57460"/>
                </a:moveTo>
                <a:lnTo>
                  <a:pt x="37948" y="58230"/>
                </a:lnTo>
                <a:lnTo>
                  <a:pt x="25305" y="41052"/>
                </a:lnTo>
                <a:lnTo>
                  <a:pt x="43858" y="40239"/>
                </a:lnTo>
                <a:lnTo>
                  <a:pt x="56895" y="57460"/>
                </a:lnTo>
                <a:close/>
              </a:path>
            </a:pathLst>
          </a:custGeom>
          <a:solidFill>
            <a:srgbClr val="23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64313" y="2309250"/>
            <a:ext cx="61594" cy="60325"/>
          </a:xfrm>
          <a:custGeom>
            <a:avLst/>
            <a:gdLst/>
            <a:ahLst/>
            <a:cxnLst/>
            <a:rect l="l" t="t" r="r" b="b"/>
            <a:pathLst>
              <a:path w="61595" h="60325">
                <a:moveTo>
                  <a:pt x="41395" y="59257"/>
                </a:moveTo>
                <a:lnTo>
                  <a:pt x="24889" y="59920"/>
                </a:lnTo>
                <a:lnTo>
                  <a:pt x="23994" y="38102"/>
                </a:lnTo>
                <a:lnTo>
                  <a:pt x="0" y="2514"/>
                </a:lnTo>
                <a:lnTo>
                  <a:pt x="18702" y="1755"/>
                </a:lnTo>
                <a:lnTo>
                  <a:pt x="31746" y="22498"/>
                </a:lnTo>
                <a:lnTo>
                  <a:pt x="49217" y="21733"/>
                </a:lnTo>
                <a:lnTo>
                  <a:pt x="40488" y="37168"/>
                </a:lnTo>
                <a:lnTo>
                  <a:pt x="41395" y="59257"/>
                </a:lnTo>
                <a:close/>
              </a:path>
              <a:path w="61595" h="60325">
                <a:moveTo>
                  <a:pt x="49217" y="21733"/>
                </a:moveTo>
                <a:lnTo>
                  <a:pt x="31746" y="22498"/>
                </a:lnTo>
                <a:lnTo>
                  <a:pt x="43140" y="744"/>
                </a:lnTo>
                <a:lnTo>
                  <a:pt x="61508" y="0"/>
                </a:lnTo>
                <a:lnTo>
                  <a:pt x="49217" y="21733"/>
                </a:lnTo>
                <a:close/>
              </a:path>
            </a:pathLst>
          </a:custGeom>
          <a:solidFill>
            <a:srgbClr val="23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41098" y="2315321"/>
            <a:ext cx="66675" cy="60960"/>
          </a:xfrm>
          <a:custGeom>
            <a:avLst/>
            <a:gdLst/>
            <a:ahLst/>
            <a:cxnLst/>
            <a:rect l="l" t="t" r="r" b="b"/>
            <a:pathLst>
              <a:path w="66675" h="60960">
                <a:moveTo>
                  <a:pt x="17269" y="59703"/>
                </a:moveTo>
                <a:lnTo>
                  <a:pt x="0" y="60400"/>
                </a:lnTo>
                <a:lnTo>
                  <a:pt x="22810" y="633"/>
                </a:lnTo>
                <a:lnTo>
                  <a:pt x="38645" y="0"/>
                </a:lnTo>
                <a:lnTo>
                  <a:pt x="45886" y="15127"/>
                </a:lnTo>
                <a:lnTo>
                  <a:pt x="31511" y="15757"/>
                </a:lnTo>
                <a:lnTo>
                  <a:pt x="28885" y="24873"/>
                </a:lnTo>
                <a:lnTo>
                  <a:pt x="19245" y="25296"/>
                </a:lnTo>
                <a:lnTo>
                  <a:pt x="27270" y="30574"/>
                </a:lnTo>
                <a:lnTo>
                  <a:pt x="24645" y="39721"/>
                </a:lnTo>
                <a:lnTo>
                  <a:pt x="40151" y="39041"/>
                </a:lnTo>
                <a:lnTo>
                  <a:pt x="57009" y="38363"/>
                </a:lnTo>
                <a:lnTo>
                  <a:pt x="61314" y="47356"/>
                </a:lnTo>
                <a:lnTo>
                  <a:pt x="21084" y="49119"/>
                </a:lnTo>
                <a:lnTo>
                  <a:pt x="17269" y="59703"/>
                </a:lnTo>
                <a:close/>
              </a:path>
              <a:path w="66675" h="60960">
                <a:moveTo>
                  <a:pt x="57009" y="38363"/>
                </a:moveTo>
                <a:lnTo>
                  <a:pt x="40237" y="39098"/>
                </a:lnTo>
                <a:lnTo>
                  <a:pt x="36881" y="30183"/>
                </a:lnTo>
                <a:lnTo>
                  <a:pt x="44507" y="24249"/>
                </a:lnTo>
                <a:lnTo>
                  <a:pt x="34867" y="24671"/>
                </a:lnTo>
                <a:lnTo>
                  <a:pt x="31511" y="15757"/>
                </a:lnTo>
                <a:lnTo>
                  <a:pt x="45886" y="15127"/>
                </a:lnTo>
                <a:lnTo>
                  <a:pt x="57009" y="38363"/>
                </a:lnTo>
                <a:close/>
              </a:path>
              <a:path w="66675" h="60960">
                <a:moveTo>
                  <a:pt x="40151" y="39041"/>
                </a:moveTo>
                <a:lnTo>
                  <a:pt x="24645" y="39721"/>
                </a:lnTo>
                <a:lnTo>
                  <a:pt x="32211" y="33820"/>
                </a:lnTo>
                <a:lnTo>
                  <a:pt x="40151" y="39041"/>
                </a:lnTo>
                <a:close/>
              </a:path>
              <a:path w="66675" h="60960">
                <a:moveTo>
                  <a:pt x="66268" y="57707"/>
                </a:moveTo>
                <a:lnTo>
                  <a:pt x="48663" y="58418"/>
                </a:lnTo>
                <a:lnTo>
                  <a:pt x="43935" y="48178"/>
                </a:lnTo>
                <a:lnTo>
                  <a:pt x="21084" y="49119"/>
                </a:lnTo>
                <a:lnTo>
                  <a:pt x="61314" y="47356"/>
                </a:lnTo>
                <a:lnTo>
                  <a:pt x="66268" y="57707"/>
                </a:lnTo>
                <a:close/>
              </a:path>
            </a:pathLst>
          </a:custGeom>
          <a:solidFill>
            <a:srgbClr val="23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94604" y="2413846"/>
            <a:ext cx="26670" cy="34290"/>
          </a:xfrm>
          <a:custGeom>
            <a:avLst/>
            <a:gdLst/>
            <a:ahLst/>
            <a:cxnLst/>
            <a:rect l="l" t="t" r="r" b="b"/>
            <a:pathLst>
              <a:path w="26670" h="34289">
                <a:moveTo>
                  <a:pt x="0" y="16911"/>
                </a:moveTo>
                <a:lnTo>
                  <a:pt x="26181" y="16911"/>
                </a:lnTo>
              </a:path>
            </a:pathLst>
          </a:custGeom>
          <a:ln w="35093">
            <a:solidFill>
              <a:srgbClr val="00A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95954" y="2455553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041" y="0"/>
                </a:lnTo>
              </a:path>
            </a:pathLst>
          </a:custGeom>
          <a:ln w="28323">
            <a:solidFill>
              <a:srgbClr val="00A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96805" y="2467999"/>
            <a:ext cx="26670" cy="35560"/>
          </a:xfrm>
          <a:custGeom>
            <a:avLst/>
            <a:gdLst/>
            <a:ahLst/>
            <a:cxnLst/>
            <a:rect l="l" t="t" r="r" b="b"/>
            <a:pathLst>
              <a:path w="26670" h="35560">
                <a:moveTo>
                  <a:pt x="0" y="17541"/>
                </a:moveTo>
                <a:lnTo>
                  <a:pt x="26224" y="17541"/>
                </a:lnTo>
              </a:path>
            </a:pathLst>
          </a:custGeom>
          <a:ln w="36352">
            <a:solidFill>
              <a:srgbClr val="00A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51160" y="2411639"/>
            <a:ext cx="26670" cy="34290"/>
          </a:xfrm>
          <a:custGeom>
            <a:avLst/>
            <a:gdLst/>
            <a:ahLst/>
            <a:cxnLst/>
            <a:rect l="l" t="t" r="r" b="b"/>
            <a:pathLst>
              <a:path w="26670" h="34289">
                <a:moveTo>
                  <a:pt x="0" y="16950"/>
                </a:moveTo>
                <a:lnTo>
                  <a:pt x="26079" y="16950"/>
                </a:lnTo>
              </a:path>
            </a:pathLst>
          </a:custGeom>
          <a:ln w="35171">
            <a:solidFill>
              <a:srgbClr val="00A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53297" y="2465523"/>
            <a:ext cx="26670" cy="35560"/>
          </a:xfrm>
          <a:custGeom>
            <a:avLst/>
            <a:gdLst/>
            <a:ahLst/>
            <a:cxnLst/>
            <a:rect l="l" t="t" r="r" b="b"/>
            <a:pathLst>
              <a:path w="26670" h="35560">
                <a:moveTo>
                  <a:pt x="0" y="17541"/>
                </a:moveTo>
                <a:lnTo>
                  <a:pt x="26237" y="17541"/>
                </a:lnTo>
              </a:path>
            </a:pathLst>
          </a:custGeom>
          <a:ln w="36352">
            <a:solidFill>
              <a:srgbClr val="00A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92561" y="2420101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629" y="0"/>
                </a:lnTo>
              </a:path>
            </a:pathLst>
          </a:custGeom>
          <a:ln w="25818">
            <a:solidFill>
              <a:srgbClr val="00A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93446" y="2431308"/>
            <a:ext cx="25400" cy="13970"/>
          </a:xfrm>
          <a:custGeom>
            <a:avLst/>
            <a:gdLst/>
            <a:ahLst/>
            <a:cxnLst/>
            <a:rect l="l" t="t" r="r" b="b"/>
            <a:pathLst>
              <a:path w="25400" h="13969">
                <a:moveTo>
                  <a:pt x="0" y="6830"/>
                </a:moveTo>
                <a:lnTo>
                  <a:pt x="24951" y="6830"/>
                </a:lnTo>
              </a:path>
            </a:pathLst>
          </a:custGeom>
          <a:ln w="14931">
            <a:solidFill>
              <a:srgbClr val="00A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94725" y="2462793"/>
            <a:ext cx="25400" cy="15240"/>
          </a:xfrm>
          <a:custGeom>
            <a:avLst/>
            <a:gdLst/>
            <a:ahLst/>
            <a:cxnLst/>
            <a:rect l="l" t="t" r="r" b="b"/>
            <a:pathLst>
              <a:path w="25400" h="15239">
                <a:moveTo>
                  <a:pt x="0" y="7459"/>
                </a:moveTo>
                <a:lnTo>
                  <a:pt x="24984" y="7459"/>
                </a:lnTo>
              </a:path>
            </a:pathLst>
          </a:custGeom>
          <a:ln w="16189">
            <a:solidFill>
              <a:srgbClr val="00A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95309" y="2477190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671" y="0"/>
                </a:lnTo>
              </a:path>
            </a:pathLst>
          </a:custGeom>
          <a:ln w="4835">
            <a:solidFill>
              <a:srgbClr val="00A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95330" y="2487464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181" y="0"/>
                </a:lnTo>
              </a:path>
            </a:pathLst>
          </a:custGeom>
          <a:ln w="24585">
            <a:solidFill>
              <a:srgbClr val="00A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17819" y="2428622"/>
            <a:ext cx="47625" cy="2540"/>
          </a:xfrm>
          <a:custGeom>
            <a:avLst/>
            <a:gdLst/>
            <a:ahLst/>
            <a:cxnLst/>
            <a:rect l="l" t="t" r="r" b="b"/>
            <a:pathLst>
              <a:path w="47625" h="2539">
                <a:moveTo>
                  <a:pt x="0" y="1036"/>
                </a:moveTo>
                <a:lnTo>
                  <a:pt x="47321" y="1036"/>
                </a:lnTo>
              </a:path>
            </a:pathLst>
          </a:custGeom>
          <a:ln w="3343">
            <a:solidFill>
              <a:srgbClr val="00A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19123" y="2461365"/>
            <a:ext cx="43180" cy="1905"/>
          </a:xfrm>
          <a:custGeom>
            <a:avLst/>
            <a:gdLst/>
            <a:ahLst/>
            <a:cxnLst/>
            <a:rect l="l" t="t" r="r" b="b"/>
            <a:pathLst>
              <a:path w="43179" h="1905">
                <a:moveTo>
                  <a:pt x="0" y="939"/>
                </a:moveTo>
                <a:lnTo>
                  <a:pt x="42866" y="939"/>
                </a:lnTo>
              </a:path>
            </a:pathLst>
          </a:custGeom>
          <a:ln w="3175">
            <a:solidFill>
              <a:srgbClr val="00A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98352" y="2402045"/>
            <a:ext cx="0" cy="67945"/>
          </a:xfrm>
          <a:custGeom>
            <a:avLst/>
            <a:gdLst/>
            <a:ahLst/>
            <a:cxnLst/>
            <a:rect l="l" t="t" r="r" b="b"/>
            <a:pathLst>
              <a:path h="67944">
                <a:moveTo>
                  <a:pt x="0" y="0"/>
                </a:moveTo>
                <a:lnTo>
                  <a:pt x="0" y="67821"/>
                </a:lnTo>
              </a:path>
            </a:pathLst>
          </a:custGeom>
          <a:ln w="28932">
            <a:solidFill>
              <a:srgbClr val="00A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87308" y="2479086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>
                <a:moveTo>
                  <a:pt x="0" y="0"/>
                </a:moveTo>
                <a:lnTo>
                  <a:pt x="68903" y="0"/>
                </a:lnTo>
              </a:path>
            </a:pathLst>
          </a:custGeom>
          <a:ln w="25654">
            <a:solidFill>
              <a:srgbClr val="00A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48210" y="2423993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4">
                <a:moveTo>
                  <a:pt x="0" y="0"/>
                </a:moveTo>
                <a:lnTo>
                  <a:pt x="176803" y="0"/>
                </a:lnTo>
              </a:path>
            </a:pathLst>
          </a:custGeom>
          <a:ln w="54984">
            <a:solidFill>
              <a:srgbClr val="00A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75870" y="242077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1" y="28"/>
                </a:moveTo>
                <a:close/>
              </a:path>
            </a:pathLst>
          </a:custGeom>
          <a:solidFill>
            <a:srgbClr val="00A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75870" y="241965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1532" y="0"/>
                </a:lnTo>
              </a:path>
            </a:pathLst>
          </a:custGeom>
          <a:ln w="3556">
            <a:solidFill>
              <a:srgbClr val="00A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89597" y="2419722"/>
            <a:ext cx="0" cy="67945"/>
          </a:xfrm>
          <a:custGeom>
            <a:avLst/>
            <a:gdLst/>
            <a:ahLst/>
            <a:cxnLst/>
            <a:rect l="l" t="t" r="r" b="b"/>
            <a:pathLst>
              <a:path h="67944">
                <a:moveTo>
                  <a:pt x="0" y="0"/>
                </a:moveTo>
                <a:lnTo>
                  <a:pt x="0" y="67821"/>
                </a:lnTo>
              </a:path>
            </a:pathLst>
          </a:custGeom>
          <a:ln w="28935">
            <a:solidFill>
              <a:srgbClr val="00A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41487" y="2395617"/>
            <a:ext cx="26670" cy="34290"/>
          </a:xfrm>
          <a:custGeom>
            <a:avLst/>
            <a:gdLst/>
            <a:ahLst/>
            <a:cxnLst/>
            <a:rect l="l" t="t" r="r" b="b"/>
            <a:pathLst>
              <a:path w="26670" h="34289">
                <a:moveTo>
                  <a:pt x="0" y="16911"/>
                </a:moveTo>
                <a:lnTo>
                  <a:pt x="26181" y="16911"/>
                </a:lnTo>
              </a:path>
            </a:pathLst>
          </a:custGeom>
          <a:ln w="35093">
            <a:solidFill>
              <a:srgbClr val="00A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43689" y="2449770"/>
            <a:ext cx="26670" cy="35560"/>
          </a:xfrm>
          <a:custGeom>
            <a:avLst/>
            <a:gdLst/>
            <a:ahLst/>
            <a:cxnLst/>
            <a:rect l="l" t="t" r="r" b="b"/>
            <a:pathLst>
              <a:path w="26670" h="35560">
                <a:moveTo>
                  <a:pt x="0" y="17541"/>
                </a:moveTo>
                <a:lnTo>
                  <a:pt x="26224" y="17541"/>
                </a:lnTo>
              </a:path>
            </a:pathLst>
          </a:custGeom>
          <a:ln w="36352">
            <a:solidFill>
              <a:srgbClr val="00A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98043" y="2393409"/>
            <a:ext cx="26670" cy="34290"/>
          </a:xfrm>
          <a:custGeom>
            <a:avLst/>
            <a:gdLst/>
            <a:ahLst/>
            <a:cxnLst/>
            <a:rect l="l" t="t" r="r" b="b"/>
            <a:pathLst>
              <a:path w="26670" h="34289">
                <a:moveTo>
                  <a:pt x="0" y="16950"/>
                </a:moveTo>
                <a:lnTo>
                  <a:pt x="26079" y="16950"/>
                </a:lnTo>
              </a:path>
            </a:pathLst>
          </a:custGeom>
          <a:ln w="35171">
            <a:solidFill>
              <a:srgbClr val="00A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00180" y="2447294"/>
            <a:ext cx="26670" cy="35560"/>
          </a:xfrm>
          <a:custGeom>
            <a:avLst/>
            <a:gdLst/>
            <a:ahLst/>
            <a:cxnLst/>
            <a:rect l="l" t="t" r="r" b="b"/>
            <a:pathLst>
              <a:path w="26670" h="35560">
                <a:moveTo>
                  <a:pt x="0" y="17541"/>
                </a:moveTo>
                <a:lnTo>
                  <a:pt x="26237" y="17541"/>
                </a:lnTo>
              </a:path>
            </a:pathLst>
          </a:custGeom>
          <a:ln w="36352">
            <a:solidFill>
              <a:srgbClr val="00A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77636" y="2404477"/>
            <a:ext cx="100330" cy="91440"/>
          </a:xfrm>
          <a:custGeom>
            <a:avLst/>
            <a:gdLst/>
            <a:ahLst/>
            <a:cxnLst/>
            <a:rect l="l" t="t" r="r" b="b"/>
            <a:pathLst>
              <a:path w="100329" h="91439">
                <a:moveTo>
                  <a:pt x="26025" y="90045"/>
                </a:moveTo>
                <a:lnTo>
                  <a:pt x="0" y="91095"/>
                </a:lnTo>
                <a:lnTo>
                  <a:pt x="34409" y="985"/>
                </a:lnTo>
                <a:lnTo>
                  <a:pt x="58268" y="0"/>
                </a:lnTo>
                <a:lnTo>
                  <a:pt x="68924" y="22323"/>
                </a:lnTo>
                <a:lnTo>
                  <a:pt x="46269" y="23316"/>
                </a:lnTo>
                <a:lnTo>
                  <a:pt x="42317" y="37067"/>
                </a:lnTo>
                <a:lnTo>
                  <a:pt x="27766" y="37704"/>
                </a:lnTo>
                <a:lnTo>
                  <a:pt x="39881" y="45633"/>
                </a:lnTo>
                <a:lnTo>
                  <a:pt x="35932" y="59444"/>
                </a:lnTo>
                <a:lnTo>
                  <a:pt x="59368" y="58417"/>
                </a:lnTo>
                <a:lnTo>
                  <a:pt x="85654" y="57326"/>
                </a:lnTo>
                <a:lnTo>
                  <a:pt x="92390" y="71421"/>
                </a:lnTo>
                <a:lnTo>
                  <a:pt x="31744" y="74079"/>
                </a:lnTo>
                <a:lnTo>
                  <a:pt x="26025" y="90045"/>
                </a:lnTo>
                <a:close/>
              </a:path>
              <a:path w="100329" h="91439">
                <a:moveTo>
                  <a:pt x="79269" y="43967"/>
                </a:moveTo>
                <a:lnTo>
                  <a:pt x="54465" y="45054"/>
                </a:lnTo>
                <a:lnTo>
                  <a:pt x="65872" y="36125"/>
                </a:lnTo>
                <a:lnTo>
                  <a:pt x="51321" y="36762"/>
                </a:lnTo>
                <a:lnTo>
                  <a:pt x="46269" y="23316"/>
                </a:lnTo>
                <a:lnTo>
                  <a:pt x="68924" y="22323"/>
                </a:lnTo>
                <a:lnTo>
                  <a:pt x="79269" y="43967"/>
                </a:lnTo>
                <a:close/>
              </a:path>
              <a:path w="100329" h="91439">
                <a:moveTo>
                  <a:pt x="85654" y="57326"/>
                </a:moveTo>
                <a:lnTo>
                  <a:pt x="59455" y="58474"/>
                </a:lnTo>
                <a:lnTo>
                  <a:pt x="54403" y="45027"/>
                </a:lnTo>
                <a:lnTo>
                  <a:pt x="79269" y="43967"/>
                </a:lnTo>
                <a:lnTo>
                  <a:pt x="85654" y="57326"/>
                </a:lnTo>
                <a:close/>
              </a:path>
              <a:path w="100329" h="91439">
                <a:moveTo>
                  <a:pt x="59368" y="58417"/>
                </a:moveTo>
                <a:lnTo>
                  <a:pt x="35932" y="59444"/>
                </a:lnTo>
                <a:lnTo>
                  <a:pt x="47340" y="50545"/>
                </a:lnTo>
                <a:lnTo>
                  <a:pt x="59368" y="58417"/>
                </a:lnTo>
                <a:close/>
              </a:path>
              <a:path w="100329" h="91439">
                <a:moveTo>
                  <a:pt x="99860" y="87050"/>
                </a:moveTo>
                <a:lnTo>
                  <a:pt x="73347" y="88121"/>
                </a:lnTo>
                <a:lnTo>
                  <a:pt x="66191" y="72690"/>
                </a:lnTo>
                <a:lnTo>
                  <a:pt x="31744" y="74079"/>
                </a:lnTo>
                <a:lnTo>
                  <a:pt x="92390" y="71421"/>
                </a:lnTo>
                <a:lnTo>
                  <a:pt x="99860" y="87050"/>
                </a:lnTo>
                <a:close/>
              </a:path>
            </a:pathLst>
          </a:custGeom>
          <a:solidFill>
            <a:srgbClr val="00A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91655" y="2348572"/>
            <a:ext cx="66040" cy="42545"/>
          </a:xfrm>
          <a:custGeom>
            <a:avLst/>
            <a:gdLst/>
            <a:ahLst/>
            <a:cxnLst/>
            <a:rect l="l" t="t" r="r" b="b"/>
            <a:pathLst>
              <a:path w="66039" h="42544">
                <a:moveTo>
                  <a:pt x="37251" y="7142"/>
                </a:moveTo>
                <a:lnTo>
                  <a:pt x="14145" y="8155"/>
                </a:lnTo>
                <a:lnTo>
                  <a:pt x="16565" y="4797"/>
                </a:lnTo>
                <a:lnTo>
                  <a:pt x="20097" y="1692"/>
                </a:lnTo>
                <a:lnTo>
                  <a:pt x="30926" y="1217"/>
                </a:lnTo>
                <a:lnTo>
                  <a:pt x="35054" y="3355"/>
                </a:lnTo>
                <a:lnTo>
                  <a:pt x="37251" y="7142"/>
                </a:lnTo>
                <a:close/>
              </a:path>
              <a:path w="66039" h="42544">
                <a:moveTo>
                  <a:pt x="64120" y="6115"/>
                </a:moveTo>
                <a:lnTo>
                  <a:pt x="37336" y="7289"/>
                </a:lnTo>
                <a:lnTo>
                  <a:pt x="40612" y="3232"/>
                </a:lnTo>
                <a:lnTo>
                  <a:pt x="44532" y="621"/>
                </a:lnTo>
                <a:lnTo>
                  <a:pt x="58717" y="0"/>
                </a:lnTo>
                <a:lnTo>
                  <a:pt x="64070" y="4973"/>
                </a:lnTo>
                <a:lnTo>
                  <a:pt x="64120" y="6115"/>
                </a:lnTo>
                <a:close/>
              </a:path>
              <a:path w="66039" h="42544">
                <a:moveTo>
                  <a:pt x="15560" y="41842"/>
                </a:moveTo>
                <a:lnTo>
                  <a:pt x="1710" y="42449"/>
                </a:lnTo>
                <a:lnTo>
                  <a:pt x="0" y="3416"/>
                </a:lnTo>
                <a:lnTo>
                  <a:pt x="13910" y="2806"/>
                </a:lnTo>
                <a:lnTo>
                  <a:pt x="14145" y="8155"/>
                </a:lnTo>
                <a:lnTo>
                  <a:pt x="37251" y="7142"/>
                </a:lnTo>
                <a:lnTo>
                  <a:pt x="37336" y="7289"/>
                </a:lnTo>
                <a:lnTo>
                  <a:pt x="64120" y="6115"/>
                </a:lnTo>
                <a:lnTo>
                  <a:pt x="64376" y="11944"/>
                </a:lnTo>
                <a:lnTo>
                  <a:pt x="16695" y="14034"/>
                </a:lnTo>
                <a:lnTo>
                  <a:pt x="14443" y="16361"/>
                </a:lnTo>
                <a:lnTo>
                  <a:pt x="15560" y="41842"/>
                </a:lnTo>
                <a:close/>
              </a:path>
              <a:path w="66039" h="42544">
                <a:moveTo>
                  <a:pt x="40544" y="40747"/>
                </a:moveTo>
                <a:lnTo>
                  <a:pt x="26634" y="41356"/>
                </a:lnTo>
                <a:lnTo>
                  <a:pt x="25517" y="15875"/>
                </a:lnTo>
                <a:lnTo>
                  <a:pt x="23284" y="13745"/>
                </a:lnTo>
                <a:lnTo>
                  <a:pt x="41740" y="12936"/>
                </a:lnTo>
                <a:lnTo>
                  <a:pt x="39428" y="15266"/>
                </a:lnTo>
                <a:lnTo>
                  <a:pt x="40544" y="40747"/>
                </a:lnTo>
                <a:close/>
              </a:path>
              <a:path w="66039" h="42544">
                <a:moveTo>
                  <a:pt x="65590" y="39649"/>
                </a:moveTo>
                <a:lnTo>
                  <a:pt x="51679" y="40259"/>
                </a:lnTo>
                <a:lnTo>
                  <a:pt x="50562" y="14778"/>
                </a:lnTo>
                <a:lnTo>
                  <a:pt x="48329" y="12648"/>
                </a:lnTo>
                <a:lnTo>
                  <a:pt x="64376" y="11944"/>
                </a:lnTo>
                <a:lnTo>
                  <a:pt x="65590" y="39649"/>
                </a:lnTo>
                <a:close/>
              </a:path>
            </a:pathLst>
          </a:custGeom>
          <a:solidFill>
            <a:srgbClr val="23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59593" y="2347102"/>
            <a:ext cx="44450" cy="52705"/>
          </a:xfrm>
          <a:custGeom>
            <a:avLst/>
            <a:gdLst/>
            <a:ahLst/>
            <a:cxnLst/>
            <a:rect l="l" t="t" r="r" b="b"/>
            <a:pathLst>
              <a:path w="44450" h="52705">
                <a:moveTo>
                  <a:pt x="30805" y="40539"/>
                </a:moveTo>
                <a:lnTo>
                  <a:pt x="15444" y="41212"/>
                </a:lnTo>
                <a:lnTo>
                  <a:pt x="16374" y="40810"/>
                </a:lnTo>
                <a:lnTo>
                  <a:pt x="17205" y="39539"/>
                </a:lnTo>
                <a:lnTo>
                  <a:pt x="0" y="1938"/>
                </a:lnTo>
                <a:lnTo>
                  <a:pt x="14581" y="1299"/>
                </a:lnTo>
                <a:lnTo>
                  <a:pt x="23512" y="24451"/>
                </a:lnTo>
                <a:lnTo>
                  <a:pt x="36320" y="23889"/>
                </a:lnTo>
                <a:lnTo>
                  <a:pt x="30805" y="40539"/>
                </a:lnTo>
                <a:close/>
              </a:path>
              <a:path w="44450" h="52705">
                <a:moveTo>
                  <a:pt x="36320" y="23889"/>
                </a:moveTo>
                <a:lnTo>
                  <a:pt x="23512" y="24451"/>
                </a:lnTo>
                <a:lnTo>
                  <a:pt x="29956" y="625"/>
                </a:lnTo>
                <a:lnTo>
                  <a:pt x="44233" y="0"/>
                </a:lnTo>
                <a:lnTo>
                  <a:pt x="36320" y="23889"/>
                </a:lnTo>
                <a:close/>
              </a:path>
              <a:path w="44450" h="52705">
                <a:moveTo>
                  <a:pt x="24798" y="51700"/>
                </a:moveTo>
                <a:lnTo>
                  <a:pt x="11986" y="52262"/>
                </a:lnTo>
                <a:lnTo>
                  <a:pt x="7746" y="51063"/>
                </a:lnTo>
                <a:lnTo>
                  <a:pt x="3997" y="49210"/>
                </a:lnTo>
                <a:lnTo>
                  <a:pt x="7878" y="39436"/>
                </a:lnTo>
                <a:lnTo>
                  <a:pt x="10131" y="40632"/>
                </a:lnTo>
                <a:lnTo>
                  <a:pt x="12516" y="41340"/>
                </a:lnTo>
                <a:lnTo>
                  <a:pt x="30805" y="40539"/>
                </a:lnTo>
                <a:lnTo>
                  <a:pt x="28362" y="47931"/>
                </a:lnTo>
                <a:lnTo>
                  <a:pt x="24798" y="51700"/>
                </a:lnTo>
                <a:close/>
              </a:path>
            </a:pathLst>
          </a:custGeom>
          <a:solidFill>
            <a:srgbClr val="23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</a:t>
            </a:r>
            <a:r>
              <a:rPr spc="5" dirty="0"/>
              <a:t>mp</a:t>
            </a:r>
            <a:r>
              <a:rPr spc="55" dirty="0"/>
              <a:t>r</a:t>
            </a:r>
            <a:r>
              <a:rPr dirty="0"/>
              <a:t>ovin</a:t>
            </a:r>
            <a:r>
              <a:rPr spc="5" dirty="0"/>
              <a:t>g</a:t>
            </a:r>
            <a:r>
              <a:rPr spc="20" dirty="0"/>
              <a:t> </a:t>
            </a:r>
            <a:r>
              <a:rPr spc="10" dirty="0"/>
              <a:t>H</a:t>
            </a:r>
            <a:r>
              <a:rPr spc="5" dirty="0"/>
              <a:t>e</a:t>
            </a:r>
            <a:r>
              <a:rPr dirty="0"/>
              <a:t>al</a:t>
            </a:r>
            <a:r>
              <a:rPr spc="10" dirty="0"/>
              <a:t>t</a:t>
            </a:r>
            <a:r>
              <a:rPr spc="5" dirty="0"/>
              <a:t>h</a:t>
            </a:r>
            <a:r>
              <a:rPr dirty="0"/>
              <a:t> an</a:t>
            </a:r>
            <a:r>
              <a:rPr spc="5" dirty="0"/>
              <a:t>d</a:t>
            </a:r>
            <a:r>
              <a:rPr spc="10" dirty="0"/>
              <a:t> </a:t>
            </a:r>
            <a:r>
              <a:rPr spc="5" dirty="0"/>
              <a:t>Bu</a:t>
            </a:r>
            <a:r>
              <a:rPr dirty="0"/>
              <a:t>ildin</a:t>
            </a:r>
            <a:r>
              <a:rPr spc="5" dirty="0"/>
              <a:t>g</a:t>
            </a:r>
            <a:r>
              <a:rPr spc="-5" dirty="0"/>
              <a:t> </a:t>
            </a:r>
            <a:r>
              <a:rPr spc="5" dirty="0"/>
              <a:t>Re</a:t>
            </a:r>
            <a:r>
              <a:rPr dirty="0"/>
              <a:t>adin</a:t>
            </a:r>
            <a:r>
              <a:rPr spc="5" dirty="0"/>
              <a:t>es</a:t>
            </a:r>
            <a:r>
              <a:rPr spc="-20" dirty="0"/>
              <a:t>s</a:t>
            </a:r>
            <a:r>
              <a:rPr dirty="0"/>
              <a:t>.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10" dirty="0"/>
              <a:t>t</a:t>
            </a:r>
            <a:r>
              <a:rPr dirty="0"/>
              <a:t>i</a:t>
            </a:r>
            <a:r>
              <a:rPr spc="5" dirty="0"/>
              <a:t>m</a:t>
            </a:r>
            <a:r>
              <a:rPr spc="-20" dirty="0"/>
              <a:t>e</a:t>
            </a:r>
            <a:r>
              <a:rPr dirty="0"/>
              <a:t>,</a:t>
            </a:r>
            <a:r>
              <a:rPr spc="15" dirty="0"/>
              <a:t>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-35" dirty="0"/>
              <a:t>w</a:t>
            </a:r>
            <a:r>
              <a:rPr dirty="0"/>
              <a:t>h</a:t>
            </a:r>
            <a:r>
              <a:rPr spc="5" dirty="0"/>
              <a:t>e</a:t>
            </a:r>
            <a:r>
              <a:rPr spc="55" dirty="0"/>
              <a:t>r</a:t>
            </a:r>
            <a:r>
              <a:rPr spc="5" dirty="0"/>
              <a:t>e</a:t>
            </a:r>
            <a:r>
              <a:rPr spc="40" dirty="0"/>
              <a:t> </a:t>
            </a:r>
            <a:r>
              <a:rPr spc="20" dirty="0"/>
              <a:t>—</a:t>
            </a:r>
            <a:r>
              <a:rPr spc="15" dirty="0"/>
              <a:t> </a:t>
            </a:r>
            <a:r>
              <a:rPr spc="10" dirty="0"/>
              <a:t>A</a:t>
            </a:r>
            <a:r>
              <a:rPr dirty="0"/>
              <a:t>l</a:t>
            </a:r>
            <a:r>
              <a:rPr spc="-10" dirty="0"/>
              <a:t>w</a:t>
            </a:r>
            <a:r>
              <a:rPr dirty="0"/>
              <a:t>ays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268" y="6126479"/>
            <a:ext cx="740663" cy="731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77600" y="6192011"/>
            <a:ext cx="609599" cy="609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0362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95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7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679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71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063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255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47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9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88340" y="243570"/>
            <a:ext cx="6019165" cy="785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900"/>
              </a:lnSpc>
            </a:pPr>
            <a:r>
              <a:rPr sz="1600" spc="0" dirty="0">
                <a:solidFill>
                  <a:srgbClr val="00AF50"/>
                </a:solidFill>
                <a:latin typeface="Franklin Gothic Book"/>
                <a:cs typeface="Franklin Gothic Book"/>
              </a:rPr>
              <a:t>U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N</a:t>
            </a:r>
            <a:r>
              <a:rPr sz="1600" dirty="0">
                <a:solidFill>
                  <a:srgbClr val="00AF50"/>
                </a:solidFill>
                <a:latin typeface="Franklin Gothic Book"/>
                <a:cs typeface="Franklin Gothic Book"/>
              </a:rPr>
              <a:t>CL</a:t>
            </a:r>
            <a:r>
              <a:rPr sz="1600" spc="-5" dirty="0">
                <a:solidFill>
                  <a:srgbClr val="00AF50"/>
                </a:solidFill>
                <a:latin typeface="Franklin Gothic Book"/>
                <a:cs typeface="Franklin Gothic Book"/>
              </a:rPr>
              <a:t>A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SSI</a:t>
            </a:r>
            <a:r>
              <a:rPr sz="1600" spc="-5" dirty="0">
                <a:solidFill>
                  <a:srgbClr val="00AF50"/>
                </a:solidFill>
                <a:latin typeface="Franklin Gothic Book"/>
                <a:cs typeface="Franklin Gothic Book"/>
              </a:rPr>
              <a:t>FI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ED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ts val="4420"/>
              </a:lnSpc>
            </a:pP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C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o</a:t>
            </a:r>
            <a:r>
              <a:rPr sz="3700" spc="-4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n</a:t>
            </a:r>
            <a:r>
              <a:rPr sz="3700" spc="-3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v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rg</a:t>
            </a:r>
            <a:r>
              <a:rPr sz="37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:</a:t>
            </a:r>
            <a:r>
              <a:rPr sz="3700" spc="-2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O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n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700" spc="1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D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sz="3700" spc="1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m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a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n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d</a:t>
            </a:r>
            <a:r>
              <a:rPr sz="3700" spc="-2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Vi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s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its</a:t>
            </a:r>
            <a:endParaRPr sz="37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659107" y="259022"/>
            <a:ext cx="24955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20" dirty="0">
                <a:solidFill>
                  <a:srgbClr val="8D8F93"/>
                </a:solidFill>
                <a:latin typeface="Franklin Gothic Book"/>
                <a:cs typeface="Franklin Gothic Book"/>
              </a:rPr>
              <a:t>1</a:t>
            </a:r>
            <a:r>
              <a:rPr sz="1600" spc="-10" dirty="0">
                <a:solidFill>
                  <a:srgbClr val="8D8F93"/>
                </a:solidFill>
                <a:latin typeface="Franklin Gothic Book"/>
                <a:cs typeface="Franklin Gothic Book"/>
              </a:rPr>
              <a:t>7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9600" y="1502664"/>
            <a:ext cx="11277599" cy="4469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</a:t>
            </a:r>
            <a:r>
              <a:rPr spc="5" dirty="0"/>
              <a:t>mp</a:t>
            </a:r>
            <a:r>
              <a:rPr spc="55" dirty="0"/>
              <a:t>r</a:t>
            </a:r>
            <a:r>
              <a:rPr dirty="0"/>
              <a:t>ovin</a:t>
            </a:r>
            <a:r>
              <a:rPr spc="5" dirty="0"/>
              <a:t>g</a:t>
            </a:r>
            <a:r>
              <a:rPr spc="20" dirty="0"/>
              <a:t> </a:t>
            </a:r>
            <a:r>
              <a:rPr spc="10" dirty="0"/>
              <a:t>H</a:t>
            </a:r>
            <a:r>
              <a:rPr spc="5" dirty="0"/>
              <a:t>e</a:t>
            </a:r>
            <a:r>
              <a:rPr dirty="0"/>
              <a:t>al</a:t>
            </a:r>
            <a:r>
              <a:rPr spc="10" dirty="0"/>
              <a:t>t</a:t>
            </a:r>
            <a:r>
              <a:rPr spc="5" dirty="0"/>
              <a:t>h</a:t>
            </a:r>
            <a:r>
              <a:rPr dirty="0"/>
              <a:t> an</a:t>
            </a:r>
            <a:r>
              <a:rPr spc="5" dirty="0"/>
              <a:t>d</a:t>
            </a:r>
            <a:r>
              <a:rPr spc="10" dirty="0"/>
              <a:t> </a:t>
            </a:r>
            <a:r>
              <a:rPr spc="5" dirty="0"/>
              <a:t>Bu</a:t>
            </a:r>
            <a:r>
              <a:rPr dirty="0"/>
              <a:t>ildin</a:t>
            </a:r>
            <a:r>
              <a:rPr spc="5" dirty="0"/>
              <a:t>g</a:t>
            </a:r>
            <a:r>
              <a:rPr spc="-5" dirty="0"/>
              <a:t> </a:t>
            </a:r>
            <a:r>
              <a:rPr spc="5" dirty="0"/>
              <a:t>Re</a:t>
            </a:r>
            <a:r>
              <a:rPr dirty="0"/>
              <a:t>adin</a:t>
            </a:r>
            <a:r>
              <a:rPr spc="5" dirty="0"/>
              <a:t>es</a:t>
            </a:r>
            <a:r>
              <a:rPr spc="-20" dirty="0"/>
              <a:t>s</a:t>
            </a:r>
            <a:r>
              <a:rPr dirty="0"/>
              <a:t>.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10" dirty="0"/>
              <a:t>t</a:t>
            </a:r>
            <a:r>
              <a:rPr dirty="0"/>
              <a:t>i</a:t>
            </a:r>
            <a:r>
              <a:rPr spc="5" dirty="0"/>
              <a:t>m</a:t>
            </a:r>
            <a:r>
              <a:rPr spc="-20" dirty="0"/>
              <a:t>e</a:t>
            </a:r>
            <a:r>
              <a:rPr dirty="0"/>
              <a:t>,</a:t>
            </a:r>
            <a:r>
              <a:rPr spc="15" dirty="0"/>
              <a:t>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-35" dirty="0"/>
              <a:t>w</a:t>
            </a:r>
            <a:r>
              <a:rPr dirty="0"/>
              <a:t>h</a:t>
            </a:r>
            <a:r>
              <a:rPr spc="5" dirty="0"/>
              <a:t>e</a:t>
            </a:r>
            <a:r>
              <a:rPr spc="55" dirty="0"/>
              <a:t>r</a:t>
            </a:r>
            <a:r>
              <a:rPr spc="5" dirty="0"/>
              <a:t>e</a:t>
            </a:r>
            <a:r>
              <a:rPr spc="40" dirty="0"/>
              <a:t> </a:t>
            </a:r>
            <a:r>
              <a:rPr spc="20" dirty="0"/>
              <a:t>—</a:t>
            </a:r>
            <a:r>
              <a:rPr spc="15" dirty="0"/>
              <a:t> </a:t>
            </a:r>
            <a:r>
              <a:rPr spc="10" dirty="0"/>
              <a:t>A</a:t>
            </a:r>
            <a:r>
              <a:rPr dirty="0"/>
              <a:t>l</a:t>
            </a:r>
            <a:r>
              <a:rPr spc="-10" dirty="0"/>
              <a:t>w</a:t>
            </a:r>
            <a:r>
              <a:rPr dirty="0"/>
              <a:t>ays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268" y="6126479"/>
            <a:ext cx="740663" cy="731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77600" y="6192011"/>
            <a:ext cx="609599" cy="609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0362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95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7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679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71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063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255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47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9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88340" y="243568"/>
            <a:ext cx="6019165" cy="785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900"/>
              </a:lnSpc>
            </a:pPr>
            <a:r>
              <a:rPr sz="1600" spc="0" dirty="0">
                <a:solidFill>
                  <a:srgbClr val="00AF50"/>
                </a:solidFill>
                <a:latin typeface="Franklin Gothic Book"/>
                <a:cs typeface="Franklin Gothic Book"/>
              </a:rPr>
              <a:t>U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N</a:t>
            </a:r>
            <a:r>
              <a:rPr sz="1600" dirty="0">
                <a:solidFill>
                  <a:srgbClr val="00AF50"/>
                </a:solidFill>
                <a:latin typeface="Franklin Gothic Book"/>
                <a:cs typeface="Franklin Gothic Book"/>
              </a:rPr>
              <a:t>CL</a:t>
            </a:r>
            <a:r>
              <a:rPr sz="1600" spc="-5" dirty="0">
                <a:solidFill>
                  <a:srgbClr val="00AF50"/>
                </a:solidFill>
                <a:latin typeface="Franklin Gothic Book"/>
                <a:cs typeface="Franklin Gothic Book"/>
              </a:rPr>
              <a:t>A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SSI</a:t>
            </a:r>
            <a:r>
              <a:rPr sz="1600" spc="-5" dirty="0">
                <a:solidFill>
                  <a:srgbClr val="00AF50"/>
                </a:solidFill>
                <a:latin typeface="Franklin Gothic Book"/>
                <a:cs typeface="Franklin Gothic Book"/>
              </a:rPr>
              <a:t>FI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ED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ts val="4420"/>
              </a:lnSpc>
            </a:pP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C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o</a:t>
            </a:r>
            <a:r>
              <a:rPr sz="3700" spc="-4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n</a:t>
            </a:r>
            <a:r>
              <a:rPr sz="3700" spc="-3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v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rg</a:t>
            </a:r>
            <a:r>
              <a:rPr sz="37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:</a:t>
            </a:r>
            <a:r>
              <a:rPr sz="3700" spc="-2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700" spc="1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S</a:t>
            </a:r>
            <a:r>
              <a:rPr sz="3700" spc="2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c</a:t>
            </a:r>
            <a:r>
              <a:rPr sz="3700" spc="1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h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sz="3700" spc="-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d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u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l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sz="3700" spc="-3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Visits</a:t>
            </a:r>
            <a:endParaRPr sz="37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646916" y="259023"/>
            <a:ext cx="2603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5" dirty="0">
                <a:solidFill>
                  <a:srgbClr val="8D8F93"/>
                </a:solidFill>
                <a:latin typeface="Franklin Gothic Book"/>
                <a:cs typeface="Franklin Gothic Book"/>
              </a:rPr>
              <a:t>18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06908" y="1429512"/>
            <a:ext cx="11175479" cy="4546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</a:t>
            </a:r>
            <a:r>
              <a:rPr spc="5" dirty="0"/>
              <a:t>mp</a:t>
            </a:r>
            <a:r>
              <a:rPr spc="55" dirty="0"/>
              <a:t>r</a:t>
            </a:r>
            <a:r>
              <a:rPr dirty="0"/>
              <a:t>ovin</a:t>
            </a:r>
            <a:r>
              <a:rPr spc="5" dirty="0"/>
              <a:t>g</a:t>
            </a:r>
            <a:r>
              <a:rPr spc="20" dirty="0"/>
              <a:t> </a:t>
            </a:r>
            <a:r>
              <a:rPr spc="10" dirty="0"/>
              <a:t>H</a:t>
            </a:r>
            <a:r>
              <a:rPr spc="5" dirty="0"/>
              <a:t>e</a:t>
            </a:r>
            <a:r>
              <a:rPr dirty="0"/>
              <a:t>al</a:t>
            </a:r>
            <a:r>
              <a:rPr spc="10" dirty="0"/>
              <a:t>t</a:t>
            </a:r>
            <a:r>
              <a:rPr spc="5" dirty="0"/>
              <a:t>h</a:t>
            </a:r>
            <a:r>
              <a:rPr dirty="0"/>
              <a:t> an</a:t>
            </a:r>
            <a:r>
              <a:rPr spc="5" dirty="0"/>
              <a:t>d</a:t>
            </a:r>
            <a:r>
              <a:rPr spc="10" dirty="0"/>
              <a:t> </a:t>
            </a:r>
            <a:r>
              <a:rPr spc="5" dirty="0"/>
              <a:t>Bu</a:t>
            </a:r>
            <a:r>
              <a:rPr dirty="0"/>
              <a:t>ildin</a:t>
            </a:r>
            <a:r>
              <a:rPr spc="5" dirty="0"/>
              <a:t>g</a:t>
            </a:r>
            <a:r>
              <a:rPr spc="-5" dirty="0"/>
              <a:t> </a:t>
            </a:r>
            <a:r>
              <a:rPr spc="5" dirty="0"/>
              <a:t>Re</a:t>
            </a:r>
            <a:r>
              <a:rPr dirty="0"/>
              <a:t>adin</a:t>
            </a:r>
            <a:r>
              <a:rPr spc="5" dirty="0"/>
              <a:t>es</a:t>
            </a:r>
            <a:r>
              <a:rPr spc="-20" dirty="0"/>
              <a:t>s</a:t>
            </a:r>
            <a:r>
              <a:rPr dirty="0"/>
              <a:t>.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10" dirty="0"/>
              <a:t>t</a:t>
            </a:r>
            <a:r>
              <a:rPr dirty="0"/>
              <a:t>i</a:t>
            </a:r>
            <a:r>
              <a:rPr spc="5" dirty="0"/>
              <a:t>m</a:t>
            </a:r>
            <a:r>
              <a:rPr spc="-20" dirty="0"/>
              <a:t>e</a:t>
            </a:r>
            <a:r>
              <a:rPr dirty="0"/>
              <a:t>,</a:t>
            </a:r>
            <a:r>
              <a:rPr spc="15" dirty="0"/>
              <a:t>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-35" dirty="0"/>
              <a:t>w</a:t>
            </a:r>
            <a:r>
              <a:rPr dirty="0"/>
              <a:t>h</a:t>
            </a:r>
            <a:r>
              <a:rPr spc="5" dirty="0"/>
              <a:t>e</a:t>
            </a:r>
            <a:r>
              <a:rPr spc="55" dirty="0"/>
              <a:t>r</a:t>
            </a:r>
            <a:r>
              <a:rPr spc="5" dirty="0"/>
              <a:t>e</a:t>
            </a:r>
            <a:r>
              <a:rPr spc="40" dirty="0"/>
              <a:t> </a:t>
            </a:r>
            <a:r>
              <a:rPr spc="20" dirty="0"/>
              <a:t>—</a:t>
            </a:r>
            <a:r>
              <a:rPr spc="15" dirty="0"/>
              <a:t> </a:t>
            </a:r>
            <a:r>
              <a:rPr spc="10" dirty="0"/>
              <a:t>A</a:t>
            </a:r>
            <a:r>
              <a:rPr dirty="0"/>
              <a:t>l</a:t>
            </a:r>
            <a:r>
              <a:rPr spc="-10" dirty="0"/>
              <a:t>w</a:t>
            </a:r>
            <a:r>
              <a:rPr dirty="0"/>
              <a:t>ays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268" y="6126479"/>
            <a:ext cx="740663" cy="731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77600" y="6192011"/>
            <a:ext cx="609599" cy="609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0362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95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7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679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71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063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255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47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9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540490" y="2667000"/>
            <a:ext cx="651510" cy="3438525"/>
          </a:xfrm>
          <a:custGeom>
            <a:avLst/>
            <a:gdLst/>
            <a:ahLst/>
            <a:cxnLst/>
            <a:rect l="l" t="t" r="r" b="b"/>
            <a:pathLst>
              <a:path w="651509" h="3438525">
                <a:moveTo>
                  <a:pt x="0" y="3438144"/>
                </a:moveTo>
                <a:lnTo>
                  <a:pt x="651509" y="3438144"/>
                </a:lnTo>
                <a:lnTo>
                  <a:pt x="651509" y="0"/>
                </a:lnTo>
                <a:lnTo>
                  <a:pt x="0" y="0"/>
                </a:lnTo>
                <a:lnTo>
                  <a:pt x="0" y="3438144"/>
                </a:lnTo>
                <a:close/>
              </a:path>
            </a:pathLst>
          </a:custGeom>
          <a:solidFill>
            <a:srgbClr val="5728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67" y="2667000"/>
            <a:ext cx="9911715" cy="3438525"/>
          </a:xfrm>
          <a:custGeom>
            <a:avLst/>
            <a:gdLst/>
            <a:ahLst/>
            <a:cxnLst/>
            <a:rect l="l" t="t" r="r" b="b"/>
            <a:pathLst>
              <a:path w="9911715" h="3438525">
                <a:moveTo>
                  <a:pt x="0" y="3438144"/>
                </a:moveTo>
                <a:lnTo>
                  <a:pt x="9911334" y="3438144"/>
                </a:lnTo>
                <a:lnTo>
                  <a:pt x="9911334" y="0"/>
                </a:lnTo>
                <a:lnTo>
                  <a:pt x="0" y="0"/>
                </a:lnTo>
                <a:lnTo>
                  <a:pt x="0" y="3438144"/>
                </a:lnTo>
                <a:close/>
              </a:path>
            </a:pathLst>
          </a:custGeom>
          <a:solidFill>
            <a:srgbClr val="5728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88340" y="243568"/>
            <a:ext cx="6766559" cy="785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52475" algn="r">
              <a:lnSpc>
                <a:spcPts val="1900"/>
              </a:lnSpc>
            </a:pPr>
            <a:r>
              <a:rPr sz="1600" spc="0" dirty="0">
                <a:solidFill>
                  <a:srgbClr val="00AF50"/>
                </a:solidFill>
                <a:latin typeface="Franklin Gothic Book"/>
                <a:cs typeface="Franklin Gothic Book"/>
              </a:rPr>
              <a:t>U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N</a:t>
            </a:r>
            <a:r>
              <a:rPr sz="1600" dirty="0">
                <a:solidFill>
                  <a:srgbClr val="00AF50"/>
                </a:solidFill>
                <a:latin typeface="Franklin Gothic Book"/>
                <a:cs typeface="Franklin Gothic Book"/>
              </a:rPr>
              <a:t>CL</a:t>
            </a:r>
            <a:r>
              <a:rPr sz="1600" spc="-5" dirty="0">
                <a:solidFill>
                  <a:srgbClr val="00AF50"/>
                </a:solidFill>
                <a:latin typeface="Franklin Gothic Book"/>
                <a:cs typeface="Franklin Gothic Book"/>
              </a:rPr>
              <a:t>A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SSI</a:t>
            </a:r>
            <a:r>
              <a:rPr sz="1600" spc="-5" dirty="0">
                <a:solidFill>
                  <a:srgbClr val="00AF50"/>
                </a:solidFill>
                <a:latin typeface="Franklin Gothic Book"/>
                <a:cs typeface="Franklin Gothic Book"/>
              </a:rPr>
              <a:t>FI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ED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ts val="4420"/>
              </a:lnSpc>
            </a:pP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Addr</a:t>
            </a:r>
            <a:r>
              <a:rPr sz="37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s</a:t>
            </a:r>
            <a:r>
              <a:rPr sz="37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si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n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g</a:t>
            </a:r>
            <a:r>
              <a:rPr sz="3700" spc="-1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700" spc="-2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T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od</a:t>
            </a:r>
            <a:r>
              <a:rPr sz="3700" spc="-5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a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y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’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s</a:t>
            </a:r>
            <a:r>
              <a:rPr sz="3700" spc="-3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Oppo</a:t>
            </a:r>
            <a:r>
              <a:rPr sz="3700" spc="8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r</a:t>
            </a:r>
            <a:r>
              <a:rPr sz="37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t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u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n</a:t>
            </a:r>
            <a:r>
              <a:rPr sz="37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iti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s</a:t>
            </a:r>
            <a:endParaRPr sz="3700">
              <a:latin typeface="Franklin Gothic Medium"/>
              <a:cs typeface="Franklin Gothic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648440" y="259021"/>
            <a:ext cx="2571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35" dirty="0">
                <a:solidFill>
                  <a:srgbClr val="8D8F93"/>
                </a:solidFill>
                <a:latin typeface="Franklin Gothic Book"/>
                <a:cs typeface="Franklin Gothic Book"/>
              </a:rPr>
              <a:t>19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3316" y="1292352"/>
            <a:ext cx="1731263" cy="1729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5894" y="1325117"/>
            <a:ext cx="1626108" cy="16245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5894" y="1325117"/>
            <a:ext cx="1626235" cy="1624965"/>
          </a:xfrm>
          <a:custGeom>
            <a:avLst/>
            <a:gdLst/>
            <a:ahLst/>
            <a:cxnLst/>
            <a:rect l="l" t="t" r="r" b="b"/>
            <a:pathLst>
              <a:path w="1626235" h="1624964">
                <a:moveTo>
                  <a:pt x="0" y="812291"/>
                </a:moveTo>
                <a:lnTo>
                  <a:pt x="2695" y="745671"/>
                </a:lnTo>
                <a:lnTo>
                  <a:pt x="10641" y="680534"/>
                </a:lnTo>
                <a:lnTo>
                  <a:pt x="23629" y="617089"/>
                </a:lnTo>
                <a:lnTo>
                  <a:pt x="41450" y="555545"/>
                </a:lnTo>
                <a:lnTo>
                  <a:pt x="63894" y="496112"/>
                </a:lnTo>
                <a:lnTo>
                  <a:pt x="90752" y="438997"/>
                </a:lnTo>
                <a:lnTo>
                  <a:pt x="121814" y="384411"/>
                </a:lnTo>
                <a:lnTo>
                  <a:pt x="156873" y="332563"/>
                </a:lnTo>
                <a:lnTo>
                  <a:pt x="195717" y="283661"/>
                </a:lnTo>
                <a:lnTo>
                  <a:pt x="238139" y="237915"/>
                </a:lnTo>
                <a:lnTo>
                  <a:pt x="283928" y="195533"/>
                </a:lnTo>
                <a:lnTo>
                  <a:pt x="332876" y="156725"/>
                </a:lnTo>
                <a:lnTo>
                  <a:pt x="384773" y="121700"/>
                </a:lnTo>
                <a:lnTo>
                  <a:pt x="439410" y="90666"/>
                </a:lnTo>
                <a:lnTo>
                  <a:pt x="496578" y="63834"/>
                </a:lnTo>
                <a:lnTo>
                  <a:pt x="556067" y="41411"/>
                </a:lnTo>
                <a:lnTo>
                  <a:pt x="617668" y="23607"/>
                </a:lnTo>
                <a:lnTo>
                  <a:pt x="681173" y="10631"/>
                </a:lnTo>
                <a:lnTo>
                  <a:pt x="746371" y="2692"/>
                </a:lnTo>
                <a:lnTo>
                  <a:pt x="813054" y="0"/>
                </a:lnTo>
                <a:lnTo>
                  <a:pt x="879736" y="2692"/>
                </a:lnTo>
                <a:lnTo>
                  <a:pt x="944934" y="10631"/>
                </a:lnTo>
                <a:lnTo>
                  <a:pt x="1008439" y="23607"/>
                </a:lnTo>
                <a:lnTo>
                  <a:pt x="1070040" y="41411"/>
                </a:lnTo>
                <a:lnTo>
                  <a:pt x="1129529" y="63834"/>
                </a:lnTo>
                <a:lnTo>
                  <a:pt x="1186697" y="90666"/>
                </a:lnTo>
                <a:lnTo>
                  <a:pt x="1241334" y="121700"/>
                </a:lnTo>
                <a:lnTo>
                  <a:pt x="1293231" y="156725"/>
                </a:lnTo>
                <a:lnTo>
                  <a:pt x="1342179" y="195533"/>
                </a:lnTo>
                <a:lnTo>
                  <a:pt x="1387968" y="237915"/>
                </a:lnTo>
                <a:lnTo>
                  <a:pt x="1430390" y="283661"/>
                </a:lnTo>
                <a:lnTo>
                  <a:pt x="1469234" y="332563"/>
                </a:lnTo>
                <a:lnTo>
                  <a:pt x="1504293" y="384411"/>
                </a:lnTo>
                <a:lnTo>
                  <a:pt x="1535355" y="438997"/>
                </a:lnTo>
                <a:lnTo>
                  <a:pt x="1562213" y="496112"/>
                </a:lnTo>
                <a:lnTo>
                  <a:pt x="1584657" y="555545"/>
                </a:lnTo>
                <a:lnTo>
                  <a:pt x="1602478" y="617089"/>
                </a:lnTo>
                <a:lnTo>
                  <a:pt x="1615466" y="680534"/>
                </a:lnTo>
                <a:lnTo>
                  <a:pt x="1623412" y="745671"/>
                </a:lnTo>
                <a:lnTo>
                  <a:pt x="1626108" y="812291"/>
                </a:lnTo>
                <a:lnTo>
                  <a:pt x="1623412" y="878912"/>
                </a:lnTo>
                <a:lnTo>
                  <a:pt x="1615466" y="944049"/>
                </a:lnTo>
                <a:lnTo>
                  <a:pt x="1602478" y="1007494"/>
                </a:lnTo>
                <a:lnTo>
                  <a:pt x="1584657" y="1069038"/>
                </a:lnTo>
                <a:lnTo>
                  <a:pt x="1562213" y="1128471"/>
                </a:lnTo>
                <a:lnTo>
                  <a:pt x="1535355" y="1185586"/>
                </a:lnTo>
                <a:lnTo>
                  <a:pt x="1504293" y="1240172"/>
                </a:lnTo>
                <a:lnTo>
                  <a:pt x="1469234" y="1292020"/>
                </a:lnTo>
                <a:lnTo>
                  <a:pt x="1430390" y="1340922"/>
                </a:lnTo>
                <a:lnTo>
                  <a:pt x="1387968" y="1386668"/>
                </a:lnTo>
                <a:lnTo>
                  <a:pt x="1342179" y="1429050"/>
                </a:lnTo>
                <a:lnTo>
                  <a:pt x="1293231" y="1467858"/>
                </a:lnTo>
                <a:lnTo>
                  <a:pt x="1241334" y="1502883"/>
                </a:lnTo>
                <a:lnTo>
                  <a:pt x="1186697" y="1533917"/>
                </a:lnTo>
                <a:lnTo>
                  <a:pt x="1129529" y="1560749"/>
                </a:lnTo>
                <a:lnTo>
                  <a:pt x="1070040" y="1583172"/>
                </a:lnTo>
                <a:lnTo>
                  <a:pt x="1008439" y="1600976"/>
                </a:lnTo>
                <a:lnTo>
                  <a:pt x="944934" y="1613952"/>
                </a:lnTo>
                <a:lnTo>
                  <a:pt x="879736" y="1621891"/>
                </a:lnTo>
                <a:lnTo>
                  <a:pt x="813054" y="1624583"/>
                </a:lnTo>
                <a:lnTo>
                  <a:pt x="746371" y="1621891"/>
                </a:lnTo>
                <a:lnTo>
                  <a:pt x="681173" y="1613952"/>
                </a:lnTo>
                <a:lnTo>
                  <a:pt x="617668" y="1600976"/>
                </a:lnTo>
                <a:lnTo>
                  <a:pt x="556067" y="1583172"/>
                </a:lnTo>
                <a:lnTo>
                  <a:pt x="496578" y="1560749"/>
                </a:lnTo>
                <a:lnTo>
                  <a:pt x="439410" y="1533917"/>
                </a:lnTo>
                <a:lnTo>
                  <a:pt x="384773" y="1502883"/>
                </a:lnTo>
                <a:lnTo>
                  <a:pt x="332876" y="1467858"/>
                </a:lnTo>
                <a:lnTo>
                  <a:pt x="283928" y="1429050"/>
                </a:lnTo>
                <a:lnTo>
                  <a:pt x="238139" y="1386668"/>
                </a:lnTo>
                <a:lnTo>
                  <a:pt x="195717" y="1340922"/>
                </a:lnTo>
                <a:lnTo>
                  <a:pt x="156873" y="1292020"/>
                </a:lnTo>
                <a:lnTo>
                  <a:pt x="121814" y="1240172"/>
                </a:lnTo>
                <a:lnTo>
                  <a:pt x="90752" y="1185586"/>
                </a:lnTo>
                <a:lnTo>
                  <a:pt x="63894" y="1128471"/>
                </a:lnTo>
                <a:lnTo>
                  <a:pt x="41450" y="1069038"/>
                </a:lnTo>
                <a:lnTo>
                  <a:pt x="23629" y="1007494"/>
                </a:lnTo>
                <a:lnTo>
                  <a:pt x="10641" y="944049"/>
                </a:lnTo>
                <a:lnTo>
                  <a:pt x="2695" y="878912"/>
                </a:lnTo>
                <a:lnTo>
                  <a:pt x="0" y="812291"/>
                </a:lnTo>
                <a:close/>
              </a:path>
            </a:pathLst>
          </a:custGeom>
          <a:ln w="19050">
            <a:solidFill>
              <a:srgbClr val="C1B8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5894" y="2035301"/>
            <a:ext cx="1626235" cy="4038600"/>
          </a:xfrm>
          <a:custGeom>
            <a:avLst/>
            <a:gdLst/>
            <a:ahLst/>
            <a:cxnLst/>
            <a:rect l="l" t="t" r="r" b="b"/>
            <a:pathLst>
              <a:path w="1626235" h="4038600">
                <a:moveTo>
                  <a:pt x="0" y="0"/>
                </a:moveTo>
                <a:lnTo>
                  <a:pt x="1626108" y="0"/>
                </a:lnTo>
                <a:lnTo>
                  <a:pt x="1626108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5894" y="2035301"/>
            <a:ext cx="1626235" cy="4038600"/>
          </a:xfrm>
          <a:custGeom>
            <a:avLst/>
            <a:gdLst/>
            <a:ahLst/>
            <a:cxnLst/>
            <a:rect l="l" t="t" r="r" b="b"/>
            <a:pathLst>
              <a:path w="1626235" h="4038600">
                <a:moveTo>
                  <a:pt x="0" y="0"/>
                </a:moveTo>
                <a:lnTo>
                  <a:pt x="1626108" y="0"/>
                </a:lnTo>
                <a:lnTo>
                  <a:pt x="1626108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BEC5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72368" y="2925099"/>
            <a:ext cx="1430655" cy="485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1400"/>
              </a:lnSpc>
            </a:pPr>
            <a:r>
              <a:rPr sz="105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050" spc="2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u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at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050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He</a:t>
            </a:r>
            <a:r>
              <a:rPr sz="105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Ma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ent</a:t>
            </a:r>
            <a:r>
              <a:rPr sz="1050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&amp;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20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em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an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2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05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endParaRPr sz="105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4080" y="3575581"/>
            <a:ext cx="1454150" cy="812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 indent="-76200">
              <a:lnSpc>
                <a:spcPct val="101699"/>
              </a:lnSpc>
              <a:buClr>
                <a:srgbClr val="283446"/>
              </a:buClr>
              <a:buFont typeface="Arial"/>
              <a:buChar char="•"/>
              <a:tabLst>
                <a:tab pos="89535" algn="l"/>
              </a:tabLst>
            </a:pP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reas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 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awareness an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 us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of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urr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ent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too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s 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(e.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.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,</a:t>
            </a:r>
            <a:r>
              <a:rPr sz="105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Hea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na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ic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s, 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Hea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R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istries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,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D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 Mea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sure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b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rar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y)</a:t>
            </a:r>
            <a:endParaRPr sz="105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4080" y="4550804"/>
            <a:ext cx="1450975" cy="648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 indent="-76200">
              <a:lnSpc>
                <a:spcPct val="101600"/>
              </a:lnSpc>
              <a:buClr>
                <a:srgbClr val="283446"/>
              </a:buClr>
              <a:buFont typeface="Arial"/>
              <a:buChar char="•"/>
              <a:tabLst>
                <a:tab pos="89535" algn="l"/>
              </a:tabLst>
            </a:pP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te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rat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al 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u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at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hea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ana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ent</a:t>
            </a:r>
            <a:r>
              <a:rPr sz="105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res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ur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es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int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ar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ivery</a:t>
            </a:r>
            <a:endParaRPr sz="1050">
              <a:latin typeface="Franklin Gothic Book"/>
              <a:cs typeface="Franklin Gothic Book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71927" y="1292352"/>
            <a:ext cx="1731251" cy="1729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24505" y="1325117"/>
            <a:ext cx="1626108" cy="16245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24505" y="1325117"/>
            <a:ext cx="1626235" cy="1624965"/>
          </a:xfrm>
          <a:custGeom>
            <a:avLst/>
            <a:gdLst/>
            <a:ahLst/>
            <a:cxnLst/>
            <a:rect l="l" t="t" r="r" b="b"/>
            <a:pathLst>
              <a:path w="1626235" h="1624964">
                <a:moveTo>
                  <a:pt x="0" y="812291"/>
                </a:moveTo>
                <a:lnTo>
                  <a:pt x="2695" y="745671"/>
                </a:lnTo>
                <a:lnTo>
                  <a:pt x="10641" y="680534"/>
                </a:lnTo>
                <a:lnTo>
                  <a:pt x="23629" y="617089"/>
                </a:lnTo>
                <a:lnTo>
                  <a:pt x="41450" y="555545"/>
                </a:lnTo>
                <a:lnTo>
                  <a:pt x="63894" y="496112"/>
                </a:lnTo>
                <a:lnTo>
                  <a:pt x="90752" y="438997"/>
                </a:lnTo>
                <a:lnTo>
                  <a:pt x="121814" y="384411"/>
                </a:lnTo>
                <a:lnTo>
                  <a:pt x="156873" y="332563"/>
                </a:lnTo>
                <a:lnTo>
                  <a:pt x="195717" y="283661"/>
                </a:lnTo>
                <a:lnTo>
                  <a:pt x="238139" y="237915"/>
                </a:lnTo>
                <a:lnTo>
                  <a:pt x="283928" y="195533"/>
                </a:lnTo>
                <a:lnTo>
                  <a:pt x="332876" y="156725"/>
                </a:lnTo>
                <a:lnTo>
                  <a:pt x="384773" y="121700"/>
                </a:lnTo>
                <a:lnTo>
                  <a:pt x="439410" y="90666"/>
                </a:lnTo>
                <a:lnTo>
                  <a:pt x="496578" y="63834"/>
                </a:lnTo>
                <a:lnTo>
                  <a:pt x="556067" y="41411"/>
                </a:lnTo>
                <a:lnTo>
                  <a:pt x="617668" y="23607"/>
                </a:lnTo>
                <a:lnTo>
                  <a:pt x="681173" y="10631"/>
                </a:lnTo>
                <a:lnTo>
                  <a:pt x="746371" y="2692"/>
                </a:lnTo>
                <a:lnTo>
                  <a:pt x="813054" y="0"/>
                </a:lnTo>
                <a:lnTo>
                  <a:pt x="879736" y="2692"/>
                </a:lnTo>
                <a:lnTo>
                  <a:pt x="944934" y="10631"/>
                </a:lnTo>
                <a:lnTo>
                  <a:pt x="1008439" y="23607"/>
                </a:lnTo>
                <a:lnTo>
                  <a:pt x="1070040" y="41411"/>
                </a:lnTo>
                <a:lnTo>
                  <a:pt x="1129529" y="63834"/>
                </a:lnTo>
                <a:lnTo>
                  <a:pt x="1186697" y="90666"/>
                </a:lnTo>
                <a:lnTo>
                  <a:pt x="1241334" y="121700"/>
                </a:lnTo>
                <a:lnTo>
                  <a:pt x="1293231" y="156725"/>
                </a:lnTo>
                <a:lnTo>
                  <a:pt x="1342179" y="195533"/>
                </a:lnTo>
                <a:lnTo>
                  <a:pt x="1387968" y="237915"/>
                </a:lnTo>
                <a:lnTo>
                  <a:pt x="1430390" y="283661"/>
                </a:lnTo>
                <a:lnTo>
                  <a:pt x="1469234" y="332563"/>
                </a:lnTo>
                <a:lnTo>
                  <a:pt x="1504293" y="384411"/>
                </a:lnTo>
                <a:lnTo>
                  <a:pt x="1535355" y="438997"/>
                </a:lnTo>
                <a:lnTo>
                  <a:pt x="1562213" y="496112"/>
                </a:lnTo>
                <a:lnTo>
                  <a:pt x="1584657" y="555545"/>
                </a:lnTo>
                <a:lnTo>
                  <a:pt x="1602478" y="617089"/>
                </a:lnTo>
                <a:lnTo>
                  <a:pt x="1615466" y="680534"/>
                </a:lnTo>
                <a:lnTo>
                  <a:pt x="1623412" y="745671"/>
                </a:lnTo>
                <a:lnTo>
                  <a:pt x="1626108" y="812291"/>
                </a:lnTo>
                <a:lnTo>
                  <a:pt x="1623412" y="878912"/>
                </a:lnTo>
                <a:lnTo>
                  <a:pt x="1615466" y="944049"/>
                </a:lnTo>
                <a:lnTo>
                  <a:pt x="1602478" y="1007494"/>
                </a:lnTo>
                <a:lnTo>
                  <a:pt x="1584657" y="1069038"/>
                </a:lnTo>
                <a:lnTo>
                  <a:pt x="1562213" y="1128471"/>
                </a:lnTo>
                <a:lnTo>
                  <a:pt x="1535355" y="1185586"/>
                </a:lnTo>
                <a:lnTo>
                  <a:pt x="1504293" y="1240172"/>
                </a:lnTo>
                <a:lnTo>
                  <a:pt x="1469234" y="1292020"/>
                </a:lnTo>
                <a:lnTo>
                  <a:pt x="1430390" y="1340922"/>
                </a:lnTo>
                <a:lnTo>
                  <a:pt x="1387968" y="1386668"/>
                </a:lnTo>
                <a:lnTo>
                  <a:pt x="1342179" y="1429050"/>
                </a:lnTo>
                <a:lnTo>
                  <a:pt x="1293231" y="1467858"/>
                </a:lnTo>
                <a:lnTo>
                  <a:pt x="1241334" y="1502883"/>
                </a:lnTo>
                <a:lnTo>
                  <a:pt x="1186697" y="1533917"/>
                </a:lnTo>
                <a:lnTo>
                  <a:pt x="1129529" y="1560749"/>
                </a:lnTo>
                <a:lnTo>
                  <a:pt x="1070040" y="1583172"/>
                </a:lnTo>
                <a:lnTo>
                  <a:pt x="1008439" y="1600976"/>
                </a:lnTo>
                <a:lnTo>
                  <a:pt x="944934" y="1613952"/>
                </a:lnTo>
                <a:lnTo>
                  <a:pt x="879736" y="1621891"/>
                </a:lnTo>
                <a:lnTo>
                  <a:pt x="813054" y="1624583"/>
                </a:lnTo>
                <a:lnTo>
                  <a:pt x="746371" y="1621891"/>
                </a:lnTo>
                <a:lnTo>
                  <a:pt x="681173" y="1613952"/>
                </a:lnTo>
                <a:lnTo>
                  <a:pt x="617668" y="1600976"/>
                </a:lnTo>
                <a:lnTo>
                  <a:pt x="556067" y="1583172"/>
                </a:lnTo>
                <a:lnTo>
                  <a:pt x="496578" y="1560749"/>
                </a:lnTo>
                <a:lnTo>
                  <a:pt x="439410" y="1533917"/>
                </a:lnTo>
                <a:lnTo>
                  <a:pt x="384773" y="1502883"/>
                </a:lnTo>
                <a:lnTo>
                  <a:pt x="332876" y="1467858"/>
                </a:lnTo>
                <a:lnTo>
                  <a:pt x="283928" y="1429050"/>
                </a:lnTo>
                <a:lnTo>
                  <a:pt x="238139" y="1386668"/>
                </a:lnTo>
                <a:lnTo>
                  <a:pt x="195717" y="1340922"/>
                </a:lnTo>
                <a:lnTo>
                  <a:pt x="156873" y="1292020"/>
                </a:lnTo>
                <a:lnTo>
                  <a:pt x="121814" y="1240172"/>
                </a:lnTo>
                <a:lnTo>
                  <a:pt x="90752" y="1185586"/>
                </a:lnTo>
                <a:lnTo>
                  <a:pt x="63894" y="1128471"/>
                </a:lnTo>
                <a:lnTo>
                  <a:pt x="41450" y="1069038"/>
                </a:lnTo>
                <a:lnTo>
                  <a:pt x="23629" y="1007494"/>
                </a:lnTo>
                <a:lnTo>
                  <a:pt x="10641" y="944049"/>
                </a:lnTo>
                <a:lnTo>
                  <a:pt x="2695" y="878912"/>
                </a:lnTo>
                <a:lnTo>
                  <a:pt x="0" y="812291"/>
                </a:lnTo>
                <a:close/>
              </a:path>
            </a:pathLst>
          </a:custGeom>
          <a:ln w="19050">
            <a:solidFill>
              <a:srgbClr val="5625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24505" y="2035301"/>
            <a:ext cx="1626235" cy="4038600"/>
          </a:xfrm>
          <a:custGeom>
            <a:avLst/>
            <a:gdLst/>
            <a:ahLst/>
            <a:cxnLst/>
            <a:rect l="l" t="t" r="r" b="b"/>
            <a:pathLst>
              <a:path w="1626235" h="4038600">
                <a:moveTo>
                  <a:pt x="0" y="0"/>
                </a:moveTo>
                <a:lnTo>
                  <a:pt x="1626108" y="0"/>
                </a:lnTo>
                <a:lnTo>
                  <a:pt x="1626108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24505" y="2035301"/>
            <a:ext cx="1626235" cy="4038600"/>
          </a:xfrm>
          <a:custGeom>
            <a:avLst/>
            <a:gdLst/>
            <a:ahLst/>
            <a:cxnLst/>
            <a:rect l="l" t="t" r="r" b="b"/>
            <a:pathLst>
              <a:path w="1626235" h="4038600">
                <a:moveTo>
                  <a:pt x="0" y="0"/>
                </a:moveTo>
                <a:lnTo>
                  <a:pt x="1626108" y="0"/>
                </a:lnTo>
                <a:lnTo>
                  <a:pt x="1626108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BEC5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751028" y="2822894"/>
            <a:ext cx="1170940" cy="32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 marR="5080" indent="-5080">
              <a:lnSpc>
                <a:spcPct val="101899"/>
              </a:lnSpc>
            </a:pPr>
            <a:r>
              <a:rPr sz="105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Pa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ti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ent</a:t>
            </a:r>
            <a:r>
              <a:rPr sz="1050" spc="-5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nco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unter</a:t>
            </a:r>
            <a:r>
              <a:rPr sz="1050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&amp;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2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u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li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050" spc="-4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2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05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si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endParaRPr sz="1050">
              <a:latin typeface="Franklin Gothic Book"/>
              <a:cs typeface="Franklin Gothic Boo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03200" y="3310309"/>
            <a:ext cx="121983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 indent="-76200" algn="just">
              <a:lnSpc>
                <a:spcPct val="101899"/>
              </a:lnSpc>
              <a:buClr>
                <a:srgbClr val="283446"/>
              </a:buClr>
              <a:buFont typeface="Arial"/>
              <a:buChar char="•"/>
              <a:tabLst>
                <a:tab pos="89535" algn="l"/>
              </a:tabLst>
            </a:pP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Im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rov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en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tra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zed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pp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nti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05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b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li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to tria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ge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tien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need</a:t>
            </a:r>
            <a:endParaRPr sz="1050">
              <a:latin typeface="Franklin Gothic Book"/>
              <a:cs typeface="Franklin Gothic Boo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03200" y="3960955"/>
            <a:ext cx="142494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 indent="-76200">
              <a:lnSpc>
                <a:spcPct val="101699"/>
              </a:lnSpc>
              <a:buClr>
                <a:srgbClr val="283446"/>
              </a:buClr>
              <a:buFont typeface="Arial"/>
              <a:buChar char="•"/>
              <a:tabLst>
                <a:tab pos="89535" algn="l"/>
              </a:tabLst>
            </a:pP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Ab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ili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r>
              <a:rPr sz="1050" spc="2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ea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ut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il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z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at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050" spc="2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of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rtu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al 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ar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an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 o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ther e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he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ons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of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ar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 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where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an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 whe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05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k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es sense</a:t>
            </a:r>
            <a:endParaRPr sz="1050">
              <a:latin typeface="Franklin Gothic Book"/>
              <a:cs typeface="Franklin Gothic Boo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03200" y="5099213"/>
            <a:ext cx="1438910" cy="812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 indent="-76200">
              <a:lnSpc>
                <a:spcPct val="101699"/>
              </a:lnSpc>
              <a:buClr>
                <a:srgbClr val="283446"/>
              </a:buClr>
              <a:buFont typeface="Arial"/>
              <a:buChar char="•"/>
              <a:tabLst>
                <a:tab pos="89535" algn="l"/>
              </a:tabLst>
            </a:pP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Im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rov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al</a:t>
            </a:r>
            <a:r>
              <a:rPr sz="1050" spc="2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us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of tem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tin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05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for 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or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ani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z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&amp;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ann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ng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t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ar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tea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ay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(e.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.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, n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s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how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/l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at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2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lici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)</a:t>
            </a:r>
            <a:endParaRPr sz="1050">
              <a:latin typeface="Franklin Gothic Book"/>
              <a:cs typeface="Franklin Gothic Book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322064" y="1292352"/>
            <a:ext cx="1729739" cy="17297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74641" y="1325117"/>
            <a:ext cx="1624584" cy="16245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74641" y="1325117"/>
            <a:ext cx="1624965" cy="1624965"/>
          </a:xfrm>
          <a:custGeom>
            <a:avLst/>
            <a:gdLst/>
            <a:ahLst/>
            <a:cxnLst/>
            <a:rect l="l" t="t" r="r" b="b"/>
            <a:pathLst>
              <a:path w="1624964" h="1624964">
                <a:moveTo>
                  <a:pt x="0" y="812291"/>
                </a:moveTo>
                <a:lnTo>
                  <a:pt x="2692" y="745671"/>
                </a:lnTo>
                <a:lnTo>
                  <a:pt x="10631" y="680534"/>
                </a:lnTo>
                <a:lnTo>
                  <a:pt x="23607" y="617089"/>
                </a:lnTo>
                <a:lnTo>
                  <a:pt x="41411" y="555545"/>
                </a:lnTo>
                <a:lnTo>
                  <a:pt x="63834" y="496112"/>
                </a:lnTo>
                <a:lnTo>
                  <a:pt x="90666" y="438997"/>
                </a:lnTo>
                <a:lnTo>
                  <a:pt x="121700" y="384411"/>
                </a:lnTo>
                <a:lnTo>
                  <a:pt x="156725" y="332563"/>
                </a:lnTo>
                <a:lnTo>
                  <a:pt x="195533" y="283661"/>
                </a:lnTo>
                <a:lnTo>
                  <a:pt x="237915" y="237915"/>
                </a:lnTo>
                <a:lnTo>
                  <a:pt x="283661" y="195533"/>
                </a:lnTo>
                <a:lnTo>
                  <a:pt x="332563" y="156725"/>
                </a:lnTo>
                <a:lnTo>
                  <a:pt x="384411" y="121700"/>
                </a:lnTo>
                <a:lnTo>
                  <a:pt x="438997" y="90666"/>
                </a:lnTo>
                <a:lnTo>
                  <a:pt x="496112" y="63834"/>
                </a:lnTo>
                <a:lnTo>
                  <a:pt x="555545" y="41411"/>
                </a:lnTo>
                <a:lnTo>
                  <a:pt x="617089" y="23607"/>
                </a:lnTo>
                <a:lnTo>
                  <a:pt x="680534" y="10631"/>
                </a:lnTo>
                <a:lnTo>
                  <a:pt x="745671" y="2692"/>
                </a:lnTo>
                <a:lnTo>
                  <a:pt x="812292" y="0"/>
                </a:lnTo>
                <a:lnTo>
                  <a:pt x="878912" y="2692"/>
                </a:lnTo>
                <a:lnTo>
                  <a:pt x="944049" y="10631"/>
                </a:lnTo>
                <a:lnTo>
                  <a:pt x="1007494" y="23607"/>
                </a:lnTo>
                <a:lnTo>
                  <a:pt x="1069038" y="41411"/>
                </a:lnTo>
                <a:lnTo>
                  <a:pt x="1128471" y="63834"/>
                </a:lnTo>
                <a:lnTo>
                  <a:pt x="1185586" y="90666"/>
                </a:lnTo>
                <a:lnTo>
                  <a:pt x="1240172" y="121700"/>
                </a:lnTo>
                <a:lnTo>
                  <a:pt x="1292020" y="156725"/>
                </a:lnTo>
                <a:lnTo>
                  <a:pt x="1340922" y="195533"/>
                </a:lnTo>
                <a:lnTo>
                  <a:pt x="1386668" y="237915"/>
                </a:lnTo>
                <a:lnTo>
                  <a:pt x="1429050" y="283661"/>
                </a:lnTo>
                <a:lnTo>
                  <a:pt x="1467858" y="332563"/>
                </a:lnTo>
                <a:lnTo>
                  <a:pt x="1502883" y="384411"/>
                </a:lnTo>
                <a:lnTo>
                  <a:pt x="1533917" y="438997"/>
                </a:lnTo>
                <a:lnTo>
                  <a:pt x="1560749" y="496112"/>
                </a:lnTo>
                <a:lnTo>
                  <a:pt x="1583172" y="555545"/>
                </a:lnTo>
                <a:lnTo>
                  <a:pt x="1600976" y="617089"/>
                </a:lnTo>
                <a:lnTo>
                  <a:pt x="1613952" y="680534"/>
                </a:lnTo>
                <a:lnTo>
                  <a:pt x="1621891" y="745671"/>
                </a:lnTo>
                <a:lnTo>
                  <a:pt x="1624584" y="812291"/>
                </a:lnTo>
                <a:lnTo>
                  <a:pt x="1621891" y="878912"/>
                </a:lnTo>
                <a:lnTo>
                  <a:pt x="1613952" y="944049"/>
                </a:lnTo>
                <a:lnTo>
                  <a:pt x="1600976" y="1007494"/>
                </a:lnTo>
                <a:lnTo>
                  <a:pt x="1583172" y="1069038"/>
                </a:lnTo>
                <a:lnTo>
                  <a:pt x="1560749" y="1128471"/>
                </a:lnTo>
                <a:lnTo>
                  <a:pt x="1533917" y="1185586"/>
                </a:lnTo>
                <a:lnTo>
                  <a:pt x="1502883" y="1240172"/>
                </a:lnTo>
                <a:lnTo>
                  <a:pt x="1467858" y="1292020"/>
                </a:lnTo>
                <a:lnTo>
                  <a:pt x="1429050" y="1340922"/>
                </a:lnTo>
                <a:lnTo>
                  <a:pt x="1386668" y="1386668"/>
                </a:lnTo>
                <a:lnTo>
                  <a:pt x="1340922" y="1429050"/>
                </a:lnTo>
                <a:lnTo>
                  <a:pt x="1292020" y="1467858"/>
                </a:lnTo>
                <a:lnTo>
                  <a:pt x="1240172" y="1502883"/>
                </a:lnTo>
                <a:lnTo>
                  <a:pt x="1185586" y="1533917"/>
                </a:lnTo>
                <a:lnTo>
                  <a:pt x="1128471" y="1560749"/>
                </a:lnTo>
                <a:lnTo>
                  <a:pt x="1069038" y="1583172"/>
                </a:lnTo>
                <a:lnTo>
                  <a:pt x="1007494" y="1600976"/>
                </a:lnTo>
                <a:lnTo>
                  <a:pt x="944049" y="1613952"/>
                </a:lnTo>
                <a:lnTo>
                  <a:pt x="878912" y="1621891"/>
                </a:lnTo>
                <a:lnTo>
                  <a:pt x="812292" y="1624583"/>
                </a:lnTo>
                <a:lnTo>
                  <a:pt x="745671" y="1621891"/>
                </a:lnTo>
                <a:lnTo>
                  <a:pt x="680534" y="1613952"/>
                </a:lnTo>
                <a:lnTo>
                  <a:pt x="617089" y="1600976"/>
                </a:lnTo>
                <a:lnTo>
                  <a:pt x="555545" y="1583172"/>
                </a:lnTo>
                <a:lnTo>
                  <a:pt x="496112" y="1560749"/>
                </a:lnTo>
                <a:lnTo>
                  <a:pt x="438997" y="1533917"/>
                </a:lnTo>
                <a:lnTo>
                  <a:pt x="384411" y="1502883"/>
                </a:lnTo>
                <a:lnTo>
                  <a:pt x="332563" y="1467858"/>
                </a:lnTo>
                <a:lnTo>
                  <a:pt x="283661" y="1429050"/>
                </a:lnTo>
                <a:lnTo>
                  <a:pt x="237915" y="1386668"/>
                </a:lnTo>
                <a:lnTo>
                  <a:pt x="195533" y="1340922"/>
                </a:lnTo>
                <a:lnTo>
                  <a:pt x="156725" y="1292020"/>
                </a:lnTo>
                <a:lnTo>
                  <a:pt x="121700" y="1240172"/>
                </a:lnTo>
                <a:lnTo>
                  <a:pt x="90666" y="1185586"/>
                </a:lnTo>
                <a:lnTo>
                  <a:pt x="63834" y="1128471"/>
                </a:lnTo>
                <a:lnTo>
                  <a:pt x="41411" y="1069038"/>
                </a:lnTo>
                <a:lnTo>
                  <a:pt x="23607" y="1007494"/>
                </a:lnTo>
                <a:lnTo>
                  <a:pt x="10631" y="944049"/>
                </a:lnTo>
                <a:lnTo>
                  <a:pt x="2692" y="878912"/>
                </a:lnTo>
                <a:lnTo>
                  <a:pt x="0" y="812291"/>
                </a:lnTo>
                <a:close/>
              </a:path>
            </a:pathLst>
          </a:custGeom>
          <a:ln w="19050">
            <a:solidFill>
              <a:srgbClr val="253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74641" y="2035301"/>
            <a:ext cx="1624965" cy="4038600"/>
          </a:xfrm>
          <a:custGeom>
            <a:avLst/>
            <a:gdLst/>
            <a:ahLst/>
            <a:cxnLst/>
            <a:rect l="l" t="t" r="r" b="b"/>
            <a:pathLst>
              <a:path w="1624964" h="4038600">
                <a:moveTo>
                  <a:pt x="0" y="0"/>
                </a:moveTo>
                <a:lnTo>
                  <a:pt x="1624584" y="0"/>
                </a:lnTo>
                <a:lnTo>
                  <a:pt x="1624584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74641" y="2035301"/>
            <a:ext cx="1624965" cy="4038600"/>
          </a:xfrm>
          <a:custGeom>
            <a:avLst/>
            <a:gdLst/>
            <a:ahLst/>
            <a:cxnLst/>
            <a:rect l="l" t="t" r="r" b="b"/>
            <a:pathLst>
              <a:path w="1624964" h="4038600">
                <a:moveTo>
                  <a:pt x="0" y="0"/>
                </a:moveTo>
                <a:lnTo>
                  <a:pt x="1624584" y="0"/>
                </a:lnTo>
                <a:lnTo>
                  <a:pt x="1624584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BEC5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452320" y="2699356"/>
            <a:ext cx="1373505" cy="973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380" marR="18415" indent="480059">
              <a:lnSpc>
                <a:spcPct val="101000"/>
              </a:lnSpc>
            </a:pPr>
            <a:r>
              <a:rPr sz="1050" spc="2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re </a:t>
            </a:r>
            <a:r>
              <a:rPr sz="1050" spc="2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or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di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050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2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05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endParaRPr sz="1050">
              <a:latin typeface="Franklin Gothic Book"/>
              <a:cs typeface="Franklin Gothic Book"/>
            </a:endParaRPr>
          </a:p>
          <a:p>
            <a:pPr marL="88900" marR="5080" indent="-76200">
              <a:lnSpc>
                <a:spcPct val="101600"/>
              </a:lnSpc>
              <a:buClr>
                <a:srgbClr val="283446"/>
              </a:buClr>
              <a:buFont typeface="Arial"/>
              <a:buChar char="•"/>
              <a:tabLst>
                <a:tab pos="89535" algn="l"/>
              </a:tabLst>
            </a:pP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Im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rov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tien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t 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in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orm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tio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tur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t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re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u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re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un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an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y of 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in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orm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tio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therin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endParaRPr sz="1050">
              <a:latin typeface="Franklin Gothic Book"/>
              <a:cs typeface="Franklin Gothic Boo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452320" y="3837383"/>
            <a:ext cx="1309370" cy="648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 indent="-76200">
              <a:lnSpc>
                <a:spcPct val="101400"/>
              </a:lnSpc>
              <a:buClr>
                <a:srgbClr val="283446"/>
              </a:buClr>
              <a:buFont typeface="Arial"/>
              <a:buChar char="•"/>
              <a:tabLst>
                <a:tab pos="89535" algn="l"/>
              </a:tabLst>
            </a:pP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tur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ia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y 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ar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ea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k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ge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thro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u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gh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in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rea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se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050" spc="2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u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of</a:t>
            </a:r>
            <a:endParaRPr sz="1050">
              <a:latin typeface="Franklin Gothic Book"/>
              <a:cs typeface="Franklin Gothic Book"/>
            </a:endParaRPr>
          </a:p>
          <a:p>
            <a:pPr marL="88900">
              <a:lnSpc>
                <a:spcPct val="100000"/>
              </a:lnSpc>
              <a:spcBef>
                <a:spcPts val="20"/>
              </a:spcBef>
            </a:pP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e-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onsu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endParaRPr sz="1050">
              <a:latin typeface="Franklin Gothic Book"/>
              <a:cs typeface="Franklin Gothic Boo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452320" y="4649571"/>
            <a:ext cx="1250315" cy="648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 indent="-76200">
              <a:lnSpc>
                <a:spcPct val="101600"/>
              </a:lnSpc>
              <a:buClr>
                <a:srgbClr val="283446"/>
              </a:buClr>
              <a:buFont typeface="Arial"/>
              <a:buChar char="•"/>
              <a:tabLst>
                <a:tab pos="89535" algn="l"/>
              </a:tabLst>
            </a:pP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Im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rov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re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erra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l 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ana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ent</a:t>
            </a:r>
            <a:r>
              <a:rPr sz="105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an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mm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un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ic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at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050" spc="2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w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th net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w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or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k 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rovi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ers</a:t>
            </a:r>
            <a:endParaRPr sz="1050">
              <a:latin typeface="Franklin Gothic Book"/>
              <a:cs typeface="Franklin Gothic Boo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452320" y="5463251"/>
            <a:ext cx="1343660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 indent="-76200">
              <a:lnSpc>
                <a:spcPct val="101400"/>
              </a:lnSpc>
              <a:buClr>
                <a:srgbClr val="283446"/>
              </a:buClr>
              <a:buFont typeface="Arial"/>
              <a:buChar char="•"/>
              <a:tabLst>
                <a:tab pos="89535" algn="l"/>
              </a:tabLst>
            </a:pP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Im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rov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b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 and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harm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y a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cc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050" spc="2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an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ut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ili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z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at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endParaRPr sz="1050">
              <a:latin typeface="Franklin Gothic Book"/>
              <a:cs typeface="Franklin Gothic Book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170676" y="1292352"/>
            <a:ext cx="1731251" cy="1729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23253" y="1325117"/>
            <a:ext cx="1626107" cy="16245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23253" y="1325117"/>
            <a:ext cx="1626235" cy="1624965"/>
          </a:xfrm>
          <a:custGeom>
            <a:avLst/>
            <a:gdLst/>
            <a:ahLst/>
            <a:cxnLst/>
            <a:rect l="l" t="t" r="r" b="b"/>
            <a:pathLst>
              <a:path w="1626234" h="1624964">
                <a:moveTo>
                  <a:pt x="0" y="812291"/>
                </a:moveTo>
                <a:lnTo>
                  <a:pt x="2695" y="745671"/>
                </a:lnTo>
                <a:lnTo>
                  <a:pt x="10641" y="680534"/>
                </a:lnTo>
                <a:lnTo>
                  <a:pt x="23629" y="617089"/>
                </a:lnTo>
                <a:lnTo>
                  <a:pt x="41450" y="555545"/>
                </a:lnTo>
                <a:lnTo>
                  <a:pt x="63894" y="496112"/>
                </a:lnTo>
                <a:lnTo>
                  <a:pt x="90752" y="438997"/>
                </a:lnTo>
                <a:lnTo>
                  <a:pt x="121814" y="384411"/>
                </a:lnTo>
                <a:lnTo>
                  <a:pt x="156873" y="332563"/>
                </a:lnTo>
                <a:lnTo>
                  <a:pt x="195717" y="283661"/>
                </a:lnTo>
                <a:lnTo>
                  <a:pt x="238139" y="237915"/>
                </a:lnTo>
                <a:lnTo>
                  <a:pt x="283928" y="195533"/>
                </a:lnTo>
                <a:lnTo>
                  <a:pt x="332876" y="156725"/>
                </a:lnTo>
                <a:lnTo>
                  <a:pt x="384773" y="121700"/>
                </a:lnTo>
                <a:lnTo>
                  <a:pt x="439410" y="90666"/>
                </a:lnTo>
                <a:lnTo>
                  <a:pt x="496578" y="63834"/>
                </a:lnTo>
                <a:lnTo>
                  <a:pt x="556067" y="41411"/>
                </a:lnTo>
                <a:lnTo>
                  <a:pt x="617668" y="23607"/>
                </a:lnTo>
                <a:lnTo>
                  <a:pt x="681173" y="10631"/>
                </a:lnTo>
                <a:lnTo>
                  <a:pt x="746371" y="2692"/>
                </a:lnTo>
                <a:lnTo>
                  <a:pt x="813054" y="0"/>
                </a:lnTo>
                <a:lnTo>
                  <a:pt x="879736" y="2692"/>
                </a:lnTo>
                <a:lnTo>
                  <a:pt x="944934" y="10631"/>
                </a:lnTo>
                <a:lnTo>
                  <a:pt x="1008439" y="23607"/>
                </a:lnTo>
                <a:lnTo>
                  <a:pt x="1070040" y="41411"/>
                </a:lnTo>
                <a:lnTo>
                  <a:pt x="1129529" y="63834"/>
                </a:lnTo>
                <a:lnTo>
                  <a:pt x="1186697" y="90666"/>
                </a:lnTo>
                <a:lnTo>
                  <a:pt x="1241334" y="121700"/>
                </a:lnTo>
                <a:lnTo>
                  <a:pt x="1293231" y="156725"/>
                </a:lnTo>
                <a:lnTo>
                  <a:pt x="1342179" y="195533"/>
                </a:lnTo>
                <a:lnTo>
                  <a:pt x="1387968" y="237915"/>
                </a:lnTo>
                <a:lnTo>
                  <a:pt x="1430390" y="283661"/>
                </a:lnTo>
                <a:lnTo>
                  <a:pt x="1469234" y="332563"/>
                </a:lnTo>
                <a:lnTo>
                  <a:pt x="1504293" y="384411"/>
                </a:lnTo>
                <a:lnTo>
                  <a:pt x="1535355" y="438997"/>
                </a:lnTo>
                <a:lnTo>
                  <a:pt x="1562213" y="496112"/>
                </a:lnTo>
                <a:lnTo>
                  <a:pt x="1584657" y="555545"/>
                </a:lnTo>
                <a:lnTo>
                  <a:pt x="1602478" y="617089"/>
                </a:lnTo>
                <a:lnTo>
                  <a:pt x="1615466" y="680534"/>
                </a:lnTo>
                <a:lnTo>
                  <a:pt x="1623412" y="745671"/>
                </a:lnTo>
                <a:lnTo>
                  <a:pt x="1626108" y="812291"/>
                </a:lnTo>
                <a:lnTo>
                  <a:pt x="1623412" y="878912"/>
                </a:lnTo>
                <a:lnTo>
                  <a:pt x="1615466" y="944049"/>
                </a:lnTo>
                <a:lnTo>
                  <a:pt x="1602478" y="1007494"/>
                </a:lnTo>
                <a:lnTo>
                  <a:pt x="1584657" y="1069038"/>
                </a:lnTo>
                <a:lnTo>
                  <a:pt x="1562213" y="1128471"/>
                </a:lnTo>
                <a:lnTo>
                  <a:pt x="1535355" y="1185586"/>
                </a:lnTo>
                <a:lnTo>
                  <a:pt x="1504293" y="1240172"/>
                </a:lnTo>
                <a:lnTo>
                  <a:pt x="1469234" y="1292020"/>
                </a:lnTo>
                <a:lnTo>
                  <a:pt x="1430390" y="1340922"/>
                </a:lnTo>
                <a:lnTo>
                  <a:pt x="1387968" y="1386668"/>
                </a:lnTo>
                <a:lnTo>
                  <a:pt x="1342179" y="1429050"/>
                </a:lnTo>
                <a:lnTo>
                  <a:pt x="1293231" y="1467858"/>
                </a:lnTo>
                <a:lnTo>
                  <a:pt x="1241334" y="1502883"/>
                </a:lnTo>
                <a:lnTo>
                  <a:pt x="1186697" y="1533917"/>
                </a:lnTo>
                <a:lnTo>
                  <a:pt x="1129529" y="1560749"/>
                </a:lnTo>
                <a:lnTo>
                  <a:pt x="1070040" y="1583172"/>
                </a:lnTo>
                <a:lnTo>
                  <a:pt x="1008439" y="1600976"/>
                </a:lnTo>
                <a:lnTo>
                  <a:pt x="944934" y="1613952"/>
                </a:lnTo>
                <a:lnTo>
                  <a:pt x="879736" y="1621891"/>
                </a:lnTo>
                <a:lnTo>
                  <a:pt x="813054" y="1624583"/>
                </a:lnTo>
                <a:lnTo>
                  <a:pt x="746371" y="1621891"/>
                </a:lnTo>
                <a:lnTo>
                  <a:pt x="681173" y="1613952"/>
                </a:lnTo>
                <a:lnTo>
                  <a:pt x="617668" y="1600976"/>
                </a:lnTo>
                <a:lnTo>
                  <a:pt x="556067" y="1583172"/>
                </a:lnTo>
                <a:lnTo>
                  <a:pt x="496578" y="1560749"/>
                </a:lnTo>
                <a:lnTo>
                  <a:pt x="439410" y="1533917"/>
                </a:lnTo>
                <a:lnTo>
                  <a:pt x="384773" y="1502883"/>
                </a:lnTo>
                <a:lnTo>
                  <a:pt x="332876" y="1467858"/>
                </a:lnTo>
                <a:lnTo>
                  <a:pt x="283928" y="1429050"/>
                </a:lnTo>
                <a:lnTo>
                  <a:pt x="238139" y="1386668"/>
                </a:lnTo>
                <a:lnTo>
                  <a:pt x="195717" y="1340922"/>
                </a:lnTo>
                <a:lnTo>
                  <a:pt x="156873" y="1292020"/>
                </a:lnTo>
                <a:lnTo>
                  <a:pt x="121814" y="1240172"/>
                </a:lnTo>
                <a:lnTo>
                  <a:pt x="90752" y="1185586"/>
                </a:lnTo>
                <a:lnTo>
                  <a:pt x="63894" y="1128471"/>
                </a:lnTo>
                <a:lnTo>
                  <a:pt x="41450" y="1069038"/>
                </a:lnTo>
                <a:lnTo>
                  <a:pt x="23629" y="1007494"/>
                </a:lnTo>
                <a:lnTo>
                  <a:pt x="10641" y="944049"/>
                </a:lnTo>
                <a:lnTo>
                  <a:pt x="2695" y="878912"/>
                </a:lnTo>
                <a:lnTo>
                  <a:pt x="0" y="812291"/>
                </a:lnTo>
                <a:close/>
              </a:path>
            </a:pathLst>
          </a:custGeom>
          <a:ln w="19050">
            <a:solidFill>
              <a:srgbClr val="B9C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23253" y="2035301"/>
            <a:ext cx="1626235" cy="4038600"/>
          </a:xfrm>
          <a:custGeom>
            <a:avLst/>
            <a:gdLst/>
            <a:ahLst/>
            <a:cxnLst/>
            <a:rect l="l" t="t" r="r" b="b"/>
            <a:pathLst>
              <a:path w="1626234" h="4038600">
                <a:moveTo>
                  <a:pt x="0" y="0"/>
                </a:moveTo>
                <a:lnTo>
                  <a:pt x="1626107" y="0"/>
                </a:lnTo>
                <a:lnTo>
                  <a:pt x="1626107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23253" y="2035301"/>
            <a:ext cx="1626235" cy="4038600"/>
          </a:xfrm>
          <a:custGeom>
            <a:avLst/>
            <a:gdLst/>
            <a:ahLst/>
            <a:cxnLst/>
            <a:rect l="l" t="t" r="r" b="b"/>
            <a:pathLst>
              <a:path w="1626234" h="4038600">
                <a:moveTo>
                  <a:pt x="0" y="0"/>
                </a:moveTo>
                <a:lnTo>
                  <a:pt x="1626107" y="0"/>
                </a:lnTo>
                <a:lnTo>
                  <a:pt x="1626107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BEC5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351732" y="2762666"/>
            <a:ext cx="1366520" cy="32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5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Pa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ti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ent</a:t>
            </a:r>
            <a:r>
              <a:rPr sz="1050" spc="-5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2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omm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un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at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on</a:t>
            </a:r>
            <a:endParaRPr sz="105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&amp;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050" spc="20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ent</a:t>
            </a:r>
            <a:endParaRPr sz="1050">
              <a:latin typeface="Franklin Gothic Book"/>
              <a:cs typeface="Franklin Gothic Book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301440" y="3250080"/>
            <a:ext cx="137922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 indent="-76200">
              <a:lnSpc>
                <a:spcPct val="101899"/>
              </a:lnSpc>
              <a:buClr>
                <a:srgbClr val="283446"/>
              </a:buClr>
              <a:buFont typeface="Arial"/>
              <a:buChar char="•"/>
              <a:tabLst>
                <a:tab pos="89535" algn="l"/>
              </a:tabLst>
            </a:pP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reas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 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tien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t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ou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nt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rou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gh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 ne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w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te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hno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es</a:t>
            </a:r>
            <a:endParaRPr sz="1050">
              <a:latin typeface="Franklin Gothic Book"/>
              <a:cs typeface="Franklin Gothic Book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301440" y="3900726"/>
            <a:ext cx="1417955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 indent="-76200">
              <a:lnSpc>
                <a:spcPct val="101400"/>
              </a:lnSpc>
              <a:buClr>
                <a:srgbClr val="283446"/>
              </a:buClr>
              <a:buFont typeface="Arial"/>
              <a:buChar char="•"/>
              <a:tabLst>
                <a:tab pos="89535" algn="l"/>
              </a:tabLst>
            </a:pP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Im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rov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MH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S 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ES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IS 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tien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ort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al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cc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ess an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ut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ili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z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at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endParaRPr sz="1050">
              <a:latin typeface="Franklin Gothic Book"/>
              <a:cs typeface="Franklin Gothic Book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9869423" y="1306067"/>
            <a:ext cx="1729739" cy="17312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922002" y="1338833"/>
            <a:ext cx="1624965" cy="1626235"/>
          </a:xfrm>
          <a:custGeom>
            <a:avLst/>
            <a:gdLst/>
            <a:ahLst/>
            <a:cxnLst/>
            <a:rect l="l" t="t" r="r" b="b"/>
            <a:pathLst>
              <a:path w="1624965" h="1626235">
                <a:moveTo>
                  <a:pt x="812292" y="0"/>
                </a:moveTo>
                <a:lnTo>
                  <a:pt x="745671" y="2695"/>
                </a:lnTo>
                <a:lnTo>
                  <a:pt x="680534" y="10641"/>
                </a:lnTo>
                <a:lnTo>
                  <a:pt x="617089" y="23629"/>
                </a:lnTo>
                <a:lnTo>
                  <a:pt x="555545" y="41450"/>
                </a:lnTo>
                <a:lnTo>
                  <a:pt x="496112" y="63894"/>
                </a:lnTo>
                <a:lnTo>
                  <a:pt x="438997" y="90752"/>
                </a:lnTo>
                <a:lnTo>
                  <a:pt x="384411" y="121814"/>
                </a:lnTo>
                <a:lnTo>
                  <a:pt x="332563" y="156873"/>
                </a:lnTo>
                <a:lnTo>
                  <a:pt x="283661" y="195717"/>
                </a:lnTo>
                <a:lnTo>
                  <a:pt x="237915" y="238139"/>
                </a:lnTo>
                <a:lnTo>
                  <a:pt x="195533" y="283928"/>
                </a:lnTo>
                <a:lnTo>
                  <a:pt x="156725" y="332876"/>
                </a:lnTo>
                <a:lnTo>
                  <a:pt x="121700" y="384773"/>
                </a:lnTo>
                <a:lnTo>
                  <a:pt x="90666" y="439410"/>
                </a:lnTo>
                <a:lnTo>
                  <a:pt x="63834" y="496578"/>
                </a:lnTo>
                <a:lnTo>
                  <a:pt x="41411" y="556067"/>
                </a:lnTo>
                <a:lnTo>
                  <a:pt x="23607" y="617668"/>
                </a:lnTo>
                <a:lnTo>
                  <a:pt x="10631" y="681173"/>
                </a:lnTo>
                <a:lnTo>
                  <a:pt x="2692" y="746371"/>
                </a:lnTo>
                <a:lnTo>
                  <a:pt x="0" y="813053"/>
                </a:lnTo>
                <a:lnTo>
                  <a:pt x="2692" y="879736"/>
                </a:lnTo>
                <a:lnTo>
                  <a:pt x="10631" y="944934"/>
                </a:lnTo>
                <a:lnTo>
                  <a:pt x="23607" y="1008439"/>
                </a:lnTo>
                <a:lnTo>
                  <a:pt x="41411" y="1070040"/>
                </a:lnTo>
                <a:lnTo>
                  <a:pt x="63834" y="1129529"/>
                </a:lnTo>
                <a:lnTo>
                  <a:pt x="90666" y="1186697"/>
                </a:lnTo>
                <a:lnTo>
                  <a:pt x="121700" y="1241334"/>
                </a:lnTo>
                <a:lnTo>
                  <a:pt x="156725" y="1293231"/>
                </a:lnTo>
                <a:lnTo>
                  <a:pt x="195533" y="1342179"/>
                </a:lnTo>
                <a:lnTo>
                  <a:pt x="237915" y="1387968"/>
                </a:lnTo>
                <a:lnTo>
                  <a:pt x="283661" y="1430390"/>
                </a:lnTo>
                <a:lnTo>
                  <a:pt x="332563" y="1469234"/>
                </a:lnTo>
                <a:lnTo>
                  <a:pt x="384411" y="1504293"/>
                </a:lnTo>
                <a:lnTo>
                  <a:pt x="438997" y="1535355"/>
                </a:lnTo>
                <a:lnTo>
                  <a:pt x="496112" y="1562213"/>
                </a:lnTo>
                <a:lnTo>
                  <a:pt x="555545" y="1584657"/>
                </a:lnTo>
                <a:lnTo>
                  <a:pt x="617089" y="1602478"/>
                </a:lnTo>
                <a:lnTo>
                  <a:pt x="680534" y="1615466"/>
                </a:lnTo>
                <a:lnTo>
                  <a:pt x="745671" y="1623412"/>
                </a:lnTo>
                <a:lnTo>
                  <a:pt x="812292" y="1626107"/>
                </a:lnTo>
                <a:lnTo>
                  <a:pt x="878912" y="1623412"/>
                </a:lnTo>
                <a:lnTo>
                  <a:pt x="944049" y="1615466"/>
                </a:lnTo>
                <a:lnTo>
                  <a:pt x="1007494" y="1602478"/>
                </a:lnTo>
                <a:lnTo>
                  <a:pt x="1069038" y="1584657"/>
                </a:lnTo>
                <a:lnTo>
                  <a:pt x="1128471" y="1562213"/>
                </a:lnTo>
                <a:lnTo>
                  <a:pt x="1185586" y="1535355"/>
                </a:lnTo>
                <a:lnTo>
                  <a:pt x="1240172" y="1504293"/>
                </a:lnTo>
                <a:lnTo>
                  <a:pt x="1292020" y="1469234"/>
                </a:lnTo>
                <a:lnTo>
                  <a:pt x="1340922" y="1430390"/>
                </a:lnTo>
                <a:lnTo>
                  <a:pt x="1386668" y="1387968"/>
                </a:lnTo>
                <a:lnTo>
                  <a:pt x="1429050" y="1342179"/>
                </a:lnTo>
                <a:lnTo>
                  <a:pt x="1467858" y="1293231"/>
                </a:lnTo>
                <a:lnTo>
                  <a:pt x="1502883" y="1241334"/>
                </a:lnTo>
                <a:lnTo>
                  <a:pt x="1533917" y="1186697"/>
                </a:lnTo>
                <a:lnTo>
                  <a:pt x="1560749" y="1129529"/>
                </a:lnTo>
                <a:lnTo>
                  <a:pt x="1583172" y="1070040"/>
                </a:lnTo>
                <a:lnTo>
                  <a:pt x="1600976" y="1008439"/>
                </a:lnTo>
                <a:lnTo>
                  <a:pt x="1613952" y="944934"/>
                </a:lnTo>
                <a:lnTo>
                  <a:pt x="1621891" y="879736"/>
                </a:lnTo>
                <a:lnTo>
                  <a:pt x="1624584" y="813053"/>
                </a:lnTo>
                <a:lnTo>
                  <a:pt x="1621891" y="746371"/>
                </a:lnTo>
                <a:lnTo>
                  <a:pt x="1613952" y="681173"/>
                </a:lnTo>
                <a:lnTo>
                  <a:pt x="1600976" y="617668"/>
                </a:lnTo>
                <a:lnTo>
                  <a:pt x="1583172" y="556067"/>
                </a:lnTo>
                <a:lnTo>
                  <a:pt x="1560749" y="496578"/>
                </a:lnTo>
                <a:lnTo>
                  <a:pt x="1533917" y="439410"/>
                </a:lnTo>
                <a:lnTo>
                  <a:pt x="1502883" y="384773"/>
                </a:lnTo>
                <a:lnTo>
                  <a:pt x="1467858" y="332876"/>
                </a:lnTo>
                <a:lnTo>
                  <a:pt x="1429050" y="283928"/>
                </a:lnTo>
                <a:lnTo>
                  <a:pt x="1386668" y="238139"/>
                </a:lnTo>
                <a:lnTo>
                  <a:pt x="1340922" y="195717"/>
                </a:lnTo>
                <a:lnTo>
                  <a:pt x="1292020" y="156873"/>
                </a:lnTo>
                <a:lnTo>
                  <a:pt x="1240172" y="121814"/>
                </a:lnTo>
                <a:lnTo>
                  <a:pt x="1185586" y="90752"/>
                </a:lnTo>
                <a:lnTo>
                  <a:pt x="1128471" y="63894"/>
                </a:lnTo>
                <a:lnTo>
                  <a:pt x="1069038" y="41450"/>
                </a:lnTo>
                <a:lnTo>
                  <a:pt x="1007494" y="23629"/>
                </a:lnTo>
                <a:lnTo>
                  <a:pt x="944049" y="10641"/>
                </a:lnTo>
                <a:lnTo>
                  <a:pt x="878912" y="2695"/>
                </a:lnTo>
                <a:lnTo>
                  <a:pt x="812292" y="0"/>
                </a:lnTo>
                <a:close/>
              </a:path>
            </a:pathLst>
          </a:custGeom>
          <a:solidFill>
            <a:srgbClr val="D2B5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922002" y="1338833"/>
            <a:ext cx="1624965" cy="1626235"/>
          </a:xfrm>
          <a:custGeom>
            <a:avLst/>
            <a:gdLst/>
            <a:ahLst/>
            <a:cxnLst/>
            <a:rect l="l" t="t" r="r" b="b"/>
            <a:pathLst>
              <a:path w="1624965" h="1626235">
                <a:moveTo>
                  <a:pt x="0" y="813053"/>
                </a:moveTo>
                <a:lnTo>
                  <a:pt x="2692" y="746371"/>
                </a:lnTo>
                <a:lnTo>
                  <a:pt x="10631" y="681173"/>
                </a:lnTo>
                <a:lnTo>
                  <a:pt x="23607" y="617668"/>
                </a:lnTo>
                <a:lnTo>
                  <a:pt x="41411" y="556067"/>
                </a:lnTo>
                <a:lnTo>
                  <a:pt x="63834" y="496578"/>
                </a:lnTo>
                <a:lnTo>
                  <a:pt x="90666" y="439410"/>
                </a:lnTo>
                <a:lnTo>
                  <a:pt x="121700" y="384773"/>
                </a:lnTo>
                <a:lnTo>
                  <a:pt x="156725" y="332876"/>
                </a:lnTo>
                <a:lnTo>
                  <a:pt x="195533" y="283928"/>
                </a:lnTo>
                <a:lnTo>
                  <a:pt x="237915" y="238139"/>
                </a:lnTo>
                <a:lnTo>
                  <a:pt x="283661" y="195717"/>
                </a:lnTo>
                <a:lnTo>
                  <a:pt x="332563" y="156873"/>
                </a:lnTo>
                <a:lnTo>
                  <a:pt x="384411" y="121814"/>
                </a:lnTo>
                <a:lnTo>
                  <a:pt x="438997" y="90752"/>
                </a:lnTo>
                <a:lnTo>
                  <a:pt x="496112" y="63894"/>
                </a:lnTo>
                <a:lnTo>
                  <a:pt x="555545" y="41450"/>
                </a:lnTo>
                <a:lnTo>
                  <a:pt x="617089" y="23629"/>
                </a:lnTo>
                <a:lnTo>
                  <a:pt x="680534" y="10641"/>
                </a:lnTo>
                <a:lnTo>
                  <a:pt x="745671" y="2695"/>
                </a:lnTo>
                <a:lnTo>
                  <a:pt x="812292" y="0"/>
                </a:lnTo>
                <a:lnTo>
                  <a:pt x="878912" y="2695"/>
                </a:lnTo>
                <a:lnTo>
                  <a:pt x="944049" y="10641"/>
                </a:lnTo>
                <a:lnTo>
                  <a:pt x="1007494" y="23629"/>
                </a:lnTo>
                <a:lnTo>
                  <a:pt x="1069038" y="41450"/>
                </a:lnTo>
                <a:lnTo>
                  <a:pt x="1128471" y="63894"/>
                </a:lnTo>
                <a:lnTo>
                  <a:pt x="1185586" y="90752"/>
                </a:lnTo>
                <a:lnTo>
                  <a:pt x="1240172" y="121814"/>
                </a:lnTo>
                <a:lnTo>
                  <a:pt x="1292020" y="156873"/>
                </a:lnTo>
                <a:lnTo>
                  <a:pt x="1340922" y="195717"/>
                </a:lnTo>
                <a:lnTo>
                  <a:pt x="1386668" y="238139"/>
                </a:lnTo>
                <a:lnTo>
                  <a:pt x="1429050" y="283928"/>
                </a:lnTo>
                <a:lnTo>
                  <a:pt x="1467858" y="332876"/>
                </a:lnTo>
                <a:lnTo>
                  <a:pt x="1502883" y="384773"/>
                </a:lnTo>
                <a:lnTo>
                  <a:pt x="1533917" y="439410"/>
                </a:lnTo>
                <a:lnTo>
                  <a:pt x="1560749" y="496578"/>
                </a:lnTo>
                <a:lnTo>
                  <a:pt x="1583172" y="556067"/>
                </a:lnTo>
                <a:lnTo>
                  <a:pt x="1600976" y="617668"/>
                </a:lnTo>
                <a:lnTo>
                  <a:pt x="1613952" y="681173"/>
                </a:lnTo>
                <a:lnTo>
                  <a:pt x="1621891" y="746371"/>
                </a:lnTo>
                <a:lnTo>
                  <a:pt x="1624584" y="813053"/>
                </a:lnTo>
                <a:lnTo>
                  <a:pt x="1621891" y="879736"/>
                </a:lnTo>
                <a:lnTo>
                  <a:pt x="1613952" y="944934"/>
                </a:lnTo>
                <a:lnTo>
                  <a:pt x="1600976" y="1008439"/>
                </a:lnTo>
                <a:lnTo>
                  <a:pt x="1583172" y="1070040"/>
                </a:lnTo>
                <a:lnTo>
                  <a:pt x="1560749" y="1129529"/>
                </a:lnTo>
                <a:lnTo>
                  <a:pt x="1533917" y="1186697"/>
                </a:lnTo>
                <a:lnTo>
                  <a:pt x="1502883" y="1241334"/>
                </a:lnTo>
                <a:lnTo>
                  <a:pt x="1467858" y="1293231"/>
                </a:lnTo>
                <a:lnTo>
                  <a:pt x="1429050" y="1342179"/>
                </a:lnTo>
                <a:lnTo>
                  <a:pt x="1386668" y="1387968"/>
                </a:lnTo>
                <a:lnTo>
                  <a:pt x="1340922" y="1430390"/>
                </a:lnTo>
                <a:lnTo>
                  <a:pt x="1292020" y="1469234"/>
                </a:lnTo>
                <a:lnTo>
                  <a:pt x="1240172" y="1504293"/>
                </a:lnTo>
                <a:lnTo>
                  <a:pt x="1185586" y="1535355"/>
                </a:lnTo>
                <a:lnTo>
                  <a:pt x="1128471" y="1562213"/>
                </a:lnTo>
                <a:lnTo>
                  <a:pt x="1069038" y="1584657"/>
                </a:lnTo>
                <a:lnTo>
                  <a:pt x="1007494" y="1602478"/>
                </a:lnTo>
                <a:lnTo>
                  <a:pt x="944049" y="1615466"/>
                </a:lnTo>
                <a:lnTo>
                  <a:pt x="878912" y="1623412"/>
                </a:lnTo>
                <a:lnTo>
                  <a:pt x="812292" y="1626107"/>
                </a:lnTo>
                <a:lnTo>
                  <a:pt x="745671" y="1623412"/>
                </a:lnTo>
                <a:lnTo>
                  <a:pt x="680534" y="1615466"/>
                </a:lnTo>
                <a:lnTo>
                  <a:pt x="617089" y="1602478"/>
                </a:lnTo>
                <a:lnTo>
                  <a:pt x="555545" y="1584657"/>
                </a:lnTo>
                <a:lnTo>
                  <a:pt x="496112" y="1562213"/>
                </a:lnTo>
                <a:lnTo>
                  <a:pt x="438997" y="1535355"/>
                </a:lnTo>
                <a:lnTo>
                  <a:pt x="384411" y="1504293"/>
                </a:lnTo>
                <a:lnTo>
                  <a:pt x="332563" y="1469234"/>
                </a:lnTo>
                <a:lnTo>
                  <a:pt x="283661" y="1430390"/>
                </a:lnTo>
                <a:lnTo>
                  <a:pt x="237915" y="1387968"/>
                </a:lnTo>
                <a:lnTo>
                  <a:pt x="195533" y="1342179"/>
                </a:lnTo>
                <a:lnTo>
                  <a:pt x="156725" y="1293231"/>
                </a:lnTo>
                <a:lnTo>
                  <a:pt x="121700" y="1241334"/>
                </a:lnTo>
                <a:lnTo>
                  <a:pt x="90666" y="1186697"/>
                </a:lnTo>
                <a:lnTo>
                  <a:pt x="63834" y="1129529"/>
                </a:lnTo>
                <a:lnTo>
                  <a:pt x="41411" y="1070040"/>
                </a:lnTo>
                <a:lnTo>
                  <a:pt x="23607" y="1008439"/>
                </a:lnTo>
                <a:lnTo>
                  <a:pt x="10631" y="944934"/>
                </a:lnTo>
                <a:lnTo>
                  <a:pt x="2692" y="879736"/>
                </a:lnTo>
                <a:lnTo>
                  <a:pt x="0" y="813053"/>
                </a:lnTo>
                <a:close/>
              </a:path>
            </a:pathLst>
          </a:custGeom>
          <a:ln w="19050">
            <a:solidFill>
              <a:srgbClr val="3918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922002" y="2050542"/>
            <a:ext cx="1618615" cy="4038600"/>
          </a:xfrm>
          <a:custGeom>
            <a:avLst/>
            <a:gdLst/>
            <a:ahLst/>
            <a:cxnLst/>
            <a:rect l="l" t="t" r="r" b="b"/>
            <a:pathLst>
              <a:path w="1618615" h="4038600">
                <a:moveTo>
                  <a:pt x="0" y="0"/>
                </a:moveTo>
                <a:lnTo>
                  <a:pt x="1618488" y="0"/>
                </a:lnTo>
                <a:lnTo>
                  <a:pt x="1618488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922002" y="2050542"/>
            <a:ext cx="1618615" cy="4038600"/>
          </a:xfrm>
          <a:custGeom>
            <a:avLst/>
            <a:gdLst/>
            <a:ahLst/>
            <a:cxnLst/>
            <a:rect l="l" t="t" r="r" b="b"/>
            <a:pathLst>
              <a:path w="1618615" h="4038600">
                <a:moveTo>
                  <a:pt x="0" y="0"/>
                </a:moveTo>
                <a:lnTo>
                  <a:pt x="1618488" y="0"/>
                </a:lnTo>
                <a:lnTo>
                  <a:pt x="1618488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BEC5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0243520" y="2746314"/>
            <a:ext cx="972185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20" dirty="0">
                <a:solidFill>
                  <a:srgbClr val="391852"/>
                </a:solidFill>
                <a:latin typeface="Franklin Gothic Book"/>
                <a:cs typeface="Franklin Gothic Book"/>
              </a:rPr>
              <a:t>S</a:t>
            </a:r>
            <a:r>
              <a:rPr sz="1050" spc="5" dirty="0">
                <a:solidFill>
                  <a:srgbClr val="391852"/>
                </a:solidFill>
                <a:latin typeface="Franklin Gothic Book"/>
                <a:cs typeface="Franklin Gothic Book"/>
              </a:rPr>
              <a:t>t</a:t>
            </a:r>
            <a:r>
              <a:rPr sz="1050" spc="15" dirty="0">
                <a:solidFill>
                  <a:srgbClr val="391852"/>
                </a:solidFill>
                <a:latin typeface="Franklin Gothic Book"/>
                <a:cs typeface="Franklin Gothic Book"/>
              </a:rPr>
              <a:t>a</a:t>
            </a:r>
            <a:r>
              <a:rPr sz="1050" dirty="0">
                <a:solidFill>
                  <a:srgbClr val="391852"/>
                </a:solidFill>
                <a:latin typeface="Franklin Gothic Book"/>
                <a:cs typeface="Franklin Gothic Book"/>
              </a:rPr>
              <a:t>ff</a:t>
            </a:r>
            <a:r>
              <a:rPr sz="1050" spc="5" dirty="0">
                <a:solidFill>
                  <a:srgbClr val="391852"/>
                </a:solidFill>
                <a:latin typeface="Franklin Gothic Book"/>
                <a:cs typeface="Franklin Gothic Book"/>
              </a:rPr>
              <a:t>i</a:t>
            </a:r>
            <a:r>
              <a:rPr sz="1050" dirty="0">
                <a:solidFill>
                  <a:srgbClr val="391852"/>
                </a:solidFill>
                <a:latin typeface="Franklin Gothic Book"/>
                <a:cs typeface="Franklin Gothic Book"/>
              </a:rPr>
              <a:t>n</a:t>
            </a:r>
            <a:r>
              <a:rPr sz="1050" spc="5" dirty="0">
                <a:solidFill>
                  <a:srgbClr val="391852"/>
                </a:solidFill>
                <a:latin typeface="Franklin Gothic Book"/>
                <a:cs typeface="Franklin Gothic Book"/>
              </a:rPr>
              <a:t>g</a:t>
            </a:r>
            <a:r>
              <a:rPr sz="1050" spc="-35" dirty="0">
                <a:solidFill>
                  <a:srgbClr val="391852"/>
                </a:solidFill>
                <a:latin typeface="Franklin Gothic Book"/>
                <a:cs typeface="Franklin Gothic Book"/>
              </a:rPr>
              <a:t> </a:t>
            </a:r>
            <a:r>
              <a:rPr sz="1050" spc="20" dirty="0">
                <a:solidFill>
                  <a:srgbClr val="391852"/>
                </a:solidFill>
                <a:latin typeface="Franklin Gothic Book"/>
                <a:cs typeface="Franklin Gothic Book"/>
              </a:rPr>
              <a:t>A</a:t>
            </a:r>
            <a:r>
              <a:rPr sz="1050" spc="10" dirty="0">
                <a:solidFill>
                  <a:srgbClr val="391852"/>
                </a:solidFill>
                <a:latin typeface="Franklin Gothic Book"/>
                <a:cs typeface="Franklin Gothic Book"/>
              </a:rPr>
              <a:t>n</a:t>
            </a:r>
            <a:r>
              <a:rPr sz="1050" dirty="0">
                <a:solidFill>
                  <a:srgbClr val="391852"/>
                </a:solidFill>
                <a:latin typeface="Franklin Gothic Book"/>
                <a:cs typeface="Franklin Gothic Book"/>
              </a:rPr>
              <a:t>a</a:t>
            </a:r>
            <a:r>
              <a:rPr sz="1050" spc="5" dirty="0">
                <a:solidFill>
                  <a:srgbClr val="391852"/>
                </a:solidFill>
                <a:latin typeface="Franklin Gothic Book"/>
                <a:cs typeface="Franklin Gothic Book"/>
              </a:rPr>
              <a:t>l</a:t>
            </a:r>
            <a:r>
              <a:rPr sz="1050" dirty="0">
                <a:solidFill>
                  <a:srgbClr val="391852"/>
                </a:solidFill>
                <a:latin typeface="Franklin Gothic Book"/>
                <a:cs typeface="Franklin Gothic Book"/>
              </a:rPr>
              <a:t>y</a:t>
            </a:r>
            <a:r>
              <a:rPr sz="1050" spc="-5" dirty="0">
                <a:solidFill>
                  <a:srgbClr val="391852"/>
                </a:solidFill>
                <a:latin typeface="Franklin Gothic Book"/>
                <a:cs typeface="Franklin Gothic Book"/>
              </a:rPr>
              <a:t>s</a:t>
            </a:r>
            <a:r>
              <a:rPr sz="1050" spc="5" dirty="0">
                <a:solidFill>
                  <a:srgbClr val="391852"/>
                </a:solidFill>
                <a:latin typeface="Franklin Gothic Book"/>
                <a:cs typeface="Franklin Gothic Book"/>
              </a:rPr>
              <a:t>is</a:t>
            </a:r>
            <a:endParaRPr sz="1050">
              <a:latin typeface="Franklin Gothic Book"/>
              <a:cs typeface="Franklin Gothic Book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999678" y="3070661"/>
            <a:ext cx="1271905" cy="812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 indent="-76200">
              <a:lnSpc>
                <a:spcPct val="101699"/>
              </a:lnSpc>
              <a:buClr>
                <a:srgbClr val="283446"/>
              </a:buClr>
              <a:buFont typeface="Arial"/>
              <a:buChar char="•"/>
              <a:tabLst>
                <a:tab pos="89535" algn="l"/>
              </a:tabLst>
            </a:pP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timi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ze 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es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of 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urren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st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aff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es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–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 en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sur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st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aff</a:t>
            </a:r>
            <a:r>
              <a:rPr sz="105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are 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w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or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k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in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05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at</a:t>
            </a:r>
            <a:r>
              <a:rPr sz="105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t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p 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of 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thei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en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sure</a:t>
            </a:r>
            <a:endParaRPr sz="1050">
              <a:latin typeface="Franklin Gothic Book"/>
              <a:cs typeface="Franklin Gothic Book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999678" y="4047511"/>
            <a:ext cx="1361440" cy="826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" marR="5080" indent="-75565">
              <a:lnSpc>
                <a:spcPct val="100499"/>
              </a:lnSpc>
              <a:buClr>
                <a:srgbClr val="283446"/>
              </a:buClr>
              <a:buFont typeface="Arial"/>
              <a:buChar char="•"/>
              <a:tabLst>
                <a:tab pos="89535" algn="l"/>
              </a:tabLst>
            </a:pP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u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tim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 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for 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nt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050" spc="2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an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 on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b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oa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g </a:t>
            </a:r>
            <a:r>
              <a:rPr sz="1100" spc="-5" dirty="0">
                <a:solidFill>
                  <a:srgbClr val="283446"/>
                </a:solidFill>
                <a:latin typeface="Arial"/>
                <a:cs typeface="Arial"/>
              </a:rPr>
              <a:t>an</a:t>
            </a:r>
            <a:r>
              <a:rPr sz="1100" dirty="0">
                <a:solidFill>
                  <a:srgbClr val="283446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283446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83446"/>
                </a:solidFill>
                <a:latin typeface="Arial"/>
                <a:cs typeface="Arial"/>
              </a:rPr>
              <a:t>M</a:t>
            </a:r>
            <a:r>
              <a:rPr sz="1100" spc="-10" dirty="0">
                <a:solidFill>
                  <a:srgbClr val="283446"/>
                </a:solidFill>
                <a:latin typeface="Arial"/>
                <a:cs typeface="Arial"/>
              </a:rPr>
              <a:t>H</a:t>
            </a:r>
            <a:r>
              <a:rPr sz="1100" dirty="0">
                <a:solidFill>
                  <a:srgbClr val="283446"/>
                </a:solidFill>
                <a:latin typeface="Arial"/>
                <a:cs typeface="Arial"/>
              </a:rPr>
              <a:t>S </a:t>
            </a:r>
            <a:r>
              <a:rPr sz="1100" spc="5" dirty="0">
                <a:solidFill>
                  <a:srgbClr val="283446"/>
                </a:solidFill>
                <a:latin typeface="Arial"/>
                <a:cs typeface="Arial"/>
              </a:rPr>
              <a:t>G</a:t>
            </a:r>
            <a:r>
              <a:rPr sz="1100" spc="-5" dirty="0">
                <a:solidFill>
                  <a:srgbClr val="283446"/>
                </a:solidFill>
                <a:latin typeface="Arial"/>
                <a:cs typeface="Arial"/>
              </a:rPr>
              <a:t>ene</a:t>
            </a:r>
            <a:r>
              <a:rPr sz="1100" dirty="0">
                <a:solidFill>
                  <a:srgbClr val="283446"/>
                </a:solidFill>
                <a:latin typeface="Arial"/>
                <a:cs typeface="Arial"/>
              </a:rPr>
              <a:t>s</a:t>
            </a:r>
            <a:r>
              <a:rPr sz="1100" spc="-10" dirty="0">
                <a:solidFill>
                  <a:srgbClr val="283446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283446"/>
                </a:solidFill>
                <a:latin typeface="Arial"/>
                <a:cs typeface="Arial"/>
              </a:rPr>
              <a:t>s </a:t>
            </a:r>
            <a:r>
              <a:rPr sz="1100" spc="-5" dirty="0">
                <a:solidFill>
                  <a:srgbClr val="283446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283446"/>
                </a:solidFill>
                <a:latin typeface="Arial"/>
                <a:cs typeface="Arial"/>
              </a:rPr>
              <a:t>cc</a:t>
            </a:r>
            <a:r>
              <a:rPr sz="1100" spc="-5" dirty="0">
                <a:solidFill>
                  <a:srgbClr val="283446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283446"/>
                </a:solidFill>
                <a:latin typeface="Arial"/>
                <a:cs typeface="Arial"/>
              </a:rPr>
              <a:t>ss</a:t>
            </a:r>
            <a:r>
              <a:rPr sz="1100" spc="5" dirty="0">
                <a:solidFill>
                  <a:srgbClr val="283446"/>
                </a:solidFill>
                <a:latin typeface="Arial"/>
                <a:cs typeface="Arial"/>
              </a:rPr>
              <a:t>/</a:t>
            </a:r>
            <a:r>
              <a:rPr sz="1100" spc="-5" dirty="0">
                <a:solidFill>
                  <a:srgbClr val="283446"/>
                </a:solidFill>
                <a:latin typeface="Arial"/>
                <a:cs typeface="Arial"/>
              </a:rPr>
              <a:t>edu</a:t>
            </a:r>
            <a:r>
              <a:rPr sz="1100" dirty="0">
                <a:solidFill>
                  <a:srgbClr val="283446"/>
                </a:solidFill>
                <a:latin typeface="Arial"/>
                <a:cs typeface="Arial"/>
              </a:rPr>
              <a:t>c</a:t>
            </a:r>
            <a:r>
              <a:rPr sz="1100" spc="-5" dirty="0">
                <a:solidFill>
                  <a:srgbClr val="283446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83446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83446"/>
                </a:solidFill>
                <a:latin typeface="Arial"/>
                <a:cs typeface="Arial"/>
              </a:rPr>
              <a:t>i</a:t>
            </a:r>
            <a:r>
              <a:rPr sz="1100" spc="-5" dirty="0">
                <a:solidFill>
                  <a:srgbClr val="283446"/>
                </a:solidFill>
                <a:latin typeface="Arial"/>
                <a:cs typeface="Arial"/>
              </a:rPr>
              <a:t>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999678" y="5038145"/>
            <a:ext cx="1258570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 indent="-76200" algn="just">
              <a:lnSpc>
                <a:spcPct val="101400"/>
              </a:lnSpc>
              <a:buClr>
                <a:srgbClr val="283446"/>
              </a:buClr>
              <a:buFont typeface="Arial"/>
              <a:buChar char="•"/>
              <a:tabLst>
                <a:tab pos="89535" algn="l"/>
              </a:tabLst>
            </a:pP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eve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urren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an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 fu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tur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st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st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aff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in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ls</a:t>
            </a:r>
            <a:endParaRPr sz="1050">
              <a:latin typeface="Franklin Gothic Book"/>
              <a:cs typeface="Franklin Gothic Book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8019288" y="1292352"/>
            <a:ext cx="1731263" cy="20040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71866" y="1325117"/>
            <a:ext cx="1626107" cy="18989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71866" y="1325117"/>
            <a:ext cx="1626235" cy="1899285"/>
          </a:xfrm>
          <a:custGeom>
            <a:avLst/>
            <a:gdLst/>
            <a:ahLst/>
            <a:cxnLst/>
            <a:rect l="l" t="t" r="r" b="b"/>
            <a:pathLst>
              <a:path w="1626234" h="1899285">
                <a:moveTo>
                  <a:pt x="0" y="949451"/>
                </a:moveTo>
                <a:lnTo>
                  <a:pt x="2695" y="871581"/>
                </a:lnTo>
                <a:lnTo>
                  <a:pt x="10641" y="795445"/>
                </a:lnTo>
                <a:lnTo>
                  <a:pt x="23629" y="721286"/>
                </a:lnTo>
                <a:lnTo>
                  <a:pt x="41450" y="649350"/>
                </a:lnTo>
                <a:lnTo>
                  <a:pt x="63894" y="579881"/>
                </a:lnTo>
                <a:lnTo>
                  <a:pt x="90752" y="513123"/>
                </a:lnTo>
                <a:lnTo>
                  <a:pt x="121814" y="449320"/>
                </a:lnTo>
                <a:lnTo>
                  <a:pt x="156873" y="388716"/>
                </a:lnTo>
                <a:lnTo>
                  <a:pt x="195717" y="331557"/>
                </a:lnTo>
                <a:lnTo>
                  <a:pt x="238139" y="278087"/>
                </a:lnTo>
                <a:lnTo>
                  <a:pt x="283928" y="228549"/>
                </a:lnTo>
                <a:lnTo>
                  <a:pt x="332876" y="183188"/>
                </a:lnTo>
                <a:lnTo>
                  <a:pt x="384773" y="142249"/>
                </a:lnTo>
                <a:lnTo>
                  <a:pt x="439410" y="105975"/>
                </a:lnTo>
                <a:lnTo>
                  <a:pt x="496578" y="74612"/>
                </a:lnTo>
                <a:lnTo>
                  <a:pt x="556067" y="48403"/>
                </a:lnTo>
                <a:lnTo>
                  <a:pt x="617668" y="27593"/>
                </a:lnTo>
                <a:lnTo>
                  <a:pt x="681173" y="12426"/>
                </a:lnTo>
                <a:lnTo>
                  <a:pt x="746371" y="3147"/>
                </a:lnTo>
                <a:lnTo>
                  <a:pt x="813054" y="0"/>
                </a:lnTo>
                <a:lnTo>
                  <a:pt x="879736" y="3147"/>
                </a:lnTo>
                <a:lnTo>
                  <a:pt x="944934" y="12426"/>
                </a:lnTo>
                <a:lnTo>
                  <a:pt x="1008439" y="27593"/>
                </a:lnTo>
                <a:lnTo>
                  <a:pt x="1070040" y="48403"/>
                </a:lnTo>
                <a:lnTo>
                  <a:pt x="1129529" y="74612"/>
                </a:lnTo>
                <a:lnTo>
                  <a:pt x="1186697" y="105975"/>
                </a:lnTo>
                <a:lnTo>
                  <a:pt x="1241334" y="142249"/>
                </a:lnTo>
                <a:lnTo>
                  <a:pt x="1293231" y="183188"/>
                </a:lnTo>
                <a:lnTo>
                  <a:pt x="1342179" y="228549"/>
                </a:lnTo>
                <a:lnTo>
                  <a:pt x="1387968" y="278087"/>
                </a:lnTo>
                <a:lnTo>
                  <a:pt x="1430390" y="331557"/>
                </a:lnTo>
                <a:lnTo>
                  <a:pt x="1469234" y="388716"/>
                </a:lnTo>
                <a:lnTo>
                  <a:pt x="1504293" y="449320"/>
                </a:lnTo>
                <a:lnTo>
                  <a:pt x="1535355" y="513123"/>
                </a:lnTo>
                <a:lnTo>
                  <a:pt x="1562213" y="579881"/>
                </a:lnTo>
                <a:lnTo>
                  <a:pt x="1584657" y="649350"/>
                </a:lnTo>
                <a:lnTo>
                  <a:pt x="1602478" y="721286"/>
                </a:lnTo>
                <a:lnTo>
                  <a:pt x="1615466" y="795445"/>
                </a:lnTo>
                <a:lnTo>
                  <a:pt x="1623412" y="871581"/>
                </a:lnTo>
                <a:lnTo>
                  <a:pt x="1626108" y="949451"/>
                </a:lnTo>
                <a:lnTo>
                  <a:pt x="1623412" y="1027322"/>
                </a:lnTo>
                <a:lnTo>
                  <a:pt x="1615466" y="1103458"/>
                </a:lnTo>
                <a:lnTo>
                  <a:pt x="1602478" y="1177617"/>
                </a:lnTo>
                <a:lnTo>
                  <a:pt x="1584657" y="1249553"/>
                </a:lnTo>
                <a:lnTo>
                  <a:pt x="1562213" y="1319022"/>
                </a:lnTo>
                <a:lnTo>
                  <a:pt x="1535355" y="1385780"/>
                </a:lnTo>
                <a:lnTo>
                  <a:pt x="1504293" y="1449583"/>
                </a:lnTo>
                <a:lnTo>
                  <a:pt x="1469234" y="1510187"/>
                </a:lnTo>
                <a:lnTo>
                  <a:pt x="1430390" y="1567346"/>
                </a:lnTo>
                <a:lnTo>
                  <a:pt x="1387968" y="1620816"/>
                </a:lnTo>
                <a:lnTo>
                  <a:pt x="1342179" y="1670354"/>
                </a:lnTo>
                <a:lnTo>
                  <a:pt x="1293231" y="1715715"/>
                </a:lnTo>
                <a:lnTo>
                  <a:pt x="1241334" y="1756654"/>
                </a:lnTo>
                <a:lnTo>
                  <a:pt x="1186697" y="1792928"/>
                </a:lnTo>
                <a:lnTo>
                  <a:pt x="1129529" y="1824291"/>
                </a:lnTo>
                <a:lnTo>
                  <a:pt x="1070040" y="1850500"/>
                </a:lnTo>
                <a:lnTo>
                  <a:pt x="1008439" y="1871310"/>
                </a:lnTo>
                <a:lnTo>
                  <a:pt x="944934" y="1886477"/>
                </a:lnTo>
                <a:lnTo>
                  <a:pt x="879736" y="1895756"/>
                </a:lnTo>
                <a:lnTo>
                  <a:pt x="813054" y="1898903"/>
                </a:lnTo>
                <a:lnTo>
                  <a:pt x="746371" y="1895756"/>
                </a:lnTo>
                <a:lnTo>
                  <a:pt x="681173" y="1886477"/>
                </a:lnTo>
                <a:lnTo>
                  <a:pt x="617668" y="1871310"/>
                </a:lnTo>
                <a:lnTo>
                  <a:pt x="556067" y="1850500"/>
                </a:lnTo>
                <a:lnTo>
                  <a:pt x="496578" y="1824291"/>
                </a:lnTo>
                <a:lnTo>
                  <a:pt x="439410" y="1792928"/>
                </a:lnTo>
                <a:lnTo>
                  <a:pt x="384773" y="1756654"/>
                </a:lnTo>
                <a:lnTo>
                  <a:pt x="332876" y="1715715"/>
                </a:lnTo>
                <a:lnTo>
                  <a:pt x="283928" y="1670354"/>
                </a:lnTo>
                <a:lnTo>
                  <a:pt x="238139" y="1620816"/>
                </a:lnTo>
                <a:lnTo>
                  <a:pt x="195717" y="1567346"/>
                </a:lnTo>
                <a:lnTo>
                  <a:pt x="156873" y="1510187"/>
                </a:lnTo>
                <a:lnTo>
                  <a:pt x="121814" y="1449583"/>
                </a:lnTo>
                <a:lnTo>
                  <a:pt x="90752" y="1385780"/>
                </a:lnTo>
                <a:lnTo>
                  <a:pt x="63894" y="1319022"/>
                </a:lnTo>
                <a:lnTo>
                  <a:pt x="41450" y="1249553"/>
                </a:lnTo>
                <a:lnTo>
                  <a:pt x="23629" y="1177617"/>
                </a:lnTo>
                <a:lnTo>
                  <a:pt x="10641" y="1103458"/>
                </a:lnTo>
                <a:lnTo>
                  <a:pt x="2695" y="1027322"/>
                </a:lnTo>
                <a:lnTo>
                  <a:pt x="0" y="949451"/>
                </a:lnTo>
                <a:close/>
              </a:path>
            </a:pathLst>
          </a:custGeom>
          <a:ln w="19049">
            <a:solidFill>
              <a:srgbClr val="253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071866" y="2035301"/>
            <a:ext cx="1626235" cy="4038600"/>
          </a:xfrm>
          <a:custGeom>
            <a:avLst/>
            <a:gdLst/>
            <a:ahLst/>
            <a:cxnLst/>
            <a:rect l="l" t="t" r="r" b="b"/>
            <a:pathLst>
              <a:path w="1626234" h="4038600">
                <a:moveTo>
                  <a:pt x="0" y="0"/>
                </a:moveTo>
                <a:lnTo>
                  <a:pt x="1626107" y="0"/>
                </a:lnTo>
                <a:lnTo>
                  <a:pt x="1626107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71866" y="2035301"/>
            <a:ext cx="1626235" cy="4038600"/>
          </a:xfrm>
          <a:custGeom>
            <a:avLst/>
            <a:gdLst/>
            <a:ahLst/>
            <a:cxnLst/>
            <a:rect l="l" t="t" r="r" b="b"/>
            <a:pathLst>
              <a:path w="1626234" h="4038600">
                <a:moveTo>
                  <a:pt x="0" y="0"/>
                </a:moveTo>
                <a:lnTo>
                  <a:pt x="1626107" y="0"/>
                </a:lnTo>
                <a:lnTo>
                  <a:pt x="1626107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BEC5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8287720" y="2741586"/>
            <a:ext cx="1192530" cy="32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195" marR="5080" indent="-151130">
              <a:lnSpc>
                <a:spcPct val="101899"/>
              </a:lnSpc>
            </a:pP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Tec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hno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r>
              <a:rPr sz="105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&amp;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irt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ual </a:t>
            </a:r>
            <a:r>
              <a:rPr sz="1050" spc="2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U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tili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z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at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endParaRPr sz="1050">
              <a:latin typeface="Franklin Gothic Book"/>
              <a:cs typeface="Franklin Gothic Book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150560" y="3228999"/>
            <a:ext cx="1417955" cy="260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 indent="-76200">
              <a:lnSpc>
                <a:spcPct val="101899"/>
              </a:lnSpc>
              <a:buClr>
                <a:srgbClr val="283446"/>
              </a:buClr>
              <a:buFont typeface="Arial"/>
              <a:buChar char="•"/>
              <a:tabLst>
                <a:tab pos="89535" algn="l"/>
              </a:tabLst>
            </a:pP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Im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rov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MH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S 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ES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IS 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fun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ct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ona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li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ty</a:t>
            </a:r>
            <a:endParaRPr sz="1050">
              <a:latin typeface="Franklin Gothic Book"/>
              <a:cs typeface="Franklin Gothic Book"/>
            </a:endParaRPr>
          </a:p>
          <a:p>
            <a:pPr marL="88900" marR="5080" indent="-76200">
              <a:lnSpc>
                <a:spcPct val="101499"/>
              </a:lnSpc>
              <a:spcBef>
                <a:spcPts val="5"/>
              </a:spcBef>
              <a:buClr>
                <a:srgbClr val="283446"/>
              </a:buClr>
              <a:buFont typeface="Arial"/>
              <a:buChar char="•"/>
              <a:tabLst>
                <a:tab pos="89535" algn="l"/>
              </a:tabLst>
            </a:pP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reas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 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u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of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urren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t 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b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li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, 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b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itie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050" spc="4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hat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are a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ea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dy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 ava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il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b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 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(e.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.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, Po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u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at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Hea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lth 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Too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s)</a:t>
            </a:r>
            <a:endParaRPr sz="1050">
              <a:latin typeface="Franklin Gothic Book"/>
              <a:cs typeface="Franklin Gothic Book"/>
            </a:endParaRPr>
          </a:p>
          <a:p>
            <a:pPr marL="88900" marR="53975" indent="-76200">
              <a:lnSpc>
                <a:spcPct val="101899"/>
              </a:lnSpc>
              <a:buClr>
                <a:srgbClr val="283446"/>
              </a:buClr>
              <a:buFont typeface="Arial"/>
              <a:buChar char="•"/>
              <a:tabLst>
                <a:tab pos="89535" algn="l"/>
              </a:tabLst>
            </a:pP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Im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rov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in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rastru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ture t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rovi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de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virt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ual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are</a:t>
            </a:r>
            <a:endParaRPr sz="1050">
              <a:latin typeface="Franklin Gothic Book"/>
              <a:cs typeface="Franklin Gothic Book"/>
            </a:endParaRPr>
          </a:p>
          <a:p>
            <a:pPr marL="88900" marR="177165" indent="-76200">
              <a:lnSpc>
                <a:spcPts val="1280"/>
              </a:lnSpc>
              <a:spcBef>
                <a:spcPts val="35"/>
              </a:spcBef>
              <a:buClr>
                <a:srgbClr val="283446"/>
              </a:buClr>
              <a:buFont typeface="Arial"/>
              <a:buChar char="•"/>
              <a:tabLst>
                <a:tab pos="89535" algn="l"/>
              </a:tabLst>
            </a:pP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Im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rov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inte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ratio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 b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et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wee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urren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t 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ro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ram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t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rovi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de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 sea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ess</a:t>
            </a:r>
            <a:r>
              <a:rPr sz="1050" spc="2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endParaRPr sz="1050">
              <a:latin typeface="Franklin Gothic Book"/>
              <a:cs typeface="Franklin Gothic Book"/>
            </a:endParaRPr>
          </a:p>
          <a:p>
            <a:pPr marL="88900" indent="-76200">
              <a:lnSpc>
                <a:spcPts val="1225"/>
              </a:lnSpc>
              <a:buClr>
                <a:srgbClr val="283446"/>
              </a:buClr>
              <a:buFont typeface="Arial"/>
              <a:buChar char="•"/>
              <a:tabLst>
                <a:tab pos="89535" algn="l"/>
              </a:tabLst>
            </a:pP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te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rat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05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05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we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endParaRPr sz="1050">
              <a:latin typeface="Franklin Gothic Book"/>
              <a:cs typeface="Franklin Gothic Book"/>
            </a:endParaRPr>
          </a:p>
          <a:p>
            <a:pPr marL="88900">
              <a:lnSpc>
                <a:spcPct val="100000"/>
              </a:lnSpc>
              <a:spcBef>
                <a:spcPts val="20"/>
              </a:spcBef>
            </a:pP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te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hnology so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05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ut</a:t>
            </a:r>
            <a:r>
              <a:rPr sz="105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050" dirty="0">
                <a:solidFill>
                  <a:srgbClr val="283446"/>
                </a:solidFill>
                <a:latin typeface="Franklin Gothic Book"/>
                <a:cs typeface="Franklin Gothic Book"/>
              </a:rPr>
              <a:t>ons</a:t>
            </a:r>
            <a:endParaRPr sz="1050">
              <a:latin typeface="Franklin Gothic Book"/>
              <a:cs typeface="Franklin Gothic Book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932688" y="1601724"/>
            <a:ext cx="1110995" cy="11094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79932" y="1629155"/>
            <a:ext cx="1016507" cy="10149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79932" y="1629155"/>
            <a:ext cx="1016635" cy="1015365"/>
          </a:xfrm>
          <a:custGeom>
            <a:avLst/>
            <a:gdLst/>
            <a:ahLst/>
            <a:cxnLst/>
            <a:rect l="l" t="t" r="r" b="b"/>
            <a:pathLst>
              <a:path w="1016635" h="1015364">
                <a:moveTo>
                  <a:pt x="0" y="507491"/>
                </a:moveTo>
                <a:lnTo>
                  <a:pt x="1684" y="465870"/>
                </a:lnTo>
                <a:lnTo>
                  <a:pt x="6652" y="425175"/>
                </a:lnTo>
                <a:lnTo>
                  <a:pt x="14771" y="385537"/>
                </a:lnTo>
                <a:lnTo>
                  <a:pt x="25911" y="347086"/>
                </a:lnTo>
                <a:lnTo>
                  <a:pt x="39941" y="309954"/>
                </a:lnTo>
                <a:lnTo>
                  <a:pt x="56731" y="274271"/>
                </a:lnTo>
                <a:lnTo>
                  <a:pt x="76149" y="240168"/>
                </a:lnTo>
                <a:lnTo>
                  <a:pt x="98065" y="207775"/>
                </a:lnTo>
                <a:lnTo>
                  <a:pt x="122347" y="177223"/>
                </a:lnTo>
                <a:lnTo>
                  <a:pt x="148866" y="148642"/>
                </a:lnTo>
                <a:lnTo>
                  <a:pt x="177490" y="122163"/>
                </a:lnTo>
                <a:lnTo>
                  <a:pt x="208088" y="97917"/>
                </a:lnTo>
                <a:lnTo>
                  <a:pt x="240529" y="76034"/>
                </a:lnTo>
                <a:lnTo>
                  <a:pt x="274684" y="56646"/>
                </a:lnTo>
                <a:lnTo>
                  <a:pt x="310420" y="39881"/>
                </a:lnTo>
                <a:lnTo>
                  <a:pt x="347608" y="25872"/>
                </a:lnTo>
                <a:lnTo>
                  <a:pt x="386116" y="14749"/>
                </a:lnTo>
                <a:lnTo>
                  <a:pt x="425813" y="6642"/>
                </a:lnTo>
                <a:lnTo>
                  <a:pt x="466570" y="1682"/>
                </a:lnTo>
                <a:lnTo>
                  <a:pt x="508254" y="0"/>
                </a:lnTo>
                <a:lnTo>
                  <a:pt x="549937" y="1682"/>
                </a:lnTo>
                <a:lnTo>
                  <a:pt x="590694" y="6642"/>
                </a:lnTo>
                <a:lnTo>
                  <a:pt x="630391" y="14749"/>
                </a:lnTo>
                <a:lnTo>
                  <a:pt x="668899" y="25872"/>
                </a:lnTo>
                <a:lnTo>
                  <a:pt x="706087" y="39881"/>
                </a:lnTo>
                <a:lnTo>
                  <a:pt x="741823" y="56646"/>
                </a:lnTo>
                <a:lnTo>
                  <a:pt x="775978" y="76034"/>
                </a:lnTo>
                <a:lnTo>
                  <a:pt x="808419" y="97917"/>
                </a:lnTo>
                <a:lnTo>
                  <a:pt x="839017" y="122163"/>
                </a:lnTo>
                <a:lnTo>
                  <a:pt x="867641" y="148642"/>
                </a:lnTo>
                <a:lnTo>
                  <a:pt x="894160" y="177223"/>
                </a:lnTo>
                <a:lnTo>
                  <a:pt x="918442" y="207775"/>
                </a:lnTo>
                <a:lnTo>
                  <a:pt x="940358" y="240168"/>
                </a:lnTo>
                <a:lnTo>
                  <a:pt x="959776" y="274271"/>
                </a:lnTo>
                <a:lnTo>
                  <a:pt x="976566" y="309954"/>
                </a:lnTo>
                <a:lnTo>
                  <a:pt x="990596" y="347086"/>
                </a:lnTo>
                <a:lnTo>
                  <a:pt x="1001736" y="385537"/>
                </a:lnTo>
                <a:lnTo>
                  <a:pt x="1009855" y="425175"/>
                </a:lnTo>
                <a:lnTo>
                  <a:pt x="1014823" y="465870"/>
                </a:lnTo>
                <a:lnTo>
                  <a:pt x="1016508" y="507491"/>
                </a:lnTo>
                <a:lnTo>
                  <a:pt x="1014823" y="549113"/>
                </a:lnTo>
                <a:lnTo>
                  <a:pt x="1009855" y="589808"/>
                </a:lnTo>
                <a:lnTo>
                  <a:pt x="1001736" y="629446"/>
                </a:lnTo>
                <a:lnTo>
                  <a:pt x="990596" y="667897"/>
                </a:lnTo>
                <a:lnTo>
                  <a:pt x="976566" y="705029"/>
                </a:lnTo>
                <a:lnTo>
                  <a:pt x="959776" y="740712"/>
                </a:lnTo>
                <a:lnTo>
                  <a:pt x="940358" y="774815"/>
                </a:lnTo>
                <a:lnTo>
                  <a:pt x="918442" y="807208"/>
                </a:lnTo>
                <a:lnTo>
                  <a:pt x="894160" y="837760"/>
                </a:lnTo>
                <a:lnTo>
                  <a:pt x="867641" y="866341"/>
                </a:lnTo>
                <a:lnTo>
                  <a:pt x="839017" y="892820"/>
                </a:lnTo>
                <a:lnTo>
                  <a:pt x="808419" y="917066"/>
                </a:lnTo>
                <a:lnTo>
                  <a:pt x="775978" y="938949"/>
                </a:lnTo>
                <a:lnTo>
                  <a:pt x="741823" y="958337"/>
                </a:lnTo>
                <a:lnTo>
                  <a:pt x="706087" y="975102"/>
                </a:lnTo>
                <a:lnTo>
                  <a:pt x="668899" y="989111"/>
                </a:lnTo>
                <a:lnTo>
                  <a:pt x="630391" y="1000234"/>
                </a:lnTo>
                <a:lnTo>
                  <a:pt x="590694" y="1008341"/>
                </a:lnTo>
                <a:lnTo>
                  <a:pt x="549937" y="1013301"/>
                </a:lnTo>
                <a:lnTo>
                  <a:pt x="508254" y="1014983"/>
                </a:lnTo>
                <a:lnTo>
                  <a:pt x="466570" y="1013301"/>
                </a:lnTo>
                <a:lnTo>
                  <a:pt x="425813" y="1008341"/>
                </a:lnTo>
                <a:lnTo>
                  <a:pt x="386116" y="1000234"/>
                </a:lnTo>
                <a:lnTo>
                  <a:pt x="347608" y="989111"/>
                </a:lnTo>
                <a:lnTo>
                  <a:pt x="310420" y="975102"/>
                </a:lnTo>
                <a:lnTo>
                  <a:pt x="274684" y="958337"/>
                </a:lnTo>
                <a:lnTo>
                  <a:pt x="240529" y="938949"/>
                </a:lnTo>
                <a:lnTo>
                  <a:pt x="208088" y="917066"/>
                </a:lnTo>
                <a:lnTo>
                  <a:pt x="177490" y="892820"/>
                </a:lnTo>
                <a:lnTo>
                  <a:pt x="148866" y="866341"/>
                </a:lnTo>
                <a:lnTo>
                  <a:pt x="122347" y="837760"/>
                </a:lnTo>
                <a:lnTo>
                  <a:pt x="98065" y="807208"/>
                </a:lnTo>
                <a:lnTo>
                  <a:pt x="76149" y="774815"/>
                </a:lnTo>
                <a:lnTo>
                  <a:pt x="56731" y="740712"/>
                </a:lnTo>
                <a:lnTo>
                  <a:pt x="39941" y="705029"/>
                </a:lnTo>
                <a:lnTo>
                  <a:pt x="25911" y="667897"/>
                </a:lnTo>
                <a:lnTo>
                  <a:pt x="14771" y="629446"/>
                </a:lnTo>
                <a:lnTo>
                  <a:pt x="6652" y="589808"/>
                </a:lnTo>
                <a:lnTo>
                  <a:pt x="1684" y="549113"/>
                </a:lnTo>
                <a:lnTo>
                  <a:pt x="0" y="507491"/>
                </a:lnTo>
                <a:close/>
              </a:path>
            </a:pathLst>
          </a:custGeom>
          <a:ln w="9525">
            <a:solidFill>
              <a:srgbClr val="394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781300" y="1601724"/>
            <a:ext cx="1110995" cy="11094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828544" y="1629155"/>
            <a:ext cx="1016507" cy="10149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828544" y="1629155"/>
            <a:ext cx="1016635" cy="1015365"/>
          </a:xfrm>
          <a:custGeom>
            <a:avLst/>
            <a:gdLst/>
            <a:ahLst/>
            <a:cxnLst/>
            <a:rect l="l" t="t" r="r" b="b"/>
            <a:pathLst>
              <a:path w="1016635" h="1015364">
                <a:moveTo>
                  <a:pt x="0" y="507491"/>
                </a:moveTo>
                <a:lnTo>
                  <a:pt x="1684" y="465870"/>
                </a:lnTo>
                <a:lnTo>
                  <a:pt x="6652" y="425175"/>
                </a:lnTo>
                <a:lnTo>
                  <a:pt x="14771" y="385537"/>
                </a:lnTo>
                <a:lnTo>
                  <a:pt x="25911" y="347086"/>
                </a:lnTo>
                <a:lnTo>
                  <a:pt x="39941" y="309954"/>
                </a:lnTo>
                <a:lnTo>
                  <a:pt x="56731" y="274271"/>
                </a:lnTo>
                <a:lnTo>
                  <a:pt x="76149" y="240168"/>
                </a:lnTo>
                <a:lnTo>
                  <a:pt x="98065" y="207775"/>
                </a:lnTo>
                <a:lnTo>
                  <a:pt x="122347" y="177223"/>
                </a:lnTo>
                <a:lnTo>
                  <a:pt x="148866" y="148642"/>
                </a:lnTo>
                <a:lnTo>
                  <a:pt x="177490" y="122163"/>
                </a:lnTo>
                <a:lnTo>
                  <a:pt x="208088" y="97917"/>
                </a:lnTo>
                <a:lnTo>
                  <a:pt x="240529" y="76034"/>
                </a:lnTo>
                <a:lnTo>
                  <a:pt x="274684" y="56646"/>
                </a:lnTo>
                <a:lnTo>
                  <a:pt x="310420" y="39881"/>
                </a:lnTo>
                <a:lnTo>
                  <a:pt x="347608" y="25872"/>
                </a:lnTo>
                <a:lnTo>
                  <a:pt x="386116" y="14749"/>
                </a:lnTo>
                <a:lnTo>
                  <a:pt x="425813" y="6642"/>
                </a:lnTo>
                <a:lnTo>
                  <a:pt x="466570" y="1682"/>
                </a:lnTo>
                <a:lnTo>
                  <a:pt x="508254" y="0"/>
                </a:lnTo>
                <a:lnTo>
                  <a:pt x="549937" y="1682"/>
                </a:lnTo>
                <a:lnTo>
                  <a:pt x="590694" y="6642"/>
                </a:lnTo>
                <a:lnTo>
                  <a:pt x="630391" y="14749"/>
                </a:lnTo>
                <a:lnTo>
                  <a:pt x="668899" y="25872"/>
                </a:lnTo>
                <a:lnTo>
                  <a:pt x="706087" y="39881"/>
                </a:lnTo>
                <a:lnTo>
                  <a:pt x="741823" y="56646"/>
                </a:lnTo>
                <a:lnTo>
                  <a:pt x="775978" y="76034"/>
                </a:lnTo>
                <a:lnTo>
                  <a:pt x="808419" y="97917"/>
                </a:lnTo>
                <a:lnTo>
                  <a:pt x="839017" y="122163"/>
                </a:lnTo>
                <a:lnTo>
                  <a:pt x="867641" y="148642"/>
                </a:lnTo>
                <a:lnTo>
                  <a:pt x="894160" y="177223"/>
                </a:lnTo>
                <a:lnTo>
                  <a:pt x="918442" y="207775"/>
                </a:lnTo>
                <a:lnTo>
                  <a:pt x="940358" y="240168"/>
                </a:lnTo>
                <a:lnTo>
                  <a:pt x="959776" y="274271"/>
                </a:lnTo>
                <a:lnTo>
                  <a:pt x="976566" y="309954"/>
                </a:lnTo>
                <a:lnTo>
                  <a:pt x="990596" y="347086"/>
                </a:lnTo>
                <a:lnTo>
                  <a:pt x="1001736" y="385537"/>
                </a:lnTo>
                <a:lnTo>
                  <a:pt x="1009855" y="425175"/>
                </a:lnTo>
                <a:lnTo>
                  <a:pt x="1014823" y="465870"/>
                </a:lnTo>
                <a:lnTo>
                  <a:pt x="1016508" y="507491"/>
                </a:lnTo>
                <a:lnTo>
                  <a:pt x="1014823" y="549113"/>
                </a:lnTo>
                <a:lnTo>
                  <a:pt x="1009855" y="589808"/>
                </a:lnTo>
                <a:lnTo>
                  <a:pt x="1001736" y="629446"/>
                </a:lnTo>
                <a:lnTo>
                  <a:pt x="990596" y="667897"/>
                </a:lnTo>
                <a:lnTo>
                  <a:pt x="976566" y="705029"/>
                </a:lnTo>
                <a:lnTo>
                  <a:pt x="959776" y="740712"/>
                </a:lnTo>
                <a:lnTo>
                  <a:pt x="940358" y="774815"/>
                </a:lnTo>
                <a:lnTo>
                  <a:pt x="918442" y="807208"/>
                </a:lnTo>
                <a:lnTo>
                  <a:pt x="894160" y="837760"/>
                </a:lnTo>
                <a:lnTo>
                  <a:pt x="867641" y="866341"/>
                </a:lnTo>
                <a:lnTo>
                  <a:pt x="839017" y="892820"/>
                </a:lnTo>
                <a:lnTo>
                  <a:pt x="808419" y="917066"/>
                </a:lnTo>
                <a:lnTo>
                  <a:pt x="775978" y="938949"/>
                </a:lnTo>
                <a:lnTo>
                  <a:pt x="741823" y="958337"/>
                </a:lnTo>
                <a:lnTo>
                  <a:pt x="706087" y="975102"/>
                </a:lnTo>
                <a:lnTo>
                  <a:pt x="668899" y="989111"/>
                </a:lnTo>
                <a:lnTo>
                  <a:pt x="630391" y="1000234"/>
                </a:lnTo>
                <a:lnTo>
                  <a:pt x="590694" y="1008341"/>
                </a:lnTo>
                <a:lnTo>
                  <a:pt x="549937" y="1013301"/>
                </a:lnTo>
                <a:lnTo>
                  <a:pt x="508254" y="1014983"/>
                </a:lnTo>
                <a:lnTo>
                  <a:pt x="466570" y="1013301"/>
                </a:lnTo>
                <a:lnTo>
                  <a:pt x="425813" y="1008341"/>
                </a:lnTo>
                <a:lnTo>
                  <a:pt x="386116" y="1000234"/>
                </a:lnTo>
                <a:lnTo>
                  <a:pt x="347608" y="989111"/>
                </a:lnTo>
                <a:lnTo>
                  <a:pt x="310420" y="975102"/>
                </a:lnTo>
                <a:lnTo>
                  <a:pt x="274684" y="958337"/>
                </a:lnTo>
                <a:lnTo>
                  <a:pt x="240529" y="938949"/>
                </a:lnTo>
                <a:lnTo>
                  <a:pt x="208088" y="917066"/>
                </a:lnTo>
                <a:lnTo>
                  <a:pt x="177490" y="892820"/>
                </a:lnTo>
                <a:lnTo>
                  <a:pt x="148866" y="866341"/>
                </a:lnTo>
                <a:lnTo>
                  <a:pt x="122347" y="837760"/>
                </a:lnTo>
                <a:lnTo>
                  <a:pt x="98065" y="807208"/>
                </a:lnTo>
                <a:lnTo>
                  <a:pt x="76149" y="774815"/>
                </a:lnTo>
                <a:lnTo>
                  <a:pt x="56731" y="740712"/>
                </a:lnTo>
                <a:lnTo>
                  <a:pt x="39941" y="705029"/>
                </a:lnTo>
                <a:lnTo>
                  <a:pt x="25911" y="667897"/>
                </a:lnTo>
                <a:lnTo>
                  <a:pt x="14771" y="629446"/>
                </a:lnTo>
                <a:lnTo>
                  <a:pt x="6652" y="589808"/>
                </a:lnTo>
                <a:lnTo>
                  <a:pt x="1684" y="549113"/>
                </a:lnTo>
                <a:lnTo>
                  <a:pt x="0" y="507491"/>
                </a:lnTo>
                <a:close/>
              </a:path>
            </a:pathLst>
          </a:custGeom>
          <a:ln w="9525">
            <a:solidFill>
              <a:srgbClr val="394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631435" y="1601724"/>
            <a:ext cx="1109471" cy="11094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678679" y="1629155"/>
            <a:ext cx="1014984" cy="10149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678679" y="1629155"/>
            <a:ext cx="1015365" cy="1015365"/>
          </a:xfrm>
          <a:custGeom>
            <a:avLst/>
            <a:gdLst/>
            <a:ahLst/>
            <a:cxnLst/>
            <a:rect l="l" t="t" r="r" b="b"/>
            <a:pathLst>
              <a:path w="1015364" h="1015364">
                <a:moveTo>
                  <a:pt x="0" y="507491"/>
                </a:moveTo>
                <a:lnTo>
                  <a:pt x="1682" y="465870"/>
                </a:lnTo>
                <a:lnTo>
                  <a:pt x="6642" y="425175"/>
                </a:lnTo>
                <a:lnTo>
                  <a:pt x="14749" y="385537"/>
                </a:lnTo>
                <a:lnTo>
                  <a:pt x="25872" y="347086"/>
                </a:lnTo>
                <a:lnTo>
                  <a:pt x="39881" y="309954"/>
                </a:lnTo>
                <a:lnTo>
                  <a:pt x="56646" y="274271"/>
                </a:lnTo>
                <a:lnTo>
                  <a:pt x="76034" y="240168"/>
                </a:lnTo>
                <a:lnTo>
                  <a:pt x="97917" y="207775"/>
                </a:lnTo>
                <a:lnTo>
                  <a:pt x="122163" y="177223"/>
                </a:lnTo>
                <a:lnTo>
                  <a:pt x="148642" y="148642"/>
                </a:lnTo>
                <a:lnTo>
                  <a:pt x="177223" y="122163"/>
                </a:lnTo>
                <a:lnTo>
                  <a:pt x="207775" y="97917"/>
                </a:lnTo>
                <a:lnTo>
                  <a:pt x="240168" y="76034"/>
                </a:lnTo>
                <a:lnTo>
                  <a:pt x="274271" y="56646"/>
                </a:lnTo>
                <a:lnTo>
                  <a:pt x="309954" y="39881"/>
                </a:lnTo>
                <a:lnTo>
                  <a:pt x="347086" y="25872"/>
                </a:lnTo>
                <a:lnTo>
                  <a:pt x="385537" y="14749"/>
                </a:lnTo>
                <a:lnTo>
                  <a:pt x="425175" y="6642"/>
                </a:lnTo>
                <a:lnTo>
                  <a:pt x="465870" y="1682"/>
                </a:lnTo>
                <a:lnTo>
                  <a:pt x="507492" y="0"/>
                </a:lnTo>
                <a:lnTo>
                  <a:pt x="549113" y="1682"/>
                </a:lnTo>
                <a:lnTo>
                  <a:pt x="589808" y="6642"/>
                </a:lnTo>
                <a:lnTo>
                  <a:pt x="629446" y="14749"/>
                </a:lnTo>
                <a:lnTo>
                  <a:pt x="667897" y="25872"/>
                </a:lnTo>
                <a:lnTo>
                  <a:pt x="705029" y="39881"/>
                </a:lnTo>
                <a:lnTo>
                  <a:pt x="740712" y="56646"/>
                </a:lnTo>
                <a:lnTo>
                  <a:pt x="774815" y="76034"/>
                </a:lnTo>
                <a:lnTo>
                  <a:pt x="807208" y="97917"/>
                </a:lnTo>
                <a:lnTo>
                  <a:pt x="837760" y="122163"/>
                </a:lnTo>
                <a:lnTo>
                  <a:pt x="866341" y="148642"/>
                </a:lnTo>
                <a:lnTo>
                  <a:pt x="892820" y="177223"/>
                </a:lnTo>
                <a:lnTo>
                  <a:pt x="917066" y="207775"/>
                </a:lnTo>
                <a:lnTo>
                  <a:pt x="938949" y="240168"/>
                </a:lnTo>
                <a:lnTo>
                  <a:pt x="958337" y="274271"/>
                </a:lnTo>
                <a:lnTo>
                  <a:pt x="975102" y="309954"/>
                </a:lnTo>
                <a:lnTo>
                  <a:pt x="989111" y="347086"/>
                </a:lnTo>
                <a:lnTo>
                  <a:pt x="1000234" y="385537"/>
                </a:lnTo>
                <a:lnTo>
                  <a:pt x="1008341" y="425175"/>
                </a:lnTo>
                <a:lnTo>
                  <a:pt x="1013301" y="465870"/>
                </a:lnTo>
                <a:lnTo>
                  <a:pt x="1014984" y="507491"/>
                </a:lnTo>
                <a:lnTo>
                  <a:pt x="1013301" y="549113"/>
                </a:lnTo>
                <a:lnTo>
                  <a:pt x="1008341" y="589808"/>
                </a:lnTo>
                <a:lnTo>
                  <a:pt x="1000234" y="629446"/>
                </a:lnTo>
                <a:lnTo>
                  <a:pt x="989111" y="667897"/>
                </a:lnTo>
                <a:lnTo>
                  <a:pt x="975102" y="705029"/>
                </a:lnTo>
                <a:lnTo>
                  <a:pt x="958337" y="740712"/>
                </a:lnTo>
                <a:lnTo>
                  <a:pt x="938949" y="774815"/>
                </a:lnTo>
                <a:lnTo>
                  <a:pt x="917066" y="807208"/>
                </a:lnTo>
                <a:lnTo>
                  <a:pt x="892820" y="837760"/>
                </a:lnTo>
                <a:lnTo>
                  <a:pt x="866341" y="866341"/>
                </a:lnTo>
                <a:lnTo>
                  <a:pt x="837760" y="892820"/>
                </a:lnTo>
                <a:lnTo>
                  <a:pt x="807208" y="917066"/>
                </a:lnTo>
                <a:lnTo>
                  <a:pt x="774815" y="938949"/>
                </a:lnTo>
                <a:lnTo>
                  <a:pt x="740712" y="958337"/>
                </a:lnTo>
                <a:lnTo>
                  <a:pt x="705029" y="975102"/>
                </a:lnTo>
                <a:lnTo>
                  <a:pt x="667897" y="989111"/>
                </a:lnTo>
                <a:lnTo>
                  <a:pt x="629446" y="1000234"/>
                </a:lnTo>
                <a:lnTo>
                  <a:pt x="589808" y="1008341"/>
                </a:lnTo>
                <a:lnTo>
                  <a:pt x="549113" y="1013301"/>
                </a:lnTo>
                <a:lnTo>
                  <a:pt x="507492" y="1014983"/>
                </a:lnTo>
                <a:lnTo>
                  <a:pt x="465870" y="1013301"/>
                </a:lnTo>
                <a:lnTo>
                  <a:pt x="425175" y="1008341"/>
                </a:lnTo>
                <a:lnTo>
                  <a:pt x="385537" y="1000234"/>
                </a:lnTo>
                <a:lnTo>
                  <a:pt x="347086" y="989111"/>
                </a:lnTo>
                <a:lnTo>
                  <a:pt x="309954" y="975102"/>
                </a:lnTo>
                <a:lnTo>
                  <a:pt x="274271" y="958337"/>
                </a:lnTo>
                <a:lnTo>
                  <a:pt x="240168" y="938949"/>
                </a:lnTo>
                <a:lnTo>
                  <a:pt x="207775" y="917066"/>
                </a:lnTo>
                <a:lnTo>
                  <a:pt x="177223" y="892820"/>
                </a:lnTo>
                <a:lnTo>
                  <a:pt x="148642" y="866341"/>
                </a:lnTo>
                <a:lnTo>
                  <a:pt x="122163" y="837760"/>
                </a:lnTo>
                <a:lnTo>
                  <a:pt x="97917" y="807208"/>
                </a:lnTo>
                <a:lnTo>
                  <a:pt x="76034" y="774815"/>
                </a:lnTo>
                <a:lnTo>
                  <a:pt x="56646" y="740712"/>
                </a:lnTo>
                <a:lnTo>
                  <a:pt x="39881" y="705029"/>
                </a:lnTo>
                <a:lnTo>
                  <a:pt x="25872" y="667897"/>
                </a:lnTo>
                <a:lnTo>
                  <a:pt x="14749" y="629446"/>
                </a:lnTo>
                <a:lnTo>
                  <a:pt x="6642" y="589808"/>
                </a:lnTo>
                <a:lnTo>
                  <a:pt x="1682" y="549113"/>
                </a:lnTo>
                <a:lnTo>
                  <a:pt x="0" y="507491"/>
                </a:lnTo>
                <a:close/>
              </a:path>
            </a:pathLst>
          </a:custGeom>
          <a:ln w="9525">
            <a:solidFill>
              <a:srgbClr val="394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480047" y="1577340"/>
            <a:ext cx="1110995" cy="111099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527292" y="1604772"/>
            <a:ext cx="1016507" cy="101650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527292" y="1604772"/>
            <a:ext cx="1016635" cy="1016635"/>
          </a:xfrm>
          <a:custGeom>
            <a:avLst/>
            <a:gdLst/>
            <a:ahLst/>
            <a:cxnLst/>
            <a:rect l="l" t="t" r="r" b="b"/>
            <a:pathLst>
              <a:path w="1016634" h="1016635">
                <a:moveTo>
                  <a:pt x="0" y="508253"/>
                </a:moveTo>
                <a:lnTo>
                  <a:pt x="1684" y="466570"/>
                </a:lnTo>
                <a:lnTo>
                  <a:pt x="6652" y="425813"/>
                </a:lnTo>
                <a:lnTo>
                  <a:pt x="14771" y="386116"/>
                </a:lnTo>
                <a:lnTo>
                  <a:pt x="25911" y="347608"/>
                </a:lnTo>
                <a:lnTo>
                  <a:pt x="39941" y="310420"/>
                </a:lnTo>
                <a:lnTo>
                  <a:pt x="56731" y="274684"/>
                </a:lnTo>
                <a:lnTo>
                  <a:pt x="76149" y="240529"/>
                </a:lnTo>
                <a:lnTo>
                  <a:pt x="98065" y="208088"/>
                </a:lnTo>
                <a:lnTo>
                  <a:pt x="122347" y="177490"/>
                </a:lnTo>
                <a:lnTo>
                  <a:pt x="148866" y="148866"/>
                </a:lnTo>
                <a:lnTo>
                  <a:pt x="177490" y="122347"/>
                </a:lnTo>
                <a:lnTo>
                  <a:pt x="208088" y="98065"/>
                </a:lnTo>
                <a:lnTo>
                  <a:pt x="240529" y="76149"/>
                </a:lnTo>
                <a:lnTo>
                  <a:pt x="274684" y="56731"/>
                </a:lnTo>
                <a:lnTo>
                  <a:pt x="310420" y="39941"/>
                </a:lnTo>
                <a:lnTo>
                  <a:pt x="347608" y="25911"/>
                </a:lnTo>
                <a:lnTo>
                  <a:pt x="386116" y="14771"/>
                </a:lnTo>
                <a:lnTo>
                  <a:pt x="425813" y="6652"/>
                </a:lnTo>
                <a:lnTo>
                  <a:pt x="466570" y="1684"/>
                </a:lnTo>
                <a:lnTo>
                  <a:pt x="508254" y="0"/>
                </a:lnTo>
                <a:lnTo>
                  <a:pt x="549937" y="1684"/>
                </a:lnTo>
                <a:lnTo>
                  <a:pt x="590694" y="6652"/>
                </a:lnTo>
                <a:lnTo>
                  <a:pt x="630391" y="14771"/>
                </a:lnTo>
                <a:lnTo>
                  <a:pt x="668899" y="25911"/>
                </a:lnTo>
                <a:lnTo>
                  <a:pt x="706087" y="39941"/>
                </a:lnTo>
                <a:lnTo>
                  <a:pt x="741823" y="56731"/>
                </a:lnTo>
                <a:lnTo>
                  <a:pt x="775978" y="76149"/>
                </a:lnTo>
                <a:lnTo>
                  <a:pt x="808419" y="98065"/>
                </a:lnTo>
                <a:lnTo>
                  <a:pt x="839017" y="122347"/>
                </a:lnTo>
                <a:lnTo>
                  <a:pt x="867641" y="148866"/>
                </a:lnTo>
                <a:lnTo>
                  <a:pt x="894160" y="177490"/>
                </a:lnTo>
                <a:lnTo>
                  <a:pt x="918442" y="208088"/>
                </a:lnTo>
                <a:lnTo>
                  <a:pt x="940358" y="240529"/>
                </a:lnTo>
                <a:lnTo>
                  <a:pt x="959776" y="274684"/>
                </a:lnTo>
                <a:lnTo>
                  <a:pt x="976566" y="310420"/>
                </a:lnTo>
                <a:lnTo>
                  <a:pt x="990596" y="347608"/>
                </a:lnTo>
                <a:lnTo>
                  <a:pt x="1001736" y="386116"/>
                </a:lnTo>
                <a:lnTo>
                  <a:pt x="1009855" y="425813"/>
                </a:lnTo>
                <a:lnTo>
                  <a:pt x="1014823" y="466570"/>
                </a:lnTo>
                <a:lnTo>
                  <a:pt x="1016508" y="508253"/>
                </a:lnTo>
                <a:lnTo>
                  <a:pt x="1014823" y="549937"/>
                </a:lnTo>
                <a:lnTo>
                  <a:pt x="1009855" y="590694"/>
                </a:lnTo>
                <a:lnTo>
                  <a:pt x="1001736" y="630391"/>
                </a:lnTo>
                <a:lnTo>
                  <a:pt x="990596" y="668899"/>
                </a:lnTo>
                <a:lnTo>
                  <a:pt x="976566" y="706087"/>
                </a:lnTo>
                <a:lnTo>
                  <a:pt x="959776" y="741823"/>
                </a:lnTo>
                <a:lnTo>
                  <a:pt x="940358" y="775978"/>
                </a:lnTo>
                <a:lnTo>
                  <a:pt x="918442" y="808419"/>
                </a:lnTo>
                <a:lnTo>
                  <a:pt x="894160" y="839017"/>
                </a:lnTo>
                <a:lnTo>
                  <a:pt x="867641" y="867641"/>
                </a:lnTo>
                <a:lnTo>
                  <a:pt x="839017" y="894160"/>
                </a:lnTo>
                <a:lnTo>
                  <a:pt x="808419" y="918442"/>
                </a:lnTo>
                <a:lnTo>
                  <a:pt x="775978" y="940358"/>
                </a:lnTo>
                <a:lnTo>
                  <a:pt x="741823" y="959776"/>
                </a:lnTo>
                <a:lnTo>
                  <a:pt x="706087" y="976566"/>
                </a:lnTo>
                <a:lnTo>
                  <a:pt x="668899" y="990596"/>
                </a:lnTo>
                <a:lnTo>
                  <a:pt x="630391" y="1001736"/>
                </a:lnTo>
                <a:lnTo>
                  <a:pt x="590694" y="1009855"/>
                </a:lnTo>
                <a:lnTo>
                  <a:pt x="549937" y="1014823"/>
                </a:lnTo>
                <a:lnTo>
                  <a:pt x="508254" y="1016507"/>
                </a:lnTo>
                <a:lnTo>
                  <a:pt x="466570" y="1014823"/>
                </a:lnTo>
                <a:lnTo>
                  <a:pt x="425813" y="1009855"/>
                </a:lnTo>
                <a:lnTo>
                  <a:pt x="386116" y="1001736"/>
                </a:lnTo>
                <a:lnTo>
                  <a:pt x="347608" y="990596"/>
                </a:lnTo>
                <a:lnTo>
                  <a:pt x="310420" y="976566"/>
                </a:lnTo>
                <a:lnTo>
                  <a:pt x="274684" y="959776"/>
                </a:lnTo>
                <a:lnTo>
                  <a:pt x="240529" y="940358"/>
                </a:lnTo>
                <a:lnTo>
                  <a:pt x="208088" y="918442"/>
                </a:lnTo>
                <a:lnTo>
                  <a:pt x="177490" y="894160"/>
                </a:lnTo>
                <a:lnTo>
                  <a:pt x="148866" y="867641"/>
                </a:lnTo>
                <a:lnTo>
                  <a:pt x="122347" y="839017"/>
                </a:lnTo>
                <a:lnTo>
                  <a:pt x="98065" y="808419"/>
                </a:lnTo>
                <a:lnTo>
                  <a:pt x="76149" y="775978"/>
                </a:lnTo>
                <a:lnTo>
                  <a:pt x="56731" y="741823"/>
                </a:lnTo>
                <a:lnTo>
                  <a:pt x="39941" y="706087"/>
                </a:lnTo>
                <a:lnTo>
                  <a:pt x="25911" y="668899"/>
                </a:lnTo>
                <a:lnTo>
                  <a:pt x="14771" y="630391"/>
                </a:lnTo>
                <a:lnTo>
                  <a:pt x="6652" y="590694"/>
                </a:lnTo>
                <a:lnTo>
                  <a:pt x="1684" y="549937"/>
                </a:lnTo>
                <a:lnTo>
                  <a:pt x="0" y="508253"/>
                </a:lnTo>
                <a:close/>
              </a:path>
            </a:pathLst>
          </a:custGeom>
          <a:ln w="9525">
            <a:solidFill>
              <a:srgbClr val="394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328659" y="1571256"/>
            <a:ext cx="1110995" cy="11094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375904" y="1598675"/>
            <a:ext cx="1016507" cy="10149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75904" y="1598675"/>
            <a:ext cx="1016635" cy="1015365"/>
          </a:xfrm>
          <a:custGeom>
            <a:avLst/>
            <a:gdLst/>
            <a:ahLst/>
            <a:cxnLst/>
            <a:rect l="l" t="t" r="r" b="b"/>
            <a:pathLst>
              <a:path w="1016634" h="1015364">
                <a:moveTo>
                  <a:pt x="0" y="507491"/>
                </a:moveTo>
                <a:lnTo>
                  <a:pt x="1684" y="465870"/>
                </a:lnTo>
                <a:lnTo>
                  <a:pt x="6652" y="425175"/>
                </a:lnTo>
                <a:lnTo>
                  <a:pt x="14771" y="385537"/>
                </a:lnTo>
                <a:lnTo>
                  <a:pt x="25911" y="347086"/>
                </a:lnTo>
                <a:lnTo>
                  <a:pt x="39941" y="309954"/>
                </a:lnTo>
                <a:lnTo>
                  <a:pt x="56731" y="274271"/>
                </a:lnTo>
                <a:lnTo>
                  <a:pt x="76149" y="240168"/>
                </a:lnTo>
                <a:lnTo>
                  <a:pt x="98065" y="207775"/>
                </a:lnTo>
                <a:lnTo>
                  <a:pt x="122347" y="177223"/>
                </a:lnTo>
                <a:lnTo>
                  <a:pt x="148866" y="148642"/>
                </a:lnTo>
                <a:lnTo>
                  <a:pt x="177490" y="122163"/>
                </a:lnTo>
                <a:lnTo>
                  <a:pt x="208088" y="97917"/>
                </a:lnTo>
                <a:lnTo>
                  <a:pt x="240529" y="76034"/>
                </a:lnTo>
                <a:lnTo>
                  <a:pt x="274684" y="56646"/>
                </a:lnTo>
                <a:lnTo>
                  <a:pt x="310420" y="39881"/>
                </a:lnTo>
                <a:lnTo>
                  <a:pt x="347608" y="25872"/>
                </a:lnTo>
                <a:lnTo>
                  <a:pt x="386116" y="14749"/>
                </a:lnTo>
                <a:lnTo>
                  <a:pt x="425813" y="6642"/>
                </a:lnTo>
                <a:lnTo>
                  <a:pt x="466570" y="1682"/>
                </a:lnTo>
                <a:lnTo>
                  <a:pt x="508254" y="0"/>
                </a:lnTo>
                <a:lnTo>
                  <a:pt x="549937" y="1682"/>
                </a:lnTo>
                <a:lnTo>
                  <a:pt x="590694" y="6642"/>
                </a:lnTo>
                <a:lnTo>
                  <a:pt x="630391" y="14749"/>
                </a:lnTo>
                <a:lnTo>
                  <a:pt x="668899" y="25872"/>
                </a:lnTo>
                <a:lnTo>
                  <a:pt x="706087" y="39881"/>
                </a:lnTo>
                <a:lnTo>
                  <a:pt x="741823" y="56646"/>
                </a:lnTo>
                <a:lnTo>
                  <a:pt x="775978" y="76034"/>
                </a:lnTo>
                <a:lnTo>
                  <a:pt x="808419" y="97917"/>
                </a:lnTo>
                <a:lnTo>
                  <a:pt x="839017" y="122163"/>
                </a:lnTo>
                <a:lnTo>
                  <a:pt x="867641" y="148642"/>
                </a:lnTo>
                <a:lnTo>
                  <a:pt x="894160" y="177223"/>
                </a:lnTo>
                <a:lnTo>
                  <a:pt x="918442" y="207775"/>
                </a:lnTo>
                <a:lnTo>
                  <a:pt x="940358" y="240168"/>
                </a:lnTo>
                <a:lnTo>
                  <a:pt x="959776" y="274271"/>
                </a:lnTo>
                <a:lnTo>
                  <a:pt x="976566" y="309954"/>
                </a:lnTo>
                <a:lnTo>
                  <a:pt x="990596" y="347086"/>
                </a:lnTo>
                <a:lnTo>
                  <a:pt x="1001736" y="385537"/>
                </a:lnTo>
                <a:lnTo>
                  <a:pt x="1009855" y="425175"/>
                </a:lnTo>
                <a:lnTo>
                  <a:pt x="1014823" y="465870"/>
                </a:lnTo>
                <a:lnTo>
                  <a:pt x="1016508" y="507491"/>
                </a:lnTo>
                <a:lnTo>
                  <a:pt x="1014823" y="549113"/>
                </a:lnTo>
                <a:lnTo>
                  <a:pt x="1009855" y="589808"/>
                </a:lnTo>
                <a:lnTo>
                  <a:pt x="1001736" y="629446"/>
                </a:lnTo>
                <a:lnTo>
                  <a:pt x="990596" y="667897"/>
                </a:lnTo>
                <a:lnTo>
                  <a:pt x="976566" y="705029"/>
                </a:lnTo>
                <a:lnTo>
                  <a:pt x="959776" y="740712"/>
                </a:lnTo>
                <a:lnTo>
                  <a:pt x="940358" y="774815"/>
                </a:lnTo>
                <a:lnTo>
                  <a:pt x="918442" y="807208"/>
                </a:lnTo>
                <a:lnTo>
                  <a:pt x="894160" y="837760"/>
                </a:lnTo>
                <a:lnTo>
                  <a:pt x="867641" y="866341"/>
                </a:lnTo>
                <a:lnTo>
                  <a:pt x="839017" y="892820"/>
                </a:lnTo>
                <a:lnTo>
                  <a:pt x="808419" y="917066"/>
                </a:lnTo>
                <a:lnTo>
                  <a:pt x="775978" y="938949"/>
                </a:lnTo>
                <a:lnTo>
                  <a:pt x="741823" y="958337"/>
                </a:lnTo>
                <a:lnTo>
                  <a:pt x="706087" y="975102"/>
                </a:lnTo>
                <a:lnTo>
                  <a:pt x="668899" y="989111"/>
                </a:lnTo>
                <a:lnTo>
                  <a:pt x="630391" y="1000234"/>
                </a:lnTo>
                <a:lnTo>
                  <a:pt x="590694" y="1008341"/>
                </a:lnTo>
                <a:lnTo>
                  <a:pt x="549937" y="1013301"/>
                </a:lnTo>
                <a:lnTo>
                  <a:pt x="508254" y="1014983"/>
                </a:lnTo>
                <a:lnTo>
                  <a:pt x="466570" y="1013301"/>
                </a:lnTo>
                <a:lnTo>
                  <a:pt x="425813" y="1008341"/>
                </a:lnTo>
                <a:lnTo>
                  <a:pt x="386116" y="1000234"/>
                </a:lnTo>
                <a:lnTo>
                  <a:pt x="347608" y="989111"/>
                </a:lnTo>
                <a:lnTo>
                  <a:pt x="310420" y="975102"/>
                </a:lnTo>
                <a:lnTo>
                  <a:pt x="274684" y="958337"/>
                </a:lnTo>
                <a:lnTo>
                  <a:pt x="240529" y="938949"/>
                </a:lnTo>
                <a:lnTo>
                  <a:pt x="208088" y="917066"/>
                </a:lnTo>
                <a:lnTo>
                  <a:pt x="177490" y="892820"/>
                </a:lnTo>
                <a:lnTo>
                  <a:pt x="148866" y="866341"/>
                </a:lnTo>
                <a:lnTo>
                  <a:pt x="122347" y="837760"/>
                </a:lnTo>
                <a:lnTo>
                  <a:pt x="98065" y="807208"/>
                </a:lnTo>
                <a:lnTo>
                  <a:pt x="76149" y="774815"/>
                </a:lnTo>
                <a:lnTo>
                  <a:pt x="56731" y="740712"/>
                </a:lnTo>
                <a:lnTo>
                  <a:pt x="39941" y="705029"/>
                </a:lnTo>
                <a:lnTo>
                  <a:pt x="25911" y="667897"/>
                </a:lnTo>
                <a:lnTo>
                  <a:pt x="14771" y="629446"/>
                </a:lnTo>
                <a:lnTo>
                  <a:pt x="6652" y="589808"/>
                </a:lnTo>
                <a:lnTo>
                  <a:pt x="1684" y="549113"/>
                </a:lnTo>
                <a:lnTo>
                  <a:pt x="0" y="507491"/>
                </a:lnTo>
                <a:close/>
              </a:path>
            </a:pathLst>
          </a:custGeom>
          <a:ln w="9525">
            <a:solidFill>
              <a:srgbClr val="394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152888" y="1571256"/>
            <a:ext cx="1109459" cy="11094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200131" y="1598675"/>
            <a:ext cx="1014984" cy="10149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200130" y="1598675"/>
            <a:ext cx="1015365" cy="1015365"/>
          </a:xfrm>
          <a:custGeom>
            <a:avLst/>
            <a:gdLst/>
            <a:ahLst/>
            <a:cxnLst/>
            <a:rect l="l" t="t" r="r" b="b"/>
            <a:pathLst>
              <a:path w="1015365" h="1015364">
                <a:moveTo>
                  <a:pt x="0" y="507491"/>
                </a:moveTo>
                <a:lnTo>
                  <a:pt x="1682" y="465870"/>
                </a:lnTo>
                <a:lnTo>
                  <a:pt x="6642" y="425175"/>
                </a:lnTo>
                <a:lnTo>
                  <a:pt x="14749" y="385537"/>
                </a:lnTo>
                <a:lnTo>
                  <a:pt x="25872" y="347086"/>
                </a:lnTo>
                <a:lnTo>
                  <a:pt x="39881" y="309954"/>
                </a:lnTo>
                <a:lnTo>
                  <a:pt x="56646" y="274271"/>
                </a:lnTo>
                <a:lnTo>
                  <a:pt x="76034" y="240168"/>
                </a:lnTo>
                <a:lnTo>
                  <a:pt x="97917" y="207775"/>
                </a:lnTo>
                <a:lnTo>
                  <a:pt x="122163" y="177223"/>
                </a:lnTo>
                <a:lnTo>
                  <a:pt x="148642" y="148642"/>
                </a:lnTo>
                <a:lnTo>
                  <a:pt x="177223" y="122163"/>
                </a:lnTo>
                <a:lnTo>
                  <a:pt x="207775" y="97917"/>
                </a:lnTo>
                <a:lnTo>
                  <a:pt x="240168" y="76034"/>
                </a:lnTo>
                <a:lnTo>
                  <a:pt x="274271" y="56646"/>
                </a:lnTo>
                <a:lnTo>
                  <a:pt x="309954" y="39881"/>
                </a:lnTo>
                <a:lnTo>
                  <a:pt x="347086" y="25872"/>
                </a:lnTo>
                <a:lnTo>
                  <a:pt x="385537" y="14749"/>
                </a:lnTo>
                <a:lnTo>
                  <a:pt x="425175" y="6642"/>
                </a:lnTo>
                <a:lnTo>
                  <a:pt x="465870" y="1682"/>
                </a:lnTo>
                <a:lnTo>
                  <a:pt x="507492" y="0"/>
                </a:lnTo>
                <a:lnTo>
                  <a:pt x="549113" y="1682"/>
                </a:lnTo>
                <a:lnTo>
                  <a:pt x="589808" y="6642"/>
                </a:lnTo>
                <a:lnTo>
                  <a:pt x="629446" y="14749"/>
                </a:lnTo>
                <a:lnTo>
                  <a:pt x="667897" y="25872"/>
                </a:lnTo>
                <a:lnTo>
                  <a:pt x="705029" y="39881"/>
                </a:lnTo>
                <a:lnTo>
                  <a:pt x="740712" y="56646"/>
                </a:lnTo>
                <a:lnTo>
                  <a:pt x="774815" y="76034"/>
                </a:lnTo>
                <a:lnTo>
                  <a:pt x="807208" y="97917"/>
                </a:lnTo>
                <a:lnTo>
                  <a:pt x="837760" y="122163"/>
                </a:lnTo>
                <a:lnTo>
                  <a:pt x="866341" y="148642"/>
                </a:lnTo>
                <a:lnTo>
                  <a:pt x="892820" y="177223"/>
                </a:lnTo>
                <a:lnTo>
                  <a:pt x="917066" y="207775"/>
                </a:lnTo>
                <a:lnTo>
                  <a:pt x="938949" y="240168"/>
                </a:lnTo>
                <a:lnTo>
                  <a:pt x="958337" y="274271"/>
                </a:lnTo>
                <a:lnTo>
                  <a:pt x="975102" y="309954"/>
                </a:lnTo>
                <a:lnTo>
                  <a:pt x="989111" y="347086"/>
                </a:lnTo>
                <a:lnTo>
                  <a:pt x="1000234" y="385537"/>
                </a:lnTo>
                <a:lnTo>
                  <a:pt x="1008341" y="425175"/>
                </a:lnTo>
                <a:lnTo>
                  <a:pt x="1013301" y="465870"/>
                </a:lnTo>
                <a:lnTo>
                  <a:pt x="1014984" y="507491"/>
                </a:lnTo>
                <a:lnTo>
                  <a:pt x="1013301" y="549113"/>
                </a:lnTo>
                <a:lnTo>
                  <a:pt x="1008341" y="589808"/>
                </a:lnTo>
                <a:lnTo>
                  <a:pt x="1000234" y="629446"/>
                </a:lnTo>
                <a:lnTo>
                  <a:pt x="989111" y="667897"/>
                </a:lnTo>
                <a:lnTo>
                  <a:pt x="975102" y="705029"/>
                </a:lnTo>
                <a:lnTo>
                  <a:pt x="958337" y="740712"/>
                </a:lnTo>
                <a:lnTo>
                  <a:pt x="938949" y="774815"/>
                </a:lnTo>
                <a:lnTo>
                  <a:pt x="917066" y="807208"/>
                </a:lnTo>
                <a:lnTo>
                  <a:pt x="892820" y="837760"/>
                </a:lnTo>
                <a:lnTo>
                  <a:pt x="866341" y="866341"/>
                </a:lnTo>
                <a:lnTo>
                  <a:pt x="837760" y="892820"/>
                </a:lnTo>
                <a:lnTo>
                  <a:pt x="807208" y="917066"/>
                </a:lnTo>
                <a:lnTo>
                  <a:pt x="774815" y="938949"/>
                </a:lnTo>
                <a:lnTo>
                  <a:pt x="740712" y="958337"/>
                </a:lnTo>
                <a:lnTo>
                  <a:pt x="705029" y="975102"/>
                </a:lnTo>
                <a:lnTo>
                  <a:pt x="667897" y="989111"/>
                </a:lnTo>
                <a:lnTo>
                  <a:pt x="629446" y="1000234"/>
                </a:lnTo>
                <a:lnTo>
                  <a:pt x="589808" y="1008341"/>
                </a:lnTo>
                <a:lnTo>
                  <a:pt x="549113" y="1013301"/>
                </a:lnTo>
                <a:lnTo>
                  <a:pt x="507492" y="1014983"/>
                </a:lnTo>
                <a:lnTo>
                  <a:pt x="465870" y="1013301"/>
                </a:lnTo>
                <a:lnTo>
                  <a:pt x="425175" y="1008341"/>
                </a:lnTo>
                <a:lnTo>
                  <a:pt x="385537" y="1000234"/>
                </a:lnTo>
                <a:lnTo>
                  <a:pt x="347086" y="989111"/>
                </a:lnTo>
                <a:lnTo>
                  <a:pt x="309954" y="975102"/>
                </a:lnTo>
                <a:lnTo>
                  <a:pt x="274271" y="958337"/>
                </a:lnTo>
                <a:lnTo>
                  <a:pt x="240168" y="938949"/>
                </a:lnTo>
                <a:lnTo>
                  <a:pt x="207775" y="917066"/>
                </a:lnTo>
                <a:lnTo>
                  <a:pt x="177223" y="892820"/>
                </a:lnTo>
                <a:lnTo>
                  <a:pt x="148642" y="866341"/>
                </a:lnTo>
                <a:lnTo>
                  <a:pt x="122163" y="837760"/>
                </a:lnTo>
                <a:lnTo>
                  <a:pt x="97917" y="807208"/>
                </a:lnTo>
                <a:lnTo>
                  <a:pt x="76034" y="774815"/>
                </a:lnTo>
                <a:lnTo>
                  <a:pt x="56646" y="740712"/>
                </a:lnTo>
                <a:lnTo>
                  <a:pt x="39881" y="705029"/>
                </a:lnTo>
                <a:lnTo>
                  <a:pt x="25872" y="667897"/>
                </a:lnTo>
                <a:lnTo>
                  <a:pt x="14749" y="629446"/>
                </a:lnTo>
                <a:lnTo>
                  <a:pt x="6642" y="589808"/>
                </a:lnTo>
                <a:lnTo>
                  <a:pt x="1682" y="549113"/>
                </a:lnTo>
                <a:lnTo>
                  <a:pt x="0" y="507491"/>
                </a:lnTo>
                <a:close/>
              </a:path>
            </a:pathLst>
          </a:custGeom>
          <a:ln w="9525">
            <a:solidFill>
              <a:srgbClr val="394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70102" y="1722373"/>
            <a:ext cx="837691" cy="8376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05906" y="1883666"/>
            <a:ext cx="501650" cy="524510"/>
          </a:xfrm>
          <a:custGeom>
            <a:avLst/>
            <a:gdLst/>
            <a:ahLst/>
            <a:cxnLst/>
            <a:rect l="l" t="t" r="r" b="b"/>
            <a:pathLst>
              <a:path w="501650" h="524510">
                <a:moveTo>
                  <a:pt x="375589" y="261645"/>
                </a:moveTo>
                <a:lnTo>
                  <a:pt x="312229" y="280885"/>
                </a:lnTo>
                <a:lnTo>
                  <a:pt x="268147" y="327063"/>
                </a:lnTo>
                <a:lnTo>
                  <a:pt x="250697" y="393433"/>
                </a:lnTo>
                <a:lnTo>
                  <a:pt x="256209" y="428066"/>
                </a:lnTo>
                <a:lnTo>
                  <a:pt x="287439" y="485775"/>
                </a:lnTo>
                <a:lnTo>
                  <a:pt x="342531" y="520407"/>
                </a:lnTo>
                <a:lnTo>
                  <a:pt x="375589" y="524255"/>
                </a:lnTo>
                <a:lnTo>
                  <a:pt x="409575" y="520407"/>
                </a:lnTo>
                <a:lnTo>
                  <a:pt x="439877" y="507898"/>
                </a:lnTo>
                <a:lnTo>
                  <a:pt x="457516" y="491553"/>
                </a:lnTo>
                <a:lnTo>
                  <a:pt x="375589" y="491553"/>
                </a:lnTo>
                <a:lnTo>
                  <a:pt x="346202" y="487705"/>
                </a:lnTo>
                <a:lnTo>
                  <a:pt x="321411" y="472313"/>
                </a:lnTo>
                <a:lnTo>
                  <a:pt x="300291" y="452107"/>
                </a:lnTo>
                <a:lnTo>
                  <a:pt x="287439" y="424218"/>
                </a:lnTo>
                <a:lnTo>
                  <a:pt x="282841" y="393433"/>
                </a:lnTo>
                <a:lnTo>
                  <a:pt x="287439" y="361683"/>
                </a:lnTo>
                <a:lnTo>
                  <a:pt x="300291" y="335711"/>
                </a:lnTo>
                <a:lnTo>
                  <a:pt x="321411" y="313588"/>
                </a:lnTo>
                <a:lnTo>
                  <a:pt x="346202" y="301078"/>
                </a:lnTo>
                <a:lnTo>
                  <a:pt x="375589" y="295313"/>
                </a:lnTo>
                <a:lnTo>
                  <a:pt x="456935" y="295313"/>
                </a:lnTo>
                <a:lnTo>
                  <a:pt x="439877" y="280885"/>
                </a:lnTo>
                <a:lnTo>
                  <a:pt x="409575" y="267411"/>
                </a:lnTo>
                <a:lnTo>
                  <a:pt x="375589" y="261645"/>
                </a:lnTo>
                <a:close/>
              </a:path>
              <a:path w="501650" h="524510">
                <a:moveTo>
                  <a:pt x="456935" y="295313"/>
                </a:moveTo>
                <a:lnTo>
                  <a:pt x="375589" y="295313"/>
                </a:lnTo>
                <a:lnTo>
                  <a:pt x="405892" y="301078"/>
                </a:lnTo>
                <a:lnTo>
                  <a:pt x="432523" y="313588"/>
                </a:lnTo>
                <a:lnTo>
                  <a:pt x="451815" y="335711"/>
                </a:lnTo>
                <a:lnTo>
                  <a:pt x="465581" y="361683"/>
                </a:lnTo>
                <a:lnTo>
                  <a:pt x="471093" y="393433"/>
                </a:lnTo>
                <a:lnTo>
                  <a:pt x="465581" y="424218"/>
                </a:lnTo>
                <a:lnTo>
                  <a:pt x="451815" y="452107"/>
                </a:lnTo>
                <a:lnTo>
                  <a:pt x="432523" y="472313"/>
                </a:lnTo>
                <a:lnTo>
                  <a:pt x="405892" y="487705"/>
                </a:lnTo>
                <a:lnTo>
                  <a:pt x="375589" y="491553"/>
                </a:lnTo>
                <a:lnTo>
                  <a:pt x="457516" y="491553"/>
                </a:lnTo>
                <a:lnTo>
                  <a:pt x="463753" y="485775"/>
                </a:lnTo>
                <a:lnTo>
                  <a:pt x="484873" y="459803"/>
                </a:lnTo>
                <a:lnTo>
                  <a:pt x="497725" y="428066"/>
                </a:lnTo>
                <a:lnTo>
                  <a:pt x="501395" y="393433"/>
                </a:lnTo>
                <a:lnTo>
                  <a:pt x="497725" y="357835"/>
                </a:lnTo>
                <a:lnTo>
                  <a:pt x="484873" y="327063"/>
                </a:lnTo>
                <a:lnTo>
                  <a:pt x="463753" y="301078"/>
                </a:lnTo>
                <a:lnTo>
                  <a:pt x="456935" y="295313"/>
                </a:lnTo>
                <a:close/>
              </a:path>
              <a:path w="501650" h="524510">
                <a:moveTo>
                  <a:pt x="47751" y="66370"/>
                </a:moveTo>
                <a:lnTo>
                  <a:pt x="33985" y="66370"/>
                </a:lnTo>
                <a:lnTo>
                  <a:pt x="18376" y="70218"/>
                </a:lnTo>
                <a:lnTo>
                  <a:pt x="5511" y="82727"/>
                </a:lnTo>
                <a:lnTo>
                  <a:pt x="0" y="101003"/>
                </a:lnTo>
                <a:lnTo>
                  <a:pt x="0" y="389585"/>
                </a:lnTo>
                <a:lnTo>
                  <a:pt x="5511" y="407860"/>
                </a:lnTo>
                <a:lnTo>
                  <a:pt x="18376" y="421322"/>
                </a:lnTo>
                <a:lnTo>
                  <a:pt x="33985" y="426135"/>
                </a:lnTo>
                <a:lnTo>
                  <a:pt x="219481" y="426135"/>
                </a:lnTo>
                <a:lnTo>
                  <a:pt x="219481" y="393433"/>
                </a:lnTo>
                <a:lnTo>
                  <a:pt x="32143" y="393433"/>
                </a:lnTo>
                <a:lnTo>
                  <a:pt x="32143" y="164490"/>
                </a:lnTo>
                <a:lnTo>
                  <a:pt x="407733" y="164490"/>
                </a:lnTo>
                <a:lnTo>
                  <a:pt x="407733" y="114465"/>
                </a:lnTo>
                <a:lnTo>
                  <a:pt x="79895" y="114465"/>
                </a:lnTo>
                <a:lnTo>
                  <a:pt x="64287" y="110616"/>
                </a:lnTo>
                <a:lnTo>
                  <a:pt x="51434" y="98120"/>
                </a:lnTo>
                <a:lnTo>
                  <a:pt x="47751" y="82727"/>
                </a:lnTo>
                <a:lnTo>
                  <a:pt x="47751" y="66370"/>
                </a:lnTo>
                <a:close/>
              </a:path>
              <a:path w="501650" h="524510">
                <a:moveTo>
                  <a:pt x="367322" y="328980"/>
                </a:moveTo>
                <a:lnTo>
                  <a:pt x="354469" y="328980"/>
                </a:lnTo>
                <a:lnTo>
                  <a:pt x="349884" y="331863"/>
                </a:lnTo>
                <a:lnTo>
                  <a:pt x="346202" y="337642"/>
                </a:lnTo>
                <a:lnTo>
                  <a:pt x="346202" y="417474"/>
                </a:lnTo>
                <a:lnTo>
                  <a:pt x="349884" y="421322"/>
                </a:lnTo>
                <a:lnTo>
                  <a:pt x="354469" y="424218"/>
                </a:lnTo>
                <a:lnTo>
                  <a:pt x="359981" y="426135"/>
                </a:lnTo>
                <a:lnTo>
                  <a:pt x="423341" y="426135"/>
                </a:lnTo>
                <a:lnTo>
                  <a:pt x="428853" y="424218"/>
                </a:lnTo>
                <a:lnTo>
                  <a:pt x="434365" y="421322"/>
                </a:lnTo>
                <a:lnTo>
                  <a:pt x="438035" y="417474"/>
                </a:lnTo>
                <a:lnTo>
                  <a:pt x="439877" y="409778"/>
                </a:lnTo>
                <a:lnTo>
                  <a:pt x="438035" y="404012"/>
                </a:lnTo>
                <a:lnTo>
                  <a:pt x="434365" y="399199"/>
                </a:lnTo>
                <a:lnTo>
                  <a:pt x="428853" y="395350"/>
                </a:lnTo>
                <a:lnTo>
                  <a:pt x="423341" y="393433"/>
                </a:lnTo>
                <a:lnTo>
                  <a:pt x="375589" y="393433"/>
                </a:lnTo>
                <a:lnTo>
                  <a:pt x="375589" y="337642"/>
                </a:lnTo>
                <a:lnTo>
                  <a:pt x="372833" y="331863"/>
                </a:lnTo>
                <a:lnTo>
                  <a:pt x="367322" y="328980"/>
                </a:lnTo>
                <a:close/>
              </a:path>
              <a:path w="501650" h="524510">
                <a:moveTo>
                  <a:pt x="125818" y="295313"/>
                </a:moveTo>
                <a:lnTo>
                  <a:pt x="64287" y="295313"/>
                </a:lnTo>
                <a:lnTo>
                  <a:pt x="64287" y="359765"/>
                </a:lnTo>
                <a:lnTo>
                  <a:pt x="125818" y="359765"/>
                </a:lnTo>
                <a:lnTo>
                  <a:pt x="125818" y="295313"/>
                </a:lnTo>
                <a:close/>
              </a:path>
              <a:path w="501650" h="524510">
                <a:moveTo>
                  <a:pt x="219481" y="295313"/>
                </a:moveTo>
                <a:lnTo>
                  <a:pt x="157035" y="295313"/>
                </a:lnTo>
                <a:lnTo>
                  <a:pt x="157035" y="359765"/>
                </a:lnTo>
                <a:lnTo>
                  <a:pt x="219481" y="359765"/>
                </a:lnTo>
                <a:lnTo>
                  <a:pt x="219481" y="295313"/>
                </a:lnTo>
                <a:close/>
              </a:path>
              <a:path w="501650" h="524510">
                <a:moveTo>
                  <a:pt x="125818" y="197192"/>
                </a:moveTo>
                <a:lnTo>
                  <a:pt x="64287" y="197192"/>
                </a:lnTo>
                <a:lnTo>
                  <a:pt x="64287" y="261645"/>
                </a:lnTo>
                <a:lnTo>
                  <a:pt x="125818" y="261645"/>
                </a:lnTo>
                <a:lnTo>
                  <a:pt x="125818" y="197192"/>
                </a:lnTo>
                <a:close/>
              </a:path>
              <a:path w="501650" h="524510">
                <a:moveTo>
                  <a:pt x="219481" y="197192"/>
                </a:moveTo>
                <a:lnTo>
                  <a:pt x="157035" y="197192"/>
                </a:lnTo>
                <a:lnTo>
                  <a:pt x="157035" y="261645"/>
                </a:lnTo>
                <a:lnTo>
                  <a:pt x="219481" y="261645"/>
                </a:lnTo>
                <a:lnTo>
                  <a:pt x="219481" y="197192"/>
                </a:lnTo>
                <a:close/>
              </a:path>
              <a:path w="501650" h="524510">
                <a:moveTo>
                  <a:pt x="314058" y="197192"/>
                </a:moveTo>
                <a:lnTo>
                  <a:pt x="250697" y="197192"/>
                </a:lnTo>
                <a:lnTo>
                  <a:pt x="250697" y="261645"/>
                </a:lnTo>
                <a:lnTo>
                  <a:pt x="314058" y="261645"/>
                </a:lnTo>
                <a:lnTo>
                  <a:pt x="314058" y="197192"/>
                </a:lnTo>
                <a:close/>
              </a:path>
              <a:path w="501650" h="524510">
                <a:moveTo>
                  <a:pt x="407733" y="164490"/>
                </a:moveTo>
                <a:lnTo>
                  <a:pt x="375589" y="164490"/>
                </a:lnTo>
                <a:lnTo>
                  <a:pt x="375589" y="228942"/>
                </a:lnTo>
                <a:lnTo>
                  <a:pt x="407733" y="228942"/>
                </a:lnTo>
                <a:lnTo>
                  <a:pt x="407733" y="164490"/>
                </a:lnTo>
                <a:close/>
              </a:path>
              <a:path w="501650" h="524510">
                <a:moveTo>
                  <a:pt x="298450" y="66370"/>
                </a:moveTo>
                <a:lnTo>
                  <a:pt x="110197" y="66370"/>
                </a:lnTo>
                <a:lnTo>
                  <a:pt x="110197" y="82727"/>
                </a:lnTo>
                <a:lnTo>
                  <a:pt x="106527" y="98120"/>
                </a:lnTo>
                <a:lnTo>
                  <a:pt x="95504" y="110616"/>
                </a:lnTo>
                <a:lnTo>
                  <a:pt x="79895" y="114465"/>
                </a:lnTo>
                <a:lnTo>
                  <a:pt x="330593" y="114465"/>
                </a:lnTo>
                <a:lnTo>
                  <a:pt x="314070" y="110616"/>
                </a:lnTo>
                <a:lnTo>
                  <a:pt x="302133" y="98120"/>
                </a:lnTo>
                <a:lnTo>
                  <a:pt x="298450" y="82727"/>
                </a:lnTo>
                <a:lnTo>
                  <a:pt x="298450" y="66370"/>
                </a:lnTo>
                <a:close/>
              </a:path>
              <a:path w="501650" h="524510">
                <a:moveTo>
                  <a:pt x="374675" y="66370"/>
                </a:moveTo>
                <a:lnTo>
                  <a:pt x="359981" y="66370"/>
                </a:lnTo>
                <a:lnTo>
                  <a:pt x="359981" y="82727"/>
                </a:lnTo>
                <a:lnTo>
                  <a:pt x="356311" y="98120"/>
                </a:lnTo>
                <a:lnTo>
                  <a:pt x="346202" y="110616"/>
                </a:lnTo>
                <a:lnTo>
                  <a:pt x="330593" y="114465"/>
                </a:lnTo>
                <a:lnTo>
                  <a:pt x="407733" y="114465"/>
                </a:lnTo>
                <a:lnTo>
                  <a:pt x="407733" y="101003"/>
                </a:lnTo>
                <a:lnTo>
                  <a:pt x="402221" y="82727"/>
                </a:lnTo>
                <a:lnTo>
                  <a:pt x="392125" y="70218"/>
                </a:lnTo>
                <a:lnTo>
                  <a:pt x="374675" y="66370"/>
                </a:lnTo>
                <a:close/>
              </a:path>
              <a:path w="501650" h="524510">
                <a:moveTo>
                  <a:pt x="79895" y="0"/>
                </a:moveTo>
                <a:lnTo>
                  <a:pt x="72555" y="1917"/>
                </a:lnTo>
                <a:lnTo>
                  <a:pt x="67043" y="5765"/>
                </a:lnTo>
                <a:lnTo>
                  <a:pt x="64287" y="10579"/>
                </a:lnTo>
                <a:lnTo>
                  <a:pt x="64287" y="88493"/>
                </a:lnTo>
                <a:lnTo>
                  <a:pt x="67043" y="94272"/>
                </a:lnTo>
                <a:lnTo>
                  <a:pt x="72555" y="98120"/>
                </a:lnTo>
                <a:lnTo>
                  <a:pt x="85407" y="98120"/>
                </a:lnTo>
                <a:lnTo>
                  <a:pt x="90004" y="94272"/>
                </a:lnTo>
                <a:lnTo>
                  <a:pt x="93675" y="88493"/>
                </a:lnTo>
                <a:lnTo>
                  <a:pt x="93675" y="10579"/>
                </a:lnTo>
                <a:lnTo>
                  <a:pt x="90004" y="5765"/>
                </a:lnTo>
                <a:lnTo>
                  <a:pt x="85407" y="1917"/>
                </a:lnTo>
                <a:lnTo>
                  <a:pt x="79895" y="0"/>
                </a:lnTo>
                <a:close/>
              </a:path>
              <a:path w="501650" h="524510">
                <a:moveTo>
                  <a:pt x="330593" y="0"/>
                </a:moveTo>
                <a:lnTo>
                  <a:pt x="323253" y="1917"/>
                </a:lnTo>
                <a:lnTo>
                  <a:pt x="317741" y="5765"/>
                </a:lnTo>
                <a:lnTo>
                  <a:pt x="314070" y="10579"/>
                </a:lnTo>
                <a:lnTo>
                  <a:pt x="314070" y="88493"/>
                </a:lnTo>
                <a:lnTo>
                  <a:pt x="317741" y="94272"/>
                </a:lnTo>
                <a:lnTo>
                  <a:pt x="323253" y="98120"/>
                </a:lnTo>
                <a:lnTo>
                  <a:pt x="335191" y="98120"/>
                </a:lnTo>
                <a:lnTo>
                  <a:pt x="340702" y="94272"/>
                </a:lnTo>
                <a:lnTo>
                  <a:pt x="344373" y="88493"/>
                </a:lnTo>
                <a:lnTo>
                  <a:pt x="346202" y="82727"/>
                </a:lnTo>
                <a:lnTo>
                  <a:pt x="346202" y="16344"/>
                </a:lnTo>
                <a:lnTo>
                  <a:pt x="344373" y="10579"/>
                </a:lnTo>
                <a:lnTo>
                  <a:pt x="340702" y="5765"/>
                </a:lnTo>
                <a:lnTo>
                  <a:pt x="335191" y="1917"/>
                </a:lnTo>
                <a:lnTo>
                  <a:pt x="330593" y="0"/>
                </a:lnTo>
                <a:close/>
              </a:path>
            </a:pathLst>
          </a:custGeom>
          <a:solidFill>
            <a:srgbClr val="5728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25317" y="1727454"/>
            <a:ext cx="812800" cy="814069"/>
          </a:xfrm>
          <a:custGeom>
            <a:avLst/>
            <a:gdLst/>
            <a:ahLst/>
            <a:cxnLst/>
            <a:rect l="l" t="t" r="r" b="b"/>
            <a:pathLst>
              <a:path w="812800" h="814069">
                <a:moveTo>
                  <a:pt x="0" y="406908"/>
                </a:moveTo>
                <a:lnTo>
                  <a:pt x="5315" y="340906"/>
                </a:lnTo>
                <a:lnTo>
                  <a:pt x="20705" y="278294"/>
                </a:lnTo>
                <a:lnTo>
                  <a:pt x="45333" y="219911"/>
                </a:lnTo>
                <a:lnTo>
                  <a:pt x="78362" y="166594"/>
                </a:lnTo>
                <a:lnTo>
                  <a:pt x="118957" y="119181"/>
                </a:lnTo>
                <a:lnTo>
                  <a:pt x="166281" y="78510"/>
                </a:lnTo>
                <a:lnTo>
                  <a:pt x="219498" y="45418"/>
                </a:lnTo>
                <a:lnTo>
                  <a:pt x="277772" y="20744"/>
                </a:lnTo>
                <a:lnTo>
                  <a:pt x="340267" y="5325"/>
                </a:lnTo>
                <a:lnTo>
                  <a:pt x="406146" y="0"/>
                </a:lnTo>
                <a:lnTo>
                  <a:pt x="439456" y="1348"/>
                </a:lnTo>
                <a:lnTo>
                  <a:pt x="503747" y="11825"/>
                </a:lnTo>
                <a:lnTo>
                  <a:pt x="564235" y="31977"/>
                </a:lnTo>
                <a:lnTo>
                  <a:pt x="620086" y="60964"/>
                </a:lnTo>
                <a:lnTo>
                  <a:pt x="670461" y="97950"/>
                </a:lnTo>
                <a:lnTo>
                  <a:pt x="714525" y="142097"/>
                </a:lnTo>
                <a:lnTo>
                  <a:pt x="751441" y="192567"/>
                </a:lnTo>
                <a:lnTo>
                  <a:pt x="780374" y="248522"/>
                </a:lnTo>
                <a:lnTo>
                  <a:pt x="800488" y="309124"/>
                </a:lnTo>
                <a:lnTo>
                  <a:pt x="810945" y="373535"/>
                </a:lnTo>
                <a:lnTo>
                  <a:pt x="812292" y="406908"/>
                </a:lnTo>
                <a:lnTo>
                  <a:pt x="810945" y="440280"/>
                </a:lnTo>
                <a:lnTo>
                  <a:pt x="800488" y="504691"/>
                </a:lnTo>
                <a:lnTo>
                  <a:pt x="780374" y="565293"/>
                </a:lnTo>
                <a:lnTo>
                  <a:pt x="751441" y="621248"/>
                </a:lnTo>
                <a:lnTo>
                  <a:pt x="714525" y="671718"/>
                </a:lnTo>
                <a:lnTo>
                  <a:pt x="670461" y="715865"/>
                </a:lnTo>
                <a:lnTo>
                  <a:pt x="620086" y="752851"/>
                </a:lnTo>
                <a:lnTo>
                  <a:pt x="564235" y="781838"/>
                </a:lnTo>
                <a:lnTo>
                  <a:pt x="503747" y="801990"/>
                </a:lnTo>
                <a:lnTo>
                  <a:pt x="439456" y="812467"/>
                </a:lnTo>
                <a:lnTo>
                  <a:pt x="406146" y="813816"/>
                </a:lnTo>
                <a:lnTo>
                  <a:pt x="372835" y="812467"/>
                </a:lnTo>
                <a:lnTo>
                  <a:pt x="308544" y="801990"/>
                </a:lnTo>
                <a:lnTo>
                  <a:pt x="248056" y="781838"/>
                </a:lnTo>
                <a:lnTo>
                  <a:pt x="192205" y="752851"/>
                </a:lnTo>
                <a:lnTo>
                  <a:pt x="141830" y="715865"/>
                </a:lnTo>
                <a:lnTo>
                  <a:pt x="97766" y="671718"/>
                </a:lnTo>
                <a:lnTo>
                  <a:pt x="60850" y="621248"/>
                </a:lnTo>
                <a:lnTo>
                  <a:pt x="31917" y="565293"/>
                </a:lnTo>
                <a:lnTo>
                  <a:pt x="11803" y="504691"/>
                </a:lnTo>
                <a:lnTo>
                  <a:pt x="1346" y="440280"/>
                </a:lnTo>
                <a:lnTo>
                  <a:pt x="0" y="406908"/>
                </a:lnTo>
                <a:close/>
              </a:path>
            </a:pathLst>
          </a:custGeom>
          <a:ln w="25399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968238" y="1885190"/>
            <a:ext cx="449580" cy="436245"/>
          </a:xfrm>
          <a:custGeom>
            <a:avLst/>
            <a:gdLst/>
            <a:ahLst/>
            <a:cxnLst/>
            <a:rect l="l" t="t" r="r" b="b"/>
            <a:pathLst>
              <a:path w="449579" h="436244">
                <a:moveTo>
                  <a:pt x="390740" y="66954"/>
                </a:moveTo>
                <a:lnTo>
                  <a:pt x="58851" y="66954"/>
                </a:lnTo>
                <a:lnTo>
                  <a:pt x="35306" y="72415"/>
                </a:lnTo>
                <a:lnTo>
                  <a:pt x="18834" y="86080"/>
                </a:lnTo>
                <a:lnTo>
                  <a:pt x="5880" y="107937"/>
                </a:lnTo>
                <a:lnTo>
                  <a:pt x="0" y="132537"/>
                </a:lnTo>
                <a:lnTo>
                  <a:pt x="0" y="368909"/>
                </a:lnTo>
                <a:lnTo>
                  <a:pt x="5880" y="394868"/>
                </a:lnTo>
                <a:lnTo>
                  <a:pt x="18834" y="416737"/>
                </a:lnTo>
                <a:lnTo>
                  <a:pt x="35306" y="431761"/>
                </a:lnTo>
                <a:lnTo>
                  <a:pt x="58851" y="435863"/>
                </a:lnTo>
                <a:lnTo>
                  <a:pt x="390740" y="435863"/>
                </a:lnTo>
                <a:lnTo>
                  <a:pt x="414274" y="431761"/>
                </a:lnTo>
                <a:lnTo>
                  <a:pt x="431927" y="416737"/>
                </a:lnTo>
                <a:lnTo>
                  <a:pt x="444868" y="394868"/>
                </a:lnTo>
                <a:lnTo>
                  <a:pt x="449084" y="371640"/>
                </a:lnTo>
                <a:lnTo>
                  <a:pt x="224790" y="371640"/>
                </a:lnTo>
                <a:lnTo>
                  <a:pt x="193014" y="366179"/>
                </a:lnTo>
                <a:lnTo>
                  <a:pt x="164769" y="349783"/>
                </a:lnTo>
                <a:lnTo>
                  <a:pt x="141224" y="322452"/>
                </a:lnTo>
                <a:lnTo>
                  <a:pt x="127101" y="289661"/>
                </a:lnTo>
                <a:lnTo>
                  <a:pt x="121221" y="250037"/>
                </a:lnTo>
                <a:lnTo>
                  <a:pt x="127101" y="214515"/>
                </a:lnTo>
                <a:lnTo>
                  <a:pt x="141224" y="180352"/>
                </a:lnTo>
                <a:lnTo>
                  <a:pt x="164769" y="154393"/>
                </a:lnTo>
                <a:lnTo>
                  <a:pt x="193014" y="136626"/>
                </a:lnTo>
                <a:lnTo>
                  <a:pt x="224790" y="129806"/>
                </a:lnTo>
                <a:lnTo>
                  <a:pt x="449057" y="129806"/>
                </a:lnTo>
                <a:lnTo>
                  <a:pt x="444868" y="107937"/>
                </a:lnTo>
                <a:lnTo>
                  <a:pt x="431927" y="86080"/>
                </a:lnTo>
                <a:lnTo>
                  <a:pt x="414274" y="72415"/>
                </a:lnTo>
                <a:lnTo>
                  <a:pt x="390740" y="66954"/>
                </a:lnTo>
                <a:close/>
              </a:path>
              <a:path w="449579" h="436244">
                <a:moveTo>
                  <a:pt x="449057" y="129806"/>
                </a:moveTo>
                <a:lnTo>
                  <a:pt x="224790" y="129806"/>
                </a:lnTo>
                <a:lnTo>
                  <a:pt x="257746" y="136626"/>
                </a:lnTo>
                <a:lnTo>
                  <a:pt x="287172" y="154393"/>
                </a:lnTo>
                <a:lnTo>
                  <a:pt x="309524" y="180352"/>
                </a:lnTo>
                <a:lnTo>
                  <a:pt x="324827" y="214515"/>
                </a:lnTo>
                <a:lnTo>
                  <a:pt x="328358" y="250037"/>
                </a:lnTo>
                <a:lnTo>
                  <a:pt x="324827" y="289661"/>
                </a:lnTo>
                <a:lnTo>
                  <a:pt x="309524" y="322452"/>
                </a:lnTo>
                <a:lnTo>
                  <a:pt x="287172" y="349783"/>
                </a:lnTo>
                <a:lnTo>
                  <a:pt x="257746" y="366179"/>
                </a:lnTo>
                <a:lnTo>
                  <a:pt x="224790" y="371640"/>
                </a:lnTo>
                <a:lnTo>
                  <a:pt x="449084" y="371640"/>
                </a:lnTo>
                <a:lnTo>
                  <a:pt x="449580" y="368909"/>
                </a:lnTo>
                <a:lnTo>
                  <a:pt x="449580" y="132537"/>
                </a:lnTo>
                <a:lnTo>
                  <a:pt x="449057" y="129806"/>
                </a:lnTo>
                <a:close/>
              </a:path>
              <a:path w="449579" h="436244">
                <a:moveTo>
                  <a:pt x="257746" y="289661"/>
                </a:moveTo>
                <a:lnTo>
                  <a:pt x="193014" y="289661"/>
                </a:lnTo>
                <a:lnTo>
                  <a:pt x="193014" y="337489"/>
                </a:lnTo>
                <a:lnTo>
                  <a:pt x="200075" y="341579"/>
                </a:lnTo>
                <a:lnTo>
                  <a:pt x="251853" y="341579"/>
                </a:lnTo>
                <a:lnTo>
                  <a:pt x="254215" y="340220"/>
                </a:lnTo>
                <a:lnTo>
                  <a:pt x="255384" y="337489"/>
                </a:lnTo>
                <a:lnTo>
                  <a:pt x="257746" y="334746"/>
                </a:lnTo>
                <a:lnTo>
                  <a:pt x="257746" y="289661"/>
                </a:lnTo>
                <a:close/>
              </a:path>
              <a:path w="449579" h="436244">
                <a:moveTo>
                  <a:pt x="298932" y="286931"/>
                </a:moveTo>
                <a:lnTo>
                  <a:pt x="151828" y="286931"/>
                </a:lnTo>
                <a:lnTo>
                  <a:pt x="154178" y="289661"/>
                </a:lnTo>
                <a:lnTo>
                  <a:pt x="297764" y="289661"/>
                </a:lnTo>
                <a:lnTo>
                  <a:pt x="298932" y="286931"/>
                </a:lnTo>
                <a:close/>
              </a:path>
              <a:path w="449579" h="436244">
                <a:moveTo>
                  <a:pt x="298932" y="214515"/>
                </a:moveTo>
                <a:lnTo>
                  <a:pt x="154178" y="214515"/>
                </a:lnTo>
                <a:lnTo>
                  <a:pt x="149466" y="217246"/>
                </a:lnTo>
                <a:lnTo>
                  <a:pt x="148297" y="218617"/>
                </a:lnTo>
                <a:lnTo>
                  <a:pt x="148297" y="284200"/>
                </a:lnTo>
                <a:lnTo>
                  <a:pt x="149466" y="286931"/>
                </a:lnTo>
                <a:lnTo>
                  <a:pt x="301294" y="286931"/>
                </a:lnTo>
                <a:lnTo>
                  <a:pt x="303644" y="284200"/>
                </a:lnTo>
                <a:lnTo>
                  <a:pt x="303644" y="221348"/>
                </a:lnTo>
                <a:lnTo>
                  <a:pt x="301294" y="218617"/>
                </a:lnTo>
                <a:lnTo>
                  <a:pt x="298932" y="214515"/>
                </a:lnTo>
                <a:close/>
              </a:path>
              <a:path w="449579" h="436244">
                <a:moveTo>
                  <a:pt x="254215" y="161226"/>
                </a:moveTo>
                <a:lnTo>
                  <a:pt x="197726" y="161226"/>
                </a:lnTo>
                <a:lnTo>
                  <a:pt x="193014" y="163956"/>
                </a:lnTo>
                <a:lnTo>
                  <a:pt x="193014" y="214515"/>
                </a:lnTo>
                <a:lnTo>
                  <a:pt x="257746" y="214515"/>
                </a:lnTo>
                <a:lnTo>
                  <a:pt x="257746" y="168059"/>
                </a:lnTo>
                <a:lnTo>
                  <a:pt x="255384" y="163956"/>
                </a:lnTo>
                <a:lnTo>
                  <a:pt x="254215" y="161226"/>
                </a:lnTo>
                <a:close/>
              </a:path>
              <a:path w="449579" h="436244">
                <a:moveTo>
                  <a:pt x="110629" y="42354"/>
                </a:moveTo>
                <a:lnTo>
                  <a:pt x="70612" y="42354"/>
                </a:lnTo>
                <a:lnTo>
                  <a:pt x="67081" y="50558"/>
                </a:lnTo>
                <a:lnTo>
                  <a:pt x="67081" y="66954"/>
                </a:lnTo>
                <a:lnTo>
                  <a:pt x="114160" y="66954"/>
                </a:lnTo>
                <a:lnTo>
                  <a:pt x="114160" y="50558"/>
                </a:lnTo>
                <a:lnTo>
                  <a:pt x="110629" y="42354"/>
                </a:lnTo>
                <a:close/>
              </a:path>
              <a:path w="449579" h="436244">
                <a:moveTo>
                  <a:pt x="263626" y="0"/>
                </a:moveTo>
                <a:lnTo>
                  <a:pt x="187134" y="0"/>
                </a:lnTo>
                <a:lnTo>
                  <a:pt x="164769" y="4102"/>
                </a:lnTo>
                <a:lnTo>
                  <a:pt x="149466" y="23228"/>
                </a:lnTo>
                <a:lnTo>
                  <a:pt x="143586" y="47815"/>
                </a:lnTo>
                <a:lnTo>
                  <a:pt x="143586" y="66954"/>
                </a:lnTo>
                <a:lnTo>
                  <a:pt x="168300" y="66954"/>
                </a:lnTo>
                <a:lnTo>
                  <a:pt x="168300" y="47815"/>
                </a:lnTo>
                <a:lnTo>
                  <a:pt x="170649" y="40982"/>
                </a:lnTo>
                <a:lnTo>
                  <a:pt x="175361" y="32791"/>
                </a:lnTo>
                <a:lnTo>
                  <a:pt x="178892" y="28689"/>
                </a:lnTo>
                <a:lnTo>
                  <a:pt x="187134" y="25958"/>
                </a:lnTo>
                <a:lnTo>
                  <a:pt x="301816" y="25958"/>
                </a:lnTo>
                <a:lnTo>
                  <a:pt x="301294" y="23228"/>
                </a:lnTo>
                <a:lnTo>
                  <a:pt x="284810" y="4102"/>
                </a:lnTo>
                <a:lnTo>
                  <a:pt x="263626" y="0"/>
                </a:lnTo>
                <a:close/>
              </a:path>
              <a:path w="449579" h="436244">
                <a:moveTo>
                  <a:pt x="301816" y="25958"/>
                </a:moveTo>
                <a:lnTo>
                  <a:pt x="263626" y="25958"/>
                </a:lnTo>
                <a:lnTo>
                  <a:pt x="270687" y="28689"/>
                </a:lnTo>
                <a:lnTo>
                  <a:pt x="276580" y="32791"/>
                </a:lnTo>
                <a:lnTo>
                  <a:pt x="281279" y="40982"/>
                </a:lnTo>
                <a:lnTo>
                  <a:pt x="282460" y="47815"/>
                </a:lnTo>
                <a:lnTo>
                  <a:pt x="282460" y="66954"/>
                </a:lnTo>
                <a:lnTo>
                  <a:pt x="305993" y="66954"/>
                </a:lnTo>
                <a:lnTo>
                  <a:pt x="305993" y="47815"/>
                </a:lnTo>
                <a:lnTo>
                  <a:pt x="301816" y="25958"/>
                </a:lnTo>
                <a:close/>
              </a:path>
              <a:path w="449579" h="436244">
                <a:moveTo>
                  <a:pt x="380149" y="42354"/>
                </a:moveTo>
                <a:lnTo>
                  <a:pt x="338950" y="42354"/>
                </a:lnTo>
                <a:lnTo>
                  <a:pt x="336600" y="47815"/>
                </a:lnTo>
                <a:lnTo>
                  <a:pt x="336600" y="66954"/>
                </a:lnTo>
                <a:lnTo>
                  <a:pt x="382498" y="66954"/>
                </a:lnTo>
                <a:lnTo>
                  <a:pt x="382498" y="47815"/>
                </a:lnTo>
                <a:lnTo>
                  <a:pt x="380149" y="42354"/>
                </a:lnTo>
                <a:close/>
              </a:path>
            </a:pathLst>
          </a:custGeom>
          <a:solidFill>
            <a:srgbClr val="003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780026" y="1727454"/>
            <a:ext cx="814069" cy="814069"/>
          </a:xfrm>
          <a:custGeom>
            <a:avLst/>
            <a:gdLst/>
            <a:ahLst/>
            <a:cxnLst/>
            <a:rect l="l" t="t" r="r" b="b"/>
            <a:pathLst>
              <a:path w="814070" h="814069">
                <a:moveTo>
                  <a:pt x="0" y="406908"/>
                </a:moveTo>
                <a:lnTo>
                  <a:pt x="5325" y="340906"/>
                </a:lnTo>
                <a:lnTo>
                  <a:pt x="20744" y="278294"/>
                </a:lnTo>
                <a:lnTo>
                  <a:pt x="45418" y="219911"/>
                </a:lnTo>
                <a:lnTo>
                  <a:pt x="78510" y="166594"/>
                </a:lnTo>
                <a:lnTo>
                  <a:pt x="119181" y="119181"/>
                </a:lnTo>
                <a:lnTo>
                  <a:pt x="166594" y="78510"/>
                </a:lnTo>
                <a:lnTo>
                  <a:pt x="219911" y="45418"/>
                </a:lnTo>
                <a:lnTo>
                  <a:pt x="278294" y="20744"/>
                </a:lnTo>
                <a:lnTo>
                  <a:pt x="340906" y="5325"/>
                </a:lnTo>
                <a:lnTo>
                  <a:pt x="406908" y="0"/>
                </a:lnTo>
                <a:lnTo>
                  <a:pt x="440280" y="1348"/>
                </a:lnTo>
                <a:lnTo>
                  <a:pt x="504691" y="11825"/>
                </a:lnTo>
                <a:lnTo>
                  <a:pt x="565293" y="31977"/>
                </a:lnTo>
                <a:lnTo>
                  <a:pt x="621248" y="60964"/>
                </a:lnTo>
                <a:lnTo>
                  <a:pt x="671718" y="97950"/>
                </a:lnTo>
                <a:lnTo>
                  <a:pt x="715865" y="142097"/>
                </a:lnTo>
                <a:lnTo>
                  <a:pt x="752851" y="192567"/>
                </a:lnTo>
                <a:lnTo>
                  <a:pt x="781838" y="248522"/>
                </a:lnTo>
                <a:lnTo>
                  <a:pt x="801990" y="309124"/>
                </a:lnTo>
                <a:lnTo>
                  <a:pt x="812467" y="373535"/>
                </a:lnTo>
                <a:lnTo>
                  <a:pt x="813816" y="406908"/>
                </a:lnTo>
                <a:lnTo>
                  <a:pt x="812467" y="440280"/>
                </a:lnTo>
                <a:lnTo>
                  <a:pt x="801990" y="504691"/>
                </a:lnTo>
                <a:lnTo>
                  <a:pt x="781838" y="565293"/>
                </a:lnTo>
                <a:lnTo>
                  <a:pt x="752851" y="621248"/>
                </a:lnTo>
                <a:lnTo>
                  <a:pt x="715865" y="671718"/>
                </a:lnTo>
                <a:lnTo>
                  <a:pt x="671718" y="715865"/>
                </a:lnTo>
                <a:lnTo>
                  <a:pt x="621248" y="752851"/>
                </a:lnTo>
                <a:lnTo>
                  <a:pt x="565293" y="781838"/>
                </a:lnTo>
                <a:lnTo>
                  <a:pt x="504691" y="801990"/>
                </a:lnTo>
                <a:lnTo>
                  <a:pt x="440280" y="812467"/>
                </a:lnTo>
                <a:lnTo>
                  <a:pt x="406908" y="813816"/>
                </a:lnTo>
                <a:lnTo>
                  <a:pt x="373535" y="812467"/>
                </a:lnTo>
                <a:lnTo>
                  <a:pt x="309124" y="801990"/>
                </a:lnTo>
                <a:lnTo>
                  <a:pt x="248522" y="781838"/>
                </a:lnTo>
                <a:lnTo>
                  <a:pt x="192567" y="752851"/>
                </a:lnTo>
                <a:lnTo>
                  <a:pt x="142097" y="715865"/>
                </a:lnTo>
                <a:lnTo>
                  <a:pt x="97950" y="671718"/>
                </a:lnTo>
                <a:lnTo>
                  <a:pt x="60964" y="621248"/>
                </a:lnTo>
                <a:lnTo>
                  <a:pt x="31977" y="565293"/>
                </a:lnTo>
                <a:lnTo>
                  <a:pt x="11825" y="504691"/>
                </a:lnTo>
                <a:lnTo>
                  <a:pt x="1348" y="440280"/>
                </a:lnTo>
                <a:lnTo>
                  <a:pt x="0" y="406908"/>
                </a:lnTo>
                <a:close/>
              </a:path>
            </a:pathLst>
          </a:custGeom>
          <a:ln w="25400">
            <a:solidFill>
              <a:srgbClr val="003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617461" y="1693417"/>
            <a:ext cx="837692" cy="83769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606034" y="1880618"/>
            <a:ext cx="567055" cy="521334"/>
          </a:xfrm>
          <a:custGeom>
            <a:avLst/>
            <a:gdLst/>
            <a:ahLst/>
            <a:cxnLst/>
            <a:rect l="l" t="t" r="r" b="b"/>
            <a:pathLst>
              <a:path w="567054" h="521335">
                <a:moveTo>
                  <a:pt x="440639" y="494271"/>
                </a:moveTo>
                <a:lnTo>
                  <a:pt x="127622" y="494271"/>
                </a:lnTo>
                <a:lnTo>
                  <a:pt x="123583" y="496963"/>
                </a:lnTo>
                <a:lnTo>
                  <a:pt x="120904" y="502348"/>
                </a:lnTo>
                <a:lnTo>
                  <a:pt x="118211" y="509079"/>
                </a:lnTo>
                <a:lnTo>
                  <a:pt x="120904" y="513118"/>
                </a:lnTo>
                <a:lnTo>
                  <a:pt x="123583" y="518515"/>
                </a:lnTo>
                <a:lnTo>
                  <a:pt x="127622" y="521207"/>
                </a:lnTo>
                <a:lnTo>
                  <a:pt x="440639" y="521207"/>
                </a:lnTo>
                <a:lnTo>
                  <a:pt x="446011" y="518515"/>
                </a:lnTo>
                <a:lnTo>
                  <a:pt x="448703" y="513118"/>
                </a:lnTo>
                <a:lnTo>
                  <a:pt x="448703" y="502348"/>
                </a:lnTo>
                <a:lnTo>
                  <a:pt x="446011" y="496963"/>
                </a:lnTo>
                <a:lnTo>
                  <a:pt x="440639" y="494271"/>
                </a:lnTo>
                <a:close/>
              </a:path>
              <a:path w="567054" h="521335">
                <a:moveTo>
                  <a:pt x="353314" y="425576"/>
                </a:moveTo>
                <a:lnTo>
                  <a:pt x="214947" y="425576"/>
                </a:lnTo>
                <a:lnTo>
                  <a:pt x="192100" y="494271"/>
                </a:lnTo>
                <a:lnTo>
                  <a:pt x="377494" y="494271"/>
                </a:lnTo>
                <a:lnTo>
                  <a:pt x="353314" y="425576"/>
                </a:lnTo>
                <a:close/>
              </a:path>
              <a:path w="567054" h="521335">
                <a:moveTo>
                  <a:pt x="523938" y="0"/>
                </a:moveTo>
                <a:lnTo>
                  <a:pt x="44323" y="0"/>
                </a:lnTo>
                <a:lnTo>
                  <a:pt x="21488" y="4038"/>
                </a:lnTo>
                <a:lnTo>
                  <a:pt x="6705" y="21551"/>
                </a:lnTo>
                <a:lnTo>
                  <a:pt x="0" y="43091"/>
                </a:lnTo>
                <a:lnTo>
                  <a:pt x="0" y="382485"/>
                </a:lnTo>
                <a:lnTo>
                  <a:pt x="6705" y="404037"/>
                </a:lnTo>
                <a:lnTo>
                  <a:pt x="21488" y="421538"/>
                </a:lnTo>
                <a:lnTo>
                  <a:pt x="44323" y="425576"/>
                </a:lnTo>
                <a:lnTo>
                  <a:pt x="523938" y="425576"/>
                </a:lnTo>
                <a:lnTo>
                  <a:pt x="545426" y="421538"/>
                </a:lnTo>
                <a:lnTo>
                  <a:pt x="561543" y="404037"/>
                </a:lnTo>
                <a:lnTo>
                  <a:pt x="563228" y="397294"/>
                </a:lnTo>
                <a:lnTo>
                  <a:pt x="37604" y="397294"/>
                </a:lnTo>
                <a:lnTo>
                  <a:pt x="32232" y="391909"/>
                </a:lnTo>
                <a:lnTo>
                  <a:pt x="30899" y="387870"/>
                </a:lnTo>
                <a:lnTo>
                  <a:pt x="28206" y="382485"/>
                </a:lnTo>
                <a:lnTo>
                  <a:pt x="28206" y="354202"/>
                </a:lnTo>
                <a:lnTo>
                  <a:pt x="566928" y="354202"/>
                </a:lnTo>
                <a:lnTo>
                  <a:pt x="566928" y="288213"/>
                </a:lnTo>
                <a:lnTo>
                  <a:pt x="282117" y="288213"/>
                </a:lnTo>
                <a:lnTo>
                  <a:pt x="276745" y="285521"/>
                </a:lnTo>
                <a:lnTo>
                  <a:pt x="272707" y="280123"/>
                </a:lnTo>
                <a:lnTo>
                  <a:pt x="270027" y="276085"/>
                </a:lnTo>
                <a:lnTo>
                  <a:pt x="261383" y="223570"/>
                </a:lnTo>
                <a:lnTo>
                  <a:pt x="44323" y="223570"/>
                </a:lnTo>
                <a:lnTo>
                  <a:pt x="37604" y="220865"/>
                </a:lnTo>
                <a:lnTo>
                  <a:pt x="32232" y="218173"/>
                </a:lnTo>
                <a:lnTo>
                  <a:pt x="30899" y="214134"/>
                </a:lnTo>
                <a:lnTo>
                  <a:pt x="30899" y="202018"/>
                </a:lnTo>
                <a:lnTo>
                  <a:pt x="32232" y="199326"/>
                </a:lnTo>
                <a:lnTo>
                  <a:pt x="37604" y="195287"/>
                </a:lnTo>
                <a:lnTo>
                  <a:pt x="210908" y="195287"/>
                </a:lnTo>
                <a:lnTo>
                  <a:pt x="236435" y="64642"/>
                </a:lnTo>
                <a:lnTo>
                  <a:pt x="239128" y="59258"/>
                </a:lnTo>
                <a:lnTo>
                  <a:pt x="244500" y="55219"/>
                </a:lnTo>
                <a:lnTo>
                  <a:pt x="566928" y="55219"/>
                </a:lnTo>
                <a:lnTo>
                  <a:pt x="566928" y="43091"/>
                </a:lnTo>
                <a:lnTo>
                  <a:pt x="561543" y="21551"/>
                </a:lnTo>
                <a:lnTo>
                  <a:pt x="545426" y="4038"/>
                </a:lnTo>
                <a:lnTo>
                  <a:pt x="523938" y="0"/>
                </a:lnTo>
                <a:close/>
              </a:path>
              <a:path w="567054" h="521335">
                <a:moveTo>
                  <a:pt x="566928" y="354202"/>
                </a:moveTo>
                <a:lnTo>
                  <a:pt x="538708" y="354202"/>
                </a:lnTo>
                <a:lnTo>
                  <a:pt x="538708" y="387870"/>
                </a:lnTo>
                <a:lnTo>
                  <a:pt x="533336" y="391909"/>
                </a:lnTo>
                <a:lnTo>
                  <a:pt x="529310" y="397294"/>
                </a:lnTo>
                <a:lnTo>
                  <a:pt x="563228" y="397294"/>
                </a:lnTo>
                <a:lnTo>
                  <a:pt x="566928" y="382485"/>
                </a:lnTo>
                <a:lnTo>
                  <a:pt x="566928" y="354202"/>
                </a:lnTo>
                <a:close/>
              </a:path>
              <a:path w="567054" h="521335">
                <a:moveTo>
                  <a:pt x="319735" y="204711"/>
                </a:moveTo>
                <a:lnTo>
                  <a:pt x="295554" y="276085"/>
                </a:lnTo>
                <a:lnTo>
                  <a:pt x="294208" y="282828"/>
                </a:lnTo>
                <a:lnTo>
                  <a:pt x="288836" y="285521"/>
                </a:lnTo>
                <a:lnTo>
                  <a:pt x="284797" y="288213"/>
                </a:lnTo>
                <a:lnTo>
                  <a:pt x="566928" y="288213"/>
                </a:lnTo>
                <a:lnTo>
                  <a:pt x="566928" y="226263"/>
                </a:lnTo>
                <a:lnTo>
                  <a:pt x="334505" y="226263"/>
                </a:lnTo>
                <a:lnTo>
                  <a:pt x="329133" y="223570"/>
                </a:lnTo>
                <a:lnTo>
                  <a:pt x="319735" y="204711"/>
                </a:lnTo>
                <a:close/>
              </a:path>
              <a:path w="567054" h="521335">
                <a:moveTo>
                  <a:pt x="566928" y="196634"/>
                </a:moveTo>
                <a:lnTo>
                  <a:pt x="530644" y="196634"/>
                </a:lnTo>
                <a:lnTo>
                  <a:pt x="536028" y="199326"/>
                </a:lnTo>
                <a:lnTo>
                  <a:pt x="538708" y="204711"/>
                </a:lnTo>
                <a:lnTo>
                  <a:pt x="540054" y="211442"/>
                </a:lnTo>
                <a:lnTo>
                  <a:pt x="540054" y="216827"/>
                </a:lnTo>
                <a:lnTo>
                  <a:pt x="536028" y="220865"/>
                </a:lnTo>
                <a:lnTo>
                  <a:pt x="530644" y="223570"/>
                </a:lnTo>
                <a:lnTo>
                  <a:pt x="526618" y="223570"/>
                </a:lnTo>
                <a:lnTo>
                  <a:pt x="338543" y="226263"/>
                </a:lnTo>
                <a:lnTo>
                  <a:pt x="566928" y="226263"/>
                </a:lnTo>
                <a:lnTo>
                  <a:pt x="566928" y="196634"/>
                </a:lnTo>
                <a:close/>
              </a:path>
              <a:path w="567054" h="521335">
                <a:moveTo>
                  <a:pt x="248526" y="145453"/>
                </a:moveTo>
                <a:lnTo>
                  <a:pt x="235089" y="211442"/>
                </a:lnTo>
                <a:lnTo>
                  <a:pt x="232410" y="216827"/>
                </a:lnTo>
                <a:lnTo>
                  <a:pt x="227037" y="220865"/>
                </a:lnTo>
                <a:lnTo>
                  <a:pt x="220319" y="223570"/>
                </a:lnTo>
                <a:lnTo>
                  <a:pt x="261383" y="223570"/>
                </a:lnTo>
                <a:lnTo>
                  <a:pt x="248526" y="145453"/>
                </a:lnTo>
                <a:close/>
              </a:path>
              <a:path w="567054" h="521335">
                <a:moveTo>
                  <a:pt x="566928" y="55219"/>
                </a:moveTo>
                <a:lnTo>
                  <a:pt x="257937" y="55219"/>
                </a:lnTo>
                <a:lnTo>
                  <a:pt x="263309" y="59258"/>
                </a:lnTo>
                <a:lnTo>
                  <a:pt x="265988" y="65989"/>
                </a:lnTo>
                <a:lnTo>
                  <a:pt x="286143" y="211442"/>
                </a:lnTo>
                <a:lnTo>
                  <a:pt x="300926" y="167004"/>
                </a:lnTo>
                <a:lnTo>
                  <a:pt x="306298" y="161607"/>
                </a:lnTo>
                <a:lnTo>
                  <a:pt x="307644" y="156222"/>
                </a:lnTo>
                <a:lnTo>
                  <a:pt x="566928" y="156222"/>
                </a:lnTo>
                <a:lnTo>
                  <a:pt x="566928" y="55219"/>
                </a:lnTo>
                <a:close/>
              </a:path>
              <a:path w="567054" h="521335">
                <a:moveTo>
                  <a:pt x="566928" y="156222"/>
                </a:moveTo>
                <a:lnTo>
                  <a:pt x="319735" y="156222"/>
                </a:lnTo>
                <a:lnTo>
                  <a:pt x="325107" y="158915"/>
                </a:lnTo>
                <a:lnTo>
                  <a:pt x="326453" y="164299"/>
                </a:lnTo>
                <a:lnTo>
                  <a:pt x="347941" y="199326"/>
                </a:lnTo>
                <a:lnTo>
                  <a:pt x="526618" y="196634"/>
                </a:lnTo>
                <a:lnTo>
                  <a:pt x="566928" y="196634"/>
                </a:lnTo>
                <a:lnTo>
                  <a:pt x="566928" y="156222"/>
                </a:lnTo>
                <a:close/>
              </a:path>
            </a:pathLst>
          </a:custGeom>
          <a:solidFill>
            <a:srgbClr val="1E2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480297" y="1696973"/>
            <a:ext cx="812800" cy="814069"/>
          </a:xfrm>
          <a:custGeom>
            <a:avLst/>
            <a:gdLst/>
            <a:ahLst/>
            <a:cxnLst/>
            <a:rect l="l" t="t" r="r" b="b"/>
            <a:pathLst>
              <a:path w="812800" h="814069">
                <a:moveTo>
                  <a:pt x="0" y="406908"/>
                </a:moveTo>
                <a:lnTo>
                  <a:pt x="5315" y="340906"/>
                </a:lnTo>
                <a:lnTo>
                  <a:pt x="20705" y="278294"/>
                </a:lnTo>
                <a:lnTo>
                  <a:pt x="45333" y="219911"/>
                </a:lnTo>
                <a:lnTo>
                  <a:pt x="78362" y="166594"/>
                </a:lnTo>
                <a:lnTo>
                  <a:pt x="118957" y="119181"/>
                </a:lnTo>
                <a:lnTo>
                  <a:pt x="166281" y="78510"/>
                </a:lnTo>
                <a:lnTo>
                  <a:pt x="219498" y="45418"/>
                </a:lnTo>
                <a:lnTo>
                  <a:pt x="277772" y="20744"/>
                </a:lnTo>
                <a:lnTo>
                  <a:pt x="340267" y="5325"/>
                </a:lnTo>
                <a:lnTo>
                  <a:pt x="406146" y="0"/>
                </a:lnTo>
                <a:lnTo>
                  <a:pt x="439456" y="1348"/>
                </a:lnTo>
                <a:lnTo>
                  <a:pt x="503747" y="11825"/>
                </a:lnTo>
                <a:lnTo>
                  <a:pt x="564235" y="31977"/>
                </a:lnTo>
                <a:lnTo>
                  <a:pt x="620086" y="60964"/>
                </a:lnTo>
                <a:lnTo>
                  <a:pt x="670461" y="97950"/>
                </a:lnTo>
                <a:lnTo>
                  <a:pt x="714525" y="142097"/>
                </a:lnTo>
                <a:lnTo>
                  <a:pt x="751441" y="192567"/>
                </a:lnTo>
                <a:lnTo>
                  <a:pt x="780374" y="248522"/>
                </a:lnTo>
                <a:lnTo>
                  <a:pt x="800488" y="309124"/>
                </a:lnTo>
                <a:lnTo>
                  <a:pt x="810945" y="373535"/>
                </a:lnTo>
                <a:lnTo>
                  <a:pt x="812292" y="406908"/>
                </a:lnTo>
                <a:lnTo>
                  <a:pt x="810945" y="440280"/>
                </a:lnTo>
                <a:lnTo>
                  <a:pt x="800488" y="504691"/>
                </a:lnTo>
                <a:lnTo>
                  <a:pt x="780374" y="565293"/>
                </a:lnTo>
                <a:lnTo>
                  <a:pt x="751441" y="621248"/>
                </a:lnTo>
                <a:lnTo>
                  <a:pt x="714525" y="671718"/>
                </a:lnTo>
                <a:lnTo>
                  <a:pt x="670461" y="715865"/>
                </a:lnTo>
                <a:lnTo>
                  <a:pt x="620086" y="752851"/>
                </a:lnTo>
                <a:lnTo>
                  <a:pt x="564235" y="781838"/>
                </a:lnTo>
                <a:lnTo>
                  <a:pt x="503747" y="801990"/>
                </a:lnTo>
                <a:lnTo>
                  <a:pt x="439456" y="812467"/>
                </a:lnTo>
                <a:lnTo>
                  <a:pt x="406146" y="813816"/>
                </a:lnTo>
                <a:lnTo>
                  <a:pt x="372835" y="812467"/>
                </a:lnTo>
                <a:lnTo>
                  <a:pt x="308544" y="801990"/>
                </a:lnTo>
                <a:lnTo>
                  <a:pt x="248056" y="781838"/>
                </a:lnTo>
                <a:lnTo>
                  <a:pt x="192205" y="752851"/>
                </a:lnTo>
                <a:lnTo>
                  <a:pt x="141830" y="715865"/>
                </a:lnTo>
                <a:lnTo>
                  <a:pt x="97766" y="671718"/>
                </a:lnTo>
                <a:lnTo>
                  <a:pt x="60850" y="621248"/>
                </a:lnTo>
                <a:lnTo>
                  <a:pt x="31917" y="565293"/>
                </a:lnTo>
                <a:lnTo>
                  <a:pt x="11803" y="504691"/>
                </a:lnTo>
                <a:lnTo>
                  <a:pt x="1346" y="440280"/>
                </a:lnTo>
                <a:lnTo>
                  <a:pt x="0" y="406908"/>
                </a:lnTo>
                <a:close/>
              </a:path>
            </a:pathLst>
          </a:custGeom>
          <a:ln w="25399">
            <a:solidFill>
              <a:srgbClr val="283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472924" y="1850129"/>
            <a:ext cx="539750" cy="541020"/>
          </a:xfrm>
          <a:custGeom>
            <a:avLst/>
            <a:gdLst/>
            <a:ahLst/>
            <a:cxnLst/>
            <a:rect l="l" t="t" r="r" b="b"/>
            <a:pathLst>
              <a:path w="539750" h="541019">
                <a:moveTo>
                  <a:pt x="172522" y="440181"/>
                </a:moveTo>
                <a:lnTo>
                  <a:pt x="142227" y="440181"/>
                </a:lnTo>
                <a:lnTo>
                  <a:pt x="161023" y="471525"/>
                </a:lnTo>
                <a:lnTo>
                  <a:pt x="184530" y="500138"/>
                </a:lnTo>
                <a:lnTo>
                  <a:pt x="209219" y="521944"/>
                </a:lnTo>
                <a:lnTo>
                  <a:pt x="238607" y="535571"/>
                </a:lnTo>
                <a:lnTo>
                  <a:pt x="269163" y="541019"/>
                </a:lnTo>
                <a:lnTo>
                  <a:pt x="300901" y="534212"/>
                </a:lnTo>
                <a:lnTo>
                  <a:pt x="329107" y="519226"/>
                </a:lnTo>
                <a:lnTo>
                  <a:pt x="337564" y="512406"/>
                </a:lnTo>
                <a:lnTo>
                  <a:pt x="269163" y="512406"/>
                </a:lnTo>
                <a:lnTo>
                  <a:pt x="239775" y="506958"/>
                </a:lnTo>
                <a:lnTo>
                  <a:pt x="212750" y="490600"/>
                </a:lnTo>
                <a:lnTo>
                  <a:pt x="188061" y="466077"/>
                </a:lnTo>
                <a:lnTo>
                  <a:pt x="172522" y="440181"/>
                </a:lnTo>
                <a:close/>
              </a:path>
              <a:path w="539750" h="541019">
                <a:moveTo>
                  <a:pt x="486377" y="230314"/>
                </a:moveTo>
                <a:lnTo>
                  <a:pt x="269163" y="230314"/>
                </a:lnTo>
                <a:lnTo>
                  <a:pt x="292671" y="268477"/>
                </a:lnTo>
                <a:lnTo>
                  <a:pt x="320878" y="302539"/>
                </a:lnTo>
                <a:lnTo>
                  <a:pt x="354964" y="329793"/>
                </a:lnTo>
                <a:lnTo>
                  <a:pt x="387870" y="348881"/>
                </a:lnTo>
                <a:lnTo>
                  <a:pt x="393750" y="350240"/>
                </a:lnTo>
                <a:lnTo>
                  <a:pt x="385521" y="389762"/>
                </a:lnTo>
                <a:lnTo>
                  <a:pt x="372592" y="427913"/>
                </a:lnTo>
                <a:lnTo>
                  <a:pt x="352615" y="461987"/>
                </a:lnTo>
                <a:lnTo>
                  <a:pt x="300901" y="505599"/>
                </a:lnTo>
                <a:lnTo>
                  <a:pt x="269163" y="512406"/>
                </a:lnTo>
                <a:lnTo>
                  <a:pt x="337564" y="512406"/>
                </a:lnTo>
                <a:lnTo>
                  <a:pt x="356146" y="497420"/>
                </a:lnTo>
                <a:lnTo>
                  <a:pt x="377304" y="468795"/>
                </a:lnTo>
                <a:lnTo>
                  <a:pt x="396100" y="434733"/>
                </a:lnTo>
                <a:lnTo>
                  <a:pt x="491530" y="434733"/>
                </a:lnTo>
                <a:lnTo>
                  <a:pt x="504240" y="430644"/>
                </a:lnTo>
                <a:lnTo>
                  <a:pt x="518337" y="418376"/>
                </a:lnTo>
                <a:lnTo>
                  <a:pt x="528916" y="406107"/>
                </a:lnTo>
                <a:lnTo>
                  <a:pt x="532447" y="393852"/>
                </a:lnTo>
                <a:lnTo>
                  <a:pt x="537146" y="380225"/>
                </a:lnTo>
                <a:lnTo>
                  <a:pt x="539495" y="352958"/>
                </a:lnTo>
                <a:lnTo>
                  <a:pt x="537146" y="324345"/>
                </a:lnTo>
                <a:lnTo>
                  <a:pt x="532447" y="298449"/>
                </a:lnTo>
                <a:lnTo>
                  <a:pt x="523049" y="271195"/>
                </a:lnTo>
                <a:lnTo>
                  <a:pt x="507758" y="248030"/>
                </a:lnTo>
                <a:lnTo>
                  <a:pt x="486377" y="230314"/>
                </a:lnTo>
                <a:close/>
              </a:path>
              <a:path w="539750" h="541019">
                <a:moveTo>
                  <a:pt x="269163" y="0"/>
                </a:moveTo>
                <a:lnTo>
                  <a:pt x="230377" y="1371"/>
                </a:lnTo>
                <a:lnTo>
                  <a:pt x="157505" y="13639"/>
                </a:lnTo>
                <a:lnTo>
                  <a:pt x="105790" y="40893"/>
                </a:lnTo>
                <a:lnTo>
                  <a:pt x="84632" y="81775"/>
                </a:lnTo>
                <a:lnTo>
                  <a:pt x="84632" y="83134"/>
                </a:lnTo>
                <a:lnTo>
                  <a:pt x="125768" y="186702"/>
                </a:lnTo>
                <a:lnTo>
                  <a:pt x="111658" y="201701"/>
                </a:lnTo>
                <a:lnTo>
                  <a:pt x="86982" y="213956"/>
                </a:lnTo>
                <a:lnTo>
                  <a:pt x="55244" y="227583"/>
                </a:lnTo>
                <a:lnTo>
                  <a:pt x="30568" y="248030"/>
                </a:lnTo>
                <a:lnTo>
                  <a:pt x="14109" y="271195"/>
                </a:lnTo>
                <a:lnTo>
                  <a:pt x="5880" y="298449"/>
                </a:lnTo>
                <a:lnTo>
                  <a:pt x="0" y="324345"/>
                </a:lnTo>
                <a:lnTo>
                  <a:pt x="0" y="352958"/>
                </a:lnTo>
                <a:lnTo>
                  <a:pt x="3530" y="393852"/>
                </a:lnTo>
                <a:lnTo>
                  <a:pt x="35267" y="430644"/>
                </a:lnTo>
                <a:lnTo>
                  <a:pt x="82283" y="444271"/>
                </a:lnTo>
                <a:lnTo>
                  <a:pt x="117538" y="446989"/>
                </a:lnTo>
                <a:lnTo>
                  <a:pt x="125768" y="444271"/>
                </a:lnTo>
                <a:lnTo>
                  <a:pt x="133997" y="444271"/>
                </a:lnTo>
                <a:lnTo>
                  <a:pt x="142227" y="440181"/>
                </a:lnTo>
                <a:lnTo>
                  <a:pt x="172522" y="440181"/>
                </a:lnTo>
                <a:lnTo>
                  <a:pt x="169252" y="434733"/>
                </a:lnTo>
                <a:lnTo>
                  <a:pt x="155155" y="402018"/>
                </a:lnTo>
                <a:lnTo>
                  <a:pt x="152806" y="393852"/>
                </a:lnTo>
                <a:lnTo>
                  <a:pt x="144576" y="350240"/>
                </a:lnTo>
                <a:lnTo>
                  <a:pt x="150456" y="348881"/>
                </a:lnTo>
                <a:lnTo>
                  <a:pt x="182181" y="329793"/>
                </a:lnTo>
                <a:lnTo>
                  <a:pt x="215099" y="302539"/>
                </a:lnTo>
                <a:lnTo>
                  <a:pt x="246837" y="268477"/>
                </a:lnTo>
                <a:lnTo>
                  <a:pt x="269163" y="230314"/>
                </a:lnTo>
                <a:lnTo>
                  <a:pt x="486377" y="230314"/>
                </a:lnTo>
                <a:lnTo>
                  <a:pt x="483082" y="227583"/>
                </a:lnTo>
                <a:lnTo>
                  <a:pt x="450176" y="213956"/>
                </a:lnTo>
                <a:lnTo>
                  <a:pt x="425488" y="201701"/>
                </a:lnTo>
                <a:lnTo>
                  <a:pt x="410209" y="186702"/>
                </a:lnTo>
                <a:lnTo>
                  <a:pt x="419674" y="163537"/>
                </a:lnTo>
                <a:lnTo>
                  <a:pt x="393750" y="163537"/>
                </a:lnTo>
                <a:lnTo>
                  <a:pt x="388826" y="160807"/>
                </a:lnTo>
                <a:lnTo>
                  <a:pt x="142227" y="160807"/>
                </a:lnTo>
                <a:lnTo>
                  <a:pt x="109308" y="79044"/>
                </a:lnTo>
                <a:lnTo>
                  <a:pt x="136347" y="51790"/>
                </a:lnTo>
                <a:lnTo>
                  <a:pt x="204520" y="32715"/>
                </a:lnTo>
                <a:lnTo>
                  <a:pt x="250355" y="28625"/>
                </a:lnTo>
                <a:lnTo>
                  <a:pt x="412140" y="28625"/>
                </a:lnTo>
                <a:lnTo>
                  <a:pt x="407860" y="25895"/>
                </a:lnTo>
                <a:lnTo>
                  <a:pt x="379653" y="13639"/>
                </a:lnTo>
                <a:lnTo>
                  <a:pt x="345566" y="6819"/>
                </a:lnTo>
                <a:lnTo>
                  <a:pt x="306781" y="1371"/>
                </a:lnTo>
                <a:lnTo>
                  <a:pt x="269163" y="0"/>
                </a:lnTo>
                <a:close/>
              </a:path>
              <a:path w="539750" h="541019">
                <a:moveTo>
                  <a:pt x="491530" y="434733"/>
                </a:moveTo>
                <a:lnTo>
                  <a:pt x="396100" y="434733"/>
                </a:lnTo>
                <a:lnTo>
                  <a:pt x="401980" y="442912"/>
                </a:lnTo>
                <a:lnTo>
                  <a:pt x="410209" y="444271"/>
                </a:lnTo>
                <a:lnTo>
                  <a:pt x="418439" y="446989"/>
                </a:lnTo>
                <a:lnTo>
                  <a:pt x="453694" y="444271"/>
                </a:lnTo>
                <a:lnTo>
                  <a:pt x="483082" y="437451"/>
                </a:lnTo>
                <a:lnTo>
                  <a:pt x="491530" y="434733"/>
                </a:lnTo>
                <a:close/>
              </a:path>
              <a:path w="539750" h="541019">
                <a:moveTo>
                  <a:pt x="412140" y="28625"/>
                </a:moveTo>
                <a:lnTo>
                  <a:pt x="293852" y="28625"/>
                </a:lnTo>
                <a:lnTo>
                  <a:pt x="337337" y="32715"/>
                </a:lnTo>
                <a:lnTo>
                  <a:pt x="374942" y="42252"/>
                </a:lnTo>
                <a:lnTo>
                  <a:pt x="401980" y="51790"/>
                </a:lnTo>
                <a:lnTo>
                  <a:pt x="420789" y="66776"/>
                </a:lnTo>
                <a:lnTo>
                  <a:pt x="426669" y="79044"/>
                </a:lnTo>
                <a:lnTo>
                  <a:pt x="393750" y="163537"/>
                </a:lnTo>
                <a:lnTo>
                  <a:pt x="419674" y="163537"/>
                </a:lnTo>
                <a:lnTo>
                  <a:pt x="452526" y="83134"/>
                </a:lnTo>
                <a:lnTo>
                  <a:pt x="452526" y="81775"/>
                </a:lnTo>
                <a:lnTo>
                  <a:pt x="447814" y="59969"/>
                </a:lnTo>
                <a:lnTo>
                  <a:pt x="431368" y="40893"/>
                </a:lnTo>
                <a:lnTo>
                  <a:pt x="412140" y="28625"/>
                </a:lnTo>
                <a:close/>
              </a:path>
              <a:path w="539750" h="541019">
                <a:moveTo>
                  <a:pt x="293852" y="100850"/>
                </a:moveTo>
                <a:lnTo>
                  <a:pt x="250355" y="100850"/>
                </a:lnTo>
                <a:lnTo>
                  <a:pt x="250355" y="129463"/>
                </a:lnTo>
                <a:lnTo>
                  <a:pt x="209219" y="134924"/>
                </a:lnTo>
                <a:lnTo>
                  <a:pt x="171602" y="145821"/>
                </a:lnTo>
                <a:lnTo>
                  <a:pt x="142227" y="160807"/>
                </a:lnTo>
                <a:lnTo>
                  <a:pt x="388826" y="160807"/>
                </a:lnTo>
                <a:lnTo>
                  <a:pt x="366725" y="148551"/>
                </a:lnTo>
                <a:lnTo>
                  <a:pt x="333806" y="136283"/>
                </a:lnTo>
                <a:lnTo>
                  <a:pt x="293852" y="132194"/>
                </a:lnTo>
                <a:lnTo>
                  <a:pt x="293852" y="100850"/>
                </a:lnTo>
                <a:close/>
              </a:path>
              <a:path w="539750" h="541019">
                <a:moveTo>
                  <a:pt x="319709" y="54521"/>
                </a:moveTo>
                <a:lnTo>
                  <a:pt x="225678" y="54521"/>
                </a:lnTo>
                <a:lnTo>
                  <a:pt x="222148" y="57238"/>
                </a:lnTo>
                <a:lnTo>
                  <a:pt x="217449" y="59969"/>
                </a:lnTo>
                <a:lnTo>
                  <a:pt x="217449" y="95402"/>
                </a:lnTo>
                <a:lnTo>
                  <a:pt x="222148" y="100850"/>
                </a:lnTo>
                <a:lnTo>
                  <a:pt x="323227" y="100850"/>
                </a:lnTo>
                <a:lnTo>
                  <a:pt x="327926" y="95402"/>
                </a:lnTo>
                <a:lnTo>
                  <a:pt x="327926" y="59969"/>
                </a:lnTo>
                <a:lnTo>
                  <a:pt x="323227" y="57238"/>
                </a:lnTo>
                <a:lnTo>
                  <a:pt x="319709" y="54521"/>
                </a:lnTo>
                <a:close/>
              </a:path>
              <a:path w="539750" h="541019">
                <a:moveTo>
                  <a:pt x="293852" y="28625"/>
                </a:moveTo>
                <a:lnTo>
                  <a:pt x="250355" y="28625"/>
                </a:lnTo>
                <a:lnTo>
                  <a:pt x="250355" y="54521"/>
                </a:lnTo>
                <a:lnTo>
                  <a:pt x="293852" y="54521"/>
                </a:lnTo>
                <a:lnTo>
                  <a:pt x="293852" y="28625"/>
                </a:lnTo>
                <a:close/>
              </a:path>
            </a:pathLst>
          </a:custGeom>
          <a:solidFill>
            <a:srgbClr val="391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336530" y="1706117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406146"/>
                </a:moveTo>
                <a:lnTo>
                  <a:pt x="5315" y="340267"/>
                </a:lnTo>
                <a:lnTo>
                  <a:pt x="20705" y="277772"/>
                </a:lnTo>
                <a:lnTo>
                  <a:pt x="45333" y="219498"/>
                </a:lnTo>
                <a:lnTo>
                  <a:pt x="78362" y="166281"/>
                </a:lnTo>
                <a:lnTo>
                  <a:pt x="118957" y="118957"/>
                </a:lnTo>
                <a:lnTo>
                  <a:pt x="166281" y="78362"/>
                </a:lnTo>
                <a:lnTo>
                  <a:pt x="219498" y="45333"/>
                </a:lnTo>
                <a:lnTo>
                  <a:pt x="277772" y="20705"/>
                </a:lnTo>
                <a:lnTo>
                  <a:pt x="340267" y="5315"/>
                </a:lnTo>
                <a:lnTo>
                  <a:pt x="406146" y="0"/>
                </a:lnTo>
                <a:lnTo>
                  <a:pt x="439456" y="1346"/>
                </a:lnTo>
                <a:lnTo>
                  <a:pt x="503747" y="11803"/>
                </a:lnTo>
                <a:lnTo>
                  <a:pt x="564235" y="31917"/>
                </a:lnTo>
                <a:lnTo>
                  <a:pt x="620086" y="60850"/>
                </a:lnTo>
                <a:lnTo>
                  <a:pt x="670461" y="97766"/>
                </a:lnTo>
                <a:lnTo>
                  <a:pt x="714525" y="141830"/>
                </a:lnTo>
                <a:lnTo>
                  <a:pt x="751441" y="192205"/>
                </a:lnTo>
                <a:lnTo>
                  <a:pt x="780374" y="248056"/>
                </a:lnTo>
                <a:lnTo>
                  <a:pt x="800488" y="308544"/>
                </a:lnTo>
                <a:lnTo>
                  <a:pt x="810945" y="372835"/>
                </a:lnTo>
                <a:lnTo>
                  <a:pt x="812292" y="406146"/>
                </a:lnTo>
                <a:lnTo>
                  <a:pt x="810945" y="439456"/>
                </a:lnTo>
                <a:lnTo>
                  <a:pt x="800488" y="503747"/>
                </a:lnTo>
                <a:lnTo>
                  <a:pt x="780374" y="564235"/>
                </a:lnTo>
                <a:lnTo>
                  <a:pt x="751441" y="620086"/>
                </a:lnTo>
                <a:lnTo>
                  <a:pt x="714525" y="670461"/>
                </a:lnTo>
                <a:lnTo>
                  <a:pt x="670461" y="714525"/>
                </a:lnTo>
                <a:lnTo>
                  <a:pt x="620086" y="751441"/>
                </a:lnTo>
                <a:lnTo>
                  <a:pt x="564235" y="780374"/>
                </a:lnTo>
                <a:lnTo>
                  <a:pt x="503747" y="800488"/>
                </a:lnTo>
                <a:lnTo>
                  <a:pt x="439456" y="810945"/>
                </a:lnTo>
                <a:lnTo>
                  <a:pt x="406146" y="812292"/>
                </a:lnTo>
                <a:lnTo>
                  <a:pt x="372835" y="810945"/>
                </a:lnTo>
                <a:lnTo>
                  <a:pt x="308544" y="800488"/>
                </a:lnTo>
                <a:lnTo>
                  <a:pt x="248056" y="780374"/>
                </a:lnTo>
                <a:lnTo>
                  <a:pt x="192205" y="751441"/>
                </a:lnTo>
                <a:lnTo>
                  <a:pt x="141830" y="714525"/>
                </a:lnTo>
                <a:lnTo>
                  <a:pt x="97766" y="670461"/>
                </a:lnTo>
                <a:lnTo>
                  <a:pt x="60850" y="620086"/>
                </a:lnTo>
                <a:lnTo>
                  <a:pt x="31917" y="564235"/>
                </a:lnTo>
                <a:lnTo>
                  <a:pt x="11803" y="503747"/>
                </a:lnTo>
                <a:lnTo>
                  <a:pt x="1346" y="439456"/>
                </a:lnTo>
                <a:lnTo>
                  <a:pt x="0" y="406146"/>
                </a:lnTo>
                <a:close/>
              </a:path>
            </a:pathLst>
          </a:custGeom>
          <a:ln w="25400">
            <a:solidFill>
              <a:srgbClr val="3918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</a:t>
            </a:r>
            <a:r>
              <a:rPr spc="5" dirty="0"/>
              <a:t>mp</a:t>
            </a:r>
            <a:r>
              <a:rPr spc="55" dirty="0"/>
              <a:t>r</a:t>
            </a:r>
            <a:r>
              <a:rPr dirty="0"/>
              <a:t>ovin</a:t>
            </a:r>
            <a:r>
              <a:rPr spc="5" dirty="0"/>
              <a:t>g</a:t>
            </a:r>
            <a:r>
              <a:rPr spc="20" dirty="0"/>
              <a:t> </a:t>
            </a:r>
            <a:r>
              <a:rPr spc="10" dirty="0"/>
              <a:t>H</a:t>
            </a:r>
            <a:r>
              <a:rPr spc="5" dirty="0"/>
              <a:t>e</a:t>
            </a:r>
            <a:r>
              <a:rPr dirty="0"/>
              <a:t>al</a:t>
            </a:r>
            <a:r>
              <a:rPr spc="10" dirty="0"/>
              <a:t>t</a:t>
            </a:r>
            <a:r>
              <a:rPr spc="5" dirty="0"/>
              <a:t>h</a:t>
            </a:r>
            <a:r>
              <a:rPr dirty="0"/>
              <a:t> an</a:t>
            </a:r>
            <a:r>
              <a:rPr spc="5" dirty="0"/>
              <a:t>d</a:t>
            </a:r>
            <a:r>
              <a:rPr spc="10" dirty="0"/>
              <a:t> </a:t>
            </a:r>
            <a:r>
              <a:rPr spc="5" dirty="0"/>
              <a:t>Bu</a:t>
            </a:r>
            <a:r>
              <a:rPr dirty="0"/>
              <a:t>ildin</a:t>
            </a:r>
            <a:r>
              <a:rPr spc="5" dirty="0"/>
              <a:t>g</a:t>
            </a:r>
            <a:r>
              <a:rPr spc="-5" dirty="0"/>
              <a:t> </a:t>
            </a:r>
            <a:r>
              <a:rPr spc="5" dirty="0"/>
              <a:t>Re</a:t>
            </a:r>
            <a:r>
              <a:rPr dirty="0"/>
              <a:t>adin</a:t>
            </a:r>
            <a:r>
              <a:rPr spc="5" dirty="0"/>
              <a:t>es</a:t>
            </a:r>
            <a:r>
              <a:rPr spc="-20" dirty="0"/>
              <a:t>s</a:t>
            </a:r>
            <a:r>
              <a:rPr dirty="0"/>
              <a:t>.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10" dirty="0"/>
              <a:t>t</a:t>
            </a:r>
            <a:r>
              <a:rPr dirty="0"/>
              <a:t>i</a:t>
            </a:r>
            <a:r>
              <a:rPr spc="5" dirty="0"/>
              <a:t>m</a:t>
            </a:r>
            <a:r>
              <a:rPr spc="-20" dirty="0"/>
              <a:t>e</a:t>
            </a:r>
            <a:r>
              <a:rPr dirty="0"/>
              <a:t>,</a:t>
            </a:r>
            <a:r>
              <a:rPr spc="15" dirty="0"/>
              <a:t>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-35" dirty="0"/>
              <a:t>w</a:t>
            </a:r>
            <a:r>
              <a:rPr dirty="0"/>
              <a:t>h</a:t>
            </a:r>
            <a:r>
              <a:rPr spc="5" dirty="0"/>
              <a:t>e</a:t>
            </a:r>
            <a:r>
              <a:rPr spc="55" dirty="0"/>
              <a:t>r</a:t>
            </a:r>
            <a:r>
              <a:rPr spc="5" dirty="0"/>
              <a:t>e</a:t>
            </a:r>
            <a:r>
              <a:rPr spc="40" dirty="0"/>
              <a:t> </a:t>
            </a:r>
            <a:r>
              <a:rPr spc="20" dirty="0"/>
              <a:t>—</a:t>
            </a:r>
            <a:r>
              <a:rPr spc="15" dirty="0"/>
              <a:t> </a:t>
            </a:r>
            <a:r>
              <a:rPr spc="10" dirty="0"/>
              <a:t>A</a:t>
            </a:r>
            <a:r>
              <a:rPr dirty="0"/>
              <a:t>l</a:t>
            </a:r>
            <a:r>
              <a:rPr spc="-10" dirty="0"/>
              <a:t>w</a:t>
            </a:r>
            <a:r>
              <a:rPr dirty="0"/>
              <a:t>ays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268" y="6126479"/>
            <a:ext cx="740663" cy="731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77600" y="6192011"/>
            <a:ext cx="609599" cy="609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0362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95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7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679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71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063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255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47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9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88340" y="529268"/>
            <a:ext cx="8277225" cy="499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M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ode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r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n</a:t>
            </a:r>
            <a:r>
              <a:rPr sz="37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iz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a</a:t>
            </a:r>
            <a:r>
              <a:rPr sz="37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ti</a:t>
            </a:r>
            <a:r>
              <a:rPr sz="3700" spc="-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o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n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:</a:t>
            </a:r>
            <a:r>
              <a:rPr sz="3700" spc="-2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C</a:t>
            </a:r>
            <a:r>
              <a:rPr sz="3700" spc="1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h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a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n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g</a:t>
            </a:r>
            <a:r>
              <a:rPr sz="37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i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n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g</a:t>
            </a:r>
            <a:r>
              <a:rPr sz="3700" spc="-3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t</a:t>
            </a:r>
            <a:r>
              <a:rPr sz="3700" spc="1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h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sz="37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Car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sz="37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M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odel</a:t>
            </a:r>
            <a:endParaRPr sz="3700">
              <a:latin typeface="Franklin Gothic Medium"/>
              <a:cs typeface="Franklin Gothic Medium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</a:t>
            </a:r>
            <a:r>
              <a:rPr spc="5" dirty="0"/>
              <a:t>mp</a:t>
            </a:r>
            <a:r>
              <a:rPr spc="55" dirty="0"/>
              <a:t>r</a:t>
            </a:r>
            <a:r>
              <a:rPr dirty="0"/>
              <a:t>ovin</a:t>
            </a:r>
            <a:r>
              <a:rPr spc="5" dirty="0"/>
              <a:t>g</a:t>
            </a:r>
            <a:r>
              <a:rPr spc="20" dirty="0"/>
              <a:t> </a:t>
            </a:r>
            <a:r>
              <a:rPr spc="10" dirty="0"/>
              <a:t>H</a:t>
            </a:r>
            <a:r>
              <a:rPr spc="5" dirty="0"/>
              <a:t>e</a:t>
            </a:r>
            <a:r>
              <a:rPr dirty="0"/>
              <a:t>al</a:t>
            </a:r>
            <a:r>
              <a:rPr spc="10" dirty="0"/>
              <a:t>t</a:t>
            </a:r>
            <a:r>
              <a:rPr spc="5" dirty="0"/>
              <a:t>h</a:t>
            </a:r>
            <a:r>
              <a:rPr dirty="0"/>
              <a:t> an</a:t>
            </a:r>
            <a:r>
              <a:rPr spc="5" dirty="0"/>
              <a:t>d</a:t>
            </a:r>
            <a:r>
              <a:rPr spc="10" dirty="0"/>
              <a:t> </a:t>
            </a:r>
            <a:r>
              <a:rPr spc="5" dirty="0"/>
              <a:t>Bu</a:t>
            </a:r>
            <a:r>
              <a:rPr dirty="0"/>
              <a:t>ildin</a:t>
            </a:r>
            <a:r>
              <a:rPr spc="5" dirty="0"/>
              <a:t>g</a:t>
            </a:r>
            <a:r>
              <a:rPr spc="-5" dirty="0"/>
              <a:t> </a:t>
            </a:r>
            <a:r>
              <a:rPr spc="5" dirty="0"/>
              <a:t>Re</a:t>
            </a:r>
            <a:r>
              <a:rPr dirty="0"/>
              <a:t>adin</a:t>
            </a:r>
            <a:r>
              <a:rPr spc="5" dirty="0"/>
              <a:t>es</a:t>
            </a:r>
            <a:r>
              <a:rPr spc="-20" dirty="0"/>
              <a:t>s</a:t>
            </a:r>
            <a:r>
              <a:rPr dirty="0"/>
              <a:t>.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10" dirty="0"/>
              <a:t>t</a:t>
            </a:r>
            <a:r>
              <a:rPr dirty="0"/>
              <a:t>i</a:t>
            </a:r>
            <a:r>
              <a:rPr spc="5" dirty="0"/>
              <a:t>m</a:t>
            </a:r>
            <a:r>
              <a:rPr spc="-20" dirty="0"/>
              <a:t>e</a:t>
            </a:r>
            <a:r>
              <a:rPr dirty="0"/>
              <a:t>,</a:t>
            </a:r>
            <a:r>
              <a:rPr spc="15" dirty="0"/>
              <a:t>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-35" dirty="0"/>
              <a:t>w</a:t>
            </a:r>
            <a:r>
              <a:rPr dirty="0"/>
              <a:t>h</a:t>
            </a:r>
            <a:r>
              <a:rPr spc="5" dirty="0"/>
              <a:t>e</a:t>
            </a:r>
            <a:r>
              <a:rPr spc="55" dirty="0"/>
              <a:t>r</a:t>
            </a:r>
            <a:r>
              <a:rPr spc="5" dirty="0"/>
              <a:t>e</a:t>
            </a:r>
            <a:r>
              <a:rPr spc="40" dirty="0"/>
              <a:t> </a:t>
            </a:r>
            <a:r>
              <a:rPr spc="20" dirty="0"/>
              <a:t>—</a:t>
            </a:r>
            <a:r>
              <a:rPr spc="15" dirty="0"/>
              <a:t> </a:t>
            </a:r>
            <a:r>
              <a:rPr spc="10" dirty="0"/>
              <a:t>A</a:t>
            </a:r>
            <a:r>
              <a:rPr dirty="0"/>
              <a:t>l</a:t>
            </a:r>
            <a:r>
              <a:rPr spc="-10" dirty="0"/>
              <a:t>w</a:t>
            </a:r>
            <a:r>
              <a:rPr dirty="0"/>
              <a:t>ays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28045" y="1676576"/>
            <a:ext cx="10163810" cy="388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u="heavy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2200" u="heavy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b</a:t>
            </a:r>
            <a:r>
              <a:rPr sz="2200" u="heavy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st</a:t>
            </a:r>
            <a:r>
              <a:rPr sz="2200" u="heavy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ra</a:t>
            </a:r>
            <a:r>
              <a:rPr sz="2200" u="heavy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2200" u="heavy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2200" u="heavy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:</a:t>
            </a:r>
            <a:endParaRPr sz="22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The</a:t>
            </a:r>
            <a:r>
              <a:rPr sz="22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50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ec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hnolo</a:t>
            </a:r>
            <a:r>
              <a:rPr sz="22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gy</a:t>
            </a:r>
            <a:r>
              <a:rPr sz="220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22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ape</a:t>
            </a:r>
            <a:r>
              <a:rPr sz="22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220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rap</a:t>
            </a:r>
            <a:r>
              <a:rPr sz="22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idly 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22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2200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nc</a:t>
            </a:r>
            <a:r>
              <a:rPr sz="22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220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22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un</a:t>
            </a:r>
            <a:r>
              <a:rPr sz="22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amenta</a:t>
            </a:r>
            <a:r>
              <a:rPr sz="22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lly</a:t>
            </a:r>
            <a:r>
              <a:rPr sz="22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ha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ging</a:t>
            </a:r>
            <a:r>
              <a:rPr sz="22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2200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w</a:t>
            </a:r>
            <a:r>
              <a:rPr sz="22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con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ume</a:t>
            </a:r>
            <a:r>
              <a:rPr sz="22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2200" spc="2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22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22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22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 in</a:t>
            </a:r>
            <a:r>
              <a:rPr sz="22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u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stries</a:t>
            </a:r>
            <a:r>
              <a:rPr sz="22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be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2200" spc="-6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2200" spc="-55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22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.</a:t>
            </a:r>
            <a:r>
              <a:rPr sz="2200" spc="2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22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the</a:t>
            </a:r>
            <a:r>
              <a:rPr sz="22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milita</a:t>
            </a:r>
            <a:r>
              <a:rPr sz="2200" spc="4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22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r>
              <a:rPr sz="220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pulation rap</a:t>
            </a:r>
            <a:r>
              <a:rPr sz="22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idly 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22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pts</a:t>
            </a:r>
            <a:r>
              <a:rPr sz="220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2200" spc="-5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w</a:t>
            </a:r>
            <a:r>
              <a:rPr sz="22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nn</a:t>
            </a:r>
            <a:r>
              <a:rPr sz="2200" spc="-5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2200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at</a:t>
            </a:r>
            <a:r>
              <a:rPr sz="22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on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2200" dirty="0">
                <a:solidFill>
                  <a:srgbClr val="283446"/>
                </a:solidFill>
                <a:latin typeface="Franklin Gothic Book"/>
                <a:cs typeface="Franklin Gothic Book"/>
              </a:rPr>
              <a:t> i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2200" spc="-50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o th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22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22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22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22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2200" spc="-55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22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s,</a:t>
            </a:r>
            <a:r>
              <a:rPr sz="220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there</a:t>
            </a:r>
            <a:r>
              <a:rPr sz="2200" spc="2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w</a:t>
            </a:r>
            <a:r>
              <a:rPr sz="22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22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22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b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22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an</a:t>
            </a:r>
            <a:r>
              <a:rPr sz="22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5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22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x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pectat</a:t>
            </a:r>
            <a:r>
              <a:rPr sz="22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2200" spc="2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22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hat</a:t>
            </a:r>
            <a:r>
              <a:rPr sz="22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th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22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22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22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alth</a:t>
            </a:r>
            <a:r>
              <a:rPr sz="220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are</a:t>
            </a:r>
            <a:r>
              <a:rPr sz="2200" spc="2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2200" spc="-50" dirty="0">
                <a:solidFill>
                  <a:srgbClr val="283446"/>
                </a:solidFill>
                <a:latin typeface="Franklin Gothic Book"/>
                <a:cs typeface="Franklin Gothic Book"/>
              </a:rPr>
              <a:t>ro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22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22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22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22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l</a:t>
            </a:r>
            <a:r>
              <a:rPr sz="2200" spc="-55" dirty="0">
                <a:solidFill>
                  <a:srgbClr val="283446"/>
                </a:solidFill>
                <a:latin typeface="Franklin Gothic Book"/>
                <a:cs typeface="Franklin Gothic Book"/>
              </a:rPr>
              <a:t>ev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erage</a:t>
            </a:r>
            <a:r>
              <a:rPr sz="2200" spc="2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th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se</a:t>
            </a:r>
            <a:r>
              <a:rPr sz="2200" spc="2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50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ec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hnolog</a:t>
            </a:r>
            <a:r>
              <a:rPr sz="22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220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22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the</a:t>
            </a:r>
            <a:r>
              <a:rPr sz="22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el</a:t>
            </a:r>
            <a:r>
              <a:rPr sz="22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2200" spc="-55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2200" spc="4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22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r>
              <a:rPr sz="2200" spc="3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22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f 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are</a:t>
            </a:r>
            <a:r>
              <a:rPr sz="2200" spc="2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22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50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22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2200" spc="-45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2200" spc="-50" dirty="0">
                <a:solidFill>
                  <a:srgbClr val="283446"/>
                </a:solidFill>
                <a:latin typeface="Franklin Gothic Book"/>
                <a:cs typeface="Franklin Gothic Book"/>
              </a:rPr>
              <a:t>ro</a:t>
            </a:r>
            <a:r>
              <a:rPr sz="2200" spc="-55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22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22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22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alt</a:t>
            </a:r>
            <a:r>
              <a:rPr sz="22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h.</a:t>
            </a:r>
            <a:endParaRPr sz="2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u="heavy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2400" u="heavy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b</a:t>
            </a:r>
            <a:r>
              <a:rPr sz="2400" u="heavy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j</a:t>
            </a:r>
            <a:r>
              <a:rPr sz="2400" u="heavy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2400" u="heavy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ct</a:t>
            </a:r>
            <a:r>
              <a:rPr sz="2400" u="heavy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2400" u="heavy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2400" u="heavy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2400" u="heavy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2400" u="heavy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400" u="heavy" spc="-60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2400" u="heavy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2400" u="heavy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2400" u="heavy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400" u="heavy" spc="-14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2400" u="heavy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2400" u="heavy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2400" u="heavy" spc="-5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2400" u="heavy" dirty="0">
                <a:solidFill>
                  <a:srgbClr val="283446"/>
                </a:solidFill>
                <a:latin typeface="Franklin Gothic Book"/>
                <a:cs typeface="Franklin Gothic Book"/>
              </a:rPr>
              <a:t>y’</a:t>
            </a:r>
            <a:r>
              <a:rPr sz="2400" u="heavy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2400" u="heavy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400" u="heavy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2400" u="heavy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2400" u="heavy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2400" u="heavy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cu</a:t>
            </a:r>
            <a:r>
              <a:rPr sz="2400" u="heavy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ssi</a:t>
            </a:r>
            <a:r>
              <a:rPr sz="2400" u="heavy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2400" u="heavy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2400" u="heavy" dirty="0">
                <a:solidFill>
                  <a:srgbClr val="283446"/>
                </a:solidFill>
                <a:latin typeface="Franklin Gothic Book"/>
                <a:cs typeface="Franklin Gothic Book"/>
              </a:rPr>
              <a:t>:</a:t>
            </a:r>
            <a:endParaRPr sz="2400">
              <a:latin typeface="Franklin Gothic Book"/>
              <a:cs typeface="Franklin Gothic Book"/>
            </a:endParaRPr>
          </a:p>
          <a:p>
            <a:pPr marL="812800" indent="-342900">
              <a:lnSpc>
                <a:spcPct val="100000"/>
              </a:lnSpc>
              <a:spcBef>
                <a:spcPts val="615"/>
              </a:spcBef>
              <a:buClr>
                <a:srgbClr val="283446"/>
              </a:buClr>
              <a:buFont typeface="Franklin Gothic Book"/>
              <a:buAutoNum type="arabicPeriod"/>
              <a:tabLst>
                <a:tab pos="812800" algn="l"/>
              </a:tabLst>
            </a:pP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20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ri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be</a:t>
            </a:r>
            <a:r>
              <a:rPr sz="20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DH</a:t>
            </a:r>
            <a:r>
              <a:rPr sz="2000" spc="-13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’s</a:t>
            </a:r>
            <a:r>
              <a:rPr sz="20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de</a:t>
            </a:r>
            <a:r>
              <a:rPr sz="20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20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iti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on</a:t>
            </a: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of I</a:t>
            </a:r>
            <a:r>
              <a:rPr sz="20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nn</a:t>
            </a:r>
            <a:r>
              <a:rPr sz="20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20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ati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20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 marL="812800" indent="-342900">
              <a:lnSpc>
                <a:spcPct val="100000"/>
              </a:lnSpc>
              <a:spcBef>
                <a:spcPts val="600"/>
              </a:spcBef>
              <a:buClr>
                <a:srgbClr val="283446"/>
              </a:buClr>
              <a:buFont typeface="Franklin Gothic Book"/>
              <a:buAutoNum type="arabicPeriod"/>
              <a:tabLst>
                <a:tab pos="812800" algn="l"/>
              </a:tabLst>
            </a:pP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20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u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mm</a:t>
            </a: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ari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ze</a:t>
            </a:r>
            <a:r>
              <a:rPr sz="20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DH</a:t>
            </a:r>
            <a:r>
              <a:rPr sz="2000" spc="-13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’s</a:t>
            </a:r>
            <a:r>
              <a:rPr sz="20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20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nn</a:t>
            </a:r>
            <a:r>
              <a:rPr sz="20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20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ati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on</a:t>
            </a: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Ce</a:t>
            </a: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Pri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riti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20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 marL="812800" indent="-342900">
              <a:lnSpc>
                <a:spcPct val="100000"/>
              </a:lnSpc>
              <a:spcBef>
                <a:spcPts val="600"/>
              </a:spcBef>
              <a:buClr>
                <a:srgbClr val="283446"/>
              </a:buClr>
              <a:buFont typeface="Franklin Gothic Book"/>
              <a:buAutoNum type="arabicPeriod"/>
              <a:tabLst>
                <a:tab pos="812800" algn="l"/>
              </a:tabLst>
            </a:pPr>
            <a:r>
              <a:rPr sz="20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x</a:t>
            </a: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plai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2000" spc="2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20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w</a:t>
            </a:r>
            <a:r>
              <a:rPr sz="20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DH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20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w</a:t>
            </a: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il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embed</a:t>
            </a:r>
            <a:r>
              <a:rPr sz="20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20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nn</a:t>
            </a:r>
            <a:r>
              <a:rPr sz="20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20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ati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on</a:t>
            </a:r>
            <a:r>
              <a:rPr sz="20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20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2000" spc="-4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20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it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20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ult</a:t>
            </a:r>
            <a:r>
              <a:rPr sz="20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u</a:t>
            </a: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e.</a:t>
            </a:r>
            <a:endParaRPr sz="2000">
              <a:latin typeface="Franklin Gothic Book"/>
              <a:cs typeface="Franklin Gothic Book"/>
            </a:endParaRPr>
          </a:p>
          <a:p>
            <a:pPr marL="812800" indent="-342900">
              <a:lnSpc>
                <a:spcPct val="100000"/>
              </a:lnSpc>
              <a:spcBef>
                <a:spcPts val="600"/>
              </a:spcBef>
              <a:buClr>
                <a:srgbClr val="283446"/>
              </a:buClr>
              <a:buFont typeface="Franklin Gothic Book"/>
              <a:buAutoNum type="arabicPeriod"/>
              <a:tabLst>
                <a:tab pos="812800" algn="l"/>
              </a:tabLst>
            </a:pP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Outli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ne</a:t>
            </a:r>
            <a:r>
              <a:rPr sz="200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20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w</a:t>
            </a:r>
            <a:r>
              <a:rPr sz="20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DH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20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w</a:t>
            </a: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il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l d</a:t>
            </a:r>
            <a:r>
              <a:rPr sz="20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2000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op</a:t>
            </a:r>
            <a:r>
              <a:rPr sz="20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th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20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0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2000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xt</a:t>
            </a:r>
            <a:r>
              <a:rPr sz="20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20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rati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on</a:t>
            </a: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of</a:t>
            </a:r>
            <a:r>
              <a:rPr sz="20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20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nn</a:t>
            </a:r>
            <a:r>
              <a:rPr sz="20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20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20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2000" spc="-4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20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20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2000" dirty="0">
                <a:solidFill>
                  <a:srgbClr val="283446"/>
                </a:solidFill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64262" y="228330"/>
            <a:ext cx="1447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8D8F93"/>
                </a:solidFill>
                <a:latin typeface="Franklin Gothic Book"/>
                <a:cs typeface="Franklin Gothic Book"/>
              </a:rPr>
              <a:t>2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13635" y="243568"/>
            <a:ext cx="12934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0" dirty="0">
                <a:solidFill>
                  <a:srgbClr val="00AF50"/>
                </a:solidFill>
                <a:latin typeface="Franklin Gothic Book"/>
                <a:cs typeface="Franklin Gothic Book"/>
              </a:rPr>
              <a:t>U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N</a:t>
            </a:r>
            <a:r>
              <a:rPr sz="1600" dirty="0">
                <a:solidFill>
                  <a:srgbClr val="00AF50"/>
                </a:solidFill>
                <a:latin typeface="Franklin Gothic Book"/>
                <a:cs typeface="Franklin Gothic Book"/>
              </a:rPr>
              <a:t>CL</a:t>
            </a:r>
            <a:r>
              <a:rPr sz="1600" spc="-5" dirty="0">
                <a:solidFill>
                  <a:srgbClr val="00AF50"/>
                </a:solidFill>
                <a:latin typeface="Franklin Gothic Book"/>
                <a:cs typeface="Franklin Gothic Book"/>
              </a:rPr>
              <a:t>A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SSI</a:t>
            </a:r>
            <a:r>
              <a:rPr sz="1600" spc="-5" dirty="0">
                <a:solidFill>
                  <a:srgbClr val="00AF50"/>
                </a:solidFill>
                <a:latin typeface="Franklin Gothic Book"/>
                <a:cs typeface="Franklin Gothic Book"/>
              </a:rPr>
              <a:t>FI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ED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9268" y="6126479"/>
            <a:ext cx="740663" cy="731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77600" y="6192011"/>
            <a:ext cx="609599" cy="609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0362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95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7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679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71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63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255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47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9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88340" y="529268"/>
            <a:ext cx="9890125" cy="298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spc="-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A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c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c</a:t>
            </a:r>
            <a:r>
              <a:rPr sz="3700" spc="-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o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m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p</a:t>
            </a:r>
            <a:r>
              <a:rPr sz="37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li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sh</a:t>
            </a:r>
            <a:r>
              <a:rPr sz="3700" spc="-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m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n</a:t>
            </a:r>
            <a:r>
              <a:rPr sz="37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ts</a:t>
            </a:r>
            <a:endParaRPr sz="37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572830"/>
              </a:buClr>
              <a:buSzPct val="125862"/>
              <a:buFont typeface="Arial"/>
              <a:buChar char="•"/>
              <a:tabLst>
                <a:tab pos="469900" algn="l"/>
              </a:tabLst>
            </a:pPr>
            <a:r>
              <a:rPr sz="2900" spc="-19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29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k</a:t>
            </a:r>
            <a:r>
              <a:rPr sz="2900" spc="4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2900" spc="-5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29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er</a:t>
            </a:r>
            <a:r>
              <a:rPr sz="29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2900" spc="-6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2900" spc="-40" dirty="0">
                <a:solidFill>
                  <a:srgbClr val="454545"/>
                </a:solidFill>
                <a:latin typeface="Franklin Gothic Book"/>
                <a:cs typeface="Franklin Gothic Book"/>
              </a:rPr>
              <a:t>w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2900" spc="-5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29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ed</a:t>
            </a:r>
            <a:r>
              <a:rPr sz="2900" spc="3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on </a:t>
            </a:r>
            <a:r>
              <a:rPr sz="29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2</a:t>
            </a:r>
            <a:r>
              <a:rPr sz="29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9</a:t>
            </a:r>
            <a:r>
              <a:rPr sz="2900" spc="3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29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ep</a:t>
            </a:r>
            <a:r>
              <a:rPr sz="2900" spc="2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29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2023</a:t>
            </a:r>
            <a:endParaRPr sz="2900">
              <a:latin typeface="Franklin Gothic Book"/>
              <a:cs typeface="Franklin Gothic Book"/>
            </a:endParaRPr>
          </a:p>
          <a:p>
            <a:pPr marL="469900" indent="-457200">
              <a:lnSpc>
                <a:spcPct val="100000"/>
              </a:lnSpc>
              <a:spcBef>
                <a:spcPts val="740"/>
              </a:spcBef>
              <a:buClr>
                <a:srgbClr val="572830"/>
              </a:buClr>
              <a:buSzPct val="125862"/>
              <a:buFont typeface="Arial"/>
              <a:buChar char="•"/>
              <a:tabLst>
                <a:tab pos="469900" algn="l"/>
              </a:tabLst>
            </a:pPr>
            <a:r>
              <a:rPr sz="29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L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2900" spc="20" dirty="0">
                <a:solidFill>
                  <a:srgbClr val="454545"/>
                </a:solidFill>
                <a:latin typeface="Franklin Gothic Book"/>
                <a:cs typeface="Franklin Gothic Book"/>
              </a:rPr>
              <a:t>m</a:t>
            </a:r>
            <a:r>
              <a:rPr sz="29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2900" spc="-5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ed</a:t>
            </a:r>
            <a:r>
              <a:rPr sz="2900" spc="2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29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29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29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ld</a:t>
            </a:r>
            <a:r>
              <a:rPr sz="29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in</a:t>
            </a:r>
            <a:r>
              <a:rPr sz="29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2900" spc="3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2900" spc="-75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or</a:t>
            </a:r>
            <a:r>
              <a:rPr sz="29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29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il</a:t>
            </a:r>
            <a:r>
              <a:rPr sz="2900" spc="-40" dirty="0">
                <a:solidFill>
                  <a:srgbClr val="454545"/>
                </a:solidFill>
                <a:latin typeface="Franklin Gothic Book"/>
                <a:cs typeface="Franklin Gothic Book"/>
              </a:rPr>
              <a:t>v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290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29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Cl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29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u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2900" spc="5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29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b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29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an</a:t>
            </a:r>
            <a:r>
              <a:rPr sz="29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2900" spc="-130" dirty="0">
                <a:solidFill>
                  <a:srgbClr val="454545"/>
                </a:solidFill>
                <a:latin typeface="Franklin Gothic Book"/>
                <a:cs typeface="Franklin Gothic Book"/>
              </a:rPr>
              <a:t>3</a:t>
            </a:r>
            <a:r>
              <a:rPr sz="29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1</a:t>
            </a:r>
            <a:r>
              <a:rPr sz="2900" spc="2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29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J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an</a:t>
            </a:r>
            <a:r>
              <a:rPr sz="2900" spc="2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2900" spc="-120" dirty="0">
                <a:solidFill>
                  <a:srgbClr val="454545"/>
                </a:solidFill>
                <a:latin typeface="Franklin Gothic Book"/>
                <a:cs typeface="Franklin Gothic Book"/>
              </a:rPr>
              <a:t>2</a:t>
            </a:r>
            <a:r>
              <a:rPr sz="29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4</a:t>
            </a:r>
            <a:endParaRPr sz="2900">
              <a:latin typeface="Franklin Gothic Book"/>
              <a:cs typeface="Franklin Gothic Book"/>
            </a:endParaRPr>
          </a:p>
          <a:p>
            <a:pPr marL="469900" marR="5080" indent="-457200">
              <a:lnSpc>
                <a:spcPct val="101000"/>
              </a:lnSpc>
              <a:spcBef>
                <a:spcPts val="710"/>
              </a:spcBef>
              <a:buClr>
                <a:srgbClr val="572830"/>
              </a:buClr>
              <a:buSzPct val="125862"/>
              <a:buFont typeface="Arial"/>
              <a:buChar char="•"/>
              <a:tabLst>
                <a:tab pos="469900" algn="l"/>
              </a:tabLst>
            </a:pP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Fi</a:t>
            </a:r>
            <a:r>
              <a:rPr sz="29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29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2900" spc="3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29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29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me</a:t>
            </a:r>
            <a:r>
              <a:rPr sz="29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29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id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29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nt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ify</a:t>
            </a:r>
            <a:r>
              <a:rPr sz="29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2900" spc="-4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29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ut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ho</a:t>
            </a:r>
            <a:r>
              <a:rPr sz="29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iza</a:t>
            </a:r>
            <a:r>
              <a:rPr sz="29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tio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2900" spc="4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29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2900" spc="6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29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v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29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es</a:t>
            </a:r>
            <a:r>
              <a:rPr sz="2900" spc="2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29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(</a:t>
            </a:r>
            <a:r>
              <a:rPr sz="29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29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S)</a:t>
            </a:r>
            <a:r>
              <a:rPr sz="2900" spc="3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29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29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on</a:t>
            </a:r>
            <a:r>
              <a:rPr sz="290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29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pe</a:t>
            </a:r>
            <a:r>
              <a:rPr sz="290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29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29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al </a:t>
            </a:r>
            <a:r>
              <a:rPr sz="290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2900" spc="-5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29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v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290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2900" dirty="0">
                <a:solidFill>
                  <a:srgbClr val="454545"/>
                </a:solidFill>
                <a:latin typeface="Franklin Gothic Book"/>
                <a:cs typeface="Franklin Gothic Book"/>
              </a:rPr>
              <a:t>es</a:t>
            </a:r>
            <a:endParaRPr sz="29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</a:t>
            </a:r>
            <a:r>
              <a:rPr spc="5" dirty="0"/>
              <a:t>mp</a:t>
            </a:r>
            <a:r>
              <a:rPr spc="55" dirty="0"/>
              <a:t>r</a:t>
            </a:r>
            <a:r>
              <a:rPr dirty="0"/>
              <a:t>ovin</a:t>
            </a:r>
            <a:r>
              <a:rPr spc="5" dirty="0"/>
              <a:t>g</a:t>
            </a:r>
            <a:r>
              <a:rPr spc="20" dirty="0"/>
              <a:t> </a:t>
            </a:r>
            <a:r>
              <a:rPr spc="10" dirty="0"/>
              <a:t>H</a:t>
            </a:r>
            <a:r>
              <a:rPr spc="5" dirty="0"/>
              <a:t>e</a:t>
            </a:r>
            <a:r>
              <a:rPr dirty="0"/>
              <a:t>al</a:t>
            </a:r>
            <a:r>
              <a:rPr spc="10" dirty="0"/>
              <a:t>t</a:t>
            </a:r>
            <a:r>
              <a:rPr spc="5" dirty="0"/>
              <a:t>h</a:t>
            </a:r>
            <a:r>
              <a:rPr dirty="0"/>
              <a:t> an</a:t>
            </a:r>
            <a:r>
              <a:rPr spc="5" dirty="0"/>
              <a:t>d</a:t>
            </a:r>
            <a:r>
              <a:rPr spc="10" dirty="0"/>
              <a:t> </a:t>
            </a:r>
            <a:r>
              <a:rPr spc="5" dirty="0"/>
              <a:t>Bu</a:t>
            </a:r>
            <a:r>
              <a:rPr dirty="0"/>
              <a:t>ildin</a:t>
            </a:r>
            <a:r>
              <a:rPr spc="5" dirty="0"/>
              <a:t>g</a:t>
            </a:r>
            <a:r>
              <a:rPr spc="-5" dirty="0"/>
              <a:t> </a:t>
            </a:r>
            <a:r>
              <a:rPr spc="5" dirty="0"/>
              <a:t>Re</a:t>
            </a:r>
            <a:r>
              <a:rPr dirty="0"/>
              <a:t>adin</a:t>
            </a:r>
            <a:r>
              <a:rPr spc="5" dirty="0"/>
              <a:t>es</a:t>
            </a:r>
            <a:r>
              <a:rPr spc="-20" dirty="0"/>
              <a:t>s</a:t>
            </a:r>
            <a:r>
              <a:rPr dirty="0"/>
              <a:t>.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10" dirty="0"/>
              <a:t>t</a:t>
            </a:r>
            <a:r>
              <a:rPr dirty="0"/>
              <a:t>i</a:t>
            </a:r>
            <a:r>
              <a:rPr spc="5" dirty="0"/>
              <a:t>m</a:t>
            </a:r>
            <a:r>
              <a:rPr spc="-20" dirty="0"/>
              <a:t>e</a:t>
            </a:r>
            <a:r>
              <a:rPr dirty="0"/>
              <a:t>,</a:t>
            </a:r>
            <a:r>
              <a:rPr spc="15" dirty="0"/>
              <a:t>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-35" dirty="0"/>
              <a:t>w</a:t>
            </a:r>
            <a:r>
              <a:rPr dirty="0"/>
              <a:t>h</a:t>
            </a:r>
            <a:r>
              <a:rPr spc="5" dirty="0"/>
              <a:t>e</a:t>
            </a:r>
            <a:r>
              <a:rPr spc="55" dirty="0"/>
              <a:t>r</a:t>
            </a:r>
            <a:r>
              <a:rPr spc="5" dirty="0"/>
              <a:t>e</a:t>
            </a:r>
            <a:r>
              <a:rPr spc="40" dirty="0"/>
              <a:t> </a:t>
            </a:r>
            <a:r>
              <a:rPr spc="20" dirty="0"/>
              <a:t>—</a:t>
            </a:r>
            <a:r>
              <a:rPr spc="15" dirty="0"/>
              <a:t> </a:t>
            </a:r>
            <a:r>
              <a:rPr spc="10" dirty="0"/>
              <a:t>A</a:t>
            </a:r>
            <a:r>
              <a:rPr dirty="0"/>
              <a:t>l</a:t>
            </a:r>
            <a:r>
              <a:rPr spc="-10" dirty="0"/>
              <a:t>w</a:t>
            </a:r>
            <a:r>
              <a:rPr dirty="0"/>
              <a:t>ays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645392" y="259021"/>
            <a:ext cx="2635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8D8F93"/>
                </a:solidFill>
                <a:latin typeface="Franklin Gothic Book"/>
                <a:cs typeface="Franklin Gothic Book"/>
              </a:rPr>
              <a:t>20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84DB830-0FCC-FA0E-3626-DA6D1FAEF8D8}"/>
              </a:ext>
            </a:extLst>
          </p:cNvPr>
          <p:cNvSpPr txBox="1"/>
          <p:nvPr/>
        </p:nvSpPr>
        <p:spPr>
          <a:xfrm>
            <a:off x="1257300" y="2413337"/>
            <a:ext cx="967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We can’t </a:t>
            </a:r>
            <a:r>
              <a:rPr lang="en-US" sz="6000" b="1" u="sng" dirty="0"/>
              <a:t>fail</a:t>
            </a:r>
          </a:p>
          <a:p>
            <a:pPr algn="ctr"/>
            <a:r>
              <a:rPr lang="en-US" sz="6000" b="1" dirty="0"/>
              <a:t>				- </a:t>
            </a:r>
            <a:r>
              <a:rPr lang="en-US" sz="3600" b="1" i="1" dirty="0"/>
              <a:t>Our Culture</a:t>
            </a:r>
          </a:p>
        </p:txBody>
      </p:sp>
    </p:spTree>
    <p:extLst>
      <p:ext uri="{BB962C8B-B14F-4D97-AF65-F5344CB8AC3E}">
        <p14:creationId xmlns:p14="http://schemas.microsoft.com/office/powerpoint/2010/main" val="1052231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5F07D-189E-DB9F-7BEF-E74212BA1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CEA2D1C-6AB0-C004-144E-AB28503BA65F}"/>
              </a:ext>
            </a:extLst>
          </p:cNvPr>
          <p:cNvSpPr txBox="1"/>
          <p:nvPr/>
        </p:nvSpPr>
        <p:spPr>
          <a:xfrm>
            <a:off x="1257300" y="2413337"/>
            <a:ext cx="9677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We </a:t>
            </a:r>
            <a:r>
              <a:rPr lang="en-US" sz="6000" b="1" u="sng" dirty="0"/>
              <a:t>can’t</a:t>
            </a:r>
            <a:r>
              <a:rPr lang="en-US" sz="6000" b="1" dirty="0"/>
              <a:t> fail</a:t>
            </a:r>
          </a:p>
          <a:p>
            <a:pPr lvl="5" algn="ctr"/>
            <a:r>
              <a:rPr lang="en-US" sz="4000" b="1" i="1" dirty="0"/>
              <a:t>            - LTG Crosland  </a:t>
            </a:r>
          </a:p>
        </p:txBody>
      </p:sp>
    </p:spTree>
    <p:extLst>
      <p:ext uri="{BB962C8B-B14F-4D97-AF65-F5344CB8AC3E}">
        <p14:creationId xmlns:p14="http://schemas.microsoft.com/office/powerpoint/2010/main" val="2575089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268" y="6126479"/>
            <a:ext cx="740663" cy="731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77600" y="6192011"/>
            <a:ext cx="609599" cy="609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0362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95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7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679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71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063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255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47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9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653010" y="259021"/>
            <a:ext cx="2559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70" dirty="0">
                <a:solidFill>
                  <a:srgbClr val="8D8F93"/>
                </a:solidFill>
                <a:latin typeface="Franklin Gothic Book"/>
                <a:cs typeface="Franklin Gothic Book"/>
              </a:rPr>
              <a:t>2</a:t>
            </a:r>
            <a:r>
              <a:rPr sz="1600" spc="-10" dirty="0">
                <a:solidFill>
                  <a:srgbClr val="8D8F93"/>
                </a:solidFill>
                <a:latin typeface="Franklin Gothic Book"/>
                <a:cs typeface="Franklin Gothic Book"/>
              </a:rPr>
              <a:t>1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</a:t>
            </a:r>
            <a:r>
              <a:rPr spc="5" dirty="0"/>
              <a:t>mp</a:t>
            </a:r>
            <a:r>
              <a:rPr spc="55" dirty="0"/>
              <a:t>r</a:t>
            </a:r>
            <a:r>
              <a:rPr dirty="0"/>
              <a:t>ovin</a:t>
            </a:r>
            <a:r>
              <a:rPr spc="5" dirty="0"/>
              <a:t>g</a:t>
            </a:r>
            <a:r>
              <a:rPr spc="20" dirty="0"/>
              <a:t> </a:t>
            </a:r>
            <a:r>
              <a:rPr spc="10" dirty="0"/>
              <a:t>H</a:t>
            </a:r>
            <a:r>
              <a:rPr spc="5" dirty="0"/>
              <a:t>e</a:t>
            </a:r>
            <a:r>
              <a:rPr dirty="0"/>
              <a:t>al</a:t>
            </a:r>
            <a:r>
              <a:rPr spc="10" dirty="0"/>
              <a:t>t</a:t>
            </a:r>
            <a:r>
              <a:rPr spc="5" dirty="0"/>
              <a:t>h</a:t>
            </a:r>
            <a:r>
              <a:rPr dirty="0"/>
              <a:t> an</a:t>
            </a:r>
            <a:r>
              <a:rPr spc="5" dirty="0"/>
              <a:t>d</a:t>
            </a:r>
            <a:r>
              <a:rPr spc="10" dirty="0"/>
              <a:t> </a:t>
            </a:r>
            <a:r>
              <a:rPr spc="5" dirty="0"/>
              <a:t>Bu</a:t>
            </a:r>
            <a:r>
              <a:rPr dirty="0"/>
              <a:t>ildin</a:t>
            </a:r>
            <a:r>
              <a:rPr spc="5" dirty="0"/>
              <a:t>g</a:t>
            </a:r>
            <a:r>
              <a:rPr spc="-5" dirty="0"/>
              <a:t> </a:t>
            </a:r>
            <a:r>
              <a:rPr spc="5" dirty="0"/>
              <a:t>Re</a:t>
            </a:r>
            <a:r>
              <a:rPr dirty="0"/>
              <a:t>adin</a:t>
            </a:r>
            <a:r>
              <a:rPr spc="5" dirty="0"/>
              <a:t>es</a:t>
            </a:r>
            <a:r>
              <a:rPr spc="-20" dirty="0"/>
              <a:t>s</a:t>
            </a:r>
            <a:r>
              <a:rPr dirty="0"/>
              <a:t>.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10" dirty="0"/>
              <a:t>t</a:t>
            </a:r>
            <a:r>
              <a:rPr dirty="0"/>
              <a:t>i</a:t>
            </a:r>
            <a:r>
              <a:rPr spc="5" dirty="0"/>
              <a:t>m</a:t>
            </a:r>
            <a:r>
              <a:rPr spc="-20" dirty="0"/>
              <a:t>e</a:t>
            </a:r>
            <a:r>
              <a:rPr dirty="0"/>
              <a:t>,</a:t>
            </a:r>
            <a:r>
              <a:rPr spc="15" dirty="0"/>
              <a:t>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-35" dirty="0"/>
              <a:t>w</a:t>
            </a:r>
            <a:r>
              <a:rPr dirty="0"/>
              <a:t>h</a:t>
            </a:r>
            <a:r>
              <a:rPr spc="5" dirty="0"/>
              <a:t>e</a:t>
            </a:r>
            <a:r>
              <a:rPr spc="55" dirty="0"/>
              <a:t>r</a:t>
            </a:r>
            <a:r>
              <a:rPr spc="5" dirty="0"/>
              <a:t>e</a:t>
            </a:r>
            <a:r>
              <a:rPr spc="40" dirty="0"/>
              <a:t> </a:t>
            </a:r>
            <a:r>
              <a:rPr spc="20" dirty="0"/>
              <a:t>—</a:t>
            </a:r>
            <a:r>
              <a:rPr spc="15" dirty="0"/>
              <a:t> </a:t>
            </a:r>
            <a:r>
              <a:rPr spc="10" dirty="0"/>
              <a:t>A</a:t>
            </a:r>
            <a:r>
              <a:rPr dirty="0"/>
              <a:t>l</a:t>
            </a:r>
            <a:r>
              <a:rPr spc="-10" dirty="0"/>
              <a:t>w</a:t>
            </a:r>
            <a:r>
              <a:rPr dirty="0"/>
              <a:t>ays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093216" y="2702301"/>
            <a:ext cx="3710940" cy="702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3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QU</a:t>
            </a:r>
            <a:r>
              <a:rPr sz="53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5300" spc="-95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53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53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53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53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5300" dirty="0">
                <a:solidFill>
                  <a:srgbClr val="283446"/>
                </a:solidFill>
                <a:latin typeface="Franklin Gothic Book"/>
                <a:cs typeface="Franklin Gothic Book"/>
              </a:rPr>
              <a:t>S?</a:t>
            </a:r>
            <a:endParaRPr sz="53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1731" y="74426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03502" y="74426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1731" y="484382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40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03502" y="484382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40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1731" y="1714250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03502" y="1714250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1731" y="2124206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03502" y="2124206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41731" y="894338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40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03502" y="894338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40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41731" y="1304294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40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03502" y="1304294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40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41731" y="2534162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03502" y="2534162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41731" y="2944118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03502" y="2944118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41731" y="4173986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03502" y="4173986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41731" y="4583942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03502" y="4583942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41731" y="3354074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03502" y="3354074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41731" y="3764030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03502" y="3764030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66798" y="74426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28570" y="74426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66798" y="484382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40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28570" y="484382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40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66798" y="1714250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28570" y="1714250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66798" y="2124206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28570" y="2124206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66798" y="894338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40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28570" y="894338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40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66798" y="1304294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40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28570" y="1304294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40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66798" y="2534162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28570" y="2534162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66798" y="2944118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28570" y="2944118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66798" y="4173986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28570" y="4173986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66798" y="4583942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28570" y="4583942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41731" y="4993898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03502" y="4993898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466798" y="4993898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28570" y="4993898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41731" y="5403854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03502" y="5403854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66798" y="5403854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28570" y="5403854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41731" y="5813810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03502" y="5813810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66798" y="5813810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928570" y="5813810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66798" y="3354074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928570" y="3354074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66798" y="3764030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928570" y="3764030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6415" y="74426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16663" y="74426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6415" y="484382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40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16663" y="484382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40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56415" y="1714250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6663" y="1714250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56415" y="2124206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16663" y="2124206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6415" y="894338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40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16663" y="894338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40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6415" y="1304294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40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16663" y="1304294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40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56415" y="2534162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16663" y="2534162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56415" y="2944118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6663" y="2944118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6415" y="4173986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6663" y="4173986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6415" y="4583942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16663" y="4583942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6415" y="3354074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16663" y="3354074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6415" y="3764030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16663" y="3764030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81482" y="74426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541731" y="74426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81482" y="484382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40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41731" y="484382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40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81482" y="1714250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541731" y="1714250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81482" y="2124206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41731" y="2124206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81482" y="894338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40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541731" y="894338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40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81482" y="1304294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40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541731" y="1304294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40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81482" y="2534162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541731" y="2534162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81482" y="2944118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541731" y="2944118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081482" y="4173986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541731" y="4173986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081482" y="4583942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541731" y="4583942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56415" y="4993898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16663" y="4993898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81482" y="4993898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541731" y="4993898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56415" y="5403854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16663" y="5403854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81482" y="5403854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541731" y="5403854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56415" y="5813810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16663" y="5813810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81482" y="5813810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541731" y="5813810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81482" y="3354074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541731" y="3354074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081482" y="3764030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541731" y="3764030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56415" y="74426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56415" y="484382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40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56415" y="1714250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56415" y="2124206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56415" y="894338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40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56415" y="1304294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40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56415" y="2534162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6415" y="2944118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56415" y="4173986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56415" y="4583942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56415" y="4993898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56415" y="5403854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56415" y="5813810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56415" y="3354074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56415" y="3764030"/>
            <a:ext cx="62230" cy="53340"/>
          </a:xfrm>
          <a:custGeom>
            <a:avLst/>
            <a:gdLst/>
            <a:ahLst/>
            <a:cxnLst/>
            <a:rect l="l" t="t" r="r" b="b"/>
            <a:pathLst>
              <a:path w="62229" h="53339">
                <a:moveTo>
                  <a:pt x="21027" y="0"/>
                </a:moveTo>
                <a:lnTo>
                  <a:pt x="9751" y="6183"/>
                </a:lnTo>
                <a:lnTo>
                  <a:pt x="2276" y="17207"/>
                </a:lnTo>
                <a:lnTo>
                  <a:pt x="0" y="32755"/>
                </a:lnTo>
                <a:lnTo>
                  <a:pt x="6485" y="43338"/>
                </a:lnTo>
                <a:lnTo>
                  <a:pt x="18317" y="50553"/>
                </a:lnTo>
                <a:lnTo>
                  <a:pt x="34618" y="53105"/>
                </a:lnTo>
                <a:lnTo>
                  <a:pt x="48434" y="48356"/>
                </a:lnTo>
                <a:lnTo>
                  <a:pt x="58071" y="38799"/>
                </a:lnTo>
                <a:lnTo>
                  <a:pt x="61691" y="26038"/>
                </a:lnTo>
                <a:lnTo>
                  <a:pt x="59414" y="16068"/>
                </a:lnTo>
                <a:lnTo>
                  <a:pt x="51794" y="7198"/>
                </a:lnTo>
                <a:lnTo>
                  <a:pt x="38952" y="1486"/>
                </a:lnTo>
                <a:lnTo>
                  <a:pt x="21027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40180" y="1208532"/>
            <a:ext cx="6748780" cy="4544695"/>
          </a:xfrm>
          <a:custGeom>
            <a:avLst/>
            <a:gdLst/>
            <a:ahLst/>
            <a:cxnLst/>
            <a:rect l="l" t="t" r="r" b="b"/>
            <a:pathLst>
              <a:path w="6748780" h="4544695">
                <a:moveTo>
                  <a:pt x="0" y="0"/>
                </a:moveTo>
                <a:lnTo>
                  <a:pt x="6748272" y="0"/>
                </a:lnTo>
                <a:lnTo>
                  <a:pt x="6748272" y="4544568"/>
                </a:lnTo>
                <a:lnTo>
                  <a:pt x="0" y="454456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1519400" y="1302868"/>
            <a:ext cx="271145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0"/>
              </a:lnSpc>
            </a:pPr>
            <a:r>
              <a:rPr sz="2400" spc="-5" dirty="0">
                <a:latin typeface="Franklin Gothic Medium"/>
                <a:cs typeface="Franklin Gothic Medium"/>
              </a:rPr>
              <a:t>Ms</a:t>
            </a:r>
            <a:r>
              <a:rPr sz="2400" spc="-10" dirty="0">
                <a:latin typeface="Franklin Gothic Medium"/>
                <a:cs typeface="Franklin Gothic Medium"/>
              </a:rPr>
              <a:t>.</a:t>
            </a:r>
            <a:r>
              <a:rPr sz="2400" spc="-30" dirty="0">
                <a:latin typeface="Franklin Gothic Medium"/>
                <a:cs typeface="Franklin Gothic Medium"/>
              </a:rPr>
              <a:t> </a:t>
            </a:r>
            <a:r>
              <a:rPr sz="2400" spc="-10" dirty="0">
                <a:latin typeface="Franklin Gothic Medium"/>
                <a:cs typeface="Franklin Gothic Medium"/>
              </a:rPr>
              <a:t>Naomi</a:t>
            </a:r>
            <a:r>
              <a:rPr sz="2400" spc="-40" dirty="0">
                <a:latin typeface="Franklin Gothic Medium"/>
                <a:cs typeface="Franklin Gothic Medium"/>
              </a:rPr>
              <a:t> </a:t>
            </a:r>
            <a:r>
              <a:rPr sz="2400" spc="-10" dirty="0">
                <a:latin typeface="Franklin Gothic Medium"/>
                <a:cs typeface="Franklin Gothic Medium"/>
              </a:rPr>
              <a:t>E</a:t>
            </a:r>
            <a:r>
              <a:rPr sz="2400" spc="-5" dirty="0">
                <a:latin typeface="Franklin Gothic Medium"/>
                <a:cs typeface="Franklin Gothic Medium"/>
              </a:rPr>
              <a:t>sco</a:t>
            </a:r>
            <a:r>
              <a:rPr sz="2400" spc="45" dirty="0">
                <a:latin typeface="Franklin Gothic Medium"/>
                <a:cs typeface="Franklin Gothic Medium"/>
              </a:rPr>
              <a:t>f</a:t>
            </a:r>
            <a:r>
              <a:rPr sz="2400" spc="-40" dirty="0">
                <a:latin typeface="Franklin Gothic Medium"/>
                <a:cs typeface="Franklin Gothic Medium"/>
              </a:rPr>
              <a:t>f</a:t>
            </a:r>
            <a:r>
              <a:rPr sz="2400" spc="-5" dirty="0">
                <a:latin typeface="Franklin Gothic Medium"/>
                <a:cs typeface="Franklin Gothic Medium"/>
              </a:rPr>
              <a:t>e</a:t>
            </a:r>
            <a:r>
              <a:rPr sz="2400" spc="45" dirty="0">
                <a:latin typeface="Franklin Gothic Medium"/>
                <a:cs typeface="Franklin Gothic Medium"/>
              </a:rPr>
              <a:t>r</a:t>
            </a:r>
            <a:r>
              <a:rPr sz="2400" spc="-15" dirty="0">
                <a:latin typeface="Franklin Gothic Medium"/>
                <a:cs typeface="Franklin Gothic Medium"/>
              </a:rPr>
              <a:t>y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519400" y="1757657"/>
            <a:ext cx="6489700" cy="3896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41300">
              <a:lnSpc>
                <a:spcPct val="100000"/>
              </a:lnSpc>
            </a:pPr>
            <a:r>
              <a:rPr sz="1800" spc="5" dirty="0">
                <a:latin typeface="Franklin Gothic Book"/>
                <a:cs typeface="Franklin Gothic Book"/>
              </a:rPr>
              <a:t>M</a:t>
            </a:r>
            <a:r>
              <a:rPr sz="1800" spc="-5" dirty="0">
                <a:latin typeface="Franklin Gothic Book"/>
                <a:cs typeface="Franklin Gothic Book"/>
              </a:rPr>
              <a:t>s</a:t>
            </a:r>
            <a:r>
              <a:rPr sz="1800" dirty="0">
                <a:latin typeface="Franklin Gothic Book"/>
                <a:cs typeface="Franklin Gothic Book"/>
              </a:rPr>
              <a:t>. </a:t>
            </a:r>
            <a:r>
              <a:rPr sz="1800" spc="5" dirty="0">
                <a:latin typeface="Franklin Gothic Book"/>
                <a:cs typeface="Franklin Gothic Book"/>
              </a:rPr>
              <a:t>N</a:t>
            </a:r>
            <a:r>
              <a:rPr sz="1800" spc="-15" dirty="0">
                <a:latin typeface="Franklin Gothic Book"/>
                <a:cs typeface="Franklin Gothic Book"/>
              </a:rPr>
              <a:t>a</a:t>
            </a:r>
            <a:r>
              <a:rPr sz="1800" spc="-10" dirty="0">
                <a:latin typeface="Franklin Gothic Book"/>
                <a:cs typeface="Franklin Gothic Book"/>
              </a:rPr>
              <a:t>o</a:t>
            </a:r>
            <a:r>
              <a:rPr sz="1800" spc="-5" dirty="0">
                <a:latin typeface="Franklin Gothic Book"/>
                <a:cs typeface="Franklin Gothic Book"/>
              </a:rPr>
              <a:t>m</a:t>
            </a:r>
            <a:r>
              <a:rPr sz="1800" dirty="0">
                <a:latin typeface="Franklin Gothic Book"/>
                <a:cs typeface="Franklin Gothic Book"/>
              </a:rPr>
              <a:t>i </a:t>
            </a:r>
            <a:r>
              <a:rPr sz="1800" spc="-15" dirty="0">
                <a:latin typeface="Franklin Gothic Book"/>
                <a:cs typeface="Franklin Gothic Book"/>
              </a:rPr>
              <a:t>E</a:t>
            </a:r>
            <a:r>
              <a:rPr sz="1800" spc="-5" dirty="0">
                <a:latin typeface="Franklin Gothic Book"/>
                <a:cs typeface="Franklin Gothic Book"/>
              </a:rPr>
              <a:t>s</a:t>
            </a:r>
            <a:r>
              <a:rPr sz="1800" spc="-10" dirty="0">
                <a:latin typeface="Franklin Gothic Book"/>
                <a:cs typeface="Franklin Gothic Book"/>
              </a:rPr>
              <a:t>co</a:t>
            </a:r>
            <a:r>
              <a:rPr sz="1800" spc="30" dirty="0">
                <a:latin typeface="Franklin Gothic Book"/>
                <a:cs typeface="Franklin Gothic Book"/>
              </a:rPr>
              <a:t>f</a:t>
            </a:r>
            <a:r>
              <a:rPr sz="1800" spc="-60" dirty="0">
                <a:latin typeface="Franklin Gothic Book"/>
                <a:cs typeface="Franklin Gothic Book"/>
              </a:rPr>
              <a:t>f</a:t>
            </a:r>
            <a:r>
              <a:rPr sz="1800" spc="-15" dirty="0">
                <a:latin typeface="Franklin Gothic Book"/>
                <a:cs typeface="Franklin Gothic Book"/>
              </a:rPr>
              <a:t>e</a:t>
            </a:r>
            <a:r>
              <a:rPr sz="1800" spc="25" dirty="0">
                <a:latin typeface="Franklin Gothic Book"/>
                <a:cs typeface="Franklin Gothic Book"/>
              </a:rPr>
              <a:t>r</a:t>
            </a:r>
            <a:r>
              <a:rPr sz="1800" dirty="0">
                <a:latin typeface="Franklin Gothic Book"/>
                <a:cs typeface="Franklin Gothic Book"/>
              </a:rPr>
              <a:t>y </a:t>
            </a:r>
            <a:r>
              <a:rPr sz="1800" spc="-5" dirty="0">
                <a:latin typeface="Franklin Gothic Book"/>
                <a:cs typeface="Franklin Gothic Book"/>
              </a:rPr>
              <a:t>i</a:t>
            </a:r>
            <a:r>
              <a:rPr sz="1800" spc="-10" dirty="0">
                <a:latin typeface="Franklin Gothic Book"/>
                <a:cs typeface="Franklin Gothic Book"/>
              </a:rPr>
              <a:t>s</a:t>
            </a:r>
            <a:r>
              <a:rPr sz="1800" spc="10" dirty="0">
                <a:latin typeface="Franklin Gothic Book"/>
                <a:cs typeface="Franklin Gothic Book"/>
              </a:rPr>
              <a:t> </a:t>
            </a:r>
            <a:r>
              <a:rPr sz="1800" spc="-15" dirty="0">
                <a:latin typeface="Franklin Gothic Book"/>
                <a:cs typeface="Franklin Gothic Book"/>
              </a:rPr>
              <a:t>t</a:t>
            </a:r>
            <a:r>
              <a:rPr sz="1800" spc="-10" dirty="0">
                <a:latin typeface="Franklin Gothic Book"/>
                <a:cs typeface="Franklin Gothic Book"/>
              </a:rPr>
              <a:t>he </a:t>
            </a:r>
            <a:r>
              <a:rPr sz="1800" spc="-30" dirty="0">
                <a:latin typeface="Franklin Gothic Book"/>
                <a:cs typeface="Franklin Gothic Book"/>
              </a:rPr>
              <a:t>A</a:t>
            </a:r>
            <a:r>
              <a:rPr sz="1800" spc="-10" dirty="0">
                <a:latin typeface="Franklin Gothic Book"/>
                <a:cs typeface="Franklin Gothic Book"/>
              </a:rPr>
              <a:t>c</a:t>
            </a:r>
            <a:r>
              <a:rPr sz="1800" spc="-5" dirty="0">
                <a:latin typeface="Franklin Gothic Book"/>
                <a:cs typeface="Franklin Gothic Book"/>
              </a:rPr>
              <a:t>ti</a:t>
            </a:r>
            <a:r>
              <a:rPr sz="1800" spc="-15" dirty="0">
                <a:latin typeface="Franklin Gothic Book"/>
                <a:cs typeface="Franklin Gothic Book"/>
              </a:rPr>
              <a:t>n</a:t>
            </a:r>
            <a:r>
              <a:rPr sz="1800" dirty="0">
                <a:latin typeface="Franklin Gothic Book"/>
                <a:cs typeface="Franklin Gothic Book"/>
              </a:rPr>
              <a:t>g</a:t>
            </a:r>
            <a:r>
              <a:rPr sz="1800" spc="5" dirty="0">
                <a:latin typeface="Franklin Gothic Book"/>
                <a:cs typeface="Franklin Gothic Book"/>
              </a:rPr>
              <a:t> </a:t>
            </a:r>
            <a:r>
              <a:rPr sz="1800" spc="-15" dirty="0">
                <a:latin typeface="Franklin Gothic Book"/>
                <a:cs typeface="Franklin Gothic Book"/>
              </a:rPr>
              <a:t>Deput</a:t>
            </a:r>
            <a:r>
              <a:rPr sz="1800" spc="-10" dirty="0">
                <a:latin typeface="Franklin Gothic Book"/>
                <a:cs typeface="Franklin Gothic Book"/>
              </a:rPr>
              <a:t>y</a:t>
            </a:r>
            <a:r>
              <a:rPr sz="1800" dirty="0">
                <a:latin typeface="Franklin Gothic Book"/>
                <a:cs typeface="Franklin Gothic Book"/>
              </a:rPr>
              <a:t> </a:t>
            </a:r>
            <a:r>
              <a:rPr sz="1800" spc="-40" dirty="0">
                <a:latin typeface="Franklin Gothic Book"/>
                <a:cs typeface="Franklin Gothic Book"/>
              </a:rPr>
              <a:t>t</a:t>
            </a:r>
            <a:r>
              <a:rPr sz="1800" spc="-10" dirty="0">
                <a:latin typeface="Franklin Gothic Book"/>
                <a:cs typeface="Franklin Gothic Book"/>
              </a:rPr>
              <a:t>o</a:t>
            </a:r>
            <a:r>
              <a:rPr sz="1800" spc="-5" dirty="0">
                <a:latin typeface="Franklin Gothic Book"/>
                <a:cs typeface="Franklin Gothic Book"/>
              </a:rPr>
              <a:t> </a:t>
            </a:r>
            <a:r>
              <a:rPr sz="1800" spc="-15" dirty="0">
                <a:latin typeface="Franklin Gothic Book"/>
                <a:cs typeface="Franklin Gothic Book"/>
              </a:rPr>
              <a:t>t</a:t>
            </a:r>
            <a:r>
              <a:rPr sz="1800" spc="-10" dirty="0">
                <a:latin typeface="Franklin Gothic Book"/>
                <a:cs typeface="Franklin Gothic Book"/>
              </a:rPr>
              <a:t>he</a:t>
            </a:r>
            <a:r>
              <a:rPr sz="1800" dirty="0">
                <a:latin typeface="Franklin Gothic Book"/>
                <a:cs typeface="Franklin Gothic Book"/>
              </a:rPr>
              <a:t> </a:t>
            </a:r>
            <a:r>
              <a:rPr sz="1800" spc="-15" dirty="0">
                <a:latin typeface="Franklin Gothic Book"/>
                <a:cs typeface="Franklin Gothic Book"/>
              </a:rPr>
              <a:t>Deput</a:t>
            </a:r>
            <a:r>
              <a:rPr sz="1800" spc="-10" dirty="0">
                <a:latin typeface="Franklin Gothic Book"/>
                <a:cs typeface="Franklin Gothic Book"/>
              </a:rPr>
              <a:t>y</a:t>
            </a:r>
            <a:r>
              <a:rPr sz="1800" dirty="0">
                <a:latin typeface="Franklin Gothic Book"/>
                <a:cs typeface="Franklin Gothic Book"/>
              </a:rPr>
              <a:t> </a:t>
            </a:r>
            <a:r>
              <a:rPr sz="1800" spc="-15" dirty="0">
                <a:latin typeface="Franklin Gothic Book"/>
                <a:cs typeface="Franklin Gothic Book"/>
              </a:rPr>
              <a:t>A</a:t>
            </a:r>
            <a:r>
              <a:rPr sz="1800" spc="-5" dirty="0">
                <a:latin typeface="Franklin Gothic Book"/>
                <a:cs typeface="Franklin Gothic Book"/>
              </a:rPr>
              <a:t>ssis</a:t>
            </a:r>
            <a:r>
              <a:rPr sz="1800" spc="-15" dirty="0">
                <a:latin typeface="Franklin Gothic Book"/>
                <a:cs typeface="Franklin Gothic Book"/>
              </a:rPr>
              <a:t>tan</a:t>
            </a:r>
            <a:r>
              <a:rPr sz="1800" spc="-10" dirty="0">
                <a:latin typeface="Franklin Gothic Book"/>
                <a:cs typeface="Franklin Gothic Book"/>
              </a:rPr>
              <a:t>t</a:t>
            </a:r>
            <a:r>
              <a:rPr sz="1800" spc="-5" dirty="0">
                <a:latin typeface="Franklin Gothic Book"/>
                <a:cs typeface="Franklin Gothic Book"/>
              </a:rPr>
              <a:t> </a:t>
            </a:r>
            <a:r>
              <a:rPr sz="1800" spc="-20" dirty="0">
                <a:latin typeface="Franklin Gothic Book"/>
                <a:cs typeface="Franklin Gothic Book"/>
              </a:rPr>
              <a:t>D</a:t>
            </a:r>
            <a:r>
              <a:rPr sz="1800" spc="-10" dirty="0">
                <a:latin typeface="Franklin Gothic Book"/>
                <a:cs typeface="Franklin Gothic Book"/>
              </a:rPr>
              <a:t>i</a:t>
            </a:r>
            <a:r>
              <a:rPr sz="1800" spc="-15" dirty="0">
                <a:latin typeface="Franklin Gothic Book"/>
                <a:cs typeface="Franklin Gothic Book"/>
              </a:rPr>
              <a:t>re</a:t>
            </a:r>
            <a:r>
              <a:rPr sz="1800" spc="-10" dirty="0">
                <a:latin typeface="Franklin Gothic Book"/>
                <a:cs typeface="Franklin Gothic Book"/>
              </a:rPr>
              <a:t>c</a:t>
            </a:r>
            <a:r>
              <a:rPr sz="1800" spc="-40" dirty="0">
                <a:latin typeface="Franklin Gothic Book"/>
                <a:cs typeface="Franklin Gothic Book"/>
              </a:rPr>
              <a:t>t</a:t>
            </a:r>
            <a:r>
              <a:rPr sz="1800" spc="-10" dirty="0">
                <a:latin typeface="Franklin Gothic Book"/>
                <a:cs typeface="Franklin Gothic Book"/>
              </a:rPr>
              <a:t>o</a:t>
            </a:r>
            <a:r>
              <a:rPr sz="1800" spc="-114" dirty="0">
                <a:latin typeface="Franklin Gothic Book"/>
                <a:cs typeface="Franklin Gothic Book"/>
              </a:rPr>
              <a:t>r</a:t>
            </a:r>
            <a:r>
              <a:rPr sz="1800" dirty="0">
                <a:latin typeface="Franklin Gothic Book"/>
                <a:cs typeface="Franklin Gothic Book"/>
              </a:rPr>
              <a:t>, </a:t>
            </a:r>
            <a:r>
              <a:rPr sz="1800" spc="-30" dirty="0">
                <a:latin typeface="Franklin Gothic Book"/>
                <a:cs typeface="Franklin Gothic Book"/>
              </a:rPr>
              <a:t>A</a:t>
            </a:r>
            <a:r>
              <a:rPr sz="1800" spc="-10" dirty="0">
                <a:latin typeface="Franklin Gothic Book"/>
                <a:cs typeface="Franklin Gothic Book"/>
              </a:rPr>
              <a:t>c</a:t>
            </a:r>
            <a:r>
              <a:rPr sz="1800" spc="-30" dirty="0">
                <a:latin typeface="Franklin Gothic Book"/>
                <a:cs typeface="Franklin Gothic Book"/>
              </a:rPr>
              <a:t>q</a:t>
            </a:r>
            <a:r>
              <a:rPr sz="1800" spc="-15" dirty="0">
                <a:latin typeface="Franklin Gothic Book"/>
                <a:cs typeface="Franklin Gothic Book"/>
              </a:rPr>
              <a:t>u</a:t>
            </a:r>
            <a:r>
              <a:rPr sz="1800" spc="-5" dirty="0">
                <a:latin typeface="Franklin Gothic Book"/>
                <a:cs typeface="Franklin Gothic Book"/>
              </a:rPr>
              <a:t>is</a:t>
            </a:r>
            <a:r>
              <a:rPr sz="1800" spc="-10" dirty="0">
                <a:latin typeface="Franklin Gothic Book"/>
                <a:cs typeface="Franklin Gothic Book"/>
              </a:rPr>
              <a:t>i</a:t>
            </a:r>
            <a:r>
              <a:rPr sz="1800" spc="-15" dirty="0">
                <a:latin typeface="Franklin Gothic Book"/>
                <a:cs typeface="Franklin Gothic Book"/>
              </a:rPr>
              <a:t>t</a:t>
            </a:r>
            <a:r>
              <a:rPr sz="1800" spc="-5" dirty="0">
                <a:latin typeface="Franklin Gothic Book"/>
                <a:cs typeface="Franklin Gothic Book"/>
              </a:rPr>
              <a:t>i</a:t>
            </a:r>
            <a:r>
              <a:rPr sz="1800" spc="-10" dirty="0">
                <a:latin typeface="Franklin Gothic Book"/>
                <a:cs typeface="Franklin Gothic Book"/>
              </a:rPr>
              <a:t>on</a:t>
            </a:r>
            <a:r>
              <a:rPr sz="1800" dirty="0">
                <a:latin typeface="Franklin Gothic Book"/>
                <a:cs typeface="Franklin Gothic Book"/>
              </a:rPr>
              <a:t> </a:t>
            </a:r>
            <a:r>
              <a:rPr sz="1800" spc="-15" dirty="0">
                <a:latin typeface="Franklin Gothic Book"/>
                <a:cs typeface="Franklin Gothic Book"/>
              </a:rPr>
              <a:t>an</a:t>
            </a:r>
            <a:r>
              <a:rPr sz="1800" spc="-10" dirty="0">
                <a:latin typeface="Franklin Gothic Book"/>
                <a:cs typeface="Franklin Gothic Book"/>
              </a:rPr>
              <a:t>d</a:t>
            </a:r>
            <a:r>
              <a:rPr sz="1800" spc="5" dirty="0">
                <a:latin typeface="Franklin Gothic Book"/>
                <a:cs typeface="Franklin Gothic Book"/>
              </a:rPr>
              <a:t> </a:t>
            </a:r>
            <a:r>
              <a:rPr sz="1800" spc="-5" dirty="0">
                <a:latin typeface="Franklin Gothic Book"/>
                <a:cs typeface="Franklin Gothic Book"/>
              </a:rPr>
              <a:t>S</a:t>
            </a:r>
            <a:r>
              <a:rPr sz="1800" spc="-15" dirty="0">
                <a:latin typeface="Franklin Gothic Book"/>
                <a:cs typeface="Franklin Gothic Book"/>
              </a:rPr>
              <a:t>u</a:t>
            </a:r>
            <a:r>
              <a:rPr sz="1800" spc="-5" dirty="0">
                <a:latin typeface="Franklin Gothic Book"/>
                <a:cs typeface="Franklin Gothic Book"/>
              </a:rPr>
              <a:t>s</a:t>
            </a:r>
            <a:r>
              <a:rPr sz="1800" spc="-15" dirty="0">
                <a:latin typeface="Franklin Gothic Book"/>
                <a:cs typeface="Franklin Gothic Book"/>
              </a:rPr>
              <a:t>ta</a:t>
            </a:r>
            <a:r>
              <a:rPr sz="1800" spc="-10" dirty="0">
                <a:latin typeface="Franklin Gothic Book"/>
                <a:cs typeface="Franklin Gothic Book"/>
              </a:rPr>
              <a:t>i</a:t>
            </a:r>
            <a:r>
              <a:rPr sz="1800" spc="-20" dirty="0">
                <a:latin typeface="Franklin Gothic Book"/>
                <a:cs typeface="Franklin Gothic Book"/>
              </a:rPr>
              <a:t>nmen</a:t>
            </a:r>
            <a:r>
              <a:rPr sz="1800" spc="-10" dirty="0">
                <a:latin typeface="Franklin Gothic Book"/>
                <a:cs typeface="Franklin Gothic Book"/>
              </a:rPr>
              <a:t>t</a:t>
            </a:r>
            <a:r>
              <a:rPr sz="1800" spc="15" dirty="0">
                <a:latin typeface="Franklin Gothic Book"/>
                <a:cs typeface="Franklin Gothic Book"/>
              </a:rPr>
              <a:t> </a:t>
            </a:r>
            <a:r>
              <a:rPr sz="1800" spc="-50" dirty="0">
                <a:latin typeface="Franklin Gothic Book"/>
                <a:cs typeface="Franklin Gothic Book"/>
              </a:rPr>
              <a:t>f</a:t>
            </a:r>
            <a:r>
              <a:rPr sz="1800" spc="-10" dirty="0">
                <a:latin typeface="Franklin Gothic Book"/>
                <a:cs typeface="Franklin Gothic Book"/>
              </a:rPr>
              <a:t>or </a:t>
            </a:r>
            <a:r>
              <a:rPr sz="1800" spc="-15" dirty="0">
                <a:latin typeface="Franklin Gothic Book"/>
                <a:cs typeface="Franklin Gothic Book"/>
              </a:rPr>
              <a:t>t</a:t>
            </a:r>
            <a:r>
              <a:rPr sz="1800" dirty="0">
                <a:latin typeface="Franklin Gothic Book"/>
                <a:cs typeface="Franklin Gothic Book"/>
              </a:rPr>
              <a:t>h</a:t>
            </a:r>
            <a:r>
              <a:rPr sz="1800" spc="-10" dirty="0">
                <a:latin typeface="Franklin Gothic Book"/>
                <a:cs typeface="Franklin Gothic Book"/>
              </a:rPr>
              <a:t>e </a:t>
            </a:r>
            <a:r>
              <a:rPr sz="1800" spc="-15" dirty="0">
                <a:latin typeface="Franklin Gothic Book"/>
                <a:cs typeface="Franklin Gothic Book"/>
              </a:rPr>
              <a:t>A</a:t>
            </a:r>
            <a:r>
              <a:rPr sz="1800" spc="-5" dirty="0">
                <a:latin typeface="Franklin Gothic Book"/>
                <a:cs typeface="Franklin Gothic Book"/>
              </a:rPr>
              <a:t>ss</a:t>
            </a:r>
            <a:r>
              <a:rPr sz="1800" spc="-10" dirty="0">
                <a:latin typeface="Franklin Gothic Book"/>
                <a:cs typeface="Franklin Gothic Book"/>
              </a:rPr>
              <a:t>i</a:t>
            </a:r>
            <a:r>
              <a:rPr sz="1800" spc="-5" dirty="0">
                <a:latin typeface="Franklin Gothic Book"/>
                <a:cs typeface="Franklin Gothic Book"/>
              </a:rPr>
              <a:t>s</a:t>
            </a:r>
            <a:r>
              <a:rPr sz="1800" spc="-15" dirty="0">
                <a:latin typeface="Franklin Gothic Book"/>
                <a:cs typeface="Franklin Gothic Book"/>
              </a:rPr>
              <a:t>tan</a:t>
            </a:r>
            <a:r>
              <a:rPr sz="1800" spc="-10" dirty="0">
                <a:latin typeface="Franklin Gothic Book"/>
                <a:cs typeface="Franklin Gothic Book"/>
              </a:rPr>
              <a:t>t</a:t>
            </a:r>
            <a:r>
              <a:rPr sz="1800" dirty="0">
                <a:latin typeface="Franklin Gothic Book"/>
                <a:cs typeface="Franklin Gothic Book"/>
              </a:rPr>
              <a:t> </a:t>
            </a:r>
            <a:r>
              <a:rPr sz="1800" spc="-20" dirty="0">
                <a:latin typeface="Franklin Gothic Book"/>
                <a:cs typeface="Franklin Gothic Book"/>
              </a:rPr>
              <a:t>D</a:t>
            </a:r>
            <a:r>
              <a:rPr sz="1800" spc="-5" dirty="0">
                <a:latin typeface="Franklin Gothic Book"/>
                <a:cs typeface="Franklin Gothic Book"/>
              </a:rPr>
              <a:t>i</a:t>
            </a:r>
            <a:r>
              <a:rPr sz="1800" spc="-15" dirty="0">
                <a:latin typeface="Franklin Gothic Book"/>
                <a:cs typeface="Franklin Gothic Book"/>
              </a:rPr>
              <a:t>re</a:t>
            </a:r>
            <a:r>
              <a:rPr sz="1800" spc="-10" dirty="0">
                <a:latin typeface="Franklin Gothic Book"/>
                <a:cs typeface="Franklin Gothic Book"/>
              </a:rPr>
              <a:t>c</a:t>
            </a:r>
            <a:r>
              <a:rPr sz="1800" spc="-40" dirty="0">
                <a:latin typeface="Franklin Gothic Book"/>
                <a:cs typeface="Franklin Gothic Book"/>
              </a:rPr>
              <a:t>t</a:t>
            </a:r>
            <a:r>
              <a:rPr sz="1800" spc="-10" dirty="0">
                <a:latin typeface="Franklin Gothic Book"/>
                <a:cs typeface="Franklin Gothic Book"/>
              </a:rPr>
              <a:t>o</a:t>
            </a:r>
            <a:r>
              <a:rPr sz="1800" spc="-114" dirty="0">
                <a:latin typeface="Franklin Gothic Book"/>
                <a:cs typeface="Franklin Gothic Book"/>
              </a:rPr>
              <a:t>r</a:t>
            </a:r>
            <a:r>
              <a:rPr sz="1800" dirty="0">
                <a:latin typeface="Franklin Gothic Book"/>
                <a:cs typeface="Franklin Gothic Book"/>
              </a:rPr>
              <a:t>, </a:t>
            </a:r>
            <a:r>
              <a:rPr sz="1800" spc="-5" dirty="0">
                <a:latin typeface="Franklin Gothic Book"/>
                <a:cs typeface="Franklin Gothic Book"/>
              </a:rPr>
              <a:t>S</a:t>
            </a:r>
            <a:r>
              <a:rPr sz="1800" spc="-15" dirty="0">
                <a:latin typeface="Franklin Gothic Book"/>
                <a:cs typeface="Franklin Gothic Book"/>
              </a:rPr>
              <a:t>u</a:t>
            </a:r>
            <a:r>
              <a:rPr sz="1800" spc="-5" dirty="0">
                <a:latin typeface="Franklin Gothic Book"/>
                <a:cs typeface="Franklin Gothic Book"/>
              </a:rPr>
              <a:t>pp</a:t>
            </a:r>
            <a:r>
              <a:rPr sz="1800" spc="-10" dirty="0">
                <a:latin typeface="Franklin Gothic Book"/>
                <a:cs typeface="Franklin Gothic Book"/>
              </a:rPr>
              <a:t>o</a:t>
            </a:r>
            <a:r>
              <a:rPr sz="1800" spc="40" dirty="0">
                <a:latin typeface="Franklin Gothic Book"/>
                <a:cs typeface="Franklin Gothic Book"/>
              </a:rPr>
              <a:t>r</a:t>
            </a:r>
            <a:r>
              <a:rPr sz="1800" spc="-10" dirty="0">
                <a:latin typeface="Franklin Gothic Book"/>
                <a:cs typeface="Franklin Gothic Book"/>
              </a:rPr>
              <a:t>t</a:t>
            </a:r>
            <a:r>
              <a:rPr sz="1800" dirty="0">
                <a:latin typeface="Franklin Gothic Book"/>
                <a:cs typeface="Franklin Gothic Book"/>
              </a:rPr>
              <a:t> </a:t>
            </a:r>
            <a:r>
              <a:rPr sz="1800" spc="-15" dirty="0">
                <a:latin typeface="Franklin Gothic Book"/>
                <a:cs typeface="Franklin Gothic Book"/>
              </a:rPr>
              <a:t>a</a:t>
            </a:r>
            <a:r>
              <a:rPr sz="1800" spc="-10" dirty="0">
                <a:latin typeface="Franklin Gothic Book"/>
                <a:cs typeface="Franklin Gothic Book"/>
              </a:rPr>
              <a:t>t</a:t>
            </a:r>
            <a:r>
              <a:rPr sz="1800" dirty="0">
                <a:latin typeface="Franklin Gothic Book"/>
                <a:cs typeface="Franklin Gothic Book"/>
              </a:rPr>
              <a:t> </a:t>
            </a:r>
            <a:r>
              <a:rPr sz="1800" spc="-15" dirty="0">
                <a:latin typeface="Franklin Gothic Book"/>
                <a:cs typeface="Franklin Gothic Book"/>
              </a:rPr>
              <a:t>t</a:t>
            </a:r>
            <a:r>
              <a:rPr sz="1800" spc="-10" dirty="0">
                <a:latin typeface="Franklin Gothic Book"/>
                <a:cs typeface="Franklin Gothic Book"/>
              </a:rPr>
              <a:t>he</a:t>
            </a:r>
            <a:r>
              <a:rPr sz="1800" dirty="0">
                <a:latin typeface="Franklin Gothic Book"/>
                <a:cs typeface="Franklin Gothic Book"/>
              </a:rPr>
              <a:t> </a:t>
            </a:r>
            <a:r>
              <a:rPr sz="1800" spc="-15" dirty="0">
                <a:latin typeface="Franklin Gothic Book"/>
                <a:cs typeface="Franklin Gothic Book"/>
              </a:rPr>
              <a:t>De</a:t>
            </a:r>
            <a:r>
              <a:rPr sz="1800" spc="-60" dirty="0">
                <a:latin typeface="Franklin Gothic Book"/>
                <a:cs typeface="Franklin Gothic Book"/>
              </a:rPr>
              <a:t>f</a:t>
            </a:r>
            <a:r>
              <a:rPr sz="1800" spc="-15" dirty="0">
                <a:latin typeface="Franklin Gothic Book"/>
                <a:cs typeface="Franklin Gothic Book"/>
              </a:rPr>
              <a:t>en</a:t>
            </a:r>
            <a:r>
              <a:rPr sz="1800" spc="-5" dirty="0">
                <a:latin typeface="Franklin Gothic Book"/>
                <a:cs typeface="Franklin Gothic Book"/>
              </a:rPr>
              <a:t>s</a:t>
            </a:r>
            <a:r>
              <a:rPr sz="1800" spc="-10" dirty="0">
                <a:latin typeface="Franklin Gothic Book"/>
                <a:cs typeface="Franklin Gothic Book"/>
              </a:rPr>
              <a:t>e</a:t>
            </a:r>
            <a:r>
              <a:rPr sz="1800" dirty="0">
                <a:latin typeface="Franklin Gothic Book"/>
                <a:cs typeface="Franklin Gothic Book"/>
              </a:rPr>
              <a:t> </a:t>
            </a:r>
            <a:r>
              <a:rPr sz="1800" spc="-20" dirty="0">
                <a:latin typeface="Franklin Gothic Book"/>
                <a:cs typeface="Franklin Gothic Book"/>
              </a:rPr>
              <a:t>Hea</a:t>
            </a:r>
            <a:r>
              <a:rPr sz="1800" spc="-15" dirty="0">
                <a:latin typeface="Franklin Gothic Book"/>
                <a:cs typeface="Franklin Gothic Book"/>
              </a:rPr>
              <a:t>lt</a:t>
            </a:r>
            <a:r>
              <a:rPr sz="1800" dirty="0">
                <a:latin typeface="Franklin Gothic Book"/>
                <a:cs typeface="Franklin Gothic Book"/>
              </a:rPr>
              <a:t>h</a:t>
            </a:r>
            <a:r>
              <a:rPr sz="1800" spc="15" dirty="0">
                <a:latin typeface="Franklin Gothic Book"/>
                <a:cs typeface="Franklin Gothic Book"/>
              </a:rPr>
              <a:t> </a:t>
            </a:r>
            <a:r>
              <a:rPr sz="1800" spc="0" dirty="0">
                <a:latin typeface="Franklin Gothic Book"/>
                <a:cs typeface="Franklin Gothic Book"/>
              </a:rPr>
              <a:t>A</a:t>
            </a:r>
            <a:r>
              <a:rPr sz="1800" dirty="0">
                <a:latin typeface="Franklin Gothic Book"/>
                <a:cs typeface="Franklin Gothic Book"/>
              </a:rPr>
              <a:t>g</a:t>
            </a:r>
            <a:r>
              <a:rPr sz="1800" spc="-15" dirty="0">
                <a:latin typeface="Franklin Gothic Book"/>
                <a:cs typeface="Franklin Gothic Book"/>
              </a:rPr>
              <a:t>en</a:t>
            </a:r>
            <a:r>
              <a:rPr sz="1800" spc="-10" dirty="0">
                <a:latin typeface="Franklin Gothic Book"/>
                <a:cs typeface="Franklin Gothic Book"/>
              </a:rPr>
              <a:t>c</a:t>
            </a:r>
            <a:r>
              <a:rPr sz="1800" spc="-75" dirty="0">
                <a:latin typeface="Franklin Gothic Book"/>
                <a:cs typeface="Franklin Gothic Book"/>
              </a:rPr>
              <a:t>y</a:t>
            </a:r>
            <a:r>
              <a:rPr sz="1800" dirty="0">
                <a:latin typeface="Franklin Gothic Book"/>
                <a:cs typeface="Franklin Gothic Book"/>
              </a:rPr>
              <a:t>. Wh</a:t>
            </a:r>
            <a:r>
              <a:rPr sz="1800" spc="-10" dirty="0">
                <a:latin typeface="Franklin Gothic Book"/>
                <a:cs typeface="Franklin Gothic Book"/>
              </a:rPr>
              <a:t>i</a:t>
            </a:r>
            <a:r>
              <a:rPr sz="1800" spc="-15" dirty="0">
                <a:latin typeface="Franklin Gothic Book"/>
                <a:cs typeface="Franklin Gothic Book"/>
              </a:rPr>
              <a:t>l</a:t>
            </a:r>
            <a:r>
              <a:rPr sz="1800" spc="-10" dirty="0">
                <a:latin typeface="Franklin Gothic Book"/>
                <a:cs typeface="Franklin Gothic Book"/>
              </a:rPr>
              <a:t>e</a:t>
            </a:r>
            <a:r>
              <a:rPr sz="1800" spc="15" dirty="0">
                <a:latin typeface="Franklin Gothic Book"/>
                <a:cs typeface="Franklin Gothic Book"/>
              </a:rPr>
              <a:t> </a:t>
            </a:r>
            <a:r>
              <a:rPr sz="1800" spc="-5" dirty="0">
                <a:latin typeface="Franklin Gothic Book"/>
                <a:cs typeface="Franklin Gothic Book"/>
              </a:rPr>
              <a:t>i</a:t>
            </a:r>
            <a:r>
              <a:rPr sz="1800" spc="-10" dirty="0">
                <a:latin typeface="Franklin Gothic Book"/>
                <a:cs typeface="Franklin Gothic Book"/>
              </a:rPr>
              <a:t>n</a:t>
            </a:r>
            <a:r>
              <a:rPr sz="1800" dirty="0">
                <a:latin typeface="Franklin Gothic Book"/>
                <a:cs typeface="Franklin Gothic Book"/>
              </a:rPr>
              <a:t> </a:t>
            </a:r>
            <a:r>
              <a:rPr sz="1800" spc="-15" dirty="0">
                <a:latin typeface="Franklin Gothic Book"/>
                <a:cs typeface="Franklin Gothic Book"/>
              </a:rPr>
              <a:t>t</a:t>
            </a:r>
            <a:r>
              <a:rPr sz="1800" dirty="0">
                <a:latin typeface="Franklin Gothic Book"/>
                <a:cs typeface="Franklin Gothic Book"/>
              </a:rPr>
              <a:t>h</a:t>
            </a:r>
            <a:r>
              <a:rPr sz="1800" spc="-10" dirty="0">
                <a:latin typeface="Franklin Gothic Book"/>
                <a:cs typeface="Franklin Gothic Book"/>
              </a:rPr>
              <a:t>is</a:t>
            </a:r>
            <a:r>
              <a:rPr sz="1800" spc="-5" dirty="0">
                <a:latin typeface="Franklin Gothic Book"/>
                <a:cs typeface="Franklin Gothic Book"/>
              </a:rPr>
              <a:t> </a:t>
            </a:r>
            <a:r>
              <a:rPr sz="1800" spc="-55" dirty="0">
                <a:latin typeface="Franklin Gothic Book"/>
                <a:cs typeface="Franklin Gothic Book"/>
              </a:rPr>
              <a:t>r</a:t>
            </a:r>
            <a:r>
              <a:rPr sz="1800" spc="-10" dirty="0">
                <a:latin typeface="Franklin Gothic Book"/>
                <a:cs typeface="Franklin Gothic Book"/>
              </a:rPr>
              <a:t>o</a:t>
            </a:r>
            <a:r>
              <a:rPr sz="1800" spc="-15" dirty="0">
                <a:latin typeface="Franklin Gothic Book"/>
                <a:cs typeface="Franklin Gothic Book"/>
              </a:rPr>
              <a:t>le</a:t>
            </a:r>
            <a:r>
              <a:rPr sz="1800" dirty="0">
                <a:latin typeface="Franklin Gothic Book"/>
                <a:cs typeface="Franklin Gothic Book"/>
              </a:rPr>
              <a:t>,</a:t>
            </a:r>
            <a:r>
              <a:rPr sz="1800" spc="10" dirty="0">
                <a:latin typeface="Franklin Gothic Book"/>
                <a:cs typeface="Franklin Gothic Book"/>
              </a:rPr>
              <a:t> </a:t>
            </a:r>
            <a:r>
              <a:rPr sz="1800" spc="5" dirty="0">
                <a:latin typeface="Franklin Gothic Book"/>
                <a:cs typeface="Franklin Gothic Book"/>
              </a:rPr>
              <a:t>M</a:t>
            </a:r>
            <a:r>
              <a:rPr sz="1800" spc="-5" dirty="0">
                <a:latin typeface="Franklin Gothic Book"/>
                <a:cs typeface="Franklin Gothic Book"/>
              </a:rPr>
              <a:t>s</a:t>
            </a:r>
            <a:r>
              <a:rPr sz="1800" dirty="0">
                <a:latin typeface="Franklin Gothic Book"/>
                <a:cs typeface="Franklin Gothic Book"/>
              </a:rPr>
              <a:t>.</a:t>
            </a:r>
            <a:endParaRPr sz="1800">
              <a:latin typeface="Franklin Gothic Book"/>
              <a:cs typeface="Franklin Gothic Book"/>
            </a:endParaRPr>
          </a:p>
          <a:p>
            <a:pPr marL="12700" marR="6985">
              <a:lnSpc>
                <a:spcPct val="100000"/>
              </a:lnSpc>
            </a:pPr>
            <a:r>
              <a:rPr sz="1800" spc="-15" dirty="0">
                <a:latin typeface="Franklin Gothic Book"/>
                <a:cs typeface="Franklin Gothic Book"/>
              </a:rPr>
              <a:t>E</a:t>
            </a:r>
            <a:r>
              <a:rPr sz="1800" spc="-5" dirty="0">
                <a:latin typeface="Franklin Gothic Book"/>
                <a:cs typeface="Franklin Gothic Book"/>
              </a:rPr>
              <a:t>s</a:t>
            </a:r>
            <a:r>
              <a:rPr sz="1800" spc="-10" dirty="0">
                <a:latin typeface="Franklin Gothic Book"/>
                <a:cs typeface="Franklin Gothic Book"/>
              </a:rPr>
              <a:t>co</a:t>
            </a:r>
            <a:r>
              <a:rPr sz="1800" spc="30" dirty="0">
                <a:latin typeface="Franklin Gothic Book"/>
                <a:cs typeface="Franklin Gothic Book"/>
              </a:rPr>
              <a:t>f</a:t>
            </a:r>
            <a:r>
              <a:rPr sz="1800" spc="-60" dirty="0">
                <a:latin typeface="Franklin Gothic Book"/>
                <a:cs typeface="Franklin Gothic Book"/>
              </a:rPr>
              <a:t>f</a:t>
            </a:r>
            <a:r>
              <a:rPr sz="1800" spc="-15" dirty="0">
                <a:latin typeface="Franklin Gothic Book"/>
                <a:cs typeface="Franklin Gothic Book"/>
              </a:rPr>
              <a:t>e</a:t>
            </a:r>
            <a:r>
              <a:rPr sz="1800" spc="25" dirty="0">
                <a:latin typeface="Franklin Gothic Book"/>
                <a:cs typeface="Franklin Gothic Book"/>
              </a:rPr>
              <a:t>r</a:t>
            </a:r>
            <a:r>
              <a:rPr sz="1800" dirty="0">
                <a:latin typeface="Franklin Gothic Book"/>
                <a:cs typeface="Franklin Gothic Book"/>
              </a:rPr>
              <a:t>y </a:t>
            </a:r>
            <a:r>
              <a:rPr sz="1800" spc="-5" dirty="0">
                <a:latin typeface="Franklin Gothic Book"/>
                <a:cs typeface="Franklin Gothic Book"/>
              </a:rPr>
              <a:t>s</a:t>
            </a:r>
            <a:r>
              <a:rPr sz="1800" spc="-15" dirty="0">
                <a:latin typeface="Franklin Gothic Book"/>
                <a:cs typeface="Franklin Gothic Book"/>
              </a:rPr>
              <a:t>e</a:t>
            </a:r>
            <a:r>
              <a:rPr sz="1800" spc="25" dirty="0">
                <a:latin typeface="Franklin Gothic Book"/>
                <a:cs typeface="Franklin Gothic Book"/>
              </a:rPr>
              <a:t>r</a:t>
            </a:r>
            <a:r>
              <a:rPr sz="1800" spc="-20" dirty="0">
                <a:latin typeface="Franklin Gothic Book"/>
                <a:cs typeface="Franklin Gothic Book"/>
              </a:rPr>
              <a:t>v</a:t>
            </a:r>
            <a:r>
              <a:rPr sz="1800" spc="-15" dirty="0">
                <a:latin typeface="Franklin Gothic Book"/>
                <a:cs typeface="Franklin Gothic Book"/>
              </a:rPr>
              <a:t>e</a:t>
            </a:r>
            <a:r>
              <a:rPr sz="1800" spc="-10" dirty="0">
                <a:latin typeface="Franklin Gothic Book"/>
                <a:cs typeface="Franklin Gothic Book"/>
              </a:rPr>
              <a:t>s</a:t>
            </a:r>
            <a:r>
              <a:rPr sz="1800" spc="-5" dirty="0">
                <a:latin typeface="Franklin Gothic Book"/>
                <a:cs typeface="Franklin Gothic Book"/>
              </a:rPr>
              <a:t> </a:t>
            </a:r>
            <a:r>
              <a:rPr sz="1800" spc="-15" dirty="0">
                <a:latin typeface="Franklin Gothic Book"/>
                <a:cs typeface="Franklin Gothic Book"/>
              </a:rPr>
              <a:t>a</a:t>
            </a:r>
            <a:r>
              <a:rPr sz="1800" spc="-10" dirty="0">
                <a:latin typeface="Franklin Gothic Book"/>
                <a:cs typeface="Franklin Gothic Book"/>
              </a:rPr>
              <a:t>s</a:t>
            </a:r>
            <a:r>
              <a:rPr sz="1800" spc="-5" dirty="0">
                <a:latin typeface="Franklin Gothic Book"/>
                <a:cs typeface="Franklin Gothic Book"/>
              </a:rPr>
              <a:t> </a:t>
            </a:r>
            <a:r>
              <a:rPr sz="1800" spc="-15" dirty="0">
                <a:latin typeface="Franklin Gothic Book"/>
                <a:cs typeface="Franklin Gothic Book"/>
              </a:rPr>
              <a:t>t</a:t>
            </a:r>
            <a:r>
              <a:rPr sz="1800" spc="-10" dirty="0">
                <a:latin typeface="Franklin Gothic Book"/>
                <a:cs typeface="Franklin Gothic Book"/>
              </a:rPr>
              <a:t>he</a:t>
            </a:r>
            <a:r>
              <a:rPr sz="1800" dirty="0">
                <a:latin typeface="Franklin Gothic Book"/>
                <a:cs typeface="Franklin Gothic Book"/>
              </a:rPr>
              <a:t> </a:t>
            </a:r>
            <a:r>
              <a:rPr sz="1800" spc="-15" dirty="0">
                <a:latin typeface="Franklin Gothic Book"/>
                <a:cs typeface="Franklin Gothic Book"/>
              </a:rPr>
              <a:t>a</a:t>
            </a:r>
            <a:r>
              <a:rPr sz="1800" spc="-10" dirty="0">
                <a:latin typeface="Franklin Gothic Book"/>
                <a:cs typeface="Franklin Gothic Book"/>
              </a:rPr>
              <a:t>c</a:t>
            </a:r>
            <a:r>
              <a:rPr sz="1800" spc="-30" dirty="0">
                <a:latin typeface="Franklin Gothic Book"/>
                <a:cs typeface="Franklin Gothic Book"/>
              </a:rPr>
              <a:t>q</a:t>
            </a:r>
            <a:r>
              <a:rPr sz="1800" spc="-15" dirty="0">
                <a:latin typeface="Franklin Gothic Book"/>
                <a:cs typeface="Franklin Gothic Book"/>
              </a:rPr>
              <a:t>u</a:t>
            </a:r>
            <a:r>
              <a:rPr sz="1800" spc="-5" dirty="0">
                <a:latin typeface="Franklin Gothic Book"/>
                <a:cs typeface="Franklin Gothic Book"/>
              </a:rPr>
              <a:t>isiti</a:t>
            </a:r>
            <a:r>
              <a:rPr sz="1800" spc="-10" dirty="0">
                <a:latin typeface="Franklin Gothic Book"/>
                <a:cs typeface="Franklin Gothic Book"/>
              </a:rPr>
              <a:t>on</a:t>
            </a:r>
            <a:r>
              <a:rPr sz="1800" spc="10" dirty="0">
                <a:latin typeface="Franklin Gothic Book"/>
                <a:cs typeface="Franklin Gothic Book"/>
              </a:rPr>
              <a:t> </a:t>
            </a:r>
            <a:r>
              <a:rPr sz="1800" spc="-5" dirty="0">
                <a:latin typeface="Franklin Gothic Book"/>
                <a:cs typeface="Franklin Gothic Book"/>
              </a:rPr>
              <a:t>s</a:t>
            </a:r>
            <a:r>
              <a:rPr sz="1800" spc="-15" dirty="0">
                <a:latin typeface="Franklin Gothic Book"/>
                <a:cs typeface="Franklin Gothic Book"/>
              </a:rPr>
              <a:t>t</a:t>
            </a:r>
            <a:r>
              <a:rPr sz="1800" spc="-20" dirty="0">
                <a:latin typeface="Franklin Gothic Book"/>
                <a:cs typeface="Franklin Gothic Book"/>
              </a:rPr>
              <a:t>r</a:t>
            </a:r>
            <a:r>
              <a:rPr sz="1800" spc="-15" dirty="0">
                <a:latin typeface="Franklin Gothic Book"/>
                <a:cs typeface="Franklin Gothic Book"/>
              </a:rPr>
              <a:t>a</a:t>
            </a:r>
            <a:r>
              <a:rPr sz="1800" spc="-50" dirty="0">
                <a:latin typeface="Franklin Gothic Book"/>
                <a:cs typeface="Franklin Gothic Book"/>
              </a:rPr>
              <a:t>t</a:t>
            </a:r>
            <a:r>
              <a:rPr sz="1800" spc="-15" dirty="0">
                <a:latin typeface="Franklin Gothic Book"/>
                <a:cs typeface="Franklin Gothic Book"/>
              </a:rPr>
              <a:t>e</a:t>
            </a:r>
            <a:r>
              <a:rPr sz="1800" spc="-10" dirty="0">
                <a:latin typeface="Franklin Gothic Book"/>
                <a:cs typeface="Franklin Gothic Book"/>
              </a:rPr>
              <a:t>gic</a:t>
            </a:r>
            <a:r>
              <a:rPr sz="1800" spc="-5" dirty="0">
                <a:latin typeface="Franklin Gothic Book"/>
                <a:cs typeface="Franklin Gothic Book"/>
              </a:rPr>
              <a:t> </a:t>
            </a:r>
            <a:r>
              <a:rPr sz="1800" spc="-20" dirty="0">
                <a:latin typeface="Franklin Gothic Book"/>
                <a:cs typeface="Franklin Gothic Book"/>
              </a:rPr>
              <a:t>ma</a:t>
            </a:r>
            <a:r>
              <a:rPr sz="1800" spc="-15" dirty="0">
                <a:latin typeface="Franklin Gothic Book"/>
                <a:cs typeface="Franklin Gothic Book"/>
              </a:rPr>
              <a:t>na</a:t>
            </a:r>
            <a:r>
              <a:rPr sz="1800" dirty="0">
                <a:latin typeface="Franklin Gothic Book"/>
                <a:cs typeface="Franklin Gothic Book"/>
              </a:rPr>
              <a:t>g</a:t>
            </a:r>
            <a:r>
              <a:rPr sz="1800" spc="-10" dirty="0">
                <a:latin typeface="Franklin Gothic Book"/>
                <a:cs typeface="Franklin Gothic Book"/>
              </a:rPr>
              <a:t>e</a:t>
            </a:r>
            <a:r>
              <a:rPr sz="1800" spc="-114" dirty="0">
                <a:latin typeface="Franklin Gothic Book"/>
                <a:cs typeface="Franklin Gothic Book"/>
              </a:rPr>
              <a:t>r</a:t>
            </a:r>
            <a:r>
              <a:rPr sz="1800" dirty="0">
                <a:latin typeface="Franklin Gothic Book"/>
                <a:cs typeface="Franklin Gothic Book"/>
              </a:rPr>
              <a:t>,</a:t>
            </a:r>
            <a:r>
              <a:rPr sz="1800" spc="10" dirty="0">
                <a:latin typeface="Franklin Gothic Book"/>
                <a:cs typeface="Franklin Gothic Book"/>
              </a:rPr>
              <a:t> </a:t>
            </a:r>
            <a:r>
              <a:rPr sz="1800" spc="-5" dirty="0">
                <a:latin typeface="Franklin Gothic Book"/>
                <a:cs typeface="Franklin Gothic Book"/>
              </a:rPr>
              <a:t>i</a:t>
            </a:r>
            <a:r>
              <a:rPr sz="1800" spc="-10" dirty="0">
                <a:latin typeface="Franklin Gothic Book"/>
                <a:cs typeface="Franklin Gothic Book"/>
              </a:rPr>
              <a:t>n</a:t>
            </a:r>
            <a:r>
              <a:rPr sz="1800" dirty="0">
                <a:latin typeface="Franklin Gothic Book"/>
                <a:cs typeface="Franklin Gothic Book"/>
              </a:rPr>
              <a:t> </a:t>
            </a:r>
            <a:r>
              <a:rPr sz="1800" spc="-5" dirty="0">
                <a:latin typeface="Franklin Gothic Book"/>
                <a:cs typeface="Franklin Gothic Book"/>
              </a:rPr>
              <a:t>s</a:t>
            </a:r>
            <a:r>
              <a:rPr sz="1800" spc="-15" dirty="0">
                <a:latin typeface="Franklin Gothic Book"/>
                <a:cs typeface="Franklin Gothic Book"/>
              </a:rPr>
              <a:t>upp</a:t>
            </a:r>
            <a:r>
              <a:rPr sz="1800" spc="-10" dirty="0">
                <a:latin typeface="Franklin Gothic Book"/>
                <a:cs typeface="Franklin Gothic Book"/>
              </a:rPr>
              <a:t>o</a:t>
            </a:r>
            <a:r>
              <a:rPr sz="1800" spc="40" dirty="0">
                <a:latin typeface="Franklin Gothic Book"/>
                <a:cs typeface="Franklin Gothic Book"/>
              </a:rPr>
              <a:t>r</a:t>
            </a:r>
            <a:r>
              <a:rPr sz="1800" spc="-10" dirty="0">
                <a:latin typeface="Franklin Gothic Book"/>
                <a:cs typeface="Franklin Gothic Book"/>
              </a:rPr>
              <a:t>t</a:t>
            </a:r>
            <a:r>
              <a:rPr sz="1800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of</a:t>
            </a:r>
            <a:r>
              <a:rPr sz="1800" spc="-5" dirty="0">
                <a:latin typeface="Franklin Gothic Book"/>
                <a:cs typeface="Franklin Gothic Book"/>
              </a:rPr>
              <a:t> </a:t>
            </a:r>
            <a:r>
              <a:rPr sz="1800" spc="-15" dirty="0">
                <a:latin typeface="Franklin Gothic Book"/>
                <a:cs typeface="Franklin Gothic Book"/>
              </a:rPr>
              <a:t>t</a:t>
            </a:r>
            <a:r>
              <a:rPr sz="1800" spc="-10" dirty="0">
                <a:latin typeface="Franklin Gothic Book"/>
                <a:cs typeface="Franklin Gothic Book"/>
              </a:rPr>
              <a:t>he</a:t>
            </a:r>
            <a:r>
              <a:rPr sz="1800" dirty="0">
                <a:latin typeface="Franklin Gothic Book"/>
                <a:cs typeface="Franklin Gothic Book"/>
              </a:rPr>
              <a:t> C</a:t>
            </a:r>
            <a:r>
              <a:rPr sz="1800" spc="-10" dirty="0">
                <a:latin typeface="Franklin Gothic Book"/>
                <a:cs typeface="Franklin Gothic Book"/>
              </a:rPr>
              <a:t>o</a:t>
            </a:r>
            <a:r>
              <a:rPr sz="1800" spc="-30" dirty="0">
                <a:latin typeface="Franklin Gothic Book"/>
                <a:cs typeface="Franklin Gothic Book"/>
              </a:rPr>
              <a:t>m</a:t>
            </a:r>
            <a:r>
              <a:rPr sz="1800" spc="-15" dirty="0">
                <a:latin typeface="Franklin Gothic Book"/>
                <a:cs typeface="Franklin Gothic Book"/>
              </a:rPr>
              <a:t>p</a:t>
            </a:r>
            <a:r>
              <a:rPr sz="1800" spc="-10" dirty="0">
                <a:latin typeface="Franklin Gothic Book"/>
                <a:cs typeface="Franklin Gothic Book"/>
              </a:rPr>
              <a:t>o</a:t>
            </a:r>
            <a:r>
              <a:rPr sz="1800" spc="-15" dirty="0">
                <a:latin typeface="Franklin Gothic Book"/>
                <a:cs typeface="Franklin Gothic Book"/>
              </a:rPr>
              <a:t>nen</a:t>
            </a:r>
            <a:r>
              <a:rPr sz="1800" spc="-10" dirty="0">
                <a:latin typeface="Franklin Gothic Book"/>
                <a:cs typeface="Franklin Gothic Book"/>
              </a:rPr>
              <a:t>t </a:t>
            </a:r>
            <a:r>
              <a:rPr sz="1800" spc="-30" dirty="0">
                <a:latin typeface="Franklin Gothic Book"/>
                <a:cs typeface="Franklin Gothic Book"/>
              </a:rPr>
              <a:t>A</a:t>
            </a:r>
            <a:r>
              <a:rPr sz="1800" spc="-10" dirty="0">
                <a:latin typeface="Franklin Gothic Book"/>
                <a:cs typeface="Franklin Gothic Book"/>
              </a:rPr>
              <a:t>c</a:t>
            </a:r>
            <a:r>
              <a:rPr sz="1800" spc="-30" dirty="0">
                <a:latin typeface="Franklin Gothic Book"/>
                <a:cs typeface="Franklin Gothic Book"/>
              </a:rPr>
              <a:t>q</a:t>
            </a:r>
            <a:r>
              <a:rPr sz="1800" spc="-15" dirty="0">
                <a:latin typeface="Franklin Gothic Book"/>
                <a:cs typeface="Franklin Gothic Book"/>
              </a:rPr>
              <a:t>u</a:t>
            </a:r>
            <a:r>
              <a:rPr sz="1800" spc="-10" dirty="0">
                <a:latin typeface="Franklin Gothic Book"/>
                <a:cs typeface="Franklin Gothic Book"/>
              </a:rPr>
              <a:t>i</a:t>
            </a:r>
            <a:r>
              <a:rPr sz="1800" spc="-5" dirty="0">
                <a:latin typeface="Franklin Gothic Book"/>
                <a:cs typeface="Franklin Gothic Book"/>
              </a:rPr>
              <a:t>sit</a:t>
            </a:r>
            <a:r>
              <a:rPr sz="1800" spc="-10" dirty="0">
                <a:latin typeface="Franklin Gothic Book"/>
                <a:cs typeface="Franklin Gothic Book"/>
              </a:rPr>
              <a:t>ion</a:t>
            </a:r>
            <a:r>
              <a:rPr sz="1800" dirty="0">
                <a:latin typeface="Franklin Gothic Book"/>
                <a:cs typeface="Franklin Gothic Book"/>
              </a:rPr>
              <a:t> </a:t>
            </a:r>
            <a:r>
              <a:rPr sz="1800" spc="-15" dirty="0">
                <a:latin typeface="Franklin Gothic Book"/>
                <a:cs typeface="Franklin Gothic Book"/>
              </a:rPr>
              <a:t>E</a:t>
            </a:r>
            <a:r>
              <a:rPr sz="1800" spc="-45" dirty="0">
                <a:latin typeface="Franklin Gothic Book"/>
                <a:cs typeface="Franklin Gothic Book"/>
              </a:rPr>
              <a:t>x</a:t>
            </a:r>
            <a:r>
              <a:rPr sz="1800" spc="-15" dirty="0">
                <a:latin typeface="Franklin Gothic Book"/>
                <a:cs typeface="Franklin Gothic Book"/>
              </a:rPr>
              <a:t>e</a:t>
            </a:r>
            <a:r>
              <a:rPr sz="1800" spc="-10" dirty="0">
                <a:latin typeface="Franklin Gothic Book"/>
                <a:cs typeface="Franklin Gothic Book"/>
              </a:rPr>
              <a:t>c</a:t>
            </a:r>
            <a:r>
              <a:rPr sz="1800" spc="-15" dirty="0">
                <a:latin typeface="Franklin Gothic Book"/>
                <a:cs typeface="Franklin Gothic Book"/>
              </a:rPr>
              <a:t>u</a:t>
            </a:r>
            <a:r>
              <a:rPr sz="1800" spc="-5" dirty="0">
                <a:latin typeface="Franklin Gothic Book"/>
                <a:cs typeface="Franklin Gothic Book"/>
              </a:rPr>
              <a:t>ti</a:t>
            </a:r>
            <a:r>
              <a:rPr sz="1800" spc="-20" dirty="0">
                <a:latin typeface="Franklin Gothic Book"/>
                <a:cs typeface="Franklin Gothic Book"/>
              </a:rPr>
              <a:t>v</a:t>
            </a:r>
            <a:r>
              <a:rPr sz="1800" spc="-10" dirty="0">
                <a:latin typeface="Franklin Gothic Book"/>
                <a:cs typeface="Franklin Gothic Book"/>
              </a:rPr>
              <a:t>e</a:t>
            </a:r>
            <a:r>
              <a:rPr sz="1800" dirty="0">
                <a:latin typeface="Franklin Gothic Book"/>
                <a:cs typeface="Franklin Gothic Book"/>
              </a:rPr>
              <a:t> </a:t>
            </a:r>
            <a:r>
              <a:rPr sz="1800" spc="-5" dirty="0">
                <a:latin typeface="Franklin Gothic Book"/>
                <a:cs typeface="Franklin Gothic Book"/>
              </a:rPr>
              <a:t>(</a:t>
            </a:r>
            <a:r>
              <a:rPr sz="1800" dirty="0">
                <a:latin typeface="Franklin Gothic Book"/>
                <a:cs typeface="Franklin Gothic Book"/>
              </a:rPr>
              <a:t>C</a:t>
            </a:r>
            <a:r>
              <a:rPr sz="1800" spc="-15" dirty="0">
                <a:latin typeface="Franklin Gothic Book"/>
                <a:cs typeface="Franklin Gothic Book"/>
              </a:rPr>
              <a:t>A</a:t>
            </a:r>
            <a:r>
              <a:rPr sz="1800" spc="-5" dirty="0">
                <a:latin typeface="Franklin Gothic Book"/>
                <a:cs typeface="Franklin Gothic Book"/>
              </a:rPr>
              <a:t>E)</a:t>
            </a:r>
            <a:r>
              <a:rPr sz="1800" dirty="0">
                <a:latin typeface="Franklin Gothic Book"/>
                <a:cs typeface="Franklin Gothic Book"/>
              </a:rPr>
              <a:t>.</a:t>
            </a:r>
            <a:endParaRPr sz="18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  <a:spcBef>
                <a:spcPts val="805"/>
              </a:spcBef>
            </a:pPr>
            <a:r>
              <a:rPr sz="1800" spc="-10" dirty="0">
                <a:latin typeface="Franklin Gothic Book"/>
                <a:cs typeface="Franklin Gothic Book"/>
              </a:rPr>
              <a:t>Ms</a:t>
            </a:r>
            <a:r>
              <a:rPr sz="1800" spc="-5" dirty="0">
                <a:latin typeface="Franklin Gothic Book"/>
                <a:cs typeface="Franklin Gothic Book"/>
              </a:rPr>
              <a:t>.</a:t>
            </a:r>
            <a:r>
              <a:rPr sz="1800" dirty="0">
                <a:latin typeface="Franklin Gothic Book"/>
                <a:cs typeface="Franklin Gothic Book"/>
              </a:rPr>
              <a:t> </a:t>
            </a:r>
            <a:r>
              <a:rPr sz="1800" spc="-15" dirty="0">
                <a:latin typeface="Franklin Gothic Book"/>
                <a:cs typeface="Franklin Gothic Book"/>
              </a:rPr>
              <a:t>E</a:t>
            </a:r>
            <a:r>
              <a:rPr sz="1800" spc="-5" dirty="0">
                <a:latin typeface="Franklin Gothic Book"/>
                <a:cs typeface="Franklin Gothic Book"/>
              </a:rPr>
              <a:t>s</a:t>
            </a:r>
            <a:r>
              <a:rPr sz="1800" spc="-10" dirty="0">
                <a:latin typeface="Franklin Gothic Book"/>
                <a:cs typeface="Franklin Gothic Book"/>
              </a:rPr>
              <a:t>co</a:t>
            </a:r>
            <a:r>
              <a:rPr sz="1800" spc="30" dirty="0">
                <a:latin typeface="Franklin Gothic Book"/>
                <a:cs typeface="Franklin Gothic Book"/>
              </a:rPr>
              <a:t>f</a:t>
            </a:r>
            <a:r>
              <a:rPr sz="1800" spc="-60" dirty="0">
                <a:latin typeface="Franklin Gothic Book"/>
                <a:cs typeface="Franklin Gothic Book"/>
              </a:rPr>
              <a:t>f</a:t>
            </a:r>
            <a:r>
              <a:rPr sz="1800" spc="-15" dirty="0">
                <a:latin typeface="Franklin Gothic Book"/>
                <a:cs typeface="Franklin Gothic Book"/>
              </a:rPr>
              <a:t>e</a:t>
            </a:r>
            <a:r>
              <a:rPr sz="1800" spc="25" dirty="0">
                <a:latin typeface="Franklin Gothic Book"/>
                <a:cs typeface="Franklin Gothic Book"/>
              </a:rPr>
              <a:t>r</a:t>
            </a:r>
            <a:r>
              <a:rPr sz="1800" dirty="0">
                <a:latin typeface="Franklin Gothic Book"/>
                <a:cs typeface="Franklin Gothic Book"/>
              </a:rPr>
              <a:t>y </a:t>
            </a:r>
            <a:r>
              <a:rPr sz="1800" spc="-5" dirty="0">
                <a:latin typeface="Franklin Gothic Book"/>
                <a:cs typeface="Franklin Gothic Book"/>
              </a:rPr>
              <a:t>i</a:t>
            </a:r>
            <a:r>
              <a:rPr sz="1800" spc="-10" dirty="0">
                <a:latin typeface="Franklin Gothic Book"/>
                <a:cs typeface="Franklin Gothic Book"/>
              </a:rPr>
              <a:t>s</a:t>
            </a:r>
            <a:r>
              <a:rPr sz="1800" spc="10" dirty="0">
                <a:latin typeface="Franklin Gothic Book"/>
                <a:cs typeface="Franklin Gothic Book"/>
              </a:rPr>
              <a:t> </a:t>
            </a:r>
            <a:r>
              <a:rPr sz="1800" spc="-20" dirty="0">
                <a:latin typeface="Franklin Gothic Book"/>
                <a:cs typeface="Franklin Gothic Book"/>
              </a:rPr>
              <a:t>DH</a:t>
            </a:r>
            <a:r>
              <a:rPr sz="1800" spc="-125" dirty="0">
                <a:latin typeface="Franklin Gothic Book"/>
                <a:cs typeface="Franklin Gothic Book"/>
              </a:rPr>
              <a:t>A</a:t>
            </a:r>
            <a:r>
              <a:rPr sz="1800" dirty="0">
                <a:latin typeface="Franklin Gothic Book"/>
                <a:cs typeface="Franklin Gothic Book"/>
              </a:rPr>
              <a:t>’</a:t>
            </a:r>
            <a:r>
              <a:rPr sz="1800" spc="-10" dirty="0">
                <a:latin typeface="Franklin Gothic Book"/>
                <a:cs typeface="Franklin Gothic Book"/>
              </a:rPr>
              <a:t>s</a:t>
            </a:r>
            <a:r>
              <a:rPr sz="1800" spc="10" dirty="0">
                <a:latin typeface="Franklin Gothic Book"/>
                <a:cs typeface="Franklin Gothic Book"/>
              </a:rPr>
              <a:t> </a:t>
            </a:r>
            <a:r>
              <a:rPr sz="1800" spc="-15" dirty="0">
                <a:latin typeface="Franklin Gothic Book"/>
                <a:cs typeface="Franklin Gothic Book"/>
              </a:rPr>
              <a:t>lea</a:t>
            </a:r>
            <a:r>
              <a:rPr sz="1800" spc="-10" dirty="0">
                <a:latin typeface="Franklin Gothic Book"/>
                <a:cs typeface="Franklin Gothic Book"/>
              </a:rPr>
              <a:t>di</a:t>
            </a:r>
            <a:r>
              <a:rPr sz="1800" spc="-15" dirty="0">
                <a:latin typeface="Franklin Gothic Book"/>
                <a:cs typeface="Franklin Gothic Book"/>
              </a:rPr>
              <a:t>n</a:t>
            </a:r>
            <a:r>
              <a:rPr sz="1800" dirty="0">
                <a:latin typeface="Franklin Gothic Book"/>
                <a:cs typeface="Franklin Gothic Book"/>
              </a:rPr>
              <a:t>g</a:t>
            </a:r>
            <a:r>
              <a:rPr sz="1800" spc="20" dirty="0">
                <a:latin typeface="Franklin Gothic Book"/>
                <a:cs typeface="Franklin Gothic Book"/>
              </a:rPr>
              <a:t> </a:t>
            </a:r>
            <a:r>
              <a:rPr sz="1800" spc="-50" dirty="0">
                <a:latin typeface="Franklin Gothic Book"/>
                <a:cs typeface="Franklin Gothic Book"/>
              </a:rPr>
              <a:t>e</a:t>
            </a:r>
            <a:r>
              <a:rPr sz="1800" spc="5" dirty="0">
                <a:latin typeface="Franklin Gothic Book"/>
                <a:cs typeface="Franklin Gothic Book"/>
              </a:rPr>
              <a:t>x</a:t>
            </a:r>
            <a:r>
              <a:rPr sz="1800" spc="-5" dirty="0">
                <a:latin typeface="Franklin Gothic Book"/>
                <a:cs typeface="Franklin Gothic Book"/>
              </a:rPr>
              <a:t>p</a:t>
            </a:r>
            <a:r>
              <a:rPr sz="1800" spc="-15" dirty="0">
                <a:latin typeface="Franklin Gothic Book"/>
                <a:cs typeface="Franklin Gothic Book"/>
              </a:rPr>
              <a:t>e</a:t>
            </a:r>
            <a:r>
              <a:rPr sz="1800" spc="40" dirty="0">
                <a:latin typeface="Franklin Gothic Book"/>
                <a:cs typeface="Franklin Gothic Book"/>
              </a:rPr>
              <a:t>r</a:t>
            </a:r>
            <a:r>
              <a:rPr sz="1800" spc="-10" dirty="0">
                <a:latin typeface="Franklin Gothic Book"/>
                <a:cs typeface="Franklin Gothic Book"/>
              </a:rPr>
              <a:t>t </a:t>
            </a:r>
            <a:r>
              <a:rPr sz="1800" spc="-5" dirty="0">
                <a:latin typeface="Franklin Gothic Book"/>
                <a:cs typeface="Franklin Gothic Book"/>
              </a:rPr>
              <a:t>i</a:t>
            </a:r>
            <a:r>
              <a:rPr sz="1800" spc="-10" dirty="0">
                <a:latin typeface="Franklin Gothic Book"/>
                <a:cs typeface="Franklin Gothic Book"/>
              </a:rPr>
              <a:t>n</a:t>
            </a:r>
            <a:r>
              <a:rPr sz="1800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c</a:t>
            </a:r>
            <a:r>
              <a:rPr sz="1800" spc="-15" dirty="0">
                <a:latin typeface="Franklin Gothic Book"/>
                <a:cs typeface="Franklin Gothic Book"/>
              </a:rPr>
              <a:t>u</a:t>
            </a:r>
            <a:r>
              <a:rPr sz="1800" spc="-5" dirty="0">
                <a:latin typeface="Franklin Gothic Book"/>
                <a:cs typeface="Franklin Gothic Book"/>
              </a:rPr>
              <a:t>s</a:t>
            </a:r>
            <a:r>
              <a:rPr sz="1800" spc="-40" dirty="0">
                <a:latin typeface="Franklin Gothic Book"/>
                <a:cs typeface="Franklin Gothic Book"/>
              </a:rPr>
              <a:t>t</a:t>
            </a:r>
            <a:r>
              <a:rPr sz="1800" spc="-10" dirty="0">
                <a:latin typeface="Franklin Gothic Book"/>
                <a:cs typeface="Franklin Gothic Book"/>
              </a:rPr>
              <a:t>o</a:t>
            </a:r>
            <a:r>
              <a:rPr sz="1800" spc="-20" dirty="0">
                <a:latin typeface="Franklin Gothic Book"/>
                <a:cs typeface="Franklin Gothic Book"/>
              </a:rPr>
              <a:t>me</a:t>
            </a:r>
            <a:r>
              <a:rPr sz="1800" spc="-10" dirty="0">
                <a:latin typeface="Franklin Gothic Book"/>
                <a:cs typeface="Franklin Gothic Book"/>
              </a:rPr>
              <a:t>r</a:t>
            </a:r>
            <a:r>
              <a:rPr sz="1800" spc="-15" dirty="0">
                <a:latin typeface="Franklin Gothic Book"/>
                <a:cs typeface="Franklin Gothic Book"/>
              </a:rPr>
              <a:t> an</a:t>
            </a:r>
            <a:r>
              <a:rPr sz="1800" spc="-10" dirty="0">
                <a:latin typeface="Franklin Gothic Book"/>
                <a:cs typeface="Franklin Gothic Book"/>
              </a:rPr>
              <a:t>d</a:t>
            </a:r>
            <a:r>
              <a:rPr sz="1800" spc="20" dirty="0">
                <a:latin typeface="Franklin Gothic Book"/>
                <a:cs typeface="Franklin Gothic Book"/>
              </a:rPr>
              <a:t> </a:t>
            </a:r>
            <a:r>
              <a:rPr sz="1800" spc="-5" dirty="0">
                <a:latin typeface="Franklin Gothic Book"/>
                <a:cs typeface="Franklin Gothic Book"/>
              </a:rPr>
              <a:t>i</a:t>
            </a:r>
            <a:r>
              <a:rPr sz="1800" spc="-15" dirty="0">
                <a:latin typeface="Franklin Gothic Book"/>
                <a:cs typeface="Franklin Gothic Book"/>
              </a:rPr>
              <a:t>n</a:t>
            </a:r>
            <a:r>
              <a:rPr sz="1800" spc="-10" dirty="0">
                <a:latin typeface="Franklin Gothic Book"/>
                <a:cs typeface="Franklin Gothic Book"/>
              </a:rPr>
              <a:t>d</a:t>
            </a:r>
            <a:r>
              <a:rPr sz="1800" spc="-15" dirty="0">
                <a:latin typeface="Franklin Gothic Book"/>
                <a:cs typeface="Franklin Gothic Book"/>
              </a:rPr>
              <a:t>u</a:t>
            </a:r>
            <a:r>
              <a:rPr sz="1800" spc="-5" dirty="0">
                <a:latin typeface="Franklin Gothic Book"/>
                <a:cs typeface="Franklin Gothic Book"/>
              </a:rPr>
              <a:t>s</a:t>
            </a:r>
            <a:r>
              <a:rPr sz="1800" spc="-15" dirty="0">
                <a:latin typeface="Franklin Gothic Book"/>
                <a:cs typeface="Franklin Gothic Book"/>
              </a:rPr>
              <a:t>t</a:t>
            </a:r>
            <a:r>
              <a:rPr sz="1800" spc="25" dirty="0">
                <a:latin typeface="Franklin Gothic Book"/>
                <a:cs typeface="Franklin Gothic Book"/>
              </a:rPr>
              <a:t>r</a:t>
            </a:r>
            <a:r>
              <a:rPr sz="1800" dirty="0">
                <a:latin typeface="Franklin Gothic Book"/>
                <a:cs typeface="Franklin Gothic Book"/>
              </a:rPr>
              <a:t>y </a:t>
            </a:r>
            <a:r>
              <a:rPr sz="1800" spc="-20" dirty="0">
                <a:latin typeface="Franklin Gothic Book"/>
                <a:cs typeface="Franklin Gothic Book"/>
              </a:rPr>
              <a:t>r</a:t>
            </a:r>
            <a:r>
              <a:rPr sz="1800" spc="-15" dirty="0">
                <a:latin typeface="Franklin Gothic Book"/>
                <a:cs typeface="Franklin Gothic Book"/>
              </a:rPr>
              <a:t>elat</a:t>
            </a:r>
            <a:r>
              <a:rPr sz="1800" spc="-5" dirty="0">
                <a:latin typeface="Franklin Gothic Book"/>
                <a:cs typeface="Franklin Gothic Book"/>
              </a:rPr>
              <a:t>i</a:t>
            </a:r>
            <a:r>
              <a:rPr sz="1800" dirty="0">
                <a:latin typeface="Franklin Gothic Book"/>
                <a:cs typeface="Franklin Gothic Book"/>
              </a:rPr>
              <a:t>o</a:t>
            </a:r>
            <a:r>
              <a:rPr sz="1800" spc="-15" dirty="0">
                <a:latin typeface="Franklin Gothic Book"/>
                <a:cs typeface="Franklin Gothic Book"/>
              </a:rPr>
              <a:t>n</a:t>
            </a:r>
            <a:r>
              <a:rPr sz="1800" spc="-10" dirty="0">
                <a:latin typeface="Franklin Gothic Book"/>
                <a:cs typeface="Franklin Gothic Book"/>
              </a:rPr>
              <a:t>s</a:t>
            </a:r>
            <a:r>
              <a:rPr sz="1800" spc="10" dirty="0">
                <a:latin typeface="Franklin Gothic Book"/>
                <a:cs typeface="Franklin Gothic Book"/>
              </a:rPr>
              <a:t> </a:t>
            </a:r>
            <a:r>
              <a:rPr sz="1800" spc="-15" dirty="0">
                <a:latin typeface="Franklin Gothic Book"/>
                <a:cs typeface="Franklin Gothic Book"/>
              </a:rPr>
              <a:t>t</a:t>
            </a:r>
            <a:r>
              <a:rPr sz="1800" dirty="0">
                <a:latin typeface="Franklin Gothic Book"/>
                <a:cs typeface="Franklin Gothic Book"/>
              </a:rPr>
              <a:t>h</a:t>
            </a:r>
            <a:r>
              <a:rPr sz="1800" spc="-55" dirty="0">
                <a:latin typeface="Franklin Gothic Book"/>
                <a:cs typeface="Franklin Gothic Book"/>
              </a:rPr>
              <a:t>r</a:t>
            </a:r>
            <a:r>
              <a:rPr sz="1800" spc="-10" dirty="0">
                <a:latin typeface="Franklin Gothic Book"/>
                <a:cs typeface="Franklin Gothic Book"/>
              </a:rPr>
              <a:t>o</a:t>
            </a:r>
            <a:r>
              <a:rPr sz="1800" spc="-15" dirty="0">
                <a:latin typeface="Franklin Gothic Book"/>
                <a:cs typeface="Franklin Gothic Book"/>
              </a:rPr>
              <a:t>u</a:t>
            </a:r>
            <a:r>
              <a:rPr sz="1800" spc="-10" dirty="0">
                <a:latin typeface="Franklin Gothic Book"/>
                <a:cs typeface="Franklin Gothic Book"/>
              </a:rPr>
              <a:t>g</a:t>
            </a:r>
            <a:r>
              <a:rPr sz="1800" dirty="0">
                <a:latin typeface="Franklin Gothic Book"/>
                <a:cs typeface="Franklin Gothic Book"/>
              </a:rPr>
              <a:t>h</a:t>
            </a:r>
            <a:r>
              <a:rPr sz="1800" spc="15" dirty="0">
                <a:latin typeface="Franklin Gothic Book"/>
                <a:cs typeface="Franklin Gothic Book"/>
              </a:rPr>
              <a:t> </a:t>
            </a:r>
            <a:r>
              <a:rPr sz="1800" spc="-15" dirty="0">
                <a:latin typeface="Franklin Gothic Book"/>
                <a:cs typeface="Franklin Gothic Book"/>
              </a:rPr>
              <a:t>t</a:t>
            </a:r>
            <a:r>
              <a:rPr sz="1800" dirty="0">
                <a:latin typeface="Franklin Gothic Book"/>
                <a:cs typeface="Franklin Gothic Book"/>
              </a:rPr>
              <a:t>h</a:t>
            </a:r>
            <a:r>
              <a:rPr sz="1800" spc="-10" dirty="0">
                <a:latin typeface="Franklin Gothic Book"/>
                <a:cs typeface="Franklin Gothic Book"/>
              </a:rPr>
              <a:t>e</a:t>
            </a:r>
            <a:r>
              <a:rPr sz="1800" spc="5" dirty="0">
                <a:latin typeface="Franklin Gothic Book"/>
                <a:cs typeface="Franklin Gothic Book"/>
              </a:rPr>
              <a:t> </a:t>
            </a:r>
            <a:r>
              <a:rPr sz="1800" spc="-5" dirty="0">
                <a:latin typeface="Franklin Gothic Book"/>
                <a:cs typeface="Franklin Gothic Book"/>
              </a:rPr>
              <a:t>in</a:t>
            </a:r>
            <a:r>
              <a:rPr sz="1800" spc="-40" dirty="0">
                <a:latin typeface="Franklin Gothic Book"/>
                <a:cs typeface="Franklin Gothic Book"/>
              </a:rPr>
              <a:t>t</a:t>
            </a:r>
            <a:r>
              <a:rPr sz="1800" spc="-15" dirty="0">
                <a:latin typeface="Franklin Gothic Book"/>
                <a:cs typeface="Franklin Gothic Book"/>
              </a:rPr>
              <a:t>e</a:t>
            </a:r>
            <a:r>
              <a:rPr sz="1800" dirty="0">
                <a:latin typeface="Franklin Gothic Book"/>
                <a:cs typeface="Franklin Gothic Book"/>
              </a:rPr>
              <a:t>g</a:t>
            </a:r>
            <a:r>
              <a:rPr sz="1800" spc="-20" dirty="0">
                <a:latin typeface="Franklin Gothic Book"/>
                <a:cs typeface="Franklin Gothic Book"/>
              </a:rPr>
              <a:t>r</a:t>
            </a:r>
            <a:r>
              <a:rPr sz="1800" spc="-15" dirty="0">
                <a:latin typeface="Franklin Gothic Book"/>
                <a:cs typeface="Franklin Gothic Book"/>
              </a:rPr>
              <a:t>at</a:t>
            </a:r>
            <a:r>
              <a:rPr sz="1800" spc="-5" dirty="0">
                <a:latin typeface="Franklin Gothic Book"/>
                <a:cs typeface="Franklin Gothic Book"/>
              </a:rPr>
              <a:t>i</a:t>
            </a:r>
            <a:r>
              <a:rPr sz="1800" dirty="0">
                <a:latin typeface="Franklin Gothic Book"/>
                <a:cs typeface="Franklin Gothic Book"/>
              </a:rPr>
              <a:t>o</a:t>
            </a:r>
            <a:r>
              <a:rPr sz="1800" spc="-10" dirty="0">
                <a:latin typeface="Franklin Gothic Book"/>
                <a:cs typeface="Franklin Gothic Book"/>
              </a:rPr>
              <a:t>n</a:t>
            </a:r>
            <a:r>
              <a:rPr sz="1800" spc="10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of </a:t>
            </a:r>
            <a:r>
              <a:rPr sz="1800" dirty="0">
                <a:latin typeface="Franklin Gothic Book"/>
                <a:cs typeface="Franklin Gothic Book"/>
              </a:rPr>
              <a:t>C</a:t>
            </a:r>
            <a:r>
              <a:rPr sz="1800" spc="-15" dirty="0">
                <a:latin typeface="Franklin Gothic Book"/>
                <a:cs typeface="Franklin Gothic Book"/>
              </a:rPr>
              <a:t>a</a:t>
            </a:r>
            <a:r>
              <a:rPr sz="1800" spc="-50" dirty="0">
                <a:latin typeface="Franklin Gothic Book"/>
                <a:cs typeface="Franklin Gothic Book"/>
              </a:rPr>
              <a:t>t</a:t>
            </a:r>
            <a:r>
              <a:rPr sz="1800" spc="-15" dirty="0">
                <a:latin typeface="Franklin Gothic Book"/>
                <a:cs typeface="Franklin Gothic Book"/>
              </a:rPr>
              <a:t>e</a:t>
            </a:r>
            <a:r>
              <a:rPr sz="1800" dirty="0">
                <a:latin typeface="Franklin Gothic Book"/>
                <a:cs typeface="Franklin Gothic Book"/>
              </a:rPr>
              <a:t>g</a:t>
            </a:r>
            <a:r>
              <a:rPr sz="1800" spc="-10" dirty="0">
                <a:latin typeface="Franklin Gothic Book"/>
                <a:cs typeface="Franklin Gothic Book"/>
              </a:rPr>
              <a:t>o</a:t>
            </a:r>
            <a:r>
              <a:rPr sz="1800" spc="25" dirty="0">
                <a:latin typeface="Franklin Gothic Book"/>
                <a:cs typeface="Franklin Gothic Book"/>
              </a:rPr>
              <a:t>r</a:t>
            </a:r>
            <a:r>
              <a:rPr sz="1800" dirty="0">
                <a:latin typeface="Franklin Gothic Book"/>
                <a:cs typeface="Franklin Gothic Book"/>
              </a:rPr>
              <a:t>y</a:t>
            </a:r>
            <a:r>
              <a:rPr sz="1800" spc="10" dirty="0">
                <a:latin typeface="Franklin Gothic Book"/>
                <a:cs typeface="Franklin Gothic Book"/>
              </a:rPr>
              <a:t> </a:t>
            </a:r>
            <a:r>
              <a:rPr sz="1800" spc="5" dirty="0">
                <a:latin typeface="Franklin Gothic Book"/>
                <a:cs typeface="Franklin Gothic Book"/>
              </a:rPr>
              <a:t>M</a:t>
            </a:r>
            <a:r>
              <a:rPr sz="1800" spc="-15" dirty="0">
                <a:latin typeface="Franklin Gothic Book"/>
                <a:cs typeface="Franklin Gothic Book"/>
              </a:rPr>
              <a:t>ana</a:t>
            </a:r>
            <a:r>
              <a:rPr sz="1800" spc="-10" dirty="0">
                <a:latin typeface="Franklin Gothic Book"/>
                <a:cs typeface="Franklin Gothic Book"/>
              </a:rPr>
              <a:t>g</a:t>
            </a:r>
            <a:r>
              <a:rPr sz="1800" spc="-15" dirty="0">
                <a:latin typeface="Franklin Gothic Book"/>
                <a:cs typeface="Franklin Gothic Book"/>
              </a:rPr>
              <a:t>ement</a:t>
            </a:r>
            <a:r>
              <a:rPr sz="1800" dirty="0">
                <a:latin typeface="Franklin Gothic Book"/>
                <a:cs typeface="Franklin Gothic Book"/>
              </a:rPr>
              <a:t>. </a:t>
            </a:r>
            <a:r>
              <a:rPr sz="1800" spc="5" dirty="0">
                <a:latin typeface="Franklin Gothic Book"/>
                <a:cs typeface="Franklin Gothic Book"/>
              </a:rPr>
              <a:t>M</a:t>
            </a:r>
            <a:r>
              <a:rPr sz="1800" spc="-5" dirty="0">
                <a:latin typeface="Franklin Gothic Book"/>
                <a:cs typeface="Franklin Gothic Book"/>
              </a:rPr>
              <a:t>s</a:t>
            </a:r>
            <a:r>
              <a:rPr sz="1800" dirty="0">
                <a:latin typeface="Franklin Gothic Book"/>
                <a:cs typeface="Franklin Gothic Book"/>
              </a:rPr>
              <a:t>. </a:t>
            </a:r>
            <a:r>
              <a:rPr sz="1800" spc="-15" dirty="0">
                <a:latin typeface="Franklin Gothic Book"/>
                <a:cs typeface="Franklin Gothic Book"/>
              </a:rPr>
              <a:t>E</a:t>
            </a:r>
            <a:r>
              <a:rPr sz="1800" spc="-5" dirty="0">
                <a:latin typeface="Franklin Gothic Book"/>
                <a:cs typeface="Franklin Gothic Book"/>
              </a:rPr>
              <a:t>s</a:t>
            </a:r>
            <a:r>
              <a:rPr sz="1800" spc="-10" dirty="0">
                <a:latin typeface="Franklin Gothic Book"/>
                <a:cs typeface="Franklin Gothic Book"/>
              </a:rPr>
              <a:t>co</a:t>
            </a:r>
            <a:r>
              <a:rPr sz="1800" spc="30" dirty="0">
                <a:latin typeface="Franklin Gothic Book"/>
                <a:cs typeface="Franklin Gothic Book"/>
              </a:rPr>
              <a:t>f</a:t>
            </a:r>
            <a:r>
              <a:rPr sz="1800" spc="-60" dirty="0">
                <a:latin typeface="Franklin Gothic Book"/>
                <a:cs typeface="Franklin Gothic Book"/>
              </a:rPr>
              <a:t>f</a:t>
            </a:r>
            <a:r>
              <a:rPr sz="1800" spc="-15" dirty="0">
                <a:latin typeface="Franklin Gothic Book"/>
                <a:cs typeface="Franklin Gothic Book"/>
              </a:rPr>
              <a:t>e</a:t>
            </a:r>
            <a:r>
              <a:rPr sz="1800" spc="25" dirty="0">
                <a:latin typeface="Franklin Gothic Book"/>
                <a:cs typeface="Franklin Gothic Book"/>
              </a:rPr>
              <a:t>r</a:t>
            </a:r>
            <a:r>
              <a:rPr sz="1800" dirty="0">
                <a:latin typeface="Franklin Gothic Book"/>
                <a:cs typeface="Franklin Gothic Book"/>
              </a:rPr>
              <a:t>y </a:t>
            </a:r>
            <a:r>
              <a:rPr sz="1800" spc="-15" dirty="0">
                <a:latin typeface="Franklin Gothic Book"/>
                <a:cs typeface="Franklin Gothic Book"/>
              </a:rPr>
              <a:t>lea</a:t>
            </a:r>
            <a:r>
              <a:rPr sz="1800" spc="-10" dirty="0">
                <a:latin typeface="Franklin Gothic Book"/>
                <a:cs typeface="Franklin Gothic Book"/>
              </a:rPr>
              <a:t>ds</a:t>
            </a:r>
            <a:r>
              <a:rPr sz="1800" spc="10" dirty="0">
                <a:latin typeface="Franklin Gothic Book"/>
                <a:cs typeface="Franklin Gothic Book"/>
              </a:rPr>
              <a:t> </a:t>
            </a:r>
            <a:r>
              <a:rPr sz="1800" spc="-15" dirty="0">
                <a:latin typeface="Franklin Gothic Book"/>
                <a:cs typeface="Franklin Gothic Book"/>
              </a:rPr>
              <a:t>t</a:t>
            </a:r>
            <a:r>
              <a:rPr sz="1800" spc="-10" dirty="0">
                <a:latin typeface="Franklin Gothic Book"/>
                <a:cs typeface="Franklin Gothic Book"/>
              </a:rPr>
              <a:t>he</a:t>
            </a:r>
            <a:r>
              <a:rPr sz="1800" dirty="0">
                <a:latin typeface="Franklin Gothic Book"/>
                <a:cs typeface="Franklin Gothic Book"/>
              </a:rPr>
              <a:t> </a:t>
            </a:r>
            <a:r>
              <a:rPr sz="1800" spc="-5" dirty="0">
                <a:latin typeface="Franklin Gothic Book"/>
                <a:cs typeface="Franklin Gothic Book"/>
              </a:rPr>
              <a:t>p</a:t>
            </a:r>
            <a:r>
              <a:rPr sz="1800" spc="-15" dirty="0">
                <a:latin typeface="Franklin Gothic Book"/>
                <a:cs typeface="Franklin Gothic Book"/>
              </a:rPr>
              <a:t>lann</a:t>
            </a:r>
            <a:r>
              <a:rPr sz="1800" spc="-5" dirty="0">
                <a:latin typeface="Franklin Gothic Book"/>
                <a:cs typeface="Franklin Gothic Book"/>
              </a:rPr>
              <a:t>i</a:t>
            </a:r>
            <a:r>
              <a:rPr sz="1800" spc="-15" dirty="0">
                <a:latin typeface="Franklin Gothic Book"/>
                <a:cs typeface="Franklin Gothic Book"/>
              </a:rPr>
              <a:t>n</a:t>
            </a:r>
            <a:r>
              <a:rPr sz="1800" dirty="0">
                <a:latin typeface="Franklin Gothic Book"/>
                <a:cs typeface="Franklin Gothic Book"/>
              </a:rPr>
              <a:t>g,</a:t>
            </a:r>
            <a:r>
              <a:rPr sz="1800" spc="20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d</a:t>
            </a:r>
            <a:r>
              <a:rPr sz="1800" spc="-50" dirty="0">
                <a:latin typeface="Franklin Gothic Book"/>
                <a:cs typeface="Franklin Gothic Book"/>
              </a:rPr>
              <a:t>e</a:t>
            </a:r>
            <a:r>
              <a:rPr sz="1800" spc="-20" dirty="0">
                <a:latin typeface="Franklin Gothic Book"/>
                <a:cs typeface="Franklin Gothic Book"/>
              </a:rPr>
              <a:t>v</a:t>
            </a:r>
            <a:r>
              <a:rPr sz="1800" spc="-15" dirty="0">
                <a:latin typeface="Franklin Gothic Book"/>
                <a:cs typeface="Franklin Gothic Book"/>
              </a:rPr>
              <a:t>el</a:t>
            </a:r>
            <a:r>
              <a:rPr sz="1800" spc="-10" dirty="0">
                <a:latin typeface="Franklin Gothic Book"/>
                <a:cs typeface="Franklin Gothic Book"/>
              </a:rPr>
              <a:t>o</a:t>
            </a:r>
            <a:r>
              <a:rPr sz="1800" spc="-15" dirty="0">
                <a:latin typeface="Franklin Gothic Book"/>
                <a:cs typeface="Franklin Gothic Book"/>
              </a:rPr>
              <a:t>pment</a:t>
            </a:r>
            <a:r>
              <a:rPr sz="1800" dirty="0">
                <a:latin typeface="Franklin Gothic Book"/>
                <a:cs typeface="Franklin Gothic Book"/>
              </a:rPr>
              <a:t>,</a:t>
            </a:r>
            <a:r>
              <a:rPr sz="1800" spc="10" dirty="0">
                <a:latin typeface="Franklin Gothic Book"/>
                <a:cs typeface="Franklin Gothic Book"/>
              </a:rPr>
              <a:t> </a:t>
            </a:r>
            <a:r>
              <a:rPr sz="1800" spc="-15" dirty="0">
                <a:latin typeface="Franklin Gothic Book"/>
                <a:cs typeface="Franklin Gothic Book"/>
              </a:rPr>
              <a:t>an</a:t>
            </a:r>
            <a:r>
              <a:rPr sz="1800" spc="-10" dirty="0">
                <a:latin typeface="Franklin Gothic Book"/>
                <a:cs typeface="Franklin Gothic Book"/>
              </a:rPr>
              <a:t>d</a:t>
            </a:r>
            <a:r>
              <a:rPr sz="1800" spc="5" dirty="0">
                <a:latin typeface="Franklin Gothic Book"/>
                <a:cs typeface="Franklin Gothic Book"/>
              </a:rPr>
              <a:t> </a:t>
            </a:r>
            <a:r>
              <a:rPr sz="1800" spc="-50" dirty="0">
                <a:latin typeface="Franklin Gothic Book"/>
                <a:cs typeface="Franklin Gothic Book"/>
              </a:rPr>
              <a:t>o</a:t>
            </a:r>
            <a:r>
              <a:rPr sz="1800" spc="-20" dirty="0">
                <a:latin typeface="Franklin Gothic Book"/>
                <a:cs typeface="Franklin Gothic Book"/>
              </a:rPr>
              <a:t>v</a:t>
            </a:r>
            <a:r>
              <a:rPr sz="1800" spc="-15" dirty="0">
                <a:latin typeface="Franklin Gothic Book"/>
                <a:cs typeface="Franklin Gothic Book"/>
              </a:rPr>
              <a:t>e</a:t>
            </a:r>
            <a:r>
              <a:rPr sz="1800" spc="-5" dirty="0">
                <a:latin typeface="Franklin Gothic Book"/>
                <a:cs typeface="Franklin Gothic Book"/>
              </a:rPr>
              <a:t>rs</a:t>
            </a:r>
            <a:r>
              <a:rPr sz="1800" spc="-10" dirty="0">
                <a:latin typeface="Franklin Gothic Book"/>
                <a:cs typeface="Franklin Gothic Book"/>
              </a:rPr>
              <a:t>i</a:t>
            </a:r>
            <a:r>
              <a:rPr sz="1800" dirty="0">
                <a:latin typeface="Franklin Gothic Book"/>
                <a:cs typeface="Franklin Gothic Book"/>
              </a:rPr>
              <a:t>g</a:t>
            </a:r>
            <a:r>
              <a:rPr sz="1800" spc="-10" dirty="0">
                <a:latin typeface="Franklin Gothic Book"/>
                <a:cs typeface="Franklin Gothic Book"/>
              </a:rPr>
              <a:t>ht</a:t>
            </a:r>
            <a:r>
              <a:rPr sz="1800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of </a:t>
            </a:r>
            <a:r>
              <a:rPr sz="1800" spc="-15" dirty="0">
                <a:latin typeface="Franklin Gothic Book"/>
                <a:cs typeface="Franklin Gothic Book"/>
              </a:rPr>
              <a:t>t</a:t>
            </a:r>
            <a:r>
              <a:rPr sz="1800" spc="-10" dirty="0">
                <a:latin typeface="Franklin Gothic Book"/>
                <a:cs typeface="Franklin Gothic Book"/>
              </a:rPr>
              <a:t>he</a:t>
            </a:r>
            <a:r>
              <a:rPr sz="1800" spc="-5" dirty="0">
                <a:latin typeface="Franklin Gothic Book"/>
                <a:cs typeface="Franklin Gothic Book"/>
              </a:rPr>
              <a:t> </a:t>
            </a:r>
            <a:r>
              <a:rPr sz="1800" spc="-30" dirty="0">
                <a:latin typeface="Franklin Gothic Book"/>
                <a:cs typeface="Franklin Gothic Book"/>
              </a:rPr>
              <a:t>A</a:t>
            </a:r>
            <a:r>
              <a:rPr sz="1800" spc="-10" dirty="0">
                <a:latin typeface="Franklin Gothic Book"/>
                <a:cs typeface="Franklin Gothic Book"/>
              </a:rPr>
              <a:t>c</a:t>
            </a:r>
            <a:r>
              <a:rPr sz="1800" spc="-30" dirty="0">
                <a:latin typeface="Franklin Gothic Book"/>
                <a:cs typeface="Franklin Gothic Book"/>
              </a:rPr>
              <a:t>q</a:t>
            </a:r>
            <a:r>
              <a:rPr sz="1800" spc="-15" dirty="0">
                <a:latin typeface="Franklin Gothic Book"/>
                <a:cs typeface="Franklin Gothic Book"/>
              </a:rPr>
              <a:t>u</a:t>
            </a:r>
            <a:r>
              <a:rPr sz="1800" spc="-5" dirty="0">
                <a:latin typeface="Franklin Gothic Book"/>
                <a:cs typeface="Franklin Gothic Book"/>
              </a:rPr>
              <a:t>is</a:t>
            </a:r>
            <a:r>
              <a:rPr sz="1800" spc="-10" dirty="0">
                <a:latin typeface="Franklin Gothic Book"/>
                <a:cs typeface="Franklin Gothic Book"/>
              </a:rPr>
              <a:t>i</a:t>
            </a:r>
            <a:r>
              <a:rPr sz="1800" spc="-15" dirty="0">
                <a:latin typeface="Franklin Gothic Book"/>
                <a:cs typeface="Franklin Gothic Book"/>
              </a:rPr>
              <a:t>t</a:t>
            </a:r>
            <a:r>
              <a:rPr sz="1800" spc="-5" dirty="0">
                <a:latin typeface="Franklin Gothic Book"/>
                <a:cs typeface="Franklin Gothic Book"/>
              </a:rPr>
              <a:t>i</a:t>
            </a:r>
            <a:r>
              <a:rPr sz="1800" spc="-10" dirty="0">
                <a:latin typeface="Franklin Gothic Book"/>
                <a:cs typeface="Franklin Gothic Book"/>
              </a:rPr>
              <a:t>on</a:t>
            </a:r>
            <a:r>
              <a:rPr sz="1800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of</a:t>
            </a:r>
            <a:r>
              <a:rPr sz="1800" spc="5" dirty="0">
                <a:latin typeface="Franklin Gothic Book"/>
                <a:cs typeface="Franklin Gothic Book"/>
              </a:rPr>
              <a:t> </a:t>
            </a:r>
            <a:r>
              <a:rPr sz="1800" spc="-5" dirty="0">
                <a:latin typeface="Franklin Gothic Book"/>
                <a:cs typeface="Franklin Gothic Book"/>
              </a:rPr>
              <a:t>S</a:t>
            </a:r>
            <a:r>
              <a:rPr sz="1800" spc="-15" dirty="0">
                <a:latin typeface="Franklin Gothic Book"/>
                <a:cs typeface="Franklin Gothic Book"/>
              </a:rPr>
              <a:t>e</a:t>
            </a:r>
            <a:r>
              <a:rPr sz="1800" spc="25" dirty="0">
                <a:latin typeface="Franklin Gothic Book"/>
                <a:cs typeface="Franklin Gothic Book"/>
              </a:rPr>
              <a:t>r</a:t>
            </a:r>
            <a:r>
              <a:rPr sz="1800" spc="5" dirty="0">
                <a:latin typeface="Franklin Gothic Book"/>
                <a:cs typeface="Franklin Gothic Book"/>
              </a:rPr>
              <a:t>v</a:t>
            </a:r>
            <a:r>
              <a:rPr sz="1800" spc="-10" dirty="0">
                <a:latin typeface="Franklin Gothic Book"/>
                <a:cs typeface="Franklin Gothic Book"/>
              </a:rPr>
              <a:t>ic</a:t>
            </a:r>
            <a:r>
              <a:rPr sz="1800" spc="-15" dirty="0">
                <a:latin typeface="Franklin Gothic Book"/>
                <a:cs typeface="Franklin Gothic Book"/>
              </a:rPr>
              <a:t>e</a:t>
            </a:r>
            <a:r>
              <a:rPr sz="1800" spc="-10" dirty="0">
                <a:latin typeface="Franklin Gothic Book"/>
                <a:cs typeface="Franklin Gothic Book"/>
              </a:rPr>
              <a:t>s</a:t>
            </a:r>
            <a:r>
              <a:rPr sz="1800" spc="-5" dirty="0">
                <a:latin typeface="Franklin Gothic Book"/>
                <a:cs typeface="Franklin Gothic Book"/>
              </a:rPr>
              <a:t> s</a:t>
            </a:r>
            <a:r>
              <a:rPr sz="1800" spc="-15" dirty="0">
                <a:latin typeface="Franklin Gothic Book"/>
                <a:cs typeface="Franklin Gothic Book"/>
              </a:rPr>
              <a:t>tra</a:t>
            </a:r>
            <a:r>
              <a:rPr sz="1800" spc="-50" dirty="0">
                <a:latin typeface="Franklin Gothic Book"/>
                <a:cs typeface="Franklin Gothic Book"/>
              </a:rPr>
              <a:t>t</a:t>
            </a:r>
            <a:r>
              <a:rPr sz="1800" spc="-15" dirty="0">
                <a:latin typeface="Franklin Gothic Book"/>
                <a:cs typeface="Franklin Gothic Book"/>
              </a:rPr>
              <a:t>e</a:t>
            </a:r>
            <a:r>
              <a:rPr sz="1800" dirty="0">
                <a:latin typeface="Franklin Gothic Book"/>
                <a:cs typeface="Franklin Gothic Book"/>
              </a:rPr>
              <a:t>g</a:t>
            </a:r>
            <a:r>
              <a:rPr sz="1800" spc="-80" dirty="0">
                <a:latin typeface="Franklin Gothic Book"/>
                <a:cs typeface="Franklin Gothic Book"/>
              </a:rPr>
              <a:t>y</a:t>
            </a:r>
            <a:r>
              <a:rPr sz="1800" dirty="0">
                <a:latin typeface="Franklin Gothic Book"/>
                <a:cs typeface="Franklin Gothic Book"/>
              </a:rPr>
              <a:t>,</a:t>
            </a:r>
            <a:r>
              <a:rPr sz="1800" spc="10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f</a:t>
            </a:r>
            <a:r>
              <a:rPr sz="1800" spc="-15" dirty="0">
                <a:latin typeface="Franklin Gothic Book"/>
                <a:cs typeface="Franklin Gothic Book"/>
              </a:rPr>
              <a:t>u</a:t>
            </a:r>
            <a:r>
              <a:rPr sz="1800" spc="-10" dirty="0">
                <a:latin typeface="Franklin Gothic Book"/>
                <a:cs typeface="Franklin Gothic Book"/>
              </a:rPr>
              <a:t>ll</a:t>
            </a:r>
            <a:r>
              <a:rPr sz="1800" dirty="0">
                <a:latin typeface="Franklin Gothic Book"/>
                <a:cs typeface="Franklin Gothic Book"/>
              </a:rPr>
              <a:t>y </a:t>
            </a:r>
            <a:r>
              <a:rPr sz="1800" spc="-5" dirty="0">
                <a:latin typeface="Franklin Gothic Book"/>
                <a:cs typeface="Franklin Gothic Book"/>
              </a:rPr>
              <a:t>i</a:t>
            </a:r>
            <a:r>
              <a:rPr sz="1800" spc="-30" dirty="0">
                <a:latin typeface="Franklin Gothic Book"/>
                <a:cs typeface="Franklin Gothic Book"/>
              </a:rPr>
              <a:t>m</a:t>
            </a:r>
            <a:r>
              <a:rPr sz="1800" spc="-5" dirty="0">
                <a:latin typeface="Franklin Gothic Book"/>
                <a:cs typeface="Franklin Gothic Book"/>
              </a:rPr>
              <a:t>p</a:t>
            </a:r>
            <a:r>
              <a:rPr sz="1800" spc="-15" dirty="0">
                <a:latin typeface="Franklin Gothic Book"/>
                <a:cs typeface="Franklin Gothic Book"/>
              </a:rPr>
              <a:t>lement</a:t>
            </a:r>
            <a:r>
              <a:rPr sz="1800" spc="-5" dirty="0">
                <a:latin typeface="Franklin Gothic Book"/>
                <a:cs typeface="Franklin Gothic Book"/>
              </a:rPr>
              <a:t>i</a:t>
            </a:r>
            <a:r>
              <a:rPr sz="1800" spc="-15" dirty="0">
                <a:latin typeface="Franklin Gothic Book"/>
                <a:cs typeface="Franklin Gothic Book"/>
              </a:rPr>
              <a:t>n</a:t>
            </a:r>
            <a:r>
              <a:rPr sz="1800" dirty="0">
                <a:latin typeface="Franklin Gothic Book"/>
                <a:cs typeface="Franklin Gothic Book"/>
              </a:rPr>
              <a:t>g</a:t>
            </a:r>
            <a:r>
              <a:rPr sz="1800" spc="20" dirty="0">
                <a:latin typeface="Franklin Gothic Book"/>
                <a:cs typeface="Franklin Gothic Book"/>
              </a:rPr>
              <a:t> </a:t>
            </a:r>
            <a:r>
              <a:rPr sz="1800" spc="-15" dirty="0">
                <a:latin typeface="Franklin Gothic Book"/>
                <a:cs typeface="Franklin Gothic Book"/>
              </a:rPr>
              <a:t>t</a:t>
            </a:r>
            <a:r>
              <a:rPr sz="1800" dirty="0">
                <a:latin typeface="Franklin Gothic Book"/>
                <a:cs typeface="Franklin Gothic Book"/>
              </a:rPr>
              <a:t>h</a:t>
            </a:r>
            <a:r>
              <a:rPr sz="1800" spc="-10" dirty="0">
                <a:latin typeface="Franklin Gothic Book"/>
                <a:cs typeface="Franklin Gothic Book"/>
              </a:rPr>
              <a:t>e</a:t>
            </a:r>
            <a:r>
              <a:rPr sz="1800" dirty="0">
                <a:latin typeface="Franklin Gothic Book"/>
                <a:cs typeface="Franklin Gothic Book"/>
              </a:rPr>
              <a:t> </a:t>
            </a:r>
            <a:r>
              <a:rPr sz="1800" spc="-20" dirty="0">
                <a:latin typeface="Franklin Gothic Book"/>
                <a:cs typeface="Franklin Gothic Book"/>
              </a:rPr>
              <a:t>D</a:t>
            </a:r>
            <a:r>
              <a:rPr sz="1800" spc="-10" dirty="0">
                <a:latin typeface="Franklin Gothic Book"/>
                <a:cs typeface="Franklin Gothic Book"/>
              </a:rPr>
              <a:t>o</a:t>
            </a:r>
            <a:r>
              <a:rPr sz="1800" spc="-20" dirty="0">
                <a:latin typeface="Franklin Gothic Book"/>
                <a:cs typeface="Franklin Gothic Book"/>
              </a:rPr>
              <a:t>D</a:t>
            </a:r>
            <a:r>
              <a:rPr sz="1800" dirty="0">
                <a:latin typeface="Franklin Gothic Book"/>
                <a:cs typeface="Franklin Gothic Book"/>
              </a:rPr>
              <a:t>I 5000</a:t>
            </a:r>
            <a:r>
              <a:rPr sz="1800" spc="5" dirty="0">
                <a:latin typeface="Franklin Gothic Book"/>
                <a:cs typeface="Franklin Gothic Book"/>
              </a:rPr>
              <a:t>.</a:t>
            </a:r>
            <a:r>
              <a:rPr sz="1800" spc="-195" dirty="0">
                <a:latin typeface="Franklin Gothic Book"/>
                <a:cs typeface="Franklin Gothic Book"/>
              </a:rPr>
              <a:t>7</a:t>
            </a:r>
            <a:r>
              <a:rPr sz="1800" dirty="0">
                <a:latin typeface="Franklin Gothic Book"/>
                <a:cs typeface="Franklin Gothic Book"/>
              </a:rPr>
              <a:t>4,</a:t>
            </a:r>
            <a:r>
              <a:rPr sz="1800" spc="-40" dirty="0">
                <a:latin typeface="Franklin Gothic Book"/>
                <a:cs typeface="Franklin Gothic Book"/>
              </a:rPr>
              <a:t> t</a:t>
            </a:r>
            <a:r>
              <a:rPr sz="1800" spc="-10" dirty="0">
                <a:latin typeface="Franklin Gothic Book"/>
                <a:cs typeface="Franklin Gothic Book"/>
              </a:rPr>
              <a:t>o</a:t>
            </a:r>
            <a:r>
              <a:rPr sz="1800" spc="-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i</a:t>
            </a:r>
            <a:r>
              <a:rPr sz="1800" spc="-30" dirty="0">
                <a:latin typeface="Franklin Gothic Book"/>
                <a:cs typeface="Franklin Gothic Book"/>
              </a:rPr>
              <a:t>m</a:t>
            </a:r>
            <a:r>
              <a:rPr sz="1800" spc="-5" dirty="0">
                <a:latin typeface="Franklin Gothic Book"/>
                <a:cs typeface="Franklin Gothic Book"/>
              </a:rPr>
              <a:t>p</a:t>
            </a:r>
            <a:r>
              <a:rPr sz="1800" spc="-55" dirty="0">
                <a:latin typeface="Franklin Gothic Book"/>
                <a:cs typeface="Franklin Gothic Book"/>
              </a:rPr>
              <a:t>r</a:t>
            </a:r>
            <a:r>
              <a:rPr sz="1800" spc="-50" dirty="0">
                <a:latin typeface="Franklin Gothic Book"/>
                <a:cs typeface="Franklin Gothic Book"/>
              </a:rPr>
              <a:t>o</a:t>
            </a:r>
            <a:r>
              <a:rPr sz="1800" spc="-20" dirty="0">
                <a:latin typeface="Franklin Gothic Book"/>
                <a:cs typeface="Franklin Gothic Book"/>
              </a:rPr>
              <a:t>v</a:t>
            </a:r>
            <a:r>
              <a:rPr sz="1800" spc="-10" dirty="0">
                <a:latin typeface="Franklin Gothic Book"/>
                <a:cs typeface="Franklin Gothic Book"/>
              </a:rPr>
              <a:t>e</a:t>
            </a:r>
            <a:r>
              <a:rPr sz="1800" dirty="0">
                <a:latin typeface="Franklin Gothic Book"/>
                <a:cs typeface="Franklin Gothic Book"/>
              </a:rPr>
              <a:t> </a:t>
            </a:r>
            <a:r>
              <a:rPr sz="1800" spc="-5" dirty="0">
                <a:latin typeface="Franklin Gothic Book"/>
                <a:cs typeface="Franklin Gothic Book"/>
              </a:rPr>
              <a:t>p</a:t>
            </a:r>
            <a:r>
              <a:rPr sz="1800" spc="-55" dirty="0">
                <a:latin typeface="Franklin Gothic Book"/>
                <a:cs typeface="Franklin Gothic Book"/>
              </a:rPr>
              <a:t>r</a:t>
            </a:r>
            <a:r>
              <a:rPr sz="1800" spc="-10" dirty="0">
                <a:latin typeface="Franklin Gothic Book"/>
                <a:cs typeface="Franklin Gothic Book"/>
              </a:rPr>
              <a:t>od</a:t>
            </a:r>
            <a:r>
              <a:rPr sz="1800" spc="-15" dirty="0">
                <a:latin typeface="Franklin Gothic Book"/>
                <a:cs typeface="Franklin Gothic Book"/>
              </a:rPr>
              <a:t>u</a:t>
            </a:r>
            <a:r>
              <a:rPr sz="1800" spc="-10" dirty="0">
                <a:latin typeface="Franklin Gothic Book"/>
                <a:cs typeface="Franklin Gothic Book"/>
              </a:rPr>
              <a:t>c</a:t>
            </a:r>
            <a:r>
              <a:rPr sz="1800" spc="-15" dirty="0">
                <a:latin typeface="Franklin Gothic Book"/>
                <a:cs typeface="Franklin Gothic Book"/>
              </a:rPr>
              <a:t>t</a:t>
            </a:r>
            <a:r>
              <a:rPr sz="1800" spc="-5" dirty="0">
                <a:latin typeface="Franklin Gothic Book"/>
                <a:cs typeface="Franklin Gothic Book"/>
              </a:rPr>
              <a:t>i</a:t>
            </a:r>
            <a:r>
              <a:rPr sz="1800" spc="5" dirty="0">
                <a:latin typeface="Franklin Gothic Book"/>
                <a:cs typeface="Franklin Gothic Book"/>
              </a:rPr>
              <a:t>v</a:t>
            </a:r>
            <a:r>
              <a:rPr sz="1800" spc="-5" dirty="0">
                <a:latin typeface="Franklin Gothic Book"/>
                <a:cs typeface="Franklin Gothic Book"/>
              </a:rPr>
              <a:t>i</a:t>
            </a:r>
            <a:r>
              <a:rPr sz="1800" spc="-15" dirty="0">
                <a:latin typeface="Franklin Gothic Book"/>
                <a:cs typeface="Franklin Gothic Book"/>
              </a:rPr>
              <a:t>t</a:t>
            </a:r>
            <a:r>
              <a:rPr sz="1800" dirty="0">
                <a:latin typeface="Franklin Gothic Book"/>
                <a:cs typeface="Franklin Gothic Book"/>
              </a:rPr>
              <a:t>y</a:t>
            </a:r>
            <a:r>
              <a:rPr sz="1800" spc="10" dirty="0">
                <a:latin typeface="Franklin Gothic Book"/>
                <a:cs typeface="Franklin Gothic Book"/>
              </a:rPr>
              <a:t> </a:t>
            </a:r>
            <a:r>
              <a:rPr sz="1800" spc="-15" dirty="0">
                <a:latin typeface="Franklin Gothic Book"/>
                <a:cs typeface="Franklin Gothic Book"/>
              </a:rPr>
              <a:t>an</a:t>
            </a:r>
            <a:r>
              <a:rPr sz="1800" spc="-10" dirty="0">
                <a:latin typeface="Franklin Gothic Book"/>
                <a:cs typeface="Franklin Gothic Book"/>
              </a:rPr>
              <a:t>d</a:t>
            </a:r>
            <a:r>
              <a:rPr sz="1800" spc="5" dirty="0">
                <a:latin typeface="Franklin Gothic Book"/>
                <a:cs typeface="Franklin Gothic Book"/>
              </a:rPr>
              <a:t> </a:t>
            </a:r>
            <a:r>
              <a:rPr sz="1800" spc="-15" dirty="0">
                <a:latin typeface="Franklin Gothic Book"/>
                <a:cs typeface="Franklin Gothic Book"/>
              </a:rPr>
              <a:t>e</a:t>
            </a:r>
            <a:r>
              <a:rPr sz="1800" spc="30" dirty="0">
                <a:latin typeface="Franklin Gothic Book"/>
                <a:cs typeface="Franklin Gothic Book"/>
              </a:rPr>
              <a:t>f</a:t>
            </a:r>
            <a:r>
              <a:rPr sz="1800" dirty="0">
                <a:latin typeface="Franklin Gothic Book"/>
                <a:cs typeface="Franklin Gothic Book"/>
              </a:rPr>
              <a:t>f</a:t>
            </a:r>
            <a:r>
              <a:rPr sz="1800" spc="-5" dirty="0">
                <a:latin typeface="Franklin Gothic Book"/>
                <a:cs typeface="Franklin Gothic Book"/>
              </a:rPr>
              <a:t>i</a:t>
            </a:r>
            <a:r>
              <a:rPr sz="1800" spc="-10" dirty="0">
                <a:latin typeface="Franklin Gothic Book"/>
                <a:cs typeface="Franklin Gothic Book"/>
              </a:rPr>
              <a:t>ci</a:t>
            </a:r>
            <a:r>
              <a:rPr sz="1800" spc="-15" dirty="0">
                <a:latin typeface="Franklin Gothic Book"/>
                <a:cs typeface="Franklin Gothic Book"/>
              </a:rPr>
              <a:t>en</a:t>
            </a:r>
            <a:r>
              <a:rPr sz="1800" spc="-10" dirty="0">
                <a:latin typeface="Franklin Gothic Book"/>
                <a:cs typeface="Franklin Gothic Book"/>
              </a:rPr>
              <a:t>c</a:t>
            </a:r>
            <a:r>
              <a:rPr sz="1800" dirty="0">
                <a:latin typeface="Franklin Gothic Book"/>
                <a:cs typeface="Franklin Gothic Book"/>
              </a:rPr>
              <a:t>y w</a:t>
            </a:r>
            <a:r>
              <a:rPr sz="1800" spc="-5" dirty="0">
                <a:latin typeface="Franklin Gothic Book"/>
                <a:cs typeface="Franklin Gothic Book"/>
              </a:rPr>
              <a:t>i</a:t>
            </a:r>
            <a:r>
              <a:rPr sz="1800" spc="-15" dirty="0">
                <a:latin typeface="Franklin Gothic Book"/>
                <a:cs typeface="Franklin Gothic Book"/>
              </a:rPr>
              <a:t>t</a:t>
            </a:r>
            <a:r>
              <a:rPr sz="1800" dirty="0">
                <a:latin typeface="Franklin Gothic Book"/>
                <a:cs typeface="Franklin Gothic Book"/>
              </a:rPr>
              <a:t>h</a:t>
            </a:r>
            <a:r>
              <a:rPr sz="1800" spc="-10" dirty="0">
                <a:latin typeface="Franklin Gothic Book"/>
                <a:cs typeface="Franklin Gothic Book"/>
              </a:rPr>
              <a:t>in</a:t>
            </a:r>
            <a:r>
              <a:rPr sz="1800" spc="10" dirty="0">
                <a:latin typeface="Franklin Gothic Book"/>
                <a:cs typeface="Franklin Gothic Book"/>
              </a:rPr>
              <a:t> </a:t>
            </a:r>
            <a:r>
              <a:rPr sz="1800" spc="-15" dirty="0">
                <a:latin typeface="Franklin Gothic Book"/>
                <a:cs typeface="Franklin Gothic Book"/>
              </a:rPr>
              <a:t>t</a:t>
            </a:r>
            <a:r>
              <a:rPr sz="1800" spc="-10" dirty="0">
                <a:latin typeface="Franklin Gothic Book"/>
                <a:cs typeface="Franklin Gothic Book"/>
              </a:rPr>
              <a:t>he </a:t>
            </a:r>
            <a:r>
              <a:rPr sz="1800" spc="-15" dirty="0">
                <a:latin typeface="Franklin Gothic Book"/>
                <a:cs typeface="Franklin Gothic Book"/>
              </a:rPr>
              <a:t>D</a:t>
            </a:r>
            <a:r>
              <a:rPr sz="1800" spc="-20" dirty="0">
                <a:latin typeface="Franklin Gothic Book"/>
                <a:cs typeface="Franklin Gothic Book"/>
              </a:rPr>
              <a:t>H</a:t>
            </a:r>
            <a:r>
              <a:rPr sz="1800" spc="0" dirty="0">
                <a:latin typeface="Franklin Gothic Book"/>
                <a:cs typeface="Franklin Gothic Book"/>
              </a:rPr>
              <a:t>A</a:t>
            </a:r>
            <a:r>
              <a:rPr sz="1800" dirty="0">
                <a:latin typeface="Franklin Gothic Book"/>
                <a:cs typeface="Franklin Gothic Book"/>
              </a:rPr>
              <a:t>.</a:t>
            </a:r>
            <a:r>
              <a:rPr sz="1800" spc="20" dirty="0">
                <a:latin typeface="Franklin Gothic Book"/>
                <a:cs typeface="Franklin Gothic Book"/>
              </a:rPr>
              <a:t> </a:t>
            </a:r>
            <a:r>
              <a:rPr sz="1800" spc="5" dirty="0">
                <a:latin typeface="Franklin Gothic Book"/>
                <a:cs typeface="Franklin Gothic Book"/>
              </a:rPr>
              <a:t>M</a:t>
            </a:r>
            <a:r>
              <a:rPr sz="1800" spc="-5" dirty="0">
                <a:latin typeface="Franklin Gothic Book"/>
                <a:cs typeface="Franklin Gothic Book"/>
              </a:rPr>
              <a:t>s</a:t>
            </a:r>
            <a:r>
              <a:rPr sz="1800" dirty="0">
                <a:latin typeface="Franklin Gothic Book"/>
                <a:cs typeface="Franklin Gothic Book"/>
              </a:rPr>
              <a:t>. </a:t>
            </a:r>
            <a:r>
              <a:rPr sz="1800" spc="-15" dirty="0">
                <a:latin typeface="Franklin Gothic Book"/>
                <a:cs typeface="Franklin Gothic Book"/>
              </a:rPr>
              <a:t>E</a:t>
            </a:r>
            <a:r>
              <a:rPr sz="1800" spc="-5" dirty="0">
                <a:latin typeface="Franklin Gothic Book"/>
                <a:cs typeface="Franklin Gothic Book"/>
              </a:rPr>
              <a:t>s</a:t>
            </a:r>
            <a:r>
              <a:rPr sz="1800" spc="-10" dirty="0">
                <a:latin typeface="Franklin Gothic Book"/>
                <a:cs typeface="Franklin Gothic Book"/>
              </a:rPr>
              <a:t>co</a:t>
            </a:r>
            <a:r>
              <a:rPr sz="1800" spc="30" dirty="0">
                <a:latin typeface="Franklin Gothic Book"/>
                <a:cs typeface="Franklin Gothic Book"/>
              </a:rPr>
              <a:t>f</a:t>
            </a:r>
            <a:r>
              <a:rPr sz="1800" spc="-60" dirty="0">
                <a:latin typeface="Franklin Gothic Book"/>
                <a:cs typeface="Franklin Gothic Book"/>
              </a:rPr>
              <a:t>f</a:t>
            </a:r>
            <a:r>
              <a:rPr sz="1800" spc="-15" dirty="0">
                <a:latin typeface="Franklin Gothic Book"/>
                <a:cs typeface="Franklin Gothic Book"/>
              </a:rPr>
              <a:t>e</a:t>
            </a:r>
            <a:r>
              <a:rPr sz="1800" spc="25" dirty="0">
                <a:latin typeface="Franklin Gothic Book"/>
                <a:cs typeface="Franklin Gothic Book"/>
              </a:rPr>
              <a:t>r</a:t>
            </a:r>
            <a:r>
              <a:rPr sz="1800" dirty="0">
                <a:latin typeface="Franklin Gothic Book"/>
                <a:cs typeface="Franklin Gothic Book"/>
              </a:rPr>
              <a:t>y </a:t>
            </a:r>
            <a:r>
              <a:rPr sz="1800" spc="-20" dirty="0">
                <a:latin typeface="Franklin Gothic Book"/>
                <a:cs typeface="Franklin Gothic Book"/>
              </a:rPr>
              <a:t>w</a:t>
            </a:r>
            <a:r>
              <a:rPr sz="1800" spc="-15" dirty="0">
                <a:latin typeface="Franklin Gothic Book"/>
                <a:cs typeface="Franklin Gothic Book"/>
              </a:rPr>
              <a:t>a</a:t>
            </a:r>
            <a:r>
              <a:rPr sz="1800" spc="-10" dirty="0">
                <a:latin typeface="Franklin Gothic Book"/>
                <a:cs typeface="Franklin Gothic Book"/>
              </a:rPr>
              <a:t>s</a:t>
            </a:r>
            <a:r>
              <a:rPr sz="1800" spc="10" dirty="0">
                <a:latin typeface="Franklin Gothic Book"/>
                <a:cs typeface="Franklin Gothic Book"/>
              </a:rPr>
              <a:t> </a:t>
            </a:r>
            <a:r>
              <a:rPr sz="1800" spc="-15" dirty="0">
                <a:latin typeface="Franklin Gothic Book"/>
                <a:cs typeface="Franklin Gothic Book"/>
              </a:rPr>
              <a:t>n</a:t>
            </a:r>
            <a:r>
              <a:rPr sz="1800" spc="-50" dirty="0">
                <a:latin typeface="Franklin Gothic Book"/>
                <a:cs typeface="Franklin Gothic Book"/>
              </a:rPr>
              <a:t>e</a:t>
            </a:r>
            <a:r>
              <a:rPr sz="1800" dirty="0">
                <a:latin typeface="Franklin Gothic Book"/>
                <a:cs typeface="Franklin Gothic Book"/>
              </a:rPr>
              <a:t>w</a:t>
            </a:r>
            <a:r>
              <a:rPr sz="1800" spc="-15" dirty="0">
                <a:latin typeface="Franklin Gothic Book"/>
                <a:cs typeface="Franklin Gothic Book"/>
              </a:rPr>
              <a:t>l</a:t>
            </a:r>
            <a:r>
              <a:rPr sz="1800" dirty="0">
                <a:latin typeface="Franklin Gothic Book"/>
                <a:cs typeface="Franklin Gothic Book"/>
              </a:rPr>
              <a:t>y</a:t>
            </a:r>
            <a:r>
              <a:rPr sz="1800" spc="10" dirty="0">
                <a:latin typeface="Franklin Gothic Book"/>
                <a:cs typeface="Franklin Gothic Book"/>
              </a:rPr>
              <a:t> </a:t>
            </a:r>
            <a:r>
              <a:rPr sz="1800" spc="-15" dirty="0">
                <a:latin typeface="Franklin Gothic Book"/>
                <a:cs typeface="Franklin Gothic Book"/>
              </a:rPr>
              <a:t>a</a:t>
            </a:r>
            <a:r>
              <a:rPr sz="1800" spc="-5" dirty="0">
                <a:latin typeface="Franklin Gothic Book"/>
                <a:cs typeface="Franklin Gothic Book"/>
              </a:rPr>
              <a:t>pp</a:t>
            </a:r>
            <a:r>
              <a:rPr sz="1800" dirty="0">
                <a:latin typeface="Franklin Gothic Book"/>
                <a:cs typeface="Franklin Gothic Book"/>
              </a:rPr>
              <a:t>o</a:t>
            </a:r>
            <a:r>
              <a:rPr sz="1800" spc="-5" dirty="0">
                <a:latin typeface="Franklin Gothic Book"/>
                <a:cs typeface="Franklin Gothic Book"/>
              </a:rPr>
              <a:t>i</a:t>
            </a:r>
            <a:r>
              <a:rPr sz="1800" spc="-15" dirty="0">
                <a:latin typeface="Franklin Gothic Book"/>
                <a:cs typeface="Franklin Gothic Book"/>
              </a:rPr>
              <a:t>n</a:t>
            </a:r>
            <a:r>
              <a:rPr sz="1800" spc="-50" dirty="0">
                <a:latin typeface="Franklin Gothic Book"/>
                <a:cs typeface="Franklin Gothic Book"/>
              </a:rPr>
              <a:t>t</a:t>
            </a:r>
            <a:r>
              <a:rPr sz="1800" spc="-15" dirty="0">
                <a:latin typeface="Franklin Gothic Book"/>
                <a:cs typeface="Franklin Gothic Book"/>
              </a:rPr>
              <a:t>e</a:t>
            </a:r>
            <a:r>
              <a:rPr sz="1800" spc="-10" dirty="0">
                <a:latin typeface="Franklin Gothic Book"/>
                <a:cs typeface="Franklin Gothic Book"/>
              </a:rPr>
              <a:t>d</a:t>
            </a:r>
            <a:r>
              <a:rPr sz="1800" spc="30" dirty="0">
                <a:latin typeface="Franklin Gothic Book"/>
                <a:cs typeface="Franklin Gothic Book"/>
              </a:rPr>
              <a:t> </a:t>
            </a:r>
            <a:r>
              <a:rPr sz="1800" spc="-20" dirty="0">
                <a:latin typeface="Franklin Gothic Book"/>
                <a:cs typeface="Franklin Gothic Book"/>
              </a:rPr>
              <a:t>b</a:t>
            </a:r>
            <a:r>
              <a:rPr sz="1800" dirty="0">
                <a:latin typeface="Franklin Gothic Book"/>
                <a:cs typeface="Franklin Gothic Book"/>
              </a:rPr>
              <a:t>y</a:t>
            </a:r>
            <a:r>
              <a:rPr sz="1800" spc="-10" dirty="0">
                <a:latin typeface="Franklin Gothic Book"/>
                <a:cs typeface="Franklin Gothic Book"/>
              </a:rPr>
              <a:t> </a:t>
            </a:r>
            <a:r>
              <a:rPr sz="1800" spc="-15" dirty="0">
                <a:latin typeface="Franklin Gothic Book"/>
                <a:cs typeface="Franklin Gothic Book"/>
              </a:rPr>
              <a:t>t</a:t>
            </a:r>
            <a:r>
              <a:rPr sz="1800" spc="-10" dirty="0">
                <a:latin typeface="Franklin Gothic Book"/>
                <a:cs typeface="Franklin Gothic Book"/>
              </a:rPr>
              <a:t>he </a:t>
            </a:r>
            <a:r>
              <a:rPr sz="1800" spc="-15" dirty="0">
                <a:latin typeface="Franklin Gothic Book"/>
                <a:cs typeface="Franklin Gothic Book"/>
              </a:rPr>
              <a:t>D</a:t>
            </a:r>
            <a:r>
              <a:rPr sz="1800" spc="-20" dirty="0">
                <a:latin typeface="Franklin Gothic Book"/>
                <a:cs typeface="Franklin Gothic Book"/>
              </a:rPr>
              <a:t>H</a:t>
            </a:r>
            <a:r>
              <a:rPr sz="1800" spc="-10" dirty="0">
                <a:latin typeface="Franklin Gothic Book"/>
                <a:cs typeface="Franklin Gothic Book"/>
              </a:rPr>
              <a:t>A</a:t>
            </a:r>
            <a:r>
              <a:rPr sz="1800" spc="1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D</a:t>
            </a:r>
            <a:r>
              <a:rPr sz="1800" spc="-5" dirty="0">
                <a:latin typeface="Franklin Gothic Book"/>
                <a:cs typeface="Franklin Gothic Book"/>
              </a:rPr>
              <a:t>i</a:t>
            </a:r>
            <a:r>
              <a:rPr sz="1800" spc="-20" dirty="0">
                <a:latin typeface="Franklin Gothic Book"/>
                <a:cs typeface="Franklin Gothic Book"/>
              </a:rPr>
              <a:t>r</a:t>
            </a:r>
            <a:r>
              <a:rPr sz="1800" spc="-15" dirty="0">
                <a:latin typeface="Franklin Gothic Book"/>
                <a:cs typeface="Franklin Gothic Book"/>
              </a:rPr>
              <a:t>e</a:t>
            </a:r>
            <a:r>
              <a:rPr sz="1800" spc="-10" dirty="0">
                <a:latin typeface="Franklin Gothic Book"/>
                <a:cs typeface="Franklin Gothic Book"/>
              </a:rPr>
              <a:t>c</a:t>
            </a:r>
            <a:r>
              <a:rPr sz="1800" spc="-40" dirty="0">
                <a:latin typeface="Franklin Gothic Book"/>
                <a:cs typeface="Franklin Gothic Book"/>
              </a:rPr>
              <a:t>t</a:t>
            </a:r>
            <a:r>
              <a:rPr sz="1800" spc="-10" dirty="0">
                <a:latin typeface="Franklin Gothic Book"/>
                <a:cs typeface="Franklin Gothic Book"/>
              </a:rPr>
              <a:t>or</a:t>
            </a:r>
            <a:r>
              <a:rPr sz="1800" spc="-15" dirty="0">
                <a:latin typeface="Franklin Gothic Book"/>
                <a:cs typeface="Franklin Gothic Book"/>
              </a:rPr>
              <a:t> </a:t>
            </a:r>
            <a:r>
              <a:rPr sz="1800" spc="-40" dirty="0">
                <a:latin typeface="Franklin Gothic Book"/>
                <a:cs typeface="Franklin Gothic Book"/>
              </a:rPr>
              <a:t>t</a:t>
            </a:r>
            <a:r>
              <a:rPr sz="1800" spc="-10" dirty="0">
                <a:latin typeface="Franklin Gothic Book"/>
                <a:cs typeface="Franklin Gothic Book"/>
              </a:rPr>
              <a:t>o</a:t>
            </a:r>
            <a:r>
              <a:rPr sz="1800" spc="-5" dirty="0">
                <a:latin typeface="Franklin Gothic Book"/>
                <a:cs typeface="Franklin Gothic Book"/>
              </a:rPr>
              <a:t> s</a:t>
            </a:r>
            <a:r>
              <a:rPr sz="1800" spc="-15" dirty="0">
                <a:latin typeface="Franklin Gothic Book"/>
                <a:cs typeface="Franklin Gothic Book"/>
              </a:rPr>
              <a:t>e</a:t>
            </a:r>
            <a:r>
              <a:rPr sz="1800" spc="25" dirty="0">
                <a:latin typeface="Franklin Gothic Book"/>
                <a:cs typeface="Franklin Gothic Book"/>
              </a:rPr>
              <a:t>r</a:t>
            </a:r>
            <a:r>
              <a:rPr sz="1800" spc="-20" dirty="0">
                <a:latin typeface="Franklin Gothic Book"/>
                <a:cs typeface="Franklin Gothic Book"/>
              </a:rPr>
              <a:t>v</a:t>
            </a:r>
            <a:r>
              <a:rPr sz="1800" spc="-10" dirty="0">
                <a:latin typeface="Franklin Gothic Book"/>
                <a:cs typeface="Franklin Gothic Book"/>
              </a:rPr>
              <a:t>e </a:t>
            </a:r>
            <a:r>
              <a:rPr sz="1800" spc="-15" dirty="0">
                <a:latin typeface="Franklin Gothic Book"/>
                <a:cs typeface="Franklin Gothic Book"/>
              </a:rPr>
              <a:t>a</a:t>
            </a:r>
            <a:r>
              <a:rPr sz="1800" spc="-10" dirty="0">
                <a:latin typeface="Franklin Gothic Book"/>
                <a:cs typeface="Franklin Gothic Book"/>
              </a:rPr>
              <a:t>s</a:t>
            </a:r>
            <a:r>
              <a:rPr sz="1800" spc="10" dirty="0">
                <a:latin typeface="Franklin Gothic Book"/>
                <a:cs typeface="Franklin Gothic Book"/>
              </a:rPr>
              <a:t> </a:t>
            </a:r>
            <a:r>
              <a:rPr sz="1800" spc="-15" dirty="0">
                <a:latin typeface="Franklin Gothic Book"/>
                <a:cs typeface="Franklin Gothic Book"/>
              </a:rPr>
              <a:t>t</a:t>
            </a:r>
            <a:r>
              <a:rPr sz="1800" spc="-10" dirty="0">
                <a:latin typeface="Franklin Gothic Book"/>
                <a:cs typeface="Franklin Gothic Book"/>
              </a:rPr>
              <a:t>he</a:t>
            </a:r>
            <a:r>
              <a:rPr sz="1800" spc="-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Ch</a:t>
            </a:r>
            <a:r>
              <a:rPr sz="1800" spc="-5" dirty="0">
                <a:latin typeface="Franklin Gothic Book"/>
                <a:cs typeface="Franklin Gothic Book"/>
              </a:rPr>
              <a:t>ie</a:t>
            </a:r>
            <a:r>
              <a:rPr sz="1800" spc="-10" dirty="0">
                <a:latin typeface="Franklin Gothic Book"/>
                <a:cs typeface="Franklin Gothic Book"/>
              </a:rPr>
              <a:t>f </a:t>
            </a:r>
            <a:r>
              <a:rPr sz="1800" spc="-30" dirty="0">
                <a:latin typeface="Franklin Gothic Book"/>
                <a:cs typeface="Franklin Gothic Book"/>
              </a:rPr>
              <a:t>A</a:t>
            </a:r>
            <a:r>
              <a:rPr sz="1800" spc="-10" dirty="0">
                <a:latin typeface="Franklin Gothic Book"/>
                <a:cs typeface="Franklin Gothic Book"/>
              </a:rPr>
              <a:t>cc</a:t>
            </a:r>
            <a:r>
              <a:rPr sz="1800" spc="-15" dirty="0">
                <a:latin typeface="Franklin Gothic Book"/>
                <a:cs typeface="Franklin Gothic Book"/>
              </a:rPr>
              <a:t>ele</a:t>
            </a:r>
            <a:r>
              <a:rPr sz="1800" spc="-20" dirty="0">
                <a:latin typeface="Franklin Gothic Book"/>
                <a:cs typeface="Franklin Gothic Book"/>
              </a:rPr>
              <a:t>r</a:t>
            </a:r>
            <a:r>
              <a:rPr sz="1800" spc="-15" dirty="0">
                <a:latin typeface="Franklin Gothic Book"/>
                <a:cs typeface="Franklin Gothic Book"/>
              </a:rPr>
              <a:t>a</a:t>
            </a:r>
            <a:r>
              <a:rPr sz="1800" spc="-40" dirty="0">
                <a:latin typeface="Franklin Gothic Book"/>
                <a:cs typeface="Franklin Gothic Book"/>
              </a:rPr>
              <a:t>t</a:t>
            </a:r>
            <a:r>
              <a:rPr sz="1800" spc="-10" dirty="0">
                <a:latin typeface="Franklin Gothic Book"/>
                <a:cs typeface="Franklin Gothic Book"/>
              </a:rPr>
              <a:t>or</a:t>
            </a:r>
            <a:r>
              <a:rPr sz="1800" dirty="0">
                <a:latin typeface="Franklin Gothic Book"/>
                <a:cs typeface="Franklin Gothic Book"/>
              </a:rPr>
              <a:t> </a:t>
            </a:r>
            <a:r>
              <a:rPr sz="1800" spc="-15" dirty="0">
                <a:latin typeface="Franklin Gothic Book"/>
                <a:cs typeface="Franklin Gothic Book"/>
              </a:rPr>
              <a:t>O</a:t>
            </a:r>
            <a:r>
              <a:rPr sz="1800" spc="30" dirty="0">
                <a:latin typeface="Franklin Gothic Book"/>
                <a:cs typeface="Franklin Gothic Book"/>
              </a:rPr>
              <a:t>f</a:t>
            </a:r>
            <a:r>
              <a:rPr sz="1800" dirty="0">
                <a:latin typeface="Franklin Gothic Book"/>
                <a:cs typeface="Franklin Gothic Book"/>
              </a:rPr>
              <a:t>f</a:t>
            </a:r>
            <a:r>
              <a:rPr sz="1800" spc="-5" dirty="0">
                <a:latin typeface="Franklin Gothic Book"/>
                <a:cs typeface="Franklin Gothic Book"/>
              </a:rPr>
              <a:t>i</a:t>
            </a:r>
            <a:r>
              <a:rPr sz="1800" dirty="0">
                <a:latin typeface="Franklin Gothic Book"/>
                <a:cs typeface="Franklin Gothic Book"/>
              </a:rPr>
              <a:t>c</a:t>
            </a:r>
            <a:r>
              <a:rPr sz="1800" spc="-15" dirty="0">
                <a:latin typeface="Franklin Gothic Book"/>
                <a:cs typeface="Franklin Gothic Book"/>
              </a:rPr>
              <a:t>e</a:t>
            </a:r>
            <a:r>
              <a:rPr sz="1800" spc="-10" dirty="0">
                <a:latin typeface="Franklin Gothic Book"/>
                <a:cs typeface="Franklin Gothic Book"/>
              </a:rPr>
              <a:t>r</a:t>
            </a:r>
            <a:r>
              <a:rPr sz="1800" spc="-15" dirty="0">
                <a:latin typeface="Franklin Gothic Book"/>
                <a:cs typeface="Franklin Gothic Book"/>
              </a:rPr>
              <a:t> an</a:t>
            </a:r>
            <a:r>
              <a:rPr sz="1800" spc="-10" dirty="0">
                <a:latin typeface="Franklin Gothic Book"/>
                <a:cs typeface="Franklin Gothic Book"/>
              </a:rPr>
              <a:t>d</a:t>
            </a:r>
            <a:r>
              <a:rPr sz="1800" spc="5" dirty="0">
                <a:latin typeface="Franklin Gothic Book"/>
                <a:cs typeface="Franklin Gothic Book"/>
              </a:rPr>
              <a:t> I</a:t>
            </a:r>
            <a:r>
              <a:rPr sz="1800" spc="-15" dirty="0">
                <a:latin typeface="Franklin Gothic Book"/>
                <a:cs typeface="Franklin Gothic Book"/>
              </a:rPr>
              <a:t>nn</a:t>
            </a:r>
            <a:r>
              <a:rPr sz="1800" spc="-50" dirty="0">
                <a:latin typeface="Franklin Gothic Book"/>
                <a:cs typeface="Franklin Gothic Book"/>
              </a:rPr>
              <a:t>o</a:t>
            </a:r>
            <a:r>
              <a:rPr sz="1800" spc="-10" dirty="0">
                <a:latin typeface="Franklin Gothic Book"/>
                <a:cs typeface="Franklin Gothic Book"/>
              </a:rPr>
              <a:t>v</a:t>
            </a:r>
            <a:r>
              <a:rPr sz="1800" spc="-15" dirty="0">
                <a:latin typeface="Franklin Gothic Book"/>
                <a:cs typeface="Franklin Gothic Book"/>
              </a:rPr>
              <a:t>at</a:t>
            </a:r>
            <a:r>
              <a:rPr sz="1800" spc="-5" dirty="0">
                <a:latin typeface="Franklin Gothic Book"/>
                <a:cs typeface="Franklin Gothic Book"/>
              </a:rPr>
              <a:t>i</a:t>
            </a:r>
            <a:r>
              <a:rPr sz="1800" dirty="0">
                <a:latin typeface="Franklin Gothic Book"/>
                <a:cs typeface="Franklin Gothic Book"/>
              </a:rPr>
              <a:t>o</a:t>
            </a:r>
            <a:r>
              <a:rPr sz="1800" spc="-10" dirty="0">
                <a:latin typeface="Franklin Gothic Book"/>
                <a:cs typeface="Franklin Gothic Book"/>
              </a:rPr>
              <a:t>n</a:t>
            </a:r>
            <a:r>
              <a:rPr sz="1800" dirty="0">
                <a:latin typeface="Franklin Gothic Book"/>
                <a:cs typeface="Franklin Gothic Book"/>
              </a:rPr>
              <a:t> P</a:t>
            </a:r>
            <a:r>
              <a:rPr sz="1800" spc="-55" dirty="0">
                <a:latin typeface="Franklin Gothic Book"/>
                <a:cs typeface="Franklin Gothic Book"/>
              </a:rPr>
              <a:t>r</a:t>
            </a:r>
            <a:r>
              <a:rPr sz="1800" spc="-10" dirty="0">
                <a:latin typeface="Franklin Gothic Book"/>
                <a:cs typeface="Franklin Gothic Book"/>
              </a:rPr>
              <a:t>o</a:t>
            </a:r>
            <a:r>
              <a:rPr sz="1800" dirty="0">
                <a:latin typeface="Franklin Gothic Book"/>
                <a:cs typeface="Franklin Gothic Book"/>
              </a:rPr>
              <a:t>g</a:t>
            </a:r>
            <a:r>
              <a:rPr sz="1800" spc="-20" dirty="0">
                <a:latin typeface="Franklin Gothic Book"/>
                <a:cs typeface="Franklin Gothic Book"/>
              </a:rPr>
              <a:t>r</a:t>
            </a:r>
            <a:r>
              <a:rPr sz="1800" spc="-15" dirty="0">
                <a:latin typeface="Franklin Gothic Book"/>
                <a:cs typeface="Franklin Gothic Book"/>
              </a:rPr>
              <a:t>am</a:t>
            </a:r>
            <a:r>
              <a:rPr sz="1800" dirty="0">
                <a:latin typeface="Franklin Gothic Book"/>
                <a:cs typeface="Franklin Gothic Book"/>
              </a:rPr>
              <a:t> </a:t>
            </a:r>
            <a:r>
              <a:rPr sz="1800" spc="5" dirty="0">
                <a:latin typeface="Franklin Gothic Book"/>
                <a:cs typeface="Franklin Gothic Book"/>
              </a:rPr>
              <a:t>M</a:t>
            </a:r>
            <a:r>
              <a:rPr sz="1800" spc="-15" dirty="0">
                <a:latin typeface="Franklin Gothic Book"/>
                <a:cs typeface="Franklin Gothic Book"/>
              </a:rPr>
              <a:t>ana</a:t>
            </a:r>
            <a:r>
              <a:rPr sz="1800" spc="-10" dirty="0">
                <a:latin typeface="Franklin Gothic Book"/>
                <a:cs typeface="Franklin Gothic Book"/>
              </a:rPr>
              <a:t>g</a:t>
            </a:r>
            <a:r>
              <a:rPr sz="1800" spc="-15" dirty="0">
                <a:latin typeface="Franklin Gothic Book"/>
                <a:cs typeface="Franklin Gothic Book"/>
              </a:rPr>
              <a:t>e</a:t>
            </a:r>
            <a:r>
              <a:rPr sz="1800" spc="-10" dirty="0">
                <a:latin typeface="Franklin Gothic Book"/>
                <a:cs typeface="Franklin Gothic Book"/>
              </a:rPr>
              <a:t>r</a:t>
            </a:r>
            <a:r>
              <a:rPr sz="1800" dirty="0">
                <a:latin typeface="Franklin Gothic Book"/>
                <a:cs typeface="Franklin Gothic Book"/>
              </a:rPr>
              <a:t> w</a:t>
            </a:r>
            <a:r>
              <a:rPr sz="1800" spc="-5" dirty="0">
                <a:latin typeface="Franklin Gothic Book"/>
                <a:cs typeface="Franklin Gothic Book"/>
              </a:rPr>
              <a:t>it</a:t>
            </a:r>
            <a:r>
              <a:rPr sz="1800" dirty="0">
                <a:latin typeface="Franklin Gothic Book"/>
                <a:cs typeface="Franklin Gothic Book"/>
              </a:rPr>
              <a:t>h</a:t>
            </a:r>
            <a:r>
              <a:rPr sz="1800" spc="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a</a:t>
            </a:r>
            <a:r>
              <a:rPr sz="1800" spc="-5" dirty="0">
                <a:latin typeface="Franklin Gothic Book"/>
                <a:cs typeface="Franklin Gothic Book"/>
              </a:rPr>
              <a:t> </a:t>
            </a:r>
            <a:r>
              <a:rPr sz="1800" spc="-50" dirty="0">
                <a:latin typeface="Franklin Gothic Book"/>
                <a:cs typeface="Franklin Gothic Book"/>
              </a:rPr>
              <a:t>k</a:t>
            </a:r>
            <a:r>
              <a:rPr sz="1800" spc="-15" dirty="0">
                <a:latin typeface="Franklin Gothic Book"/>
                <a:cs typeface="Franklin Gothic Book"/>
              </a:rPr>
              <a:t>ee</a:t>
            </a:r>
            <a:r>
              <a:rPr sz="1800" spc="-10" dirty="0">
                <a:latin typeface="Franklin Gothic Book"/>
                <a:cs typeface="Franklin Gothic Book"/>
              </a:rPr>
              <a:t>n</a:t>
            </a:r>
            <a:r>
              <a:rPr sz="1800" dirty="0">
                <a:latin typeface="Franklin Gothic Book"/>
                <a:cs typeface="Franklin Gothic Book"/>
              </a:rPr>
              <a:t> </a:t>
            </a:r>
            <a:r>
              <a:rPr sz="1800" spc="-50" dirty="0">
                <a:latin typeface="Franklin Gothic Book"/>
                <a:cs typeface="Franklin Gothic Book"/>
              </a:rPr>
              <a:t>f</a:t>
            </a:r>
            <a:r>
              <a:rPr sz="1800" spc="-10" dirty="0">
                <a:latin typeface="Franklin Gothic Book"/>
                <a:cs typeface="Franklin Gothic Book"/>
              </a:rPr>
              <a:t>oc</a:t>
            </a:r>
            <a:r>
              <a:rPr sz="1800" spc="-15" dirty="0">
                <a:latin typeface="Franklin Gothic Book"/>
                <a:cs typeface="Franklin Gothic Book"/>
              </a:rPr>
              <a:t>u</a:t>
            </a:r>
            <a:r>
              <a:rPr sz="1800" spc="-10" dirty="0">
                <a:latin typeface="Franklin Gothic Book"/>
                <a:cs typeface="Franklin Gothic Book"/>
              </a:rPr>
              <a:t>s</a:t>
            </a:r>
            <a:r>
              <a:rPr sz="1800" spc="-1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on</a:t>
            </a:r>
            <a:r>
              <a:rPr sz="1800" dirty="0">
                <a:latin typeface="Franklin Gothic Book"/>
                <a:cs typeface="Franklin Gothic Book"/>
              </a:rPr>
              <a:t> </a:t>
            </a:r>
            <a:r>
              <a:rPr sz="1800" spc="-20" dirty="0">
                <a:latin typeface="Franklin Gothic Book"/>
                <a:cs typeface="Franklin Gothic Book"/>
              </a:rPr>
              <a:t>m</a:t>
            </a:r>
            <a:r>
              <a:rPr sz="1800" spc="-10" dirty="0">
                <a:latin typeface="Franklin Gothic Book"/>
                <a:cs typeface="Franklin Gothic Book"/>
              </a:rPr>
              <a:t>od</a:t>
            </a:r>
            <a:r>
              <a:rPr sz="1800" spc="-15" dirty="0">
                <a:latin typeface="Franklin Gothic Book"/>
                <a:cs typeface="Franklin Gothic Book"/>
              </a:rPr>
              <a:t>ern</a:t>
            </a:r>
            <a:r>
              <a:rPr sz="1800" spc="-5" dirty="0">
                <a:latin typeface="Franklin Gothic Book"/>
                <a:cs typeface="Franklin Gothic Book"/>
              </a:rPr>
              <a:t>i</a:t>
            </a:r>
            <a:r>
              <a:rPr sz="1800" spc="5" dirty="0">
                <a:latin typeface="Franklin Gothic Book"/>
                <a:cs typeface="Franklin Gothic Book"/>
              </a:rPr>
              <a:t>z</a:t>
            </a:r>
            <a:r>
              <a:rPr sz="1800" spc="-10" dirty="0">
                <a:latin typeface="Franklin Gothic Book"/>
                <a:cs typeface="Franklin Gothic Book"/>
              </a:rPr>
              <a:t>i</a:t>
            </a:r>
            <a:r>
              <a:rPr sz="1800" spc="-15" dirty="0">
                <a:latin typeface="Franklin Gothic Book"/>
                <a:cs typeface="Franklin Gothic Book"/>
              </a:rPr>
              <a:t>n</a:t>
            </a:r>
            <a:r>
              <a:rPr sz="1800" dirty="0">
                <a:latin typeface="Franklin Gothic Book"/>
                <a:cs typeface="Franklin Gothic Book"/>
              </a:rPr>
              <a:t>g</a:t>
            </a:r>
            <a:r>
              <a:rPr sz="1800" spc="20" dirty="0">
                <a:latin typeface="Franklin Gothic Book"/>
                <a:cs typeface="Franklin Gothic Book"/>
              </a:rPr>
              <a:t> </a:t>
            </a:r>
            <a:r>
              <a:rPr sz="1800" spc="-15" dirty="0">
                <a:latin typeface="Franklin Gothic Book"/>
                <a:cs typeface="Franklin Gothic Book"/>
              </a:rPr>
              <a:t>t</a:t>
            </a:r>
            <a:r>
              <a:rPr sz="1800" dirty="0">
                <a:latin typeface="Franklin Gothic Book"/>
                <a:cs typeface="Franklin Gothic Book"/>
              </a:rPr>
              <a:t>h</a:t>
            </a:r>
            <a:r>
              <a:rPr sz="1800" spc="-10" dirty="0">
                <a:latin typeface="Franklin Gothic Book"/>
                <a:cs typeface="Franklin Gothic Book"/>
              </a:rPr>
              <a:t>e</a:t>
            </a:r>
            <a:r>
              <a:rPr sz="1800" spc="5" dirty="0">
                <a:latin typeface="Franklin Gothic Book"/>
                <a:cs typeface="Franklin Gothic Book"/>
              </a:rPr>
              <a:t> M</a:t>
            </a:r>
            <a:r>
              <a:rPr sz="1800" spc="-5" dirty="0">
                <a:latin typeface="Franklin Gothic Book"/>
                <a:cs typeface="Franklin Gothic Book"/>
              </a:rPr>
              <a:t>i</a:t>
            </a:r>
            <a:r>
              <a:rPr sz="1800" spc="-10" dirty="0">
                <a:latin typeface="Franklin Gothic Book"/>
                <a:cs typeface="Franklin Gothic Book"/>
              </a:rPr>
              <a:t>l</a:t>
            </a:r>
            <a:r>
              <a:rPr sz="1800" spc="-5" dirty="0">
                <a:latin typeface="Franklin Gothic Book"/>
                <a:cs typeface="Franklin Gothic Book"/>
              </a:rPr>
              <a:t>i</a:t>
            </a:r>
            <a:r>
              <a:rPr sz="1800" spc="-15" dirty="0">
                <a:latin typeface="Franklin Gothic Book"/>
                <a:cs typeface="Franklin Gothic Book"/>
              </a:rPr>
              <a:t>ta</a:t>
            </a:r>
            <a:r>
              <a:rPr sz="1800" spc="25" dirty="0">
                <a:latin typeface="Franklin Gothic Book"/>
                <a:cs typeface="Franklin Gothic Book"/>
              </a:rPr>
              <a:t>r</a:t>
            </a:r>
            <a:r>
              <a:rPr sz="1800" dirty="0">
                <a:latin typeface="Franklin Gothic Book"/>
                <a:cs typeface="Franklin Gothic Book"/>
              </a:rPr>
              <a:t>y</a:t>
            </a:r>
            <a:r>
              <a:rPr sz="1800" spc="10" dirty="0">
                <a:latin typeface="Franklin Gothic Book"/>
                <a:cs typeface="Franklin Gothic Book"/>
              </a:rPr>
              <a:t> </a:t>
            </a:r>
            <a:r>
              <a:rPr sz="1800" spc="-20" dirty="0">
                <a:latin typeface="Franklin Gothic Book"/>
                <a:cs typeface="Franklin Gothic Book"/>
              </a:rPr>
              <a:t>Hea</a:t>
            </a:r>
            <a:r>
              <a:rPr sz="1800" spc="-15" dirty="0">
                <a:latin typeface="Franklin Gothic Book"/>
                <a:cs typeface="Franklin Gothic Book"/>
              </a:rPr>
              <a:t>lt</a:t>
            </a:r>
            <a:r>
              <a:rPr sz="1800" dirty="0">
                <a:latin typeface="Franklin Gothic Book"/>
                <a:cs typeface="Franklin Gothic Book"/>
              </a:rPr>
              <a:t>h</a:t>
            </a:r>
            <a:r>
              <a:rPr sz="1800" spc="15" dirty="0">
                <a:latin typeface="Franklin Gothic Book"/>
                <a:cs typeface="Franklin Gothic Book"/>
              </a:rPr>
              <a:t> </a:t>
            </a:r>
            <a:r>
              <a:rPr sz="1800" spc="-5" dirty="0">
                <a:latin typeface="Franklin Gothic Book"/>
                <a:cs typeface="Franklin Gothic Book"/>
              </a:rPr>
              <a:t>Sys</a:t>
            </a:r>
            <a:r>
              <a:rPr sz="1800" spc="-50" dirty="0">
                <a:latin typeface="Franklin Gothic Book"/>
                <a:cs typeface="Franklin Gothic Book"/>
              </a:rPr>
              <a:t>t</a:t>
            </a:r>
            <a:r>
              <a:rPr sz="1800" spc="-15" dirty="0">
                <a:latin typeface="Franklin Gothic Book"/>
                <a:cs typeface="Franklin Gothic Book"/>
              </a:rPr>
              <a:t>em</a:t>
            </a:r>
            <a:r>
              <a:rPr sz="1800" spc="15" dirty="0">
                <a:latin typeface="Franklin Gothic Book"/>
                <a:cs typeface="Franklin Gothic Book"/>
              </a:rPr>
              <a:t> </a:t>
            </a:r>
            <a:r>
              <a:rPr sz="1800" spc="-5" dirty="0">
                <a:latin typeface="Franklin Gothic Book"/>
                <a:cs typeface="Franklin Gothic Book"/>
              </a:rPr>
              <a:t>(</a:t>
            </a:r>
            <a:r>
              <a:rPr sz="1800" spc="5" dirty="0">
                <a:latin typeface="Franklin Gothic Book"/>
                <a:cs typeface="Franklin Gothic Book"/>
              </a:rPr>
              <a:t>M</a:t>
            </a:r>
            <a:r>
              <a:rPr sz="1800" spc="-20" dirty="0">
                <a:latin typeface="Franklin Gothic Book"/>
                <a:cs typeface="Franklin Gothic Book"/>
              </a:rPr>
              <a:t>HS</a:t>
            </a:r>
            <a:r>
              <a:rPr sz="1800" dirty="0">
                <a:latin typeface="Franklin Gothic Book"/>
                <a:cs typeface="Franklin Gothic Book"/>
              </a:rPr>
              <a:t>) </a:t>
            </a:r>
            <a:r>
              <a:rPr sz="1800" spc="-10" dirty="0">
                <a:latin typeface="Franklin Gothic Book"/>
                <a:cs typeface="Franklin Gothic Book"/>
              </a:rPr>
              <a:t>h</a:t>
            </a:r>
            <a:r>
              <a:rPr sz="1800" spc="-15" dirty="0">
                <a:latin typeface="Franklin Gothic Book"/>
                <a:cs typeface="Franklin Gothic Book"/>
              </a:rPr>
              <a:t>ealt</a:t>
            </a:r>
            <a:r>
              <a:rPr sz="1800" spc="-10" dirty="0">
                <a:latin typeface="Franklin Gothic Book"/>
                <a:cs typeface="Franklin Gothic Book"/>
              </a:rPr>
              <a:t>hc</a:t>
            </a:r>
            <a:r>
              <a:rPr sz="1800" spc="-15" dirty="0">
                <a:latin typeface="Franklin Gothic Book"/>
                <a:cs typeface="Franklin Gothic Book"/>
              </a:rPr>
              <a:t>a</a:t>
            </a:r>
            <a:r>
              <a:rPr sz="1800" spc="-20" dirty="0">
                <a:latin typeface="Franklin Gothic Book"/>
                <a:cs typeface="Franklin Gothic Book"/>
              </a:rPr>
              <a:t>r</a:t>
            </a:r>
            <a:r>
              <a:rPr sz="1800" spc="-10" dirty="0">
                <a:latin typeface="Franklin Gothic Book"/>
                <a:cs typeface="Franklin Gothic Book"/>
              </a:rPr>
              <a:t>e</a:t>
            </a:r>
            <a:r>
              <a:rPr sz="1800" spc="1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d</a:t>
            </a:r>
            <a:r>
              <a:rPr sz="1800" spc="-15" dirty="0">
                <a:latin typeface="Franklin Gothic Book"/>
                <a:cs typeface="Franklin Gothic Book"/>
              </a:rPr>
              <a:t>el</a:t>
            </a:r>
            <a:r>
              <a:rPr sz="1800" spc="-5" dirty="0">
                <a:latin typeface="Franklin Gothic Book"/>
                <a:cs typeface="Franklin Gothic Book"/>
              </a:rPr>
              <a:t>i</a:t>
            </a:r>
            <a:r>
              <a:rPr sz="1800" spc="-20" dirty="0">
                <a:latin typeface="Franklin Gothic Book"/>
                <a:cs typeface="Franklin Gothic Book"/>
              </a:rPr>
              <a:t>v</a:t>
            </a:r>
            <a:r>
              <a:rPr sz="1800" spc="-15" dirty="0">
                <a:latin typeface="Franklin Gothic Book"/>
                <a:cs typeface="Franklin Gothic Book"/>
              </a:rPr>
              <a:t>e</a:t>
            </a:r>
            <a:r>
              <a:rPr sz="1800" spc="25" dirty="0">
                <a:latin typeface="Franklin Gothic Book"/>
                <a:cs typeface="Franklin Gothic Book"/>
              </a:rPr>
              <a:t>r</a:t>
            </a:r>
            <a:r>
              <a:rPr sz="1800" dirty="0">
                <a:latin typeface="Franklin Gothic Book"/>
                <a:cs typeface="Franklin Gothic Book"/>
              </a:rPr>
              <a:t>y</a:t>
            </a:r>
            <a:r>
              <a:rPr sz="1800" spc="10" dirty="0">
                <a:latin typeface="Franklin Gothic Book"/>
                <a:cs typeface="Franklin Gothic Book"/>
              </a:rPr>
              <a:t> </a:t>
            </a:r>
            <a:r>
              <a:rPr sz="1800" spc="-20" dirty="0">
                <a:latin typeface="Franklin Gothic Book"/>
                <a:cs typeface="Franklin Gothic Book"/>
              </a:rPr>
              <a:t>m</a:t>
            </a:r>
            <a:r>
              <a:rPr sz="1800" spc="-10" dirty="0">
                <a:latin typeface="Franklin Gothic Book"/>
                <a:cs typeface="Franklin Gothic Book"/>
              </a:rPr>
              <a:t>od</a:t>
            </a:r>
            <a:r>
              <a:rPr sz="1800" spc="-15" dirty="0">
                <a:latin typeface="Franklin Gothic Book"/>
                <a:cs typeface="Franklin Gothic Book"/>
              </a:rPr>
              <a:t>el</a:t>
            </a:r>
            <a:r>
              <a:rPr sz="1800" dirty="0">
                <a:latin typeface="Franklin Gothic Book"/>
                <a:cs typeface="Franklin Gothic Book"/>
              </a:rPr>
              <a:t>.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8292210" y="1778419"/>
            <a:ext cx="3284181" cy="315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292213" y="1778431"/>
            <a:ext cx="3284220" cy="3156585"/>
          </a:xfrm>
          <a:custGeom>
            <a:avLst/>
            <a:gdLst/>
            <a:ahLst/>
            <a:cxnLst/>
            <a:rect l="l" t="t" r="r" b="b"/>
            <a:pathLst>
              <a:path w="3284220" h="3156585">
                <a:moveTo>
                  <a:pt x="481012" y="462143"/>
                </a:moveTo>
                <a:lnTo>
                  <a:pt x="389620" y="557348"/>
                </a:lnTo>
                <a:lnTo>
                  <a:pt x="307847" y="657725"/>
                </a:lnTo>
                <a:lnTo>
                  <a:pt x="235696" y="762697"/>
                </a:lnTo>
                <a:lnTo>
                  <a:pt x="173164" y="871692"/>
                </a:lnTo>
                <a:lnTo>
                  <a:pt x="120253" y="984134"/>
                </a:lnTo>
                <a:lnTo>
                  <a:pt x="76962" y="1099449"/>
                </a:lnTo>
                <a:lnTo>
                  <a:pt x="43291" y="1217063"/>
                </a:lnTo>
                <a:lnTo>
                  <a:pt x="19240" y="1336401"/>
                </a:lnTo>
                <a:lnTo>
                  <a:pt x="4810" y="1456890"/>
                </a:lnTo>
                <a:lnTo>
                  <a:pt x="0" y="1577954"/>
                </a:lnTo>
                <a:lnTo>
                  <a:pt x="4810" y="1699019"/>
                </a:lnTo>
                <a:lnTo>
                  <a:pt x="19240" y="1819511"/>
                </a:lnTo>
                <a:lnTo>
                  <a:pt x="43291" y="1938856"/>
                </a:lnTo>
                <a:lnTo>
                  <a:pt x="76962" y="2056479"/>
                </a:lnTo>
                <a:lnTo>
                  <a:pt x="120253" y="2171805"/>
                </a:lnTo>
                <a:lnTo>
                  <a:pt x="173164" y="2284261"/>
                </a:lnTo>
                <a:lnTo>
                  <a:pt x="235696" y="2393271"/>
                </a:lnTo>
                <a:lnTo>
                  <a:pt x="307848" y="2498262"/>
                </a:lnTo>
                <a:lnTo>
                  <a:pt x="389620" y="2598660"/>
                </a:lnTo>
                <a:lnTo>
                  <a:pt x="481012" y="2693889"/>
                </a:lnTo>
                <a:lnTo>
                  <a:pt x="580104" y="2781719"/>
                </a:lnTo>
                <a:lnTo>
                  <a:pt x="684574" y="2860305"/>
                </a:lnTo>
                <a:lnTo>
                  <a:pt x="793824" y="2929645"/>
                </a:lnTo>
                <a:lnTo>
                  <a:pt x="907257" y="2989740"/>
                </a:lnTo>
                <a:lnTo>
                  <a:pt x="1024273" y="3040589"/>
                </a:lnTo>
                <a:lnTo>
                  <a:pt x="1144277" y="3082193"/>
                </a:lnTo>
                <a:lnTo>
                  <a:pt x="1266670" y="3114552"/>
                </a:lnTo>
                <a:lnTo>
                  <a:pt x="1390855" y="3137665"/>
                </a:lnTo>
                <a:lnTo>
                  <a:pt x="1516234" y="3151533"/>
                </a:lnTo>
                <a:lnTo>
                  <a:pt x="1642210" y="3156156"/>
                </a:lnTo>
                <a:lnTo>
                  <a:pt x="1768184" y="3151533"/>
                </a:lnTo>
                <a:lnTo>
                  <a:pt x="1893559" y="3137665"/>
                </a:lnTo>
                <a:lnTo>
                  <a:pt x="2017738" y="3114552"/>
                </a:lnTo>
                <a:lnTo>
                  <a:pt x="2140122" y="3082193"/>
                </a:lnTo>
                <a:lnTo>
                  <a:pt x="2260115" y="3040589"/>
                </a:lnTo>
                <a:lnTo>
                  <a:pt x="2377118" y="2989740"/>
                </a:lnTo>
                <a:lnTo>
                  <a:pt x="2490534" y="2929645"/>
                </a:lnTo>
                <a:lnTo>
                  <a:pt x="2599765" y="2860305"/>
                </a:lnTo>
                <a:lnTo>
                  <a:pt x="2704214" y="2781719"/>
                </a:lnTo>
                <a:lnTo>
                  <a:pt x="2803283" y="2693889"/>
                </a:lnTo>
                <a:lnTo>
                  <a:pt x="2894652" y="2598660"/>
                </a:lnTo>
                <a:lnTo>
                  <a:pt x="2976403" y="2498262"/>
                </a:lnTo>
                <a:lnTo>
                  <a:pt x="3048536" y="2393271"/>
                </a:lnTo>
                <a:lnTo>
                  <a:pt x="3111052" y="2284261"/>
                </a:lnTo>
                <a:lnTo>
                  <a:pt x="3163950" y="2171805"/>
                </a:lnTo>
                <a:lnTo>
                  <a:pt x="3207230" y="2056479"/>
                </a:lnTo>
                <a:lnTo>
                  <a:pt x="3240892" y="1938856"/>
                </a:lnTo>
                <a:lnTo>
                  <a:pt x="3264936" y="1819511"/>
                </a:lnTo>
                <a:lnTo>
                  <a:pt x="3279363" y="1699019"/>
                </a:lnTo>
                <a:lnTo>
                  <a:pt x="3284172" y="1577954"/>
                </a:lnTo>
                <a:lnTo>
                  <a:pt x="3279363" y="1456890"/>
                </a:lnTo>
                <a:lnTo>
                  <a:pt x="3264936" y="1336401"/>
                </a:lnTo>
                <a:lnTo>
                  <a:pt x="3240892" y="1217063"/>
                </a:lnTo>
                <a:lnTo>
                  <a:pt x="3207230" y="1099449"/>
                </a:lnTo>
                <a:lnTo>
                  <a:pt x="3163950" y="984134"/>
                </a:lnTo>
                <a:lnTo>
                  <a:pt x="3111052" y="871692"/>
                </a:lnTo>
                <a:lnTo>
                  <a:pt x="3048536" y="762697"/>
                </a:lnTo>
                <a:lnTo>
                  <a:pt x="2976403" y="657725"/>
                </a:lnTo>
                <a:lnTo>
                  <a:pt x="2894652" y="557348"/>
                </a:lnTo>
                <a:lnTo>
                  <a:pt x="2803283" y="462143"/>
                </a:lnTo>
                <a:lnTo>
                  <a:pt x="2704214" y="374336"/>
                </a:lnTo>
                <a:lnTo>
                  <a:pt x="2599765" y="295771"/>
                </a:lnTo>
                <a:lnTo>
                  <a:pt x="2490534" y="226450"/>
                </a:lnTo>
                <a:lnTo>
                  <a:pt x="2377118" y="166371"/>
                </a:lnTo>
                <a:lnTo>
                  <a:pt x="2260115" y="115535"/>
                </a:lnTo>
                <a:lnTo>
                  <a:pt x="2140122" y="73942"/>
                </a:lnTo>
                <a:lnTo>
                  <a:pt x="2017738" y="41592"/>
                </a:lnTo>
                <a:lnTo>
                  <a:pt x="1893559" y="18485"/>
                </a:lnTo>
                <a:lnTo>
                  <a:pt x="1768184" y="4621"/>
                </a:lnTo>
                <a:lnTo>
                  <a:pt x="1642210" y="0"/>
                </a:lnTo>
                <a:lnTo>
                  <a:pt x="1516234" y="4621"/>
                </a:lnTo>
                <a:lnTo>
                  <a:pt x="1390855" y="18485"/>
                </a:lnTo>
                <a:lnTo>
                  <a:pt x="1266670" y="41592"/>
                </a:lnTo>
                <a:lnTo>
                  <a:pt x="1144277" y="73942"/>
                </a:lnTo>
                <a:lnTo>
                  <a:pt x="1024273" y="115535"/>
                </a:lnTo>
                <a:lnTo>
                  <a:pt x="907257" y="166371"/>
                </a:lnTo>
                <a:lnTo>
                  <a:pt x="793824" y="226450"/>
                </a:lnTo>
                <a:lnTo>
                  <a:pt x="684574" y="295771"/>
                </a:lnTo>
                <a:lnTo>
                  <a:pt x="580104" y="374336"/>
                </a:lnTo>
                <a:lnTo>
                  <a:pt x="481012" y="462143"/>
                </a:lnTo>
              </a:path>
            </a:pathLst>
          </a:custGeom>
          <a:ln w="63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364716" y="1847773"/>
            <a:ext cx="3148965" cy="3027045"/>
          </a:xfrm>
          <a:custGeom>
            <a:avLst/>
            <a:gdLst/>
            <a:ahLst/>
            <a:cxnLst/>
            <a:rect l="l" t="t" r="r" b="b"/>
            <a:pathLst>
              <a:path w="3148965" h="3027045">
                <a:moveTo>
                  <a:pt x="1574209" y="0"/>
                </a:moveTo>
                <a:lnTo>
                  <a:pt x="1453443" y="4431"/>
                </a:lnTo>
                <a:lnTo>
                  <a:pt x="1333249" y="17727"/>
                </a:lnTo>
                <a:lnTo>
                  <a:pt x="1214200" y="39886"/>
                </a:lnTo>
                <a:lnTo>
                  <a:pt x="1096870" y="70908"/>
                </a:lnTo>
                <a:lnTo>
                  <a:pt x="981830" y="110794"/>
                </a:lnTo>
                <a:lnTo>
                  <a:pt x="869653" y="159544"/>
                </a:lnTo>
                <a:lnTo>
                  <a:pt x="760912" y="217157"/>
                </a:lnTo>
                <a:lnTo>
                  <a:pt x="656179" y="283634"/>
                </a:lnTo>
                <a:lnTo>
                  <a:pt x="556027" y="358975"/>
                </a:lnTo>
                <a:lnTo>
                  <a:pt x="461029" y="443179"/>
                </a:lnTo>
                <a:lnTo>
                  <a:pt x="373433" y="534498"/>
                </a:lnTo>
                <a:lnTo>
                  <a:pt x="295058" y="630772"/>
                </a:lnTo>
                <a:lnTo>
                  <a:pt x="225904" y="731449"/>
                </a:lnTo>
                <a:lnTo>
                  <a:pt x="165970" y="835979"/>
                </a:lnTo>
                <a:lnTo>
                  <a:pt x="115257" y="943813"/>
                </a:lnTo>
                <a:lnTo>
                  <a:pt x="73764" y="1054398"/>
                </a:lnTo>
                <a:lnTo>
                  <a:pt x="41492" y="1167186"/>
                </a:lnTo>
                <a:lnTo>
                  <a:pt x="18441" y="1281625"/>
                </a:lnTo>
                <a:lnTo>
                  <a:pt x="4610" y="1397165"/>
                </a:lnTo>
                <a:lnTo>
                  <a:pt x="0" y="1513255"/>
                </a:lnTo>
                <a:lnTo>
                  <a:pt x="4610" y="1629346"/>
                </a:lnTo>
                <a:lnTo>
                  <a:pt x="18441" y="1744886"/>
                </a:lnTo>
                <a:lnTo>
                  <a:pt x="41492" y="1859325"/>
                </a:lnTo>
                <a:lnTo>
                  <a:pt x="73764" y="1972112"/>
                </a:lnTo>
                <a:lnTo>
                  <a:pt x="115257" y="2082698"/>
                </a:lnTo>
                <a:lnTo>
                  <a:pt x="165970" y="2190531"/>
                </a:lnTo>
                <a:lnTo>
                  <a:pt x="225904" y="2295062"/>
                </a:lnTo>
                <a:lnTo>
                  <a:pt x="295058" y="2395739"/>
                </a:lnTo>
                <a:lnTo>
                  <a:pt x="373433" y="2492013"/>
                </a:lnTo>
                <a:lnTo>
                  <a:pt x="461029" y="2583332"/>
                </a:lnTo>
                <a:lnTo>
                  <a:pt x="556027" y="2667558"/>
                </a:lnTo>
                <a:lnTo>
                  <a:pt x="656179" y="2742918"/>
                </a:lnTo>
                <a:lnTo>
                  <a:pt x="760912" y="2809412"/>
                </a:lnTo>
                <a:lnTo>
                  <a:pt x="869653" y="2867040"/>
                </a:lnTo>
                <a:lnTo>
                  <a:pt x="981830" y="2915802"/>
                </a:lnTo>
                <a:lnTo>
                  <a:pt x="1096870" y="2955698"/>
                </a:lnTo>
                <a:lnTo>
                  <a:pt x="1214200" y="2986729"/>
                </a:lnTo>
                <a:lnTo>
                  <a:pt x="1333249" y="3008894"/>
                </a:lnTo>
                <a:lnTo>
                  <a:pt x="1453443" y="3022192"/>
                </a:lnTo>
                <a:lnTo>
                  <a:pt x="1574209" y="3026625"/>
                </a:lnTo>
                <a:lnTo>
                  <a:pt x="1694975" y="3022192"/>
                </a:lnTo>
                <a:lnTo>
                  <a:pt x="1815169" y="3008894"/>
                </a:lnTo>
                <a:lnTo>
                  <a:pt x="1934217" y="2986729"/>
                </a:lnTo>
                <a:lnTo>
                  <a:pt x="2051548" y="2955698"/>
                </a:lnTo>
                <a:lnTo>
                  <a:pt x="2166588" y="2915802"/>
                </a:lnTo>
                <a:lnTo>
                  <a:pt x="2278765" y="2867040"/>
                </a:lnTo>
                <a:lnTo>
                  <a:pt x="2387506" y="2809412"/>
                </a:lnTo>
                <a:lnTo>
                  <a:pt x="2492239" y="2742918"/>
                </a:lnTo>
                <a:lnTo>
                  <a:pt x="2592391" y="2667558"/>
                </a:lnTo>
                <a:lnTo>
                  <a:pt x="2687389" y="2583332"/>
                </a:lnTo>
                <a:lnTo>
                  <a:pt x="2774985" y="2492013"/>
                </a:lnTo>
                <a:lnTo>
                  <a:pt x="2853360" y="2395739"/>
                </a:lnTo>
                <a:lnTo>
                  <a:pt x="2922514" y="2295062"/>
                </a:lnTo>
                <a:lnTo>
                  <a:pt x="2982448" y="2190531"/>
                </a:lnTo>
                <a:lnTo>
                  <a:pt x="3033161" y="2082698"/>
                </a:lnTo>
                <a:lnTo>
                  <a:pt x="3074654" y="1972112"/>
                </a:lnTo>
                <a:lnTo>
                  <a:pt x="3106926" y="1859325"/>
                </a:lnTo>
                <a:lnTo>
                  <a:pt x="3129977" y="1744886"/>
                </a:lnTo>
                <a:lnTo>
                  <a:pt x="3143808" y="1629346"/>
                </a:lnTo>
                <a:lnTo>
                  <a:pt x="3148418" y="1513255"/>
                </a:lnTo>
                <a:lnTo>
                  <a:pt x="3143808" y="1397165"/>
                </a:lnTo>
                <a:lnTo>
                  <a:pt x="3129977" y="1281625"/>
                </a:lnTo>
                <a:lnTo>
                  <a:pt x="3106926" y="1167186"/>
                </a:lnTo>
                <a:lnTo>
                  <a:pt x="3074654" y="1054398"/>
                </a:lnTo>
                <a:lnTo>
                  <a:pt x="3033161" y="943813"/>
                </a:lnTo>
                <a:lnTo>
                  <a:pt x="2982448" y="835979"/>
                </a:lnTo>
                <a:lnTo>
                  <a:pt x="2922514" y="731449"/>
                </a:lnTo>
                <a:lnTo>
                  <a:pt x="2853360" y="630772"/>
                </a:lnTo>
                <a:lnTo>
                  <a:pt x="2774985" y="534498"/>
                </a:lnTo>
                <a:lnTo>
                  <a:pt x="2687389" y="443179"/>
                </a:lnTo>
                <a:lnTo>
                  <a:pt x="2592391" y="358975"/>
                </a:lnTo>
                <a:lnTo>
                  <a:pt x="2492239" y="283634"/>
                </a:lnTo>
                <a:lnTo>
                  <a:pt x="2387506" y="217157"/>
                </a:lnTo>
                <a:lnTo>
                  <a:pt x="2278765" y="159544"/>
                </a:lnTo>
                <a:lnTo>
                  <a:pt x="2166588" y="110794"/>
                </a:lnTo>
                <a:lnTo>
                  <a:pt x="2051548" y="70908"/>
                </a:lnTo>
                <a:lnTo>
                  <a:pt x="1934217" y="39886"/>
                </a:lnTo>
                <a:lnTo>
                  <a:pt x="1815169" y="17727"/>
                </a:lnTo>
                <a:lnTo>
                  <a:pt x="1694975" y="4431"/>
                </a:lnTo>
                <a:lnTo>
                  <a:pt x="1574209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364716" y="1847773"/>
            <a:ext cx="3148965" cy="3027045"/>
          </a:xfrm>
          <a:custGeom>
            <a:avLst/>
            <a:gdLst/>
            <a:ahLst/>
            <a:cxnLst/>
            <a:rect l="l" t="t" r="r" b="b"/>
            <a:pathLst>
              <a:path w="3148965" h="3027045">
                <a:moveTo>
                  <a:pt x="461029" y="443179"/>
                </a:moveTo>
                <a:lnTo>
                  <a:pt x="373433" y="534498"/>
                </a:lnTo>
                <a:lnTo>
                  <a:pt x="295058" y="630772"/>
                </a:lnTo>
                <a:lnTo>
                  <a:pt x="225904" y="731449"/>
                </a:lnTo>
                <a:lnTo>
                  <a:pt x="165970" y="835979"/>
                </a:lnTo>
                <a:lnTo>
                  <a:pt x="115257" y="943813"/>
                </a:lnTo>
                <a:lnTo>
                  <a:pt x="73764" y="1054398"/>
                </a:lnTo>
                <a:lnTo>
                  <a:pt x="41492" y="1167186"/>
                </a:lnTo>
                <a:lnTo>
                  <a:pt x="18441" y="1281625"/>
                </a:lnTo>
                <a:lnTo>
                  <a:pt x="4610" y="1397165"/>
                </a:lnTo>
                <a:lnTo>
                  <a:pt x="0" y="1513255"/>
                </a:lnTo>
                <a:lnTo>
                  <a:pt x="4610" y="1629346"/>
                </a:lnTo>
                <a:lnTo>
                  <a:pt x="18441" y="1744886"/>
                </a:lnTo>
                <a:lnTo>
                  <a:pt x="41492" y="1859325"/>
                </a:lnTo>
                <a:lnTo>
                  <a:pt x="73764" y="1972112"/>
                </a:lnTo>
                <a:lnTo>
                  <a:pt x="115257" y="2082698"/>
                </a:lnTo>
                <a:lnTo>
                  <a:pt x="165970" y="2190531"/>
                </a:lnTo>
                <a:lnTo>
                  <a:pt x="225904" y="2295062"/>
                </a:lnTo>
                <a:lnTo>
                  <a:pt x="295058" y="2395739"/>
                </a:lnTo>
                <a:lnTo>
                  <a:pt x="373433" y="2492013"/>
                </a:lnTo>
                <a:lnTo>
                  <a:pt x="461029" y="2583332"/>
                </a:lnTo>
                <a:lnTo>
                  <a:pt x="556027" y="2667558"/>
                </a:lnTo>
                <a:lnTo>
                  <a:pt x="656179" y="2742918"/>
                </a:lnTo>
                <a:lnTo>
                  <a:pt x="760912" y="2809412"/>
                </a:lnTo>
                <a:lnTo>
                  <a:pt x="869653" y="2867040"/>
                </a:lnTo>
                <a:lnTo>
                  <a:pt x="981830" y="2915802"/>
                </a:lnTo>
                <a:lnTo>
                  <a:pt x="1096870" y="2955698"/>
                </a:lnTo>
                <a:lnTo>
                  <a:pt x="1214200" y="2986729"/>
                </a:lnTo>
                <a:lnTo>
                  <a:pt x="1333249" y="3008894"/>
                </a:lnTo>
                <a:lnTo>
                  <a:pt x="1453443" y="3022192"/>
                </a:lnTo>
                <a:lnTo>
                  <a:pt x="1574209" y="3026625"/>
                </a:lnTo>
                <a:lnTo>
                  <a:pt x="1694975" y="3022192"/>
                </a:lnTo>
                <a:lnTo>
                  <a:pt x="1815169" y="3008894"/>
                </a:lnTo>
                <a:lnTo>
                  <a:pt x="1934217" y="2986729"/>
                </a:lnTo>
                <a:lnTo>
                  <a:pt x="2051548" y="2955698"/>
                </a:lnTo>
                <a:lnTo>
                  <a:pt x="2166588" y="2915802"/>
                </a:lnTo>
                <a:lnTo>
                  <a:pt x="2278765" y="2867040"/>
                </a:lnTo>
                <a:lnTo>
                  <a:pt x="2387506" y="2809412"/>
                </a:lnTo>
                <a:lnTo>
                  <a:pt x="2492239" y="2742918"/>
                </a:lnTo>
                <a:lnTo>
                  <a:pt x="2592391" y="2667558"/>
                </a:lnTo>
                <a:lnTo>
                  <a:pt x="2687389" y="2583332"/>
                </a:lnTo>
                <a:lnTo>
                  <a:pt x="2774985" y="2492013"/>
                </a:lnTo>
                <a:lnTo>
                  <a:pt x="2853360" y="2395739"/>
                </a:lnTo>
                <a:lnTo>
                  <a:pt x="2922514" y="2295062"/>
                </a:lnTo>
                <a:lnTo>
                  <a:pt x="2982448" y="2190531"/>
                </a:lnTo>
                <a:lnTo>
                  <a:pt x="3033161" y="2082698"/>
                </a:lnTo>
                <a:lnTo>
                  <a:pt x="3074654" y="1972112"/>
                </a:lnTo>
                <a:lnTo>
                  <a:pt x="3106926" y="1859325"/>
                </a:lnTo>
                <a:lnTo>
                  <a:pt x="3129977" y="1744886"/>
                </a:lnTo>
                <a:lnTo>
                  <a:pt x="3143808" y="1629346"/>
                </a:lnTo>
                <a:lnTo>
                  <a:pt x="3148418" y="1513255"/>
                </a:lnTo>
                <a:lnTo>
                  <a:pt x="3143808" y="1397165"/>
                </a:lnTo>
                <a:lnTo>
                  <a:pt x="3129977" y="1281625"/>
                </a:lnTo>
                <a:lnTo>
                  <a:pt x="3106926" y="1167186"/>
                </a:lnTo>
                <a:lnTo>
                  <a:pt x="3074654" y="1054398"/>
                </a:lnTo>
                <a:lnTo>
                  <a:pt x="3033161" y="943813"/>
                </a:lnTo>
                <a:lnTo>
                  <a:pt x="2982448" y="835979"/>
                </a:lnTo>
                <a:lnTo>
                  <a:pt x="2922514" y="731449"/>
                </a:lnTo>
                <a:lnTo>
                  <a:pt x="2853360" y="630772"/>
                </a:lnTo>
                <a:lnTo>
                  <a:pt x="2774985" y="534498"/>
                </a:lnTo>
                <a:lnTo>
                  <a:pt x="2687389" y="443179"/>
                </a:lnTo>
                <a:lnTo>
                  <a:pt x="2592391" y="358975"/>
                </a:lnTo>
                <a:lnTo>
                  <a:pt x="2492239" y="283634"/>
                </a:lnTo>
                <a:lnTo>
                  <a:pt x="2387506" y="217157"/>
                </a:lnTo>
                <a:lnTo>
                  <a:pt x="2278765" y="159544"/>
                </a:lnTo>
                <a:lnTo>
                  <a:pt x="2166588" y="110794"/>
                </a:lnTo>
                <a:lnTo>
                  <a:pt x="2051548" y="70908"/>
                </a:lnTo>
                <a:lnTo>
                  <a:pt x="1934217" y="39886"/>
                </a:lnTo>
                <a:lnTo>
                  <a:pt x="1815169" y="17727"/>
                </a:lnTo>
                <a:lnTo>
                  <a:pt x="1694975" y="4431"/>
                </a:lnTo>
                <a:lnTo>
                  <a:pt x="1574209" y="0"/>
                </a:lnTo>
                <a:lnTo>
                  <a:pt x="1453443" y="4431"/>
                </a:lnTo>
                <a:lnTo>
                  <a:pt x="1333249" y="17727"/>
                </a:lnTo>
                <a:lnTo>
                  <a:pt x="1214200" y="39886"/>
                </a:lnTo>
                <a:lnTo>
                  <a:pt x="1096870" y="70908"/>
                </a:lnTo>
                <a:lnTo>
                  <a:pt x="981830" y="110794"/>
                </a:lnTo>
                <a:lnTo>
                  <a:pt x="869653" y="159544"/>
                </a:lnTo>
                <a:lnTo>
                  <a:pt x="760912" y="217157"/>
                </a:lnTo>
                <a:lnTo>
                  <a:pt x="656179" y="283634"/>
                </a:lnTo>
                <a:lnTo>
                  <a:pt x="556027" y="358975"/>
                </a:lnTo>
                <a:lnTo>
                  <a:pt x="461029" y="44317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490204" y="1869948"/>
            <a:ext cx="2886455" cy="2965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11645392" y="228330"/>
            <a:ext cx="2635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8D8F93"/>
                </a:solidFill>
                <a:latin typeface="Franklin Gothic Book"/>
                <a:cs typeface="Franklin Gothic Book"/>
              </a:rPr>
              <a:t>22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46" name="object 1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</a:t>
            </a:r>
            <a:r>
              <a:rPr spc="5" dirty="0"/>
              <a:t>mp</a:t>
            </a:r>
            <a:r>
              <a:rPr spc="55" dirty="0"/>
              <a:t>r</a:t>
            </a:r>
            <a:r>
              <a:rPr dirty="0"/>
              <a:t>ovin</a:t>
            </a:r>
            <a:r>
              <a:rPr spc="5" dirty="0"/>
              <a:t>g</a:t>
            </a:r>
            <a:r>
              <a:rPr spc="20" dirty="0"/>
              <a:t> </a:t>
            </a:r>
            <a:r>
              <a:rPr spc="10" dirty="0"/>
              <a:t>H</a:t>
            </a:r>
            <a:r>
              <a:rPr spc="5" dirty="0"/>
              <a:t>e</a:t>
            </a:r>
            <a:r>
              <a:rPr dirty="0"/>
              <a:t>al</a:t>
            </a:r>
            <a:r>
              <a:rPr spc="10" dirty="0"/>
              <a:t>t</a:t>
            </a:r>
            <a:r>
              <a:rPr spc="5" dirty="0"/>
              <a:t>h</a:t>
            </a:r>
            <a:r>
              <a:rPr dirty="0"/>
              <a:t> an</a:t>
            </a:r>
            <a:r>
              <a:rPr spc="5" dirty="0"/>
              <a:t>d</a:t>
            </a:r>
            <a:r>
              <a:rPr spc="10" dirty="0"/>
              <a:t> </a:t>
            </a:r>
            <a:r>
              <a:rPr spc="5" dirty="0"/>
              <a:t>Bu</a:t>
            </a:r>
            <a:r>
              <a:rPr dirty="0"/>
              <a:t>ildin</a:t>
            </a:r>
            <a:r>
              <a:rPr spc="5" dirty="0"/>
              <a:t>g</a:t>
            </a:r>
            <a:r>
              <a:rPr spc="-5" dirty="0"/>
              <a:t> </a:t>
            </a:r>
            <a:r>
              <a:rPr spc="5" dirty="0"/>
              <a:t>Re</a:t>
            </a:r>
            <a:r>
              <a:rPr dirty="0"/>
              <a:t>adin</a:t>
            </a:r>
            <a:r>
              <a:rPr spc="5" dirty="0"/>
              <a:t>es</a:t>
            </a:r>
            <a:r>
              <a:rPr spc="-20" dirty="0"/>
              <a:t>s</a:t>
            </a:r>
            <a:r>
              <a:rPr dirty="0"/>
              <a:t>.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10" dirty="0"/>
              <a:t>t</a:t>
            </a:r>
            <a:r>
              <a:rPr dirty="0"/>
              <a:t>i</a:t>
            </a:r>
            <a:r>
              <a:rPr spc="5" dirty="0"/>
              <a:t>m</a:t>
            </a:r>
            <a:r>
              <a:rPr spc="-20" dirty="0"/>
              <a:t>e</a:t>
            </a:r>
            <a:r>
              <a:rPr dirty="0"/>
              <a:t>,</a:t>
            </a:r>
            <a:r>
              <a:rPr spc="15" dirty="0"/>
              <a:t>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-35" dirty="0"/>
              <a:t>w</a:t>
            </a:r>
            <a:r>
              <a:rPr dirty="0"/>
              <a:t>h</a:t>
            </a:r>
            <a:r>
              <a:rPr spc="5" dirty="0"/>
              <a:t>e</a:t>
            </a:r>
            <a:r>
              <a:rPr spc="55" dirty="0"/>
              <a:t>r</a:t>
            </a:r>
            <a:r>
              <a:rPr spc="5" dirty="0"/>
              <a:t>e</a:t>
            </a:r>
            <a:r>
              <a:rPr spc="40" dirty="0"/>
              <a:t> </a:t>
            </a:r>
            <a:r>
              <a:rPr spc="20" dirty="0"/>
              <a:t>—</a:t>
            </a:r>
            <a:r>
              <a:rPr spc="15" dirty="0"/>
              <a:t> </a:t>
            </a:r>
            <a:r>
              <a:rPr spc="10" dirty="0"/>
              <a:t>A</a:t>
            </a:r>
            <a:r>
              <a:rPr dirty="0"/>
              <a:t>l</a:t>
            </a:r>
            <a:r>
              <a:rPr spc="-10" dirty="0"/>
              <a:t>w</a:t>
            </a:r>
            <a:r>
              <a:rPr dirty="0"/>
              <a:t>ays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88952" y="6126479"/>
            <a:ext cx="3175" cy="731520"/>
          </a:xfrm>
          <a:custGeom>
            <a:avLst/>
            <a:gdLst/>
            <a:ahLst/>
            <a:cxnLst/>
            <a:rect l="l" t="t" r="r" b="b"/>
            <a:pathLst>
              <a:path w="3175" h="731520">
                <a:moveTo>
                  <a:pt x="0" y="731520"/>
                </a:moveTo>
                <a:lnTo>
                  <a:pt x="3048" y="731520"/>
                </a:lnTo>
                <a:lnTo>
                  <a:pt x="3048" y="0"/>
                </a:lnTo>
                <a:lnTo>
                  <a:pt x="0" y="0"/>
                </a:lnTo>
                <a:lnTo>
                  <a:pt x="0" y="731520"/>
                </a:lnTo>
                <a:close/>
              </a:path>
            </a:pathLst>
          </a:custGeom>
          <a:solidFill>
            <a:srgbClr val="5728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268" y="6126479"/>
            <a:ext cx="740663" cy="731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77600" y="6192011"/>
            <a:ext cx="609599" cy="609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0" y="0"/>
            <a:ext cx="1218946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0810">
              <a:lnSpc>
                <a:spcPct val="100000"/>
              </a:lnSpc>
            </a:pPr>
            <a:r>
              <a:rPr sz="2100" i="1" spc="-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100" i="1" spc="5" dirty="0">
                <a:solidFill>
                  <a:srgbClr val="FFFFFF"/>
                </a:solidFill>
                <a:latin typeface="Garamond"/>
                <a:cs typeface="Garamond"/>
              </a:rPr>
              <a:t>mp</a:t>
            </a:r>
            <a:r>
              <a:rPr sz="2100" i="1" spc="5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100" i="1" dirty="0">
                <a:solidFill>
                  <a:srgbClr val="FFFFFF"/>
                </a:solidFill>
                <a:latin typeface="Garamond"/>
                <a:cs typeface="Garamond"/>
              </a:rPr>
              <a:t>ovin</a:t>
            </a:r>
            <a:r>
              <a:rPr sz="2100" i="1" spc="5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100" i="1" spc="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100" i="1" spc="1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100" i="1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100" i="1" dirty="0">
                <a:solidFill>
                  <a:srgbClr val="FFFFFF"/>
                </a:solidFill>
                <a:latin typeface="Garamond"/>
                <a:cs typeface="Garamond"/>
              </a:rPr>
              <a:t>al</a:t>
            </a:r>
            <a:r>
              <a:rPr sz="2100" i="1" spc="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100" i="1" spc="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100" i="1" dirty="0">
                <a:solidFill>
                  <a:srgbClr val="FFFFFF"/>
                </a:solidFill>
                <a:latin typeface="Garamond"/>
                <a:cs typeface="Garamond"/>
              </a:rPr>
              <a:t> an</a:t>
            </a:r>
            <a:r>
              <a:rPr sz="2100" i="1" spc="5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100" i="1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100" i="1" spc="5" dirty="0">
                <a:solidFill>
                  <a:srgbClr val="FFFFFF"/>
                </a:solidFill>
                <a:latin typeface="Garamond"/>
                <a:cs typeface="Garamond"/>
              </a:rPr>
              <a:t>Bu</a:t>
            </a:r>
            <a:r>
              <a:rPr sz="2100" i="1" dirty="0">
                <a:solidFill>
                  <a:srgbClr val="FFFFFF"/>
                </a:solidFill>
                <a:latin typeface="Garamond"/>
                <a:cs typeface="Garamond"/>
              </a:rPr>
              <a:t>ildin</a:t>
            </a:r>
            <a:r>
              <a:rPr sz="2100" i="1" spc="5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100" i="1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100" i="1" spc="5" dirty="0">
                <a:solidFill>
                  <a:srgbClr val="FFFFFF"/>
                </a:solidFill>
                <a:latin typeface="Garamond"/>
                <a:cs typeface="Garamond"/>
              </a:rPr>
              <a:t>Re</a:t>
            </a:r>
            <a:r>
              <a:rPr sz="2100" i="1" dirty="0">
                <a:solidFill>
                  <a:srgbClr val="FFFFFF"/>
                </a:solidFill>
                <a:latin typeface="Garamond"/>
                <a:cs typeface="Garamond"/>
              </a:rPr>
              <a:t>adin</a:t>
            </a:r>
            <a:r>
              <a:rPr sz="2100" i="1" spc="5" dirty="0">
                <a:solidFill>
                  <a:srgbClr val="FFFFFF"/>
                </a:solidFill>
                <a:latin typeface="Garamond"/>
                <a:cs typeface="Garamond"/>
              </a:rPr>
              <a:t>es</a:t>
            </a:r>
            <a:r>
              <a:rPr sz="2100" i="1" spc="-2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100" i="1" dirty="0">
                <a:solidFill>
                  <a:srgbClr val="FFFFFF"/>
                </a:solidFill>
                <a:latin typeface="Garamond"/>
                <a:cs typeface="Garamond"/>
              </a:rPr>
              <a:t>. </a:t>
            </a:r>
            <a:r>
              <a:rPr sz="2100" i="1" spc="5" dirty="0">
                <a:solidFill>
                  <a:srgbClr val="FFFFFF"/>
                </a:solidFill>
                <a:latin typeface="Garamond"/>
                <a:cs typeface="Garamond"/>
              </a:rPr>
              <a:t>An</a:t>
            </a:r>
            <a:r>
              <a:rPr sz="2100" i="1" spc="-5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100" i="1" spc="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100" i="1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100" i="1" spc="5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100" i="1" spc="-2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100" i="1" dirty="0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sz="2100" i="1" spc="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100" i="1" spc="5" dirty="0">
                <a:solidFill>
                  <a:srgbClr val="FFFFFF"/>
                </a:solidFill>
                <a:latin typeface="Garamond"/>
                <a:cs typeface="Garamond"/>
              </a:rPr>
              <a:t>An</a:t>
            </a:r>
            <a:r>
              <a:rPr sz="2100" i="1" spc="-5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100" i="1" spc="-35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2100" i="1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100" i="1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100" i="1" spc="5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100" i="1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100" i="1" spc="4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100" i="1" spc="20" dirty="0">
                <a:solidFill>
                  <a:srgbClr val="FFFFFF"/>
                </a:solidFill>
                <a:latin typeface="Garamond"/>
                <a:cs typeface="Garamond"/>
              </a:rPr>
              <a:t>—</a:t>
            </a:r>
            <a:r>
              <a:rPr sz="2100" i="1" spc="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100" i="1" spc="1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100" i="1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100" i="1" spc="-10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2100" i="1" dirty="0">
                <a:solidFill>
                  <a:srgbClr val="FFFFFF"/>
                </a:solidFill>
                <a:latin typeface="Garamond"/>
                <a:cs typeface="Garamond"/>
              </a:rPr>
              <a:t>ays</a:t>
            </a:r>
            <a:endParaRPr sz="2100">
              <a:latin typeface="Garamond"/>
              <a:cs typeface="Garamon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040" y="320040"/>
            <a:ext cx="4570475" cy="41225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68240" y="307848"/>
            <a:ext cx="2248989" cy="41406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95388" y="320040"/>
            <a:ext cx="4565764" cy="2023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040" y="4539996"/>
            <a:ext cx="2249423" cy="17601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45664" y="4539996"/>
            <a:ext cx="4567554" cy="17602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87768" y="2417064"/>
            <a:ext cx="4573524" cy="38800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764262" y="228330"/>
            <a:ext cx="1447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8D8F93"/>
                </a:solidFill>
                <a:latin typeface="Franklin Gothic Book"/>
                <a:cs typeface="Franklin Gothic Book"/>
              </a:rPr>
              <a:t>3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0810">
              <a:lnSpc>
                <a:spcPct val="100000"/>
              </a:lnSpc>
            </a:pPr>
            <a:r>
              <a:rPr sz="2100" i="1" spc="-5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100" i="1" spc="5" dirty="0">
                <a:solidFill>
                  <a:srgbClr val="FFFFFF"/>
                </a:solidFill>
                <a:latin typeface="Garamond"/>
                <a:cs typeface="Garamond"/>
              </a:rPr>
              <a:t>mp</a:t>
            </a:r>
            <a:r>
              <a:rPr sz="2100" i="1" spc="5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100" i="1" dirty="0">
                <a:solidFill>
                  <a:srgbClr val="FFFFFF"/>
                </a:solidFill>
                <a:latin typeface="Garamond"/>
                <a:cs typeface="Garamond"/>
              </a:rPr>
              <a:t>ovin</a:t>
            </a:r>
            <a:r>
              <a:rPr sz="2100" i="1" spc="5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100" i="1" spc="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100" i="1" spc="1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100" i="1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100" i="1" dirty="0">
                <a:solidFill>
                  <a:srgbClr val="FFFFFF"/>
                </a:solidFill>
                <a:latin typeface="Garamond"/>
                <a:cs typeface="Garamond"/>
              </a:rPr>
              <a:t>al</a:t>
            </a:r>
            <a:r>
              <a:rPr sz="2100" i="1" spc="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100" i="1" spc="5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100" i="1" dirty="0">
                <a:solidFill>
                  <a:srgbClr val="FFFFFF"/>
                </a:solidFill>
                <a:latin typeface="Garamond"/>
                <a:cs typeface="Garamond"/>
              </a:rPr>
              <a:t> an</a:t>
            </a:r>
            <a:r>
              <a:rPr sz="2100" i="1" spc="5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sz="2100" i="1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100" i="1" spc="5" dirty="0">
                <a:solidFill>
                  <a:srgbClr val="FFFFFF"/>
                </a:solidFill>
                <a:latin typeface="Garamond"/>
                <a:cs typeface="Garamond"/>
              </a:rPr>
              <a:t>Bu</a:t>
            </a:r>
            <a:r>
              <a:rPr sz="2100" i="1" dirty="0">
                <a:solidFill>
                  <a:srgbClr val="FFFFFF"/>
                </a:solidFill>
                <a:latin typeface="Garamond"/>
                <a:cs typeface="Garamond"/>
              </a:rPr>
              <a:t>ildin</a:t>
            </a:r>
            <a:r>
              <a:rPr sz="2100" i="1" spc="5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2100" i="1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100" i="1" spc="5" dirty="0">
                <a:solidFill>
                  <a:srgbClr val="FFFFFF"/>
                </a:solidFill>
                <a:latin typeface="Garamond"/>
                <a:cs typeface="Garamond"/>
              </a:rPr>
              <a:t>Re</a:t>
            </a:r>
            <a:r>
              <a:rPr sz="2100" i="1" dirty="0">
                <a:solidFill>
                  <a:srgbClr val="FFFFFF"/>
                </a:solidFill>
                <a:latin typeface="Garamond"/>
                <a:cs typeface="Garamond"/>
              </a:rPr>
              <a:t>adin</a:t>
            </a:r>
            <a:r>
              <a:rPr sz="2100" i="1" spc="5" dirty="0">
                <a:solidFill>
                  <a:srgbClr val="FFFFFF"/>
                </a:solidFill>
                <a:latin typeface="Garamond"/>
                <a:cs typeface="Garamond"/>
              </a:rPr>
              <a:t>es</a:t>
            </a:r>
            <a:r>
              <a:rPr sz="2100" i="1" spc="-2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2100" i="1" dirty="0">
                <a:solidFill>
                  <a:srgbClr val="FFFFFF"/>
                </a:solidFill>
                <a:latin typeface="Garamond"/>
                <a:cs typeface="Garamond"/>
              </a:rPr>
              <a:t>. </a:t>
            </a:r>
            <a:r>
              <a:rPr sz="2100" i="1" spc="5" dirty="0">
                <a:solidFill>
                  <a:srgbClr val="FFFFFF"/>
                </a:solidFill>
                <a:latin typeface="Garamond"/>
                <a:cs typeface="Garamond"/>
              </a:rPr>
              <a:t>An</a:t>
            </a:r>
            <a:r>
              <a:rPr sz="2100" i="1" spc="-5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100" i="1" spc="1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2100" i="1" dirty="0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sz="2100" i="1" spc="5" dirty="0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sz="2100" i="1" spc="-2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100" i="1" dirty="0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sz="2100" i="1" spc="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100" i="1" spc="5" dirty="0">
                <a:solidFill>
                  <a:srgbClr val="FFFFFF"/>
                </a:solidFill>
                <a:latin typeface="Garamond"/>
                <a:cs typeface="Garamond"/>
              </a:rPr>
              <a:t>An</a:t>
            </a:r>
            <a:r>
              <a:rPr sz="2100" i="1" spc="-5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2100" i="1" spc="-35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2100" i="1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2100" i="1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100" i="1" spc="5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2100" i="1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2100" i="1" spc="4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100" i="1" spc="20" dirty="0">
                <a:solidFill>
                  <a:srgbClr val="FFFFFF"/>
                </a:solidFill>
                <a:latin typeface="Garamond"/>
                <a:cs typeface="Garamond"/>
              </a:rPr>
              <a:t>—</a:t>
            </a:r>
            <a:r>
              <a:rPr sz="2100" i="1" spc="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100" i="1" spc="1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2100" i="1" dirty="0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sz="2100" i="1" spc="-10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2100" i="1" dirty="0">
                <a:solidFill>
                  <a:srgbClr val="FFFFFF"/>
                </a:solidFill>
                <a:latin typeface="Garamond"/>
                <a:cs typeface="Garamond"/>
              </a:rPr>
              <a:t>ays</a:t>
            </a:r>
            <a:endParaRPr sz="21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8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6816" y="3157967"/>
            <a:ext cx="1465580" cy="148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b="1" spc="-165" dirty="0">
                <a:solidFill>
                  <a:srgbClr val="FFFF00"/>
                </a:solidFill>
                <a:latin typeface="Arial Narrow"/>
                <a:cs typeface="Arial Narrow"/>
              </a:rPr>
              <a:t>W</a:t>
            </a:r>
            <a:r>
              <a:rPr sz="3700" b="1" spc="-229" dirty="0">
                <a:solidFill>
                  <a:srgbClr val="FFFF00"/>
                </a:solidFill>
                <a:latin typeface="Arial Narrow"/>
                <a:cs typeface="Arial Narrow"/>
              </a:rPr>
              <a:t>A</a:t>
            </a:r>
            <a:r>
              <a:rPr sz="3700" b="1" dirty="0">
                <a:solidFill>
                  <a:srgbClr val="FFFF00"/>
                </a:solidFill>
                <a:latin typeface="Arial Narrow"/>
                <a:cs typeface="Arial Narrow"/>
              </a:rPr>
              <a:t>VE</a:t>
            </a:r>
            <a:r>
              <a:rPr sz="3700" b="1" spc="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3700" b="1" dirty="0">
                <a:solidFill>
                  <a:srgbClr val="FFFF00"/>
                </a:solidFill>
                <a:latin typeface="Arial Narrow"/>
                <a:cs typeface="Arial Narrow"/>
              </a:rPr>
              <a:t>0</a:t>
            </a:r>
            <a:endParaRPr sz="3700">
              <a:latin typeface="Arial Narrow"/>
              <a:cs typeface="Arial Narrow"/>
            </a:endParaRPr>
          </a:p>
          <a:p>
            <a:pPr marL="276225" marR="269240" indent="6985" algn="just">
              <a:lnSpc>
                <a:spcPct val="101699"/>
              </a:lnSpc>
              <a:spcBef>
                <a:spcPts val="20"/>
              </a:spcBef>
            </a:pPr>
            <a:r>
              <a:rPr sz="2100" spc="5" dirty="0">
                <a:solidFill>
                  <a:srgbClr val="FFFF00"/>
                </a:solidFill>
                <a:latin typeface="Arial Narrow"/>
                <a:cs typeface="Arial Narrow"/>
              </a:rPr>
              <a:t>LE</a:t>
            </a:r>
            <a:r>
              <a:rPr sz="2100" spc="15" dirty="0">
                <a:solidFill>
                  <a:srgbClr val="FFFF00"/>
                </a:solidFill>
                <a:latin typeface="Arial Narrow"/>
                <a:cs typeface="Arial Narrow"/>
              </a:rPr>
              <a:t>G</a:t>
            </a:r>
            <a:r>
              <a:rPr sz="2100" spc="5" dirty="0">
                <a:solidFill>
                  <a:srgbClr val="FFFF00"/>
                </a:solidFill>
                <a:latin typeface="Arial Narrow"/>
                <a:cs typeface="Arial Narrow"/>
              </a:rPr>
              <a:t>ACY HEA</a:t>
            </a:r>
            <a:r>
              <a:rPr sz="2100" spc="-135" dirty="0">
                <a:solidFill>
                  <a:srgbClr val="FFFF00"/>
                </a:solidFill>
                <a:latin typeface="Arial Narrow"/>
                <a:cs typeface="Arial Narrow"/>
              </a:rPr>
              <a:t>L</a:t>
            </a:r>
            <a:r>
              <a:rPr sz="2100" spc="5" dirty="0">
                <a:solidFill>
                  <a:srgbClr val="FFFF00"/>
                </a:solidFill>
                <a:latin typeface="Arial Narrow"/>
                <a:cs typeface="Arial Narrow"/>
              </a:rPr>
              <a:t>T</a:t>
            </a:r>
            <a:r>
              <a:rPr sz="2100" spc="10" dirty="0">
                <a:solidFill>
                  <a:srgbClr val="FFFF00"/>
                </a:solidFill>
                <a:latin typeface="Arial Narrow"/>
                <a:cs typeface="Arial Narrow"/>
              </a:rPr>
              <a:t>H</a:t>
            </a:r>
            <a:r>
              <a:rPr sz="21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100" spc="5" dirty="0">
                <a:solidFill>
                  <a:srgbClr val="FFFF00"/>
                </a:solidFill>
                <a:latin typeface="Arial Narrow"/>
                <a:cs typeface="Arial Narrow"/>
              </a:rPr>
              <a:t>SYSTEM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0833" y="5127295"/>
            <a:ext cx="1465580" cy="831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700" b="1" spc="-165" dirty="0">
                <a:solidFill>
                  <a:srgbClr val="FFFF00"/>
                </a:solidFill>
                <a:latin typeface="Arial Narrow"/>
                <a:cs typeface="Arial Narrow"/>
              </a:rPr>
              <a:t>W</a:t>
            </a:r>
            <a:r>
              <a:rPr sz="3700" b="1" spc="-229" dirty="0">
                <a:solidFill>
                  <a:srgbClr val="FFFF00"/>
                </a:solidFill>
                <a:latin typeface="Arial Narrow"/>
                <a:cs typeface="Arial Narrow"/>
              </a:rPr>
              <a:t>A</a:t>
            </a:r>
            <a:r>
              <a:rPr sz="3700" b="1" dirty="0">
                <a:solidFill>
                  <a:srgbClr val="FFFF00"/>
                </a:solidFill>
                <a:latin typeface="Arial Narrow"/>
                <a:cs typeface="Arial Narrow"/>
              </a:rPr>
              <a:t>VE</a:t>
            </a:r>
            <a:r>
              <a:rPr sz="3700" b="1" spc="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3700" b="1" dirty="0">
                <a:solidFill>
                  <a:srgbClr val="FFFF00"/>
                </a:solidFill>
                <a:latin typeface="Arial Narrow"/>
                <a:cs typeface="Arial Narrow"/>
              </a:rPr>
              <a:t>1</a:t>
            </a:r>
            <a:endParaRPr sz="37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2100" spc="5" dirty="0">
                <a:solidFill>
                  <a:srgbClr val="FFFF00"/>
                </a:solidFill>
                <a:latin typeface="Arial Narrow"/>
                <a:cs typeface="Arial Narrow"/>
              </a:rPr>
              <a:t>DIGIT</a:t>
            </a:r>
            <a:r>
              <a:rPr sz="2100" dirty="0">
                <a:solidFill>
                  <a:srgbClr val="FFFF00"/>
                </a:solidFill>
                <a:latin typeface="Arial Narrow"/>
                <a:cs typeface="Arial Narrow"/>
              </a:rPr>
              <a:t>I</a:t>
            </a:r>
            <a:r>
              <a:rPr sz="2100" spc="5" dirty="0">
                <a:solidFill>
                  <a:srgbClr val="FFFF00"/>
                </a:solidFill>
                <a:latin typeface="Arial Narrow"/>
                <a:cs typeface="Arial Narrow"/>
              </a:rPr>
              <a:t>Z</a:t>
            </a:r>
            <a:r>
              <a:rPr sz="2100" spc="10" dirty="0">
                <a:solidFill>
                  <a:srgbClr val="FFFF00"/>
                </a:solidFill>
                <a:latin typeface="Arial Narrow"/>
                <a:cs typeface="Arial Narrow"/>
              </a:rPr>
              <a:t>E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22506" y="1918238"/>
            <a:ext cx="1736089" cy="831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3700" b="1" spc="-165" dirty="0">
                <a:solidFill>
                  <a:srgbClr val="FFFF00"/>
                </a:solidFill>
                <a:latin typeface="Arial Narrow"/>
                <a:cs typeface="Arial Narrow"/>
              </a:rPr>
              <a:t>W</a:t>
            </a:r>
            <a:r>
              <a:rPr sz="3700" b="1" spc="-229" dirty="0">
                <a:solidFill>
                  <a:srgbClr val="FFFF00"/>
                </a:solidFill>
                <a:latin typeface="Arial Narrow"/>
                <a:cs typeface="Arial Narrow"/>
              </a:rPr>
              <a:t>A</a:t>
            </a:r>
            <a:r>
              <a:rPr sz="3700" b="1" dirty="0">
                <a:solidFill>
                  <a:srgbClr val="FFFF00"/>
                </a:solidFill>
                <a:latin typeface="Arial Narrow"/>
                <a:cs typeface="Arial Narrow"/>
              </a:rPr>
              <a:t>VE</a:t>
            </a:r>
            <a:r>
              <a:rPr sz="3700" b="1" spc="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3700" b="1" dirty="0">
                <a:solidFill>
                  <a:srgbClr val="FFFF00"/>
                </a:solidFill>
                <a:latin typeface="Arial Narrow"/>
                <a:cs typeface="Arial Narrow"/>
              </a:rPr>
              <a:t>2</a:t>
            </a:r>
            <a:endParaRPr sz="37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2100" spc="5" dirty="0">
                <a:solidFill>
                  <a:srgbClr val="FFFF00"/>
                </a:solidFill>
                <a:latin typeface="Arial Narrow"/>
                <a:cs typeface="Arial Narrow"/>
              </a:rPr>
              <a:t>DIGI</a:t>
            </a:r>
            <a:r>
              <a:rPr sz="2100" spc="-125" dirty="0">
                <a:solidFill>
                  <a:srgbClr val="FFFF00"/>
                </a:solidFill>
                <a:latin typeface="Arial Narrow"/>
                <a:cs typeface="Arial Narrow"/>
              </a:rPr>
              <a:t>T</a:t>
            </a:r>
            <a:r>
              <a:rPr sz="2100" spc="5" dirty="0">
                <a:solidFill>
                  <a:srgbClr val="FFFF00"/>
                </a:solidFill>
                <a:latin typeface="Arial Narrow"/>
                <a:cs typeface="Arial Narrow"/>
              </a:rPr>
              <a:t>AL</a:t>
            </a:r>
            <a:r>
              <a:rPr sz="2100" dirty="0">
                <a:solidFill>
                  <a:srgbClr val="FFFF00"/>
                </a:solidFill>
                <a:latin typeface="Arial Narrow"/>
                <a:cs typeface="Arial Narrow"/>
              </a:rPr>
              <a:t>I</a:t>
            </a:r>
            <a:r>
              <a:rPr sz="2100" spc="5" dirty="0">
                <a:solidFill>
                  <a:srgbClr val="FFFF00"/>
                </a:solidFill>
                <a:latin typeface="Arial Narrow"/>
                <a:cs typeface="Arial Narrow"/>
              </a:rPr>
              <a:t>Z</a:t>
            </a:r>
            <a:r>
              <a:rPr sz="2100" spc="-130" dirty="0">
                <a:solidFill>
                  <a:srgbClr val="FFFF00"/>
                </a:solidFill>
                <a:latin typeface="Arial Narrow"/>
                <a:cs typeface="Arial Narrow"/>
              </a:rPr>
              <a:t>A</a:t>
            </a:r>
            <a:r>
              <a:rPr sz="2100" spc="5" dirty="0">
                <a:solidFill>
                  <a:srgbClr val="FFFF00"/>
                </a:solidFill>
                <a:latin typeface="Arial Narrow"/>
                <a:cs typeface="Arial Narrow"/>
              </a:rPr>
              <a:t>T</a:t>
            </a:r>
            <a:r>
              <a:rPr sz="2100" spc="10" dirty="0">
                <a:solidFill>
                  <a:srgbClr val="FFFF00"/>
                </a:solidFill>
                <a:latin typeface="Arial Narrow"/>
                <a:cs typeface="Arial Narrow"/>
              </a:rPr>
              <a:t>ION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90744" y="3172722"/>
            <a:ext cx="1568450" cy="1155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35">
              <a:lnSpc>
                <a:spcPct val="100000"/>
              </a:lnSpc>
            </a:pPr>
            <a:r>
              <a:rPr sz="3700" b="1" spc="-165" dirty="0">
                <a:solidFill>
                  <a:srgbClr val="FFFF00"/>
                </a:solidFill>
                <a:latin typeface="Arial Narrow"/>
                <a:cs typeface="Arial Narrow"/>
              </a:rPr>
              <a:t>W</a:t>
            </a:r>
            <a:r>
              <a:rPr sz="3700" b="1" spc="-229" dirty="0">
                <a:solidFill>
                  <a:srgbClr val="FFFF00"/>
                </a:solidFill>
                <a:latin typeface="Arial Narrow"/>
                <a:cs typeface="Arial Narrow"/>
              </a:rPr>
              <a:t>A</a:t>
            </a:r>
            <a:r>
              <a:rPr sz="3700" b="1" dirty="0">
                <a:solidFill>
                  <a:srgbClr val="FFFF00"/>
                </a:solidFill>
                <a:latin typeface="Arial Narrow"/>
                <a:cs typeface="Arial Narrow"/>
              </a:rPr>
              <a:t>VE</a:t>
            </a:r>
            <a:r>
              <a:rPr sz="3700" b="1" spc="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3700" b="1" dirty="0">
                <a:solidFill>
                  <a:srgbClr val="FFFF00"/>
                </a:solidFill>
                <a:latin typeface="Arial Narrow"/>
                <a:cs typeface="Arial Narrow"/>
              </a:rPr>
              <a:t>3</a:t>
            </a:r>
            <a:endParaRPr sz="3700">
              <a:latin typeface="Arial Narrow"/>
              <a:cs typeface="Arial Narrow"/>
            </a:endParaRPr>
          </a:p>
          <a:p>
            <a:pPr marL="12700" marR="5080" indent="55880">
              <a:lnSpc>
                <a:spcPct val="101499"/>
              </a:lnSpc>
              <a:spcBef>
                <a:spcPts val="25"/>
              </a:spcBef>
            </a:pPr>
            <a:r>
              <a:rPr sz="2100" spc="5" dirty="0">
                <a:solidFill>
                  <a:srgbClr val="FFFF00"/>
                </a:solidFill>
                <a:latin typeface="Arial Narrow"/>
                <a:cs typeface="Arial Narrow"/>
              </a:rPr>
              <a:t>C</a:t>
            </a:r>
            <a:r>
              <a:rPr sz="2100" spc="10" dirty="0">
                <a:solidFill>
                  <a:srgbClr val="FFFF00"/>
                </a:solidFill>
                <a:latin typeface="Arial Narrow"/>
                <a:cs typeface="Arial Narrow"/>
              </a:rPr>
              <a:t>O</a:t>
            </a:r>
            <a:r>
              <a:rPr sz="2100" spc="5" dirty="0">
                <a:solidFill>
                  <a:srgbClr val="FFFF00"/>
                </a:solidFill>
                <a:latin typeface="Arial Narrow"/>
                <a:cs typeface="Arial Narrow"/>
              </a:rPr>
              <a:t>NVER</a:t>
            </a:r>
            <a:r>
              <a:rPr sz="2100" spc="10" dirty="0">
                <a:solidFill>
                  <a:srgbClr val="FFFF00"/>
                </a:solidFill>
                <a:latin typeface="Arial Narrow"/>
                <a:cs typeface="Arial Narrow"/>
              </a:rPr>
              <a:t>G</a:t>
            </a:r>
            <a:r>
              <a:rPr sz="2100" spc="5" dirty="0">
                <a:solidFill>
                  <a:srgbClr val="FFFF00"/>
                </a:solidFill>
                <a:latin typeface="Arial Narrow"/>
                <a:cs typeface="Arial Narrow"/>
              </a:rPr>
              <a:t>ED</a:t>
            </a:r>
            <a:r>
              <a:rPr sz="2100" dirty="0">
                <a:solidFill>
                  <a:srgbClr val="FFFF00"/>
                </a:solidFill>
                <a:latin typeface="Arial Narrow"/>
                <a:cs typeface="Arial Narrow"/>
              </a:rPr>
              <a:t> EC</a:t>
            </a:r>
            <a:r>
              <a:rPr sz="2100" spc="15" dirty="0">
                <a:solidFill>
                  <a:srgbClr val="FFFF00"/>
                </a:solidFill>
                <a:latin typeface="Arial Narrow"/>
                <a:cs typeface="Arial Narrow"/>
              </a:rPr>
              <a:t>O</a:t>
            </a:r>
            <a:r>
              <a:rPr sz="2100" spc="5" dirty="0">
                <a:solidFill>
                  <a:srgbClr val="FFFF00"/>
                </a:solidFill>
                <a:latin typeface="Arial Narrow"/>
                <a:cs typeface="Arial Narrow"/>
              </a:rPr>
              <a:t>SYSTE</a:t>
            </a:r>
            <a:r>
              <a:rPr sz="2100" spc="15" dirty="0">
                <a:solidFill>
                  <a:srgbClr val="FFFF00"/>
                </a:solidFill>
                <a:latin typeface="Arial Narrow"/>
                <a:cs typeface="Arial Narrow"/>
              </a:rPr>
              <a:t>M</a:t>
            </a:r>
            <a:r>
              <a:rPr sz="2100" spc="10" dirty="0">
                <a:solidFill>
                  <a:srgbClr val="FFFF00"/>
                </a:solidFill>
                <a:latin typeface="Arial Narrow"/>
                <a:cs typeface="Arial Narrow"/>
              </a:rPr>
              <a:t>S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40062" y="2224019"/>
            <a:ext cx="4508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Arial Narrow"/>
                <a:cs typeface="Arial Narrow"/>
              </a:rPr>
              <a:t>Pers</a:t>
            </a:r>
            <a:r>
              <a:rPr sz="1200" b="1" spc="-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1200" b="1" spc="-1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68794" y="4165900"/>
            <a:ext cx="4438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Arial Narrow"/>
                <a:cs typeface="Arial Narrow"/>
              </a:rPr>
              <a:t>Pa</a:t>
            </a:r>
            <a:r>
              <a:rPr sz="1200" b="1" spc="-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1200" b="1" dirty="0">
                <a:solidFill>
                  <a:srgbClr val="FFFFFF"/>
                </a:solidFill>
                <a:latin typeface="Arial Narrow"/>
                <a:cs typeface="Arial Narrow"/>
              </a:rPr>
              <a:t>ie</a:t>
            </a:r>
            <a:r>
              <a:rPr sz="1200" b="1" spc="-5" dirty="0">
                <a:solidFill>
                  <a:srgbClr val="FFFFFF"/>
                </a:solidFill>
                <a:latin typeface="Arial Narrow"/>
                <a:cs typeface="Arial Narrow"/>
              </a:rPr>
              <a:t>nt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60242" y="4479387"/>
            <a:ext cx="6045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Arial Narrow"/>
                <a:cs typeface="Arial Narrow"/>
              </a:rPr>
              <a:t>Pr</a:t>
            </a:r>
            <a:r>
              <a:rPr sz="1200" b="1" spc="-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1200" b="1" dirty="0">
                <a:solidFill>
                  <a:srgbClr val="FFFFFF"/>
                </a:solidFill>
                <a:latin typeface="Arial Narrow"/>
                <a:cs typeface="Arial Narrow"/>
              </a:rPr>
              <a:t>vi</a:t>
            </a:r>
            <a:r>
              <a:rPr sz="1200" b="1" spc="-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1200" b="1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1200" b="1" spc="-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1200" b="1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8607" y="5792008"/>
            <a:ext cx="6045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Arial Narrow"/>
                <a:cs typeface="Arial Narrow"/>
              </a:rPr>
              <a:t>Pr</a:t>
            </a:r>
            <a:r>
              <a:rPr sz="1200" b="1" spc="-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1200" b="1" dirty="0">
                <a:solidFill>
                  <a:srgbClr val="FFFFFF"/>
                </a:solidFill>
                <a:latin typeface="Arial Narrow"/>
                <a:cs typeface="Arial Narrow"/>
              </a:rPr>
              <a:t>vi</a:t>
            </a:r>
            <a:r>
              <a:rPr sz="1200" b="1" spc="-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1200" b="1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1200" b="1" spc="-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1200" b="1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77567" y="1987295"/>
            <a:ext cx="3587495" cy="1293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39340" y="2083307"/>
            <a:ext cx="2663951" cy="1289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19674" y="2040714"/>
            <a:ext cx="3448685" cy="1145540"/>
          </a:xfrm>
          <a:custGeom>
            <a:avLst/>
            <a:gdLst/>
            <a:ahLst/>
            <a:cxnLst/>
            <a:rect l="l" t="t" r="r" b="b"/>
            <a:pathLst>
              <a:path w="3448685" h="1145539">
                <a:moveTo>
                  <a:pt x="17437" y="862190"/>
                </a:moveTo>
                <a:lnTo>
                  <a:pt x="0" y="866228"/>
                </a:lnTo>
                <a:lnTo>
                  <a:pt x="64643" y="1145273"/>
                </a:lnTo>
                <a:lnTo>
                  <a:pt x="82092" y="1141234"/>
                </a:lnTo>
                <a:lnTo>
                  <a:pt x="17437" y="862190"/>
                </a:lnTo>
                <a:close/>
              </a:path>
              <a:path w="3448685" h="1145539">
                <a:moveTo>
                  <a:pt x="69761" y="850061"/>
                </a:moveTo>
                <a:lnTo>
                  <a:pt x="34874" y="858151"/>
                </a:lnTo>
                <a:lnTo>
                  <a:pt x="99529" y="1137196"/>
                </a:lnTo>
                <a:lnTo>
                  <a:pt x="134404" y="1129118"/>
                </a:lnTo>
                <a:lnTo>
                  <a:pt x="69761" y="850061"/>
                </a:lnTo>
                <a:close/>
              </a:path>
              <a:path w="3448685" h="1145539">
                <a:moveTo>
                  <a:pt x="3104578" y="0"/>
                </a:moveTo>
                <a:lnTo>
                  <a:pt x="3136900" y="139522"/>
                </a:lnTo>
                <a:lnTo>
                  <a:pt x="87198" y="846023"/>
                </a:lnTo>
                <a:lnTo>
                  <a:pt x="151853" y="1125080"/>
                </a:lnTo>
                <a:lnTo>
                  <a:pt x="3201543" y="418566"/>
                </a:lnTo>
                <a:lnTo>
                  <a:pt x="3320906" y="418566"/>
                </a:lnTo>
                <a:lnTo>
                  <a:pt x="3448265" y="214401"/>
                </a:lnTo>
                <a:lnTo>
                  <a:pt x="3104578" y="0"/>
                </a:lnTo>
                <a:close/>
              </a:path>
              <a:path w="3448685" h="1145539">
                <a:moveTo>
                  <a:pt x="3320906" y="418566"/>
                </a:moveTo>
                <a:lnTo>
                  <a:pt x="3201543" y="418566"/>
                </a:lnTo>
                <a:lnTo>
                  <a:pt x="3233864" y="558101"/>
                </a:lnTo>
                <a:lnTo>
                  <a:pt x="3320906" y="41856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19674" y="2902904"/>
            <a:ext cx="82550" cy="283210"/>
          </a:xfrm>
          <a:custGeom>
            <a:avLst/>
            <a:gdLst/>
            <a:ahLst/>
            <a:cxnLst/>
            <a:rect l="l" t="t" r="r" b="b"/>
            <a:pathLst>
              <a:path w="82550" h="283210">
                <a:moveTo>
                  <a:pt x="0" y="4038"/>
                </a:moveTo>
                <a:lnTo>
                  <a:pt x="17437" y="0"/>
                </a:lnTo>
                <a:lnTo>
                  <a:pt x="82092" y="279044"/>
                </a:lnTo>
                <a:lnTo>
                  <a:pt x="64643" y="283082"/>
                </a:lnTo>
                <a:lnTo>
                  <a:pt x="0" y="4038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54549" y="2890776"/>
            <a:ext cx="99695" cy="287655"/>
          </a:xfrm>
          <a:custGeom>
            <a:avLst/>
            <a:gdLst/>
            <a:ahLst/>
            <a:cxnLst/>
            <a:rect l="l" t="t" r="r" b="b"/>
            <a:pathLst>
              <a:path w="99694" h="287655">
                <a:moveTo>
                  <a:pt x="0" y="8089"/>
                </a:moveTo>
                <a:lnTo>
                  <a:pt x="34886" y="0"/>
                </a:lnTo>
                <a:lnTo>
                  <a:pt x="99529" y="279057"/>
                </a:lnTo>
                <a:lnTo>
                  <a:pt x="64655" y="287134"/>
                </a:lnTo>
                <a:lnTo>
                  <a:pt x="0" y="8089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06873" y="2040714"/>
            <a:ext cx="3361690" cy="1125220"/>
          </a:xfrm>
          <a:custGeom>
            <a:avLst/>
            <a:gdLst/>
            <a:ahLst/>
            <a:cxnLst/>
            <a:rect l="l" t="t" r="r" b="b"/>
            <a:pathLst>
              <a:path w="3361690" h="1125220">
                <a:moveTo>
                  <a:pt x="0" y="846023"/>
                </a:moveTo>
                <a:lnTo>
                  <a:pt x="3049701" y="139522"/>
                </a:lnTo>
                <a:lnTo>
                  <a:pt x="3017380" y="0"/>
                </a:lnTo>
                <a:lnTo>
                  <a:pt x="3361067" y="214401"/>
                </a:lnTo>
                <a:lnTo>
                  <a:pt x="3146666" y="558101"/>
                </a:lnTo>
                <a:lnTo>
                  <a:pt x="3114344" y="418566"/>
                </a:lnTo>
                <a:lnTo>
                  <a:pt x="64655" y="1125080"/>
                </a:lnTo>
                <a:lnTo>
                  <a:pt x="0" y="846023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29868" y="2371709"/>
            <a:ext cx="2037588" cy="6303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764262" y="228330"/>
            <a:ext cx="1447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8D8F93"/>
                </a:solidFill>
                <a:latin typeface="Franklin Gothic Book"/>
                <a:cs typeface="Franklin Gothic Book"/>
              </a:rPr>
              <a:t>4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8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18332" y="3166872"/>
            <a:ext cx="8773795" cy="3691254"/>
          </a:xfrm>
          <a:custGeom>
            <a:avLst/>
            <a:gdLst/>
            <a:ahLst/>
            <a:cxnLst/>
            <a:rect l="l" t="t" r="r" b="b"/>
            <a:pathLst>
              <a:path w="8773795" h="3691254">
                <a:moveTo>
                  <a:pt x="0" y="3691128"/>
                </a:moveTo>
                <a:lnTo>
                  <a:pt x="8773667" y="3691128"/>
                </a:lnTo>
                <a:lnTo>
                  <a:pt x="8773667" y="0"/>
                </a:lnTo>
                <a:lnTo>
                  <a:pt x="0" y="0"/>
                </a:lnTo>
                <a:lnTo>
                  <a:pt x="0" y="3691128"/>
                </a:lnTo>
                <a:close/>
              </a:path>
            </a:pathLst>
          </a:custGeom>
          <a:solidFill>
            <a:srgbClr val="E1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65819" y="431291"/>
            <a:ext cx="3154680" cy="1071880"/>
          </a:xfrm>
          <a:custGeom>
            <a:avLst/>
            <a:gdLst/>
            <a:ahLst/>
            <a:cxnLst/>
            <a:rect l="l" t="t" r="r" b="b"/>
            <a:pathLst>
              <a:path w="3154679" h="1071880">
                <a:moveTo>
                  <a:pt x="0" y="0"/>
                </a:moveTo>
                <a:lnTo>
                  <a:pt x="3154679" y="0"/>
                </a:lnTo>
                <a:lnTo>
                  <a:pt x="3154679" y="1071372"/>
                </a:lnTo>
                <a:lnTo>
                  <a:pt x="0" y="10713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27730" y="1031582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>
                <a:moveTo>
                  <a:pt x="0" y="0"/>
                </a:moveTo>
                <a:lnTo>
                  <a:pt x="67043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17985" y="505968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17575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6C82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17992" y="505974"/>
            <a:ext cx="0" cy="1026794"/>
          </a:xfrm>
          <a:custGeom>
            <a:avLst/>
            <a:gdLst/>
            <a:ahLst/>
            <a:cxnLst/>
            <a:rect l="l" t="t" r="r" b="b"/>
            <a:pathLst>
              <a:path h="1026794">
                <a:moveTo>
                  <a:pt x="0" y="1026667"/>
                </a:moveTo>
                <a:lnTo>
                  <a:pt x="0" y="0"/>
                </a:lnTo>
              </a:path>
            </a:pathLst>
          </a:custGeom>
          <a:ln w="6350">
            <a:solidFill>
              <a:srgbClr val="6C82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17992" y="1533144"/>
            <a:ext cx="3454400" cy="0"/>
          </a:xfrm>
          <a:custGeom>
            <a:avLst/>
            <a:gdLst/>
            <a:ahLst/>
            <a:cxnLst/>
            <a:rect l="l" t="t" r="r" b="b"/>
            <a:pathLst>
              <a:path w="3454400">
                <a:moveTo>
                  <a:pt x="0" y="0"/>
                </a:moveTo>
                <a:lnTo>
                  <a:pt x="3454209" y="0"/>
                </a:lnTo>
              </a:path>
            </a:pathLst>
          </a:custGeom>
          <a:ln w="6350">
            <a:solidFill>
              <a:srgbClr val="6C82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82397" y="539495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28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6C82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772900" y="539492"/>
            <a:ext cx="0" cy="993775"/>
          </a:xfrm>
          <a:custGeom>
            <a:avLst/>
            <a:gdLst/>
            <a:ahLst/>
            <a:cxnLst/>
            <a:rect l="l" t="t" r="r" b="b"/>
            <a:pathLst>
              <a:path h="993775">
                <a:moveTo>
                  <a:pt x="0" y="993775"/>
                </a:moveTo>
                <a:lnTo>
                  <a:pt x="0" y="0"/>
                </a:lnTo>
              </a:path>
            </a:pathLst>
          </a:custGeom>
          <a:ln w="6350">
            <a:solidFill>
              <a:srgbClr val="6C82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81989" y="5655564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19203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75888" y="5650986"/>
            <a:ext cx="10160" cy="902335"/>
          </a:xfrm>
          <a:custGeom>
            <a:avLst/>
            <a:gdLst/>
            <a:ahLst/>
            <a:cxnLst/>
            <a:rect l="l" t="t" r="r" b="b"/>
            <a:pathLst>
              <a:path w="10160" h="902334">
                <a:moveTo>
                  <a:pt x="0" y="901915"/>
                </a:moveTo>
                <a:lnTo>
                  <a:pt x="1012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91128" y="6544056"/>
            <a:ext cx="3485515" cy="0"/>
          </a:xfrm>
          <a:custGeom>
            <a:avLst/>
            <a:gdLst/>
            <a:ahLst/>
            <a:cxnLst/>
            <a:rect l="l" t="t" r="r" b="b"/>
            <a:pathLst>
              <a:path w="3485515">
                <a:moveTo>
                  <a:pt x="0" y="0"/>
                </a:moveTo>
                <a:lnTo>
                  <a:pt x="3485248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82966" y="5652515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5">
                <a:moveTo>
                  <a:pt x="18816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71943" y="5658613"/>
            <a:ext cx="5080" cy="895350"/>
          </a:xfrm>
          <a:custGeom>
            <a:avLst/>
            <a:gdLst/>
            <a:ahLst/>
            <a:cxnLst/>
            <a:rect l="l" t="t" r="r" b="b"/>
            <a:pathLst>
              <a:path w="5079" h="895350">
                <a:moveTo>
                  <a:pt x="0" y="895121"/>
                </a:moveTo>
                <a:lnTo>
                  <a:pt x="4864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97808" y="2150365"/>
            <a:ext cx="2451100" cy="547370"/>
          </a:xfrm>
          <a:custGeom>
            <a:avLst/>
            <a:gdLst/>
            <a:ahLst/>
            <a:cxnLst/>
            <a:rect l="l" t="t" r="r" b="b"/>
            <a:pathLst>
              <a:path w="2451100" h="547369">
                <a:moveTo>
                  <a:pt x="0" y="91186"/>
                </a:moveTo>
                <a:lnTo>
                  <a:pt x="9884" y="49855"/>
                </a:lnTo>
                <a:lnTo>
                  <a:pt x="36310" y="18357"/>
                </a:lnTo>
                <a:lnTo>
                  <a:pt x="74431" y="1536"/>
                </a:lnTo>
                <a:lnTo>
                  <a:pt x="2359406" y="0"/>
                </a:lnTo>
                <a:lnTo>
                  <a:pt x="2373976" y="1158"/>
                </a:lnTo>
                <a:lnTo>
                  <a:pt x="2412567" y="17094"/>
                </a:lnTo>
                <a:lnTo>
                  <a:pt x="2439711" y="47956"/>
                </a:lnTo>
                <a:lnTo>
                  <a:pt x="2450563" y="88900"/>
                </a:lnTo>
                <a:lnTo>
                  <a:pt x="2450592" y="455930"/>
                </a:lnTo>
                <a:lnTo>
                  <a:pt x="2449433" y="470500"/>
                </a:lnTo>
                <a:lnTo>
                  <a:pt x="2433497" y="509091"/>
                </a:lnTo>
                <a:lnTo>
                  <a:pt x="2402635" y="536235"/>
                </a:lnTo>
                <a:lnTo>
                  <a:pt x="2361691" y="547087"/>
                </a:lnTo>
                <a:lnTo>
                  <a:pt x="91186" y="547116"/>
                </a:lnTo>
                <a:lnTo>
                  <a:pt x="76615" y="545957"/>
                </a:lnTo>
                <a:lnTo>
                  <a:pt x="38024" y="530021"/>
                </a:lnTo>
                <a:lnTo>
                  <a:pt x="10880" y="499159"/>
                </a:lnTo>
                <a:lnTo>
                  <a:pt x="28" y="458215"/>
                </a:lnTo>
                <a:lnTo>
                  <a:pt x="0" y="91186"/>
                </a:lnTo>
                <a:close/>
              </a:path>
            </a:pathLst>
          </a:custGeom>
          <a:ln w="634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60819" y="2150365"/>
            <a:ext cx="2451100" cy="548640"/>
          </a:xfrm>
          <a:custGeom>
            <a:avLst/>
            <a:gdLst/>
            <a:ahLst/>
            <a:cxnLst/>
            <a:rect l="l" t="t" r="r" b="b"/>
            <a:pathLst>
              <a:path w="2451100" h="548639">
                <a:moveTo>
                  <a:pt x="0" y="91439"/>
                </a:moveTo>
                <a:lnTo>
                  <a:pt x="9859" y="50092"/>
                </a:lnTo>
                <a:lnTo>
                  <a:pt x="36227" y="18544"/>
                </a:lnTo>
                <a:lnTo>
                  <a:pt x="74285" y="1606"/>
                </a:lnTo>
                <a:lnTo>
                  <a:pt x="2359152" y="0"/>
                </a:lnTo>
                <a:lnTo>
                  <a:pt x="2373723" y="1154"/>
                </a:lnTo>
                <a:lnTo>
                  <a:pt x="2412336" y="17049"/>
                </a:lnTo>
                <a:lnTo>
                  <a:pt x="2439552" y="47846"/>
                </a:lnTo>
                <a:lnTo>
                  <a:pt x="2450552" y="88736"/>
                </a:lnTo>
                <a:lnTo>
                  <a:pt x="2450592" y="457199"/>
                </a:lnTo>
                <a:lnTo>
                  <a:pt x="2449436" y="471771"/>
                </a:lnTo>
                <a:lnTo>
                  <a:pt x="2433539" y="510384"/>
                </a:lnTo>
                <a:lnTo>
                  <a:pt x="2402739" y="537600"/>
                </a:lnTo>
                <a:lnTo>
                  <a:pt x="2361855" y="548600"/>
                </a:lnTo>
                <a:lnTo>
                  <a:pt x="91440" y="548639"/>
                </a:lnTo>
                <a:lnTo>
                  <a:pt x="76868" y="547484"/>
                </a:lnTo>
                <a:lnTo>
                  <a:pt x="38255" y="531587"/>
                </a:lnTo>
                <a:lnTo>
                  <a:pt x="11039" y="500787"/>
                </a:lnTo>
                <a:lnTo>
                  <a:pt x="39" y="459903"/>
                </a:lnTo>
                <a:lnTo>
                  <a:pt x="0" y="91439"/>
                </a:lnTo>
                <a:close/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80219" y="2150365"/>
            <a:ext cx="2451100" cy="547370"/>
          </a:xfrm>
          <a:custGeom>
            <a:avLst/>
            <a:gdLst/>
            <a:ahLst/>
            <a:cxnLst/>
            <a:rect l="l" t="t" r="r" b="b"/>
            <a:pathLst>
              <a:path w="2451100" h="547369">
                <a:moveTo>
                  <a:pt x="0" y="91186"/>
                </a:moveTo>
                <a:lnTo>
                  <a:pt x="9884" y="49855"/>
                </a:lnTo>
                <a:lnTo>
                  <a:pt x="36310" y="18357"/>
                </a:lnTo>
                <a:lnTo>
                  <a:pt x="74431" y="1536"/>
                </a:lnTo>
                <a:lnTo>
                  <a:pt x="2359406" y="0"/>
                </a:lnTo>
                <a:lnTo>
                  <a:pt x="2373976" y="1158"/>
                </a:lnTo>
                <a:lnTo>
                  <a:pt x="2412567" y="17094"/>
                </a:lnTo>
                <a:lnTo>
                  <a:pt x="2439711" y="47956"/>
                </a:lnTo>
                <a:lnTo>
                  <a:pt x="2450563" y="88900"/>
                </a:lnTo>
                <a:lnTo>
                  <a:pt x="2450592" y="455930"/>
                </a:lnTo>
                <a:lnTo>
                  <a:pt x="2449433" y="470500"/>
                </a:lnTo>
                <a:lnTo>
                  <a:pt x="2433497" y="509091"/>
                </a:lnTo>
                <a:lnTo>
                  <a:pt x="2402635" y="536235"/>
                </a:lnTo>
                <a:lnTo>
                  <a:pt x="2361691" y="547087"/>
                </a:lnTo>
                <a:lnTo>
                  <a:pt x="91186" y="547116"/>
                </a:lnTo>
                <a:lnTo>
                  <a:pt x="76615" y="545957"/>
                </a:lnTo>
                <a:lnTo>
                  <a:pt x="38024" y="530021"/>
                </a:lnTo>
                <a:lnTo>
                  <a:pt x="10880" y="499159"/>
                </a:lnTo>
                <a:lnTo>
                  <a:pt x="28" y="458215"/>
                </a:lnTo>
                <a:lnTo>
                  <a:pt x="0" y="91186"/>
                </a:lnTo>
                <a:close/>
              </a:path>
            </a:pathLst>
          </a:custGeom>
          <a:ln w="634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56334" y="410016"/>
            <a:ext cx="3137535" cy="574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35"/>
              </a:lnSpc>
            </a:pPr>
            <a:r>
              <a:rPr sz="2800" b="1" spc="-10" dirty="0">
                <a:latin typeface="Arial"/>
                <a:cs typeface="Arial"/>
              </a:rPr>
              <a:t>I</a:t>
            </a:r>
            <a:r>
              <a:rPr sz="2800" b="1" spc="-25" dirty="0">
                <a:latin typeface="Arial"/>
                <a:cs typeface="Arial"/>
              </a:rPr>
              <a:t>nno</a:t>
            </a:r>
            <a:r>
              <a:rPr sz="2800" b="1" spc="-15" dirty="0">
                <a:latin typeface="Arial"/>
                <a:cs typeface="Arial"/>
              </a:rPr>
              <a:t>v</a:t>
            </a:r>
            <a:r>
              <a:rPr sz="2800" b="1" spc="-20" dirty="0">
                <a:latin typeface="Arial"/>
                <a:cs typeface="Arial"/>
              </a:rPr>
              <a:t>a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0" dirty="0">
                <a:latin typeface="Arial"/>
                <a:cs typeface="Arial"/>
              </a:rPr>
              <a:t>i</a:t>
            </a:r>
            <a:r>
              <a:rPr sz="2800" b="1" spc="-25" dirty="0">
                <a:latin typeface="Arial"/>
                <a:cs typeface="Arial"/>
              </a:rPr>
              <a:t>o</a:t>
            </a:r>
            <a:r>
              <a:rPr sz="2800" b="1" spc="-20" dirty="0">
                <a:latin typeface="Arial"/>
                <a:cs typeface="Arial"/>
              </a:rPr>
              <a:t>n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@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DHA</a:t>
            </a:r>
            <a:endParaRPr sz="2800">
              <a:latin typeface="Arial"/>
              <a:cs typeface="Arial"/>
            </a:endParaRPr>
          </a:p>
          <a:p>
            <a:pPr marL="791845">
              <a:lnSpc>
                <a:spcPts val="1555"/>
              </a:lnSpc>
            </a:pPr>
            <a:r>
              <a:rPr sz="1400" i="1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1400" i="1" spc="-30" dirty="0">
                <a:solidFill>
                  <a:srgbClr val="3E3E3E"/>
                </a:solidFill>
                <a:latin typeface="Calibri"/>
                <a:cs typeface="Calibri"/>
              </a:rPr>
              <a:t>n</a:t>
            </a:r>
            <a:r>
              <a:rPr sz="1400" i="1" spc="5" dirty="0">
                <a:solidFill>
                  <a:srgbClr val="3E3E3E"/>
                </a:solidFill>
                <a:latin typeface="Calibri"/>
                <a:cs typeface="Calibri"/>
              </a:rPr>
              <a:t>y</a:t>
            </a:r>
            <a:r>
              <a:rPr sz="1400" i="1" spc="-5" dirty="0">
                <a:solidFill>
                  <a:srgbClr val="3E3E3E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3E3E3E"/>
                </a:solidFill>
                <a:latin typeface="Calibri"/>
                <a:cs typeface="Calibri"/>
              </a:rPr>
              <a:t>i</a:t>
            </a:r>
            <a:r>
              <a:rPr sz="1400" i="1" spc="5" dirty="0">
                <a:solidFill>
                  <a:srgbClr val="3E3E3E"/>
                </a:solidFill>
                <a:latin typeface="Calibri"/>
                <a:cs typeface="Calibri"/>
              </a:rPr>
              <a:t>m</a:t>
            </a:r>
            <a:r>
              <a:rPr sz="1400" i="1" dirty="0">
                <a:solidFill>
                  <a:srgbClr val="3E3E3E"/>
                </a:solidFill>
                <a:latin typeface="Calibri"/>
                <a:cs typeface="Calibri"/>
              </a:rPr>
              <a:t>e,</a:t>
            </a:r>
            <a:r>
              <a:rPr sz="1400" i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1400" i="1" spc="-30" dirty="0">
                <a:solidFill>
                  <a:srgbClr val="3E3E3E"/>
                </a:solidFill>
                <a:latin typeface="Calibri"/>
                <a:cs typeface="Calibri"/>
              </a:rPr>
              <a:t>n</a:t>
            </a:r>
            <a:r>
              <a:rPr sz="1400" i="1" spc="-5" dirty="0">
                <a:solidFill>
                  <a:srgbClr val="3E3E3E"/>
                </a:solidFill>
                <a:latin typeface="Calibri"/>
                <a:cs typeface="Calibri"/>
              </a:rPr>
              <a:t>y</a:t>
            </a:r>
            <a:r>
              <a:rPr sz="1400" i="1" dirty="0">
                <a:solidFill>
                  <a:srgbClr val="3E3E3E"/>
                </a:solidFill>
                <a:latin typeface="Calibri"/>
                <a:cs typeface="Calibri"/>
              </a:rPr>
              <a:t>w</a:t>
            </a:r>
            <a:r>
              <a:rPr sz="1400" i="1" spc="-5" dirty="0">
                <a:solidFill>
                  <a:srgbClr val="3E3E3E"/>
                </a:solidFill>
                <a:latin typeface="Calibri"/>
                <a:cs typeface="Calibri"/>
              </a:rPr>
              <a:t>h</a:t>
            </a:r>
            <a:r>
              <a:rPr sz="1400" i="1" dirty="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3E3E3E"/>
                </a:solidFill>
                <a:latin typeface="Calibri"/>
                <a:cs typeface="Calibri"/>
              </a:rPr>
              <a:t>r</a:t>
            </a:r>
            <a:r>
              <a:rPr sz="1400" i="1" dirty="0">
                <a:solidFill>
                  <a:srgbClr val="3E3E3E"/>
                </a:solidFill>
                <a:latin typeface="Calibri"/>
                <a:cs typeface="Calibri"/>
              </a:rPr>
              <a:t>e,</a:t>
            </a:r>
            <a:r>
              <a:rPr sz="1400" i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3E3E3E"/>
                </a:solidFill>
                <a:latin typeface="Calibri"/>
                <a:cs typeface="Calibri"/>
              </a:rPr>
              <a:t>Alw</a:t>
            </a:r>
            <a:r>
              <a:rPr sz="1400" i="1" spc="-5" dirty="0">
                <a:solidFill>
                  <a:srgbClr val="3E3E3E"/>
                </a:solidFill>
                <a:latin typeface="Calibri"/>
                <a:cs typeface="Calibri"/>
              </a:rPr>
              <a:t>ay</a:t>
            </a:r>
            <a:r>
              <a:rPr sz="1400" i="1" dirty="0">
                <a:solidFill>
                  <a:srgbClr val="3E3E3E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23999" y="406398"/>
            <a:ext cx="4303395" cy="989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000" dirty="0">
                <a:solidFill>
                  <a:srgbClr val="6C82A7"/>
                </a:solidFill>
                <a:latin typeface="Arial"/>
                <a:cs typeface="Arial"/>
              </a:rPr>
              <a:t>The</a:t>
            </a:r>
            <a:r>
              <a:rPr sz="2000" spc="-125" dirty="0">
                <a:solidFill>
                  <a:srgbClr val="6C82A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C82A7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6C82A7"/>
                </a:solidFill>
                <a:latin typeface="Arial"/>
                <a:cs typeface="Arial"/>
              </a:rPr>
              <a:t>cc</a:t>
            </a:r>
            <a:r>
              <a:rPr sz="2000" dirty="0">
                <a:solidFill>
                  <a:srgbClr val="6C82A7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6C82A7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6C82A7"/>
                </a:solidFill>
                <a:latin typeface="Arial"/>
                <a:cs typeface="Arial"/>
              </a:rPr>
              <a:t>era</a:t>
            </a:r>
            <a:r>
              <a:rPr sz="2000" spc="-5" dirty="0">
                <a:solidFill>
                  <a:srgbClr val="6C82A7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6C82A7"/>
                </a:solidFill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  <a:p>
            <a:pPr marL="40005" marR="5080" algn="just">
              <a:lnSpc>
                <a:spcPct val="100000"/>
              </a:lnSpc>
              <a:spcBef>
                <a:spcPts val="1190"/>
              </a:spcBef>
            </a:pPr>
            <a:r>
              <a:rPr sz="1200" b="1" spc="-5" dirty="0">
                <a:latin typeface="Calibri"/>
                <a:cs typeface="Calibri"/>
              </a:rPr>
              <a:t>P</a:t>
            </a:r>
            <a:r>
              <a:rPr sz="1200" b="1" dirty="0">
                <a:latin typeface="Calibri"/>
                <a:cs typeface="Calibri"/>
              </a:rPr>
              <a:t>u</a:t>
            </a:r>
            <a:r>
              <a:rPr sz="1200" b="1" spc="5" dirty="0">
                <a:latin typeface="Calibri"/>
                <a:cs typeface="Calibri"/>
              </a:rPr>
              <a:t>r</a:t>
            </a:r>
            <a:r>
              <a:rPr sz="1200" b="1" spc="-10" dirty="0">
                <a:latin typeface="Calibri"/>
                <a:cs typeface="Calibri"/>
              </a:rPr>
              <a:t>pos</a:t>
            </a:r>
            <a:r>
              <a:rPr sz="1200" b="1" spc="-5" dirty="0">
                <a:latin typeface="Calibri"/>
                <a:cs typeface="Calibri"/>
              </a:rPr>
              <a:t>e: 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5" dirty="0">
                <a:latin typeface="Calibri"/>
                <a:cs typeface="Calibri"/>
              </a:rPr>
              <a:t>h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Acce</a:t>
            </a:r>
            <a:r>
              <a:rPr sz="1200" dirty="0">
                <a:latin typeface="Calibri"/>
                <a:cs typeface="Calibri"/>
              </a:rPr>
              <a:t>le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15" dirty="0">
                <a:latin typeface="Calibri"/>
                <a:cs typeface="Calibri"/>
              </a:rPr>
              <a:t>at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pu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5" dirty="0">
                <a:latin typeface="Calibri"/>
                <a:cs typeface="Calibri"/>
              </a:rPr>
              <a:t>h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0" dirty="0">
                <a:latin typeface="Calibri"/>
                <a:cs typeface="Calibri"/>
              </a:rPr>
              <a:t>r</a:t>
            </a:r>
            <a:r>
              <a:rPr sz="1200" spc="-30" dirty="0">
                <a:latin typeface="Calibri"/>
                <a:cs typeface="Calibri"/>
              </a:rPr>
              <a:t>w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5" dirty="0">
                <a:latin typeface="Calibri"/>
                <a:cs typeface="Calibri"/>
              </a:rPr>
              <a:t>nn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25" dirty="0">
                <a:latin typeface="Calibri"/>
                <a:cs typeface="Calibri"/>
              </a:rPr>
              <a:t>v</a:t>
            </a:r>
            <a:r>
              <a:rPr sz="1200" spc="-15" dirty="0">
                <a:latin typeface="Calibri"/>
                <a:cs typeface="Calibri"/>
              </a:rPr>
              <a:t>at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5" dirty="0">
                <a:latin typeface="Calibri"/>
                <a:cs typeface="Calibri"/>
              </a:rPr>
              <a:t>v</a:t>
            </a:r>
            <a:r>
              <a:rPr sz="1200" spc="-5" dirty="0">
                <a:latin typeface="Calibri"/>
                <a:cs typeface="Calibri"/>
              </a:rPr>
              <a:t>e,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mi</a:t>
            </a:r>
            <a:r>
              <a:rPr sz="1200" spc="-5" dirty="0">
                <a:latin typeface="Calibri"/>
                <a:cs typeface="Calibri"/>
              </a:rPr>
              <a:t>ss</a:t>
            </a:r>
            <a:r>
              <a:rPr sz="1200" dirty="0">
                <a:latin typeface="Calibri"/>
                <a:cs typeface="Calibri"/>
              </a:rPr>
              <a:t>io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ri</a:t>
            </a:r>
            <a:r>
              <a:rPr sz="1200" spc="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al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ol</a:t>
            </a:r>
            <a:r>
              <a:rPr sz="1200" spc="5" dirty="0">
                <a:latin typeface="Calibri"/>
                <a:cs typeface="Calibri"/>
              </a:rPr>
              <a:t>ut</a:t>
            </a:r>
            <a:r>
              <a:rPr sz="1200" dirty="0">
                <a:latin typeface="Calibri"/>
                <a:cs typeface="Calibri"/>
              </a:rPr>
              <a:t>io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spc="-5" dirty="0">
                <a:latin typeface="Calibri"/>
                <a:cs typeface="Calibri"/>
              </a:rPr>
              <a:t> th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g</a:t>
            </a:r>
            <a:r>
              <a:rPr sz="1200" dirty="0">
                <a:latin typeface="Calibri"/>
                <a:cs typeface="Calibri"/>
              </a:rPr>
              <a:t>oal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5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g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x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m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g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20" dirty="0">
                <a:latin typeface="Calibri"/>
                <a:cs typeface="Calibri"/>
              </a:rPr>
              <a:t>w</a:t>
            </a:r>
            <a:r>
              <a:rPr sz="1200" spc="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spc="-10" dirty="0">
                <a:latin typeface="Calibri"/>
                <a:cs typeface="Calibri"/>
              </a:rPr>
              <a:t>ce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5" dirty="0">
                <a:latin typeface="Calibri"/>
                <a:cs typeface="Calibri"/>
              </a:rPr>
              <a:t>upp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der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20" dirty="0">
                <a:latin typeface="Calibri"/>
                <a:cs typeface="Calibri"/>
              </a:rPr>
              <a:t>z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ion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5" dirty="0">
                <a:latin typeface="Calibri"/>
                <a:cs typeface="Calibri"/>
              </a:rPr>
              <a:t> th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M</a:t>
            </a:r>
            <a:r>
              <a:rPr sz="1200" spc="-5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2252" y="1184523"/>
            <a:ext cx="5201285" cy="843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090420">
              <a:lnSpc>
                <a:spcPct val="100000"/>
              </a:lnSpc>
            </a:pPr>
            <a:r>
              <a:rPr sz="1200" i="1" spc="-20" dirty="0">
                <a:solidFill>
                  <a:srgbClr val="3E3E3E"/>
                </a:solidFill>
                <a:latin typeface="Calibri"/>
                <a:cs typeface="Calibri"/>
              </a:rPr>
              <a:t>Op</a:t>
            </a:r>
            <a:r>
              <a:rPr sz="1200" i="1" spc="-10" dirty="0">
                <a:solidFill>
                  <a:srgbClr val="3E3E3E"/>
                </a:solidFill>
                <a:latin typeface="Calibri"/>
                <a:cs typeface="Calibri"/>
              </a:rPr>
              <a:t>er</a:t>
            </a:r>
            <a:r>
              <a:rPr sz="1200" i="1" spc="-5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1200" i="1" spc="5" dirty="0">
                <a:solidFill>
                  <a:srgbClr val="3E3E3E"/>
                </a:solidFill>
                <a:latin typeface="Calibri"/>
                <a:cs typeface="Calibri"/>
              </a:rPr>
              <a:t>t</a:t>
            </a:r>
            <a:r>
              <a:rPr sz="1200" i="1" dirty="0">
                <a:solidFill>
                  <a:srgbClr val="3E3E3E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3E3E3E"/>
                </a:solidFill>
                <a:latin typeface="Calibri"/>
                <a:cs typeface="Calibri"/>
              </a:rPr>
              <a:t>ona</a:t>
            </a:r>
            <a:r>
              <a:rPr sz="1200" i="1" dirty="0">
                <a:solidFill>
                  <a:srgbClr val="3E3E3E"/>
                </a:solidFill>
                <a:latin typeface="Calibri"/>
                <a:cs typeface="Calibri"/>
              </a:rPr>
              <a:t>li</a:t>
            </a:r>
            <a:r>
              <a:rPr sz="1200" i="1" spc="5" dirty="0">
                <a:solidFill>
                  <a:srgbClr val="3E3E3E"/>
                </a:solidFill>
                <a:latin typeface="Calibri"/>
                <a:cs typeface="Calibri"/>
              </a:rPr>
              <a:t>z</a:t>
            </a:r>
            <a:r>
              <a:rPr sz="1200" i="1" dirty="0">
                <a:solidFill>
                  <a:srgbClr val="3E3E3E"/>
                </a:solidFill>
                <a:latin typeface="Calibri"/>
                <a:cs typeface="Calibri"/>
              </a:rPr>
              <a:t>i</a:t>
            </a:r>
            <a:r>
              <a:rPr sz="1200" i="1" spc="-10" dirty="0">
                <a:solidFill>
                  <a:srgbClr val="3E3E3E"/>
                </a:solidFill>
                <a:latin typeface="Calibri"/>
                <a:cs typeface="Calibri"/>
              </a:rPr>
              <a:t>n</a:t>
            </a:r>
            <a:r>
              <a:rPr sz="1200" i="1" dirty="0">
                <a:solidFill>
                  <a:srgbClr val="3E3E3E"/>
                </a:solidFill>
                <a:latin typeface="Calibri"/>
                <a:cs typeface="Calibri"/>
              </a:rPr>
              <a:t>g </a:t>
            </a:r>
            <a:r>
              <a:rPr sz="1200" i="1" spc="5" dirty="0">
                <a:solidFill>
                  <a:srgbClr val="3E3E3E"/>
                </a:solidFill>
                <a:latin typeface="Calibri"/>
                <a:cs typeface="Calibri"/>
              </a:rPr>
              <a:t>D</a:t>
            </a:r>
            <a:r>
              <a:rPr sz="1200" i="1" spc="-5" dirty="0">
                <a:solidFill>
                  <a:srgbClr val="3E3E3E"/>
                </a:solidFill>
                <a:latin typeface="Calibri"/>
                <a:cs typeface="Calibri"/>
              </a:rPr>
              <a:t>H</a:t>
            </a:r>
            <a:r>
              <a:rPr sz="1200" i="1" spc="-70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1200" i="1" spc="-80" dirty="0">
                <a:solidFill>
                  <a:srgbClr val="3E3E3E"/>
                </a:solidFill>
                <a:latin typeface="Calibri"/>
                <a:cs typeface="Calibri"/>
              </a:rPr>
              <a:t>’</a:t>
            </a:r>
            <a:r>
              <a:rPr sz="1200" i="1" dirty="0">
                <a:solidFill>
                  <a:srgbClr val="3E3E3E"/>
                </a:solidFill>
                <a:latin typeface="Calibri"/>
                <a:cs typeface="Calibri"/>
              </a:rPr>
              <a:t>s</a:t>
            </a:r>
            <a:r>
              <a:rPr sz="1200" i="1" spc="-10" dirty="0">
                <a:solidFill>
                  <a:srgbClr val="3E3E3E"/>
                </a:solidFill>
                <a:latin typeface="Calibri"/>
                <a:cs typeface="Calibri"/>
              </a:rPr>
              <a:t> c</a:t>
            </a:r>
            <a:r>
              <a:rPr sz="1200" i="1" spc="-5" dirty="0">
                <a:solidFill>
                  <a:srgbClr val="3E3E3E"/>
                </a:solidFill>
                <a:latin typeface="Calibri"/>
                <a:cs typeface="Calibri"/>
              </a:rPr>
              <a:t>omm</a:t>
            </a:r>
            <a:r>
              <a:rPr sz="1200" i="1" dirty="0">
                <a:solidFill>
                  <a:srgbClr val="3E3E3E"/>
                </a:solidFill>
                <a:latin typeface="Calibri"/>
                <a:cs typeface="Calibri"/>
              </a:rPr>
              <a:t>it</a:t>
            </a:r>
            <a:r>
              <a:rPr sz="1200" i="1" spc="-5" dirty="0">
                <a:solidFill>
                  <a:srgbClr val="3E3E3E"/>
                </a:solidFill>
                <a:latin typeface="Calibri"/>
                <a:cs typeface="Calibri"/>
              </a:rPr>
              <a:t>m</a:t>
            </a:r>
            <a:r>
              <a:rPr sz="1200" i="1" spc="-10" dirty="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sz="1200" i="1" spc="-20" dirty="0">
                <a:solidFill>
                  <a:srgbClr val="3E3E3E"/>
                </a:solidFill>
                <a:latin typeface="Calibri"/>
                <a:cs typeface="Calibri"/>
              </a:rPr>
              <a:t>n</a:t>
            </a:r>
            <a:r>
              <a:rPr sz="1200" i="1" spc="-5" dirty="0">
                <a:solidFill>
                  <a:srgbClr val="3E3E3E"/>
                </a:solidFill>
                <a:latin typeface="Calibri"/>
                <a:cs typeface="Calibri"/>
              </a:rPr>
              <a:t>t </a:t>
            </a:r>
            <a:r>
              <a:rPr sz="1200" i="1" spc="-15" dirty="0">
                <a:solidFill>
                  <a:srgbClr val="3E3E3E"/>
                </a:solidFill>
                <a:latin typeface="Calibri"/>
                <a:cs typeface="Calibri"/>
              </a:rPr>
              <a:t>t</a:t>
            </a:r>
            <a:r>
              <a:rPr sz="1200" i="1" dirty="0">
                <a:solidFill>
                  <a:srgbClr val="3E3E3E"/>
                </a:solidFill>
                <a:latin typeface="Calibri"/>
                <a:cs typeface="Calibri"/>
              </a:rPr>
              <a:t>o</a:t>
            </a:r>
            <a:r>
              <a:rPr sz="1200" i="1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E3E3E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3E3E3E"/>
                </a:solidFill>
                <a:latin typeface="Calibri"/>
                <a:cs typeface="Calibri"/>
              </a:rPr>
              <a:t>nnova</a:t>
            </a:r>
            <a:r>
              <a:rPr sz="1200" i="1" spc="5" dirty="0">
                <a:solidFill>
                  <a:srgbClr val="3E3E3E"/>
                </a:solidFill>
                <a:latin typeface="Calibri"/>
                <a:cs typeface="Calibri"/>
              </a:rPr>
              <a:t>t</a:t>
            </a:r>
            <a:r>
              <a:rPr sz="1200" i="1" dirty="0">
                <a:solidFill>
                  <a:srgbClr val="3E3E3E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3E3E3E"/>
                </a:solidFill>
                <a:latin typeface="Calibri"/>
                <a:cs typeface="Calibri"/>
              </a:rPr>
              <a:t>o</a:t>
            </a:r>
            <a:r>
              <a:rPr sz="1200" i="1" dirty="0">
                <a:solidFill>
                  <a:srgbClr val="3E3E3E"/>
                </a:solidFill>
                <a:latin typeface="Calibri"/>
                <a:cs typeface="Calibri"/>
              </a:rPr>
              <a:t>n t</a:t>
            </a:r>
            <a:r>
              <a:rPr sz="1200" i="1" spc="-15" dirty="0">
                <a:solidFill>
                  <a:srgbClr val="3E3E3E"/>
                </a:solidFill>
                <a:latin typeface="Calibri"/>
                <a:cs typeface="Calibri"/>
              </a:rPr>
              <a:t>hr</a:t>
            </a:r>
            <a:r>
              <a:rPr sz="1200" i="1" spc="-5" dirty="0">
                <a:solidFill>
                  <a:srgbClr val="3E3E3E"/>
                </a:solidFill>
                <a:latin typeface="Calibri"/>
                <a:cs typeface="Calibri"/>
              </a:rPr>
              <a:t>o</a:t>
            </a:r>
            <a:r>
              <a:rPr sz="1200" i="1" spc="-10" dirty="0">
                <a:solidFill>
                  <a:srgbClr val="3E3E3E"/>
                </a:solidFill>
                <a:latin typeface="Calibri"/>
                <a:cs typeface="Calibri"/>
              </a:rPr>
              <a:t>ug</a:t>
            </a:r>
            <a:r>
              <a:rPr sz="1200" i="1" dirty="0">
                <a:solidFill>
                  <a:srgbClr val="3E3E3E"/>
                </a:solidFill>
                <a:latin typeface="Calibri"/>
                <a:cs typeface="Calibri"/>
              </a:rPr>
              <a:t>h T</a:t>
            </a:r>
            <a:r>
              <a:rPr sz="1200" i="1" spc="-15" dirty="0">
                <a:solidFill>
                  <a:srgbClr val="3E3E3E"/>
                </a:solidFill>
                <a:latin typeface="Calibri"/>
                <a:cs typeface="Calibri"/>
              </a:rPr>
              <a:t>h</a:t>
            </a:r>
            <a:r>
              <a:rPr sz="1200" i="1" spc="-10" dirty="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sz="1200" i="1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3E3E3E"/>
                </a:solidFill>
                <a:latin typeface="Calibri"/>
                <a:cs typeface="Calibri"/>
              </a:rPr>
              <a:t>Acce</a:t>
            </a:r>
            <a:r>
              <a:rPr sz="1200" i="1" dirty="0">
                <a:solidFill>
                  <a:srgbClr val="3E3E3E"/>
                </a:solidFill>
                <a:latin typeface="Calibri"/>
                <a:cs typeface="Calibri"/>
              </a:rPr>
              <a:t>l</a:t>
            </a:r>
            <a:r>
              <a:rPr sz="1200" i="1" spc="-10" dirty="0">
                <a:solidFill>
                  <a:srgbClr val="3E3E3E"/>
                </a:solidFill>
                <a:latin typeface="Calibri"/>
                <a:cs typeface="Calibri"/>
              </a:rPr>
              <a:t>er</a:t>
            </a:r>
            <a:r>
              <a:rPr sz="1200" i="1" spc="-5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1200" i="1" spc="-10" dirty="0">
                <a:solidFill>
                  <a:srgbClr val="3E3E3E"/>
                </a:solidFill>
                <a:latin typeface="Calibri"/>
                <a:cs typeface="Calibri"/>
              </a:rPr>
              <a:t>t</a:t>
            </a:r>
            <a:r>
              <a:rPr sz="1200" i="1" spc="-5" dirty="0">
                <a:solidFill>
                  <a:srgbClr val="3E3E3E"/>
                </a:solidFill>
                <a:latin typeface="Calibri"/>
                <a:cs typeface="Calibri"/>
              </a:rPr>
              <a:t>or</a:t>
            </a:r>
            <a:r>
              <a:rPr sz="1200" i="1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3E3E3E"/>
                </a:solidFill>
                <a:latin typeface="Calibri"/>
                <a:cs typeface="Calibri"/>
              </a:rPr>
              <a:t>an</a:t>
            </a:r>
            <a:r>
              <a:rPr sz="1200" i="1" dirty="0">
                <a:solidFill>
                  <a:srgbClr val="3E3E3E"/>
                </a:solidFill>
                <a:latin typeface="Calibri"/>
                <a:cs typeface="Calibri"/>
              </a:rPr>
              <a:t>d</a:t>
            </a:r>
            <a:r>
              <a:rPr sz="1200" i="1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E3E3E"/>
                </a:solidFill>
                <a:latin typeface="Calibri"/>
                <a:cs typeface="Calibri"/>
              </a:rPr>
              <a:t>T</a:t>
            </a:r>
            <a:r>
              <a:rPr sz="1200" i="1" spc="-15" dirty="0">
                <a:solidFill>
                  <a:srgbClr val="3E3E3E"/>
                </a:solidFill>
                <a:latin typeface="Calibri"/>
                <a:cs typeface="Calibri"/>
              </a:rPr>
              <a:t>h</a:t>
            </a:r>
            <a:r>
              <a:rPr sz="1200" i="1" spc="-10" dirty="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3E3E3E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3E3E3E"/>
                </a:solidFill>
                <a:latin typeface="Calibri"/>
                <a:cs typeface="Calibri"/>
              </a:rPr>
              <a:t>nnova</a:t>
            </a:r>
            <a:r>
              <a:rPr sz="1200" i="1" spc="5" dirty="0">
                <a:solidFill>
                  <a:srgbClr val="3E3E3E"/>
                </a:solidFill>
                <a:latin typeface="Calibri"/>
                <a:cs typeface="Calibri"/>
              </a:rPr>
              <a:t>t</a:t>
            </a:r>
            <a:r>
              <a:rPr sz="1200" i="1" dirty="0">
                <a:solidFill>
                  <a:srgbClr val="3E3E3E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3E3E3E"/>
                </a:solidFill>
                <a:latin typeface="Calibri"/>
                <a:cs typeface="Calibri"/>
              </a:rPr>
              <a:t>o</a:t>
            </a:r>
            <a:r>
              <a:rPr sz="1200" i="1" dirty="0">
                <a:solidFill>
                  <a:srgbClr val="3E3E3E"/>
                </a:solidFill>
                <a:latin typeface="Calibri"/>
                <a:cs typeface="Calibri"/>
              </a:rPr>
              <a:t>n</a:t>
            </a:r>
            <a:r>
              <a:rPr sz="1200" i="1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3E3E3E"/>
                </a:solidFill>
                <a:latin typeface="Calibri"/>
                <a:cs typeface="Calibri"/>
              </a:rPr>
              <a:t>C</a:t>
            </a:r>
            <a:r>
              <a:rPr sz="1200" i="1" spc="-10" dirty="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sz="1200" i="1" dirty="0">
                <a:solidFill>
                  <a:srgbClr val="3E3E3E"/>
                </a:solidFill>
                <a:latin typeface="Calibri"/>
                <a:cs typeface="Calibri"/>
              </a:rPr>
              <a:t>ll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30"/>
              </a:spcBef>
            </a:pPr>
            <a:r>
              <a:rPr sz="1400" spc="-5" dirty="0">
                <a:solidFill>
                  <a:srgbClr val="6C82A7"/>
                </a:solidFill>
                <a:latin typeface="Calibri"/>
                <a:cs typeface="Calibri"/>
              </a:rPr>
              <a:t>Me</a:t>
            </a:r>
            <a:r>
              <a:rPr sz="1400" spc="-15" dirty="0">
                <a:solidFill>
                  <a:srgbClr val="6C82A7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C82A7"/>
                </a:solidFill>
                <a:latin typeface="Calibri"/>
                <a:cs typeface="Calibri"/>
              </a:rPr>
              <a:t>t</a:t>
            </a:r>
            <a:r>
              <a:rPr sz="1400" spc="15" dirty="0">
                <a:solidFill>
                  <a:srgbClr val="6C82A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6C82A7"/>
                </a:solidFill>
                <a:latin typeface="Calibri"/>
                <a:cs typeface="Calibri"/>
              </a:rPr>
              <a:t>Ou</a:t>
            </a:r>
            <a:r>
              <a:rPr sz="1400" dirty="0">
                <a:solidFill>
                  <a:srgbClr val="6C82A7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6C82A7"/>
                </a:solidFill>
                <a:latin typeface="Calibri"/>
                <a:cs typeface="Calibri"/>
              </a:rPr>
              <a:t> </a:t>
            </a:r>
            <a:r>
              <a:rPr sz="1400" spc="-80" dirty="0">
                <a:solidFill>
                  <a:srgbClr val="6C82A7"/>
                </a:solidFill>
                <a:latin typeface="Calibri"/>
                <a:cs typeface="Calibri"/>
              </a:rPr>
              <a:t>V</a:t>
            </a:r>
            <a:r>
              <a:rPr sz="1400" spc="-5" dirty="0">
                <a:solidFill>
                  <a:srgbClr val="6C82A7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6C82A7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6C82A7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6C82A7"/>
                </a:solidFill>
                <a:latin typeface="Calibri"/>
                <a:cs typeface="Calibri"/>
              </a:rPr>
              <a:t>u</a:t>
            </a:r>
            <a:r>
              <a:rPr sz="1400" spc="-25" dirty="0">
                <a:solidFill>
                  <a:srgbClr val="6C82A7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6C82A7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C82A7"/>
                </a:solidFill>
                <a:latin typeface="Calibri"/>
                <a:cs typeface="Calibri"/>
              </a:rPr>
              <a:t>s: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57729" y="3599737"/>
            <a:ext cx="22148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nno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39099" y="4127579"/>
            <a:ext cx="3431540" cy="1057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P</a:t>
            </a:r>
            <a:r>
              <a:rPr sz="1400" b="1" dirty="0">
                <a:latin typeface="Calibri"/>
                <a:cs typeface="Calibri"/>
              </a:rPr>
              <a:t>urpose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DHA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Inn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25" dirty="0">
                <a:latin typeface="Calibri"/>
                <a:cs typeface="Calibri"/>
              </a:rPr>
              <a:t>v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ion </a:t>
            </a:r>
            <a:r>
              <a:rPr sz="1400" spc="-5" dirty="0">
                <a:latin typeface="Calibri"/>
                <a:cs typeface="Calibri"/>
              </a:rPr>
              <a:t>Ce</a:t>
            </a:r>
            <a:r>
              <a:rPr sz="1400" dirty="0">
                <a:latin typeface="Calibri"/>
                <a:cs typeface="Calibri"/>
              </a:rPr>
              <a:t>ll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ncub</a:t>
            </a:r>
            <a:r>
              <a:rPr sz="1400" spc="-15" dirty="0">
                <a:latin typeface="Calibri"/>
                <a:cs typeface="Calibri"/>
              </a:rPr>
              <a:t>at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s 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v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spc="-5" dirty="0">
                <a:latin typeface="Calibri"/>
                <a:cs typeface="Calibri"/>
              </a:rPr>
              <a:t>ea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h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chn</a:t>
            </a:r>
            <a:r>
              <a:rPr sz="1400" dirty="0">
                <a:latin typeface="Calibri"/>
                <a:cs typeface="Calibri"/>
              </a:rPr>
              <a:t>olo</a:t>
            </a:r>
            <a:r>
              <a:rPr sz="1400" spc="-5" dirty="0">
                <a:latin typeface="Calibri"/>
                <a:cs typeface="Calibri"/>
              </a:rPr>
              <a:t>g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d </a:t>
            </a:r>
            <a:r>
              <a:rPr sz="1400" spc="-10" dirty="0">
                <a:latin typeface="Calibri"/>
                <a:cs typeface="Calibri"/>
              </a:rPr>
              <a:t>cu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25" dirty="0">
                <a:latin typeface="Calibri"/>
                <a:cs typeface="Calibri"/>
              </a:rPr>
              <a:t>v</a:t>
            </a:r>
            <a:r>
              <a:rPr sz="1400" spc="-15" dirty="0">
                <a:latin typeface="Calibri"/>
                <a:cs typeface="Calibri"/>
              </a:rPr>
              <a:t>at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cu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nn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25" dirty="0">
                <a:latin typeface="Calibri"/>
                <a:cs typeface="Calibri"/>
              </a:rPr>
              <a:t>v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ion 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n 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ri</a:t>
            </a:r>
            <a:r>
              <a:rPr sz="1400" spc="-15" dirty="0">
                <a:latin typeface="Calibri"/>
                <a:cs typeface="Calibri"/>
              </a:rPr>
              <a:t>v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10" dirty="0">
                <a:latin typeface="Calibri"/>
                <a:cs typeface="Calibri"/>
              </a:rPr>
              <a:t>w</a:t>
            </a:r>
            <a:r>
              <a:rPr sz="1400" spc="-25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y</a:t>
            </a:r>
            <a:r>
              <a:rPr sz="1400" dirty="0">
                <a:latin typeface="Calibri"/>
                <a:cs typeface="Calibri"/>
              </a:rPr>
              <a:t>s 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at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spc="-5" dirty="0">
                <a:latin typeface="Calibri"/>
                <a:cs typeface="Calibri"/>
              </a:rPr>
              <a:t>ea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g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ch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g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</a:t>
            </a:r>
            <a:r>
              <a:rPr sz="1400" spc="-10" dirty="0">
                <a:latin typeface="Calibri"/>
                <a:cs typeface="Calibri"/>
              </a:rPr>
              <a:t>v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s of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</a:t>
            </a:r>
            <a:r>
              <a:rPr sz="1400" dirty="0">
                <a:latin typeface="Calibri"/>
                <a:cs typeface="Calibri"/>
              </a:rPr>
              <a:t>oi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F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91128" y="5652515"/>
            <a:ext cx="3483610" cy="891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125" marR="210820" indent="-1905" algn="ctr">
              <a:lnSpc>
                <a:spcPct val="100000"/>
              </a:lnSpc>
            </a:pP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We</a:t>
            </a:r>
            <a:r>
              <a:rPr sz="1100" i="1" spc="-10" dirty="0">
                <a:solidFill>
                  <a:srgbClr val="FFF0C5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a</a:t>
            </a:r>
            <a:r>
              <a:rPr sz="1100" i="1" spc="5" dirty="0">
                <a:solidFill>
                  <a:srgbClr val="FFF0C5"/>
                </a:solidFill>
                <a:latin typeface="Calibri"/>
                <a:cs typeface="Calibri"/>
              </a:rPr>
              <a:t>r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e</a:t>
            </a:r>
            <a:r>
              <a:rPr sz="1100" i="1" spc="-10" dirty="0">
                <a:solidFill>
                  <a:srgbClr val="FFF0C5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a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n</a:t>
            </a:r>
            <a:r>
              <a:rPr sz="1100" i="1" spc="-15" dirty="0">
                <a:solidFill>
                  <a:srgbClr val="FFF0C5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innova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t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io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n</a:t>
            </a:r>
            <a:r>
              <a:rPr sz="1100" i="1" spc="-25" dirty="0">
                <a:solidFill>
                  <a:srgbClr val="FFF0C5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c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e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n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te</a:t>
            </a:r>
            <a:r>
              <a:rPr sz="1100" i="1" spc="5" dirty="0">
                <a:solidFill>
                  <a:srgbClr val="FFF0C5"/>
                </a:solidFill>
                <a:latin typeface="Calibri"/>
                <a:cs typeface="Calibri"/>
              </a:rPr>
              <a:t>r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.</a:t>
            </a:r>
            <a:r>
              <a:rPr sz="1100" i="1" spc="-25" dirty="0">
                <a:solidFill>
                  <a:srgbClr val="FFF0C5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A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s</a:t>
            </a:r>
            <a:r>
              <a:rPr sz="1100" i="1" spc="-10" dirty="0">
                <a:solidFill>
                  <a:srgbClr val="FFF0C5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t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h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e</a:t>
            </a:r>
            <a:r>
              <a:rPr sz="1100" i="1" spc="-10" dirty="0">
                <a:solidFill>
                  <a:srgbClr val="FFF0C5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f</a:t>
            </a:r>
            <a:r>
              <a:rPr sz="1100" i="1" spc="5" dirty="0">
                <a:solidFill>
                  <a:srgbClr val="FFF0C5"/>
                </a:solidFill>
                <a:latin typeface="Calibri"/>
                <a:cs typeface="Calibri"/>
              </a:rPr>
              <a:t>r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on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t</a:t>
            </a:r>
            <a:r>
              <a:rPr sz="1100" i="1" spc="-20" dirty="0">
                <a:solidFill>
                  <a:srgbClr val="FFF0C5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doo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r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 fo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r 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innova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t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io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n</a:t>
            </a:r>
            <a:r>
              <a:rPr sz="1100" i="1" spc="-25" dirty="0">
                <a:solidFill>
                  <a:srgbClr val="FFF0C5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a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t</a:t>
            </a:r>
            <a:r>
              <a:rPr sz="1100" i="1" spc="-20" dirty="0">
                <a:solidFill>
                  <a:srgbClr val="FFF0C5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D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HA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, we</a:t>
            </a:r>
            <a:r>
              <a:rPr sz="1100" i="1" spc="-10" dirty="0">
                <a:solidFill>
                  <a:srgbClr val="FFF0C5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e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ngag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e</a:t>
            </a:r>
            <a:r>
              <a:rPr sz="1100" i="1" spc="-10" dirty="0">
                <a:solidFill>
                  <a:srgbClr val="FFF0C5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innova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t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o</a:t>
            </a:r>
            <a:r>
              <a:rPr sz="1100" i="1" spc="5" dirty="0">
                <a:solidFill>
                  <a:srgbClr val="FFF0C5"/>
                </a:solidFill>
                <a:latin typeface="Calibri"/>
                <a:cs typeface="Calibri"/>
              </a:rPr>
              <a:t>r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s</a:t>
            </a:r>
            <a:r>
              <a:rPr sz="1100" i="1" spc="-35" dirty="0">
                <a:solidFill>
                  <a:srgbClr val="FFF0C5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ac</a:t>
            </a:r>
            <a:r>
              <a:rPr sz="1100" i="1" spc="5" dirty="0">
                <a:solidFill>
                  <a:srgbClr val="FFF0C5"/>
                </a:solidFill>
                <a:latin typeface="Calibri"/>
                <a:cs typeface="Calibri"/>
              </a:rPr>
              <a:t>r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o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ss</a:t>
            </a:r>
            <a:r>
              <a:rPr sz="1100" i="1" spc="-20" dirty="0">
                <a:solidFill>
                  <a:srgbClr val="FFF0C5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D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H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A 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an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d</a:t>
            </a:r>
            <a:r>
              <a:rPr sz="1100" i="1" spc="-15" dirty="0">
                <a:solidFill>
                  <a:srgbClr val="FFF0C5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indu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st</a:t>
            </a:r>
            <a:r>
              <a:rPr sz="1100" i="1" spc="5" dirty="0">
                <a:solidFill>
                  <a:srgbClr val="FFF0C5"/>
                </a:solidFill>
                <a:latin typeface="Calibri"/>
                <a:cs typeface="Calibri"/>
              </a:rPr>
              <a:t>r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y</a:t>
            </a:r>
            <a:r>
              <a:rPr sz="1100" i="1" spc="-35" dirty="0">
                <a:solidFill>
                  <a:srgbClr val="FFF0C5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to</a:t>
            </a:r>
            <a:r>
              <a:rPr sz="1100" i="1" spc="-15" dirty="0">
                <a:solidFill>
                  <a:srgbClr val="FFF0C5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g</a:t>
            </a:r>
            <a:r>
              <a:rPr sz="1100" i="1" spc="5" dirty="0">
                <a:solidFill>
                  <a:srgbClr val="FFF0C5"/>
                </a:solidFill>
                <a:latin typeface="Calibri"/>
                <a:cs typeface="Calibri"/>
              </a:rPr>
              <a:t>r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appl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e</a:t>
            </a:r>
            <a:r>
              <a:rPr sz="1100" i="1" spc="-20" dirty="0">
                <a:solidFill>
                  <a:srgbClr val="FFF0C5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w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i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th</a:t>
            </a:r>
            <a:r>
              <a:rPr sz="1100" i="1" spc="-15" dirty="0">
                <a:solidFill>
                  <a:srgbClr val="FFF0C5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co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m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pl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ex</a:t>
            </a:r>
            <a:r>
              <a:rPr sz="1100" i="1" spc="-10" dirty="0">
                <a:solidFill>
                  <a:srgbClr val="FFF0C5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p</a:t>
            </a:r>
            <a:r>
              <a:rPr sz="1100" i="1" spc="5" dirty="0">
                <a:solidFill>
                  <a:srgbClr val="FFF0C5"/>
                </a:solidFill>
                <a:latin typeface="Calibri"/>
                <a:cs typeface="Calibri"/>
              </a:rPr>
              <a:t>r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obl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ems</a:t>
            </a:r>
            <a:r>
              <a:rPr sz="1100" i="1" spc="-20" dirty="0">
                <a:solidFill>
                  <a:srgbClr val="FFF0C5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and adop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t</a:t>
            </a:r>
            <a:r>
              <a:rPr sz="1100" i="1" spc="-10" dirty="0">
                <a:solidFill>
                  <a:srgbClr val="FFF0C5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eme</a:t>
            </a:r>
            <a:r>
              <a:rPr sz="1100" i="1" spc="5" dirty="0">
                <a:solidFill>
                  <a:srgbClr val="FFF0C5"/>
                </a:solidFill>
                <a:latin typeface="Calibri"/>
                <a:cs typeface="Calibri"/>
              </a:rPr>
              <a:t>r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gin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g</a:t>
            </a:r>
            <a:r>
              <a:rPr sz="1100" i="1" spc="-40" dirty="0">
                <a:solidFill>
                  <a:srgbClr val="FFF0C5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h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e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al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th</a:t>
            </a:r>
            <a:r>
              <a:rPr sz="1100" i="1" spc="-15" dirty="0">
                <a:solidFill>
                  <a:srgbClr val="FFF0C5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te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chnologi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es</a:t>
            </a:r>
            <a:r>
              <a:rPr sz="1100" i="1" spc="-30" dirty="0">
                <a:solidFill>
                  <a:srgbClr val="FFF0C5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t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ha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t</a:t>
            </a:r>
            <a:r>
              <a:rPr sz="1100" i="1" spc="-25" dirty="0">
                <a:solidFill>
                  <a:srgbClr val="FFF0C5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p</a:t>
            </a:r>
            <a:r>
              <a:rPr sz="1100" i="1" spc="5" dirty="0">
                <a:solidFill>
                  <a:srgbClr val="FFF0C5"/>
                </a:solidFill>
                <a:latin typeface="Calibri"/>
                <a:cs typeface="Calibri"/>
              </a:rPr>
              <a:t>r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ovide ga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me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-changin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g</a:t>
            </a:r>
            <a:r>
              <a:rPr sz="1100" i="1" spc="-15" dirty="0">
                <a:solidFill>
                  <a:srgbClr val="FFF0C5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ou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t</a:t>
            </a:r>
            <a:r>
              <a:rPr sz="1100" i="1" spc="-5" dirty="0">
                <a:solidFill>
                  <a:srgbClr val="FFF0C5"/>
                </a:solidFill>
                <a:latin typeface="Calibri"/>
                <a:cs typeface="Calibri"/>
              </a:rPr>
              <a:t>co</a:t>
            </a:r>
            <a:r>
              <a:rPr sz="1100" i="1" dirty="0">
                <a:solidFill>
                  <a:srgbClr val="FFF0C5"/>
                </a:solidFill>
                <a:latin typeface="Calibri"/>
                <a:cs typeface="Calibri"/>
              </a:rPr>
              <a:t>mes.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22166" y="4067209"/>
            <a:ext cx="2115820" cy="708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xplo</a:t>
            </a:r>
            <a:r>
              <a:rPr sz="1400" b="1" spc="-10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0"/>
              </a:spcBef>
            </a:pPr>
            <a:r>
              <a:rPr sz="1100" spc="-5" dirty="0">
                <a:latin typeface="Calibri"/>
                <a:cs typeface="Calibri"/>
              </a:rPr>
              <a:t>Ass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pr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bl</a:t>
            </a:r>
            <a:r>
              <a:rPr sz="1100" dirty="0">
                <a:latin typeface="Calibri"/>
                <a:cs typeface="Calibri"/>
              </a:rPr>
              <a:t>em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ets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spc="5" dirty="0">
                <a:latin typeface="Calibri"/>
                <a:cs typeface="Calibri"/>
              </a:rPr>
              <a:t>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 s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lu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ngin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th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 </a:t>
            </a:r>
            <a:r>
              <a:rPr sz="1100" spc="-5" dirty="0">
                <a:latin typeface="Calibri"/>
                <a:cs typeface="Calibri"/>
              </a:rPr>
              <a:t>Inn</a:t>
            </a:r>
            <a:r>
              <a:rPr sz="1100" spc="5" dirty="0">
                <a:latin typeface="Calibri"/>
                <a:cs typeface="Calibri"/>
              </a:rPr>
              <a:t>ov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cce</a:t>
            </a:r>
            <a:r>
              <a:rPr sz="1100" spc="-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ra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996453" y="4095394"/>
            <a:ext cx="1798320" cy="708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400" b="1" spc="-75" dirty="0">
                <a:latin typeface="Calibri"/>
                <a:cs typeface="Calibri"/>
              </a:rPr>
              <a:t>T</a:t>
            </a:r>
            <a:r>
              <a:rPr sz="1400" b="1" spc="-3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an</a:t>
            </a:r>
            <a:r>
              <a:rPr sz="1400" b="1" spc="-10" dirty="0">
                <a:latin typeface="Calibri"/>
                <a:cs typeface="Calibri"/>
              </a:rPr>
              <a:t>s</a:t>
            </a:r>
            <a:r>
              <a:rPr sz="1400" b="1" spc="-25" dirty="0">
                <a:latin typeface="Calibri"/>
                <a:cs typeface="Calibri"/>
              </a:rPr>
              <a:t>f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25"/>
              </a:spcBef>
            </a:pPr>
            <a:r>
              <a:rPr sz="1100" spc="5" dirty="0">
                <a:latin typeface="Calibri"/>
                <a:cs typeface="Calibri"/>
              </a:rPr>
              <a:t>P</a:t>
            </a:r>
            <a:r>
              <a:rPr sz="1100" spc="-5" dirty="0">
                <a:latin typeface="Calibri"/>
                <a:cs typeface="Calibri"/>
              </a:rPr>
              <a:t>il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sc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rgin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th c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tec</a:t>
            </a:r>
            <a:r>
              <a:rPr sz="1100" spc="-5" dirty="0">
                <a:latin typeface="Calibri"/>
                <a:cs typeface="Calibri"/>
              </a:rPr>
              <a:t>hn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l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gi</a:t>
            </a:r>
            <a:r>
              <a:rPr sz="1100" dirty="0">
                <a:latin typeface="Calibri"/>
                <a:cs typeface="Calibri"/>
              </a:rPr>
              <a:t>es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ad</a:t>
            </a:r>
            <a:r>
              <a:rPr sz="1100" spc="5" dirty="0">
                <a:latin typeface="Calibri"/>
                <a:cs typeface="Calibri"/>
              </a:rPr>
              <a:t>v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ce c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J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in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ce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07738" y="5638333"/>
            <a:ext cx="1856105" cy="875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I</a:t>
            </a:r>
            <a:r>
              <a:rPr sz="1400" b="1" dirty="0">
                <a:latin typeface="Calibri"/>
                <a:cs typeface="Calibri"/>
              </a:rPr>
              <a:t>nspi</a:t>
            </a:r>
            <a:r>
              <a:rPr sz="1400" b="1" spc="-10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5"/>
              </a:spcBef>
            </a:pPr>
            <a:r>
              <a:rPr sz="1100" spc="-5" dirty="0">
                <a:latin typeface="Calibri"/>
                <a:cs typeface="Calibri"/>
              </a:rPr>
              <a:t>Infu</a:t>
            </a:r>
            <a:r>
              <a:rPr sz="1100" dirty="0">
                <a:latin typeface="Calibri"/>
                <a:cs typeface="Calibri"/>
              </a:rPr>
              <a:t>se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 c</a:t>
            </a:r>
            <a:r>
              <a:rPr sz="1100" spc="-5" dirty="0">
                <a:latin typeface="Calibri"/>
                <a:cs typeface="Calibri"/>
              </a:rPr>
              <a:t>ul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spc="5" dirty="0">
                <a:latin typeface="Calibri"/>
                <a:cs typeface="Calibri"/>
              </a:rPr>
              <a:t>v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ty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 c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llab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ra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Calibri"/>
                <a:cs typeface="Calibri"/>
              </a:rPr>
              <a:t>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 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rganiza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2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est</a:t>
            </a:r>
            <a:r>
              <a:rPr sz="1100" spc="-5" dirty="0">
                <a:latin typeface="Calibri"/>
                <a:cs typeface="Calibri"/>
              </a:rPr>
              <a:t>abli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" dirty="0">
                <a:latin typeface="Calibri"/>
                <a:cs typeface="Calibri"/>
              </a:rPr>
              <a:t>hin</a:t>
            </a:r>
            <a:r>
              <a:rPr sz="1100" dirty="0">
                <a:latin typeface="Calibri"/>
                <a:cs typeface="Calibri"/>
              </a:rPr>
              <a:t>g </a:t>
            </a:r>
            <a:r>
              <a:rPr sz="1100" spc="-5" dirty="0">
                <a:latin typeface="Calibri"/>
                <a:cs typeface="Calibri"/>
              </a:rPr>
              <a:t>inn</a:t>
            </a:r>
            <a:r>
              <a:rPr sz="1100" spc="5" dirty="0">
                <a:latin typeface="Calibri"/>
                <a:cs typeface="Calibri"/>
              </a:rPr>
              <a:t>ov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ew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017474" y="5683543"/>
            <a:ext cx="1989455" cy="875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Co-C</a:t>
            </a:r>
            <a:r>
              <a:rPr sz="1400" b="1" spc="-10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25" dirty="0">
                <a:latin typeface="Calibri"/>
                <a:cs typeface="Calibri"/>
              </a:rPr>
              <a:t>a</a:t>
            </a:r>
            <a:r>
              <a:rPr sz="1400" b="1" spc="-20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ngag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etw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inn</a:t>
            </a:r>
            <a:r>
              <a:rPr sz="1100" spc="5" dirty="0">
                <a:latin typeface="Calibri"/>
                <a:cs typeface="Calibri"/>
              </a:rPr>
              <a:t>ov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rs a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ss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indu</a:t>
            </a:r>
            <a:r>
              <a:rPr sz="1100" dirty="0">
                <a:latin typeface="Calibri"/>
                <a:cs typeface="Calibri"/>
              </a:rPr>
              <a:t>st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y,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5" dirty="0">
                <a:latin typeface="Calibri"/>
                <a:cs typeface="Calibri"/>
              </a:rPr>
              <a:t>ad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Calibri"/>
                <a:cs typeface="Calibri"/>
              </a:rPr>
              <a:t>m</a:t>
            </a:r>
            <a:r>
              <a:rPr sz="1100" spc="-5" dirty="0">
                <a:latin typeface="Calibri"/>
                <a:cs typeface="Calibri"/>
              </a:rPr>
              <a:t>ia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&amp; 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spc="5" dirty="0">
                <a:latin typeface="Calibri"/>
                <a:cs typeface="Calibri"/>
              </a:rPr>
              <a:t>ov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rn</a:t>
            </a:r>
            <a:r>
              <a:rPr sz="1100" spc="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ck</a:t>
            </a:r>
            <a:r>
              <a:rPr sz="1100" spc="-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ss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tt</a:t>
            </a:r>
            <a:r>
              <a:rPr sz="1100" spc="-5" dirty="0">
                <a:latin typeface="Calibri"/>
                <a:cs typeface="Calibri"/>
              </a:rPr>
              <a:t>in</a:t>
            </a:r>
            <a:r>
              <a:rPr sz="1100" dirty="0">
                <a:latin typeface="Calibri"/>
                <a:cs typeface="Calibri"/>
              </a:rPr>
              <a:t>g 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th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5" dirty="0">
                <a:latin typeface="Calibri"/>
                <a:cs typeface="Calibri"/>
              </a:rPr>
              <a:t>hall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ng</a:t>
            </a:r>
            <a:r>
              <a:rPr sz="1100" dirty="0">
                <a:latin typeface="Calibri"/>
                <a:cs typeface="Calibri"/>
              </a:rPr>
              <a:t>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53011" y="578446"/>
            <a:ext cx="2979420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1050" i="1" spc="-5" dirty="0">
                <a:latin typeface="Calibri"/>
                <a:cs typeface="Calibri"/>
              </a:rPr>
              <a:t>W</a:t>
            </a:r>
            <a:r>
              <a:rPr sz="1050" i="1" dirty="0">
                <a:latin typeface="Calibri"/>
                <a:cs typeface="Calibri"/>
              </a:rPr>
              <a:t>e </a:t>
            </a:r>
            <a:r>
              <a:rPr sz="1050" i="1" spc="-5" dirty="0">
                <a:latin typeface="Calibri"/>
                <a:cs typeface="Calibri"/>
              </a:rPr>
              <a:t>ar</a:t>
            </a:r>
            <a:r>
              <a:rPr sz="1050" i="1" dirty="0">
                <a:latin typeface="Calibri"/>
                <a:cs typeface="Calibri"/>
              </a:rPr>
              <a:t>e</a:t>
            </a:r>
            <a:r>
              <a:rPr sz="1050" i="1" spc="-10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a</a:t>
            </a:r>
            <a:r>
              <a:rPr sz="1050" i="1" spc="-5" dirty="0">
                <a:latin typeface="Calibri"/>
                <a:cs typeface="Calibri"/>
              </a:rPr>
              <a:t> solver</a:t>
            </a:r>
            <a:r>
              <a:rPr sz="1050" i="1" dirty="0">
                <a:latin typeface="Calibri"/>
                <a:cs typeface="Calibri"/>
              </a:rPr>
              <a:t>-</a:t>
            </a:r>
            <a:r>
              <a:rPr sz="1050" i="1" spc="-5" dirty="0">
                <a:latin typeface="Calibri"/>
                <a:cs typeface="Calibri"/>
              </a:rPr>
              <a:t>spa</a:t>
            </a:r>
            <a:r>
              <a:rPr sz="1050" i="1" dirty="0">
                <a:latin typeface="Calibri"/>
                <a:cs typeface="Calibri"/>
              </a:rPr>
              <a:t>c</a:t>
            </a:r>
            <a:r>
              <a:rPr sz="1050" i="1" spc="-5" dirty="0">
                <a:latin typeface="Calibri"/>
                <a:cs typeface="Calibri"/>
              </a:rPr>
              <a:t>e</a:t>
            </a:r>
            <a:r>
              <a:rPr sz="1050" i="1" dirty="0">
                <a:latin typeface="Calibri"/>
                <a:cs typeface="Calibri"/>
              </a:rPr>
              <a:t>.</a:t>
            </a:r>
            <a:r>
              <a:rPr sz="1050" i="1" spc="-25" dirty="0">
                <a:latin typeface="Calibri"/>
                <a:cs typeface="Calibri"/>
              </a:rPr>
              <a:t> </a:t>
            </a:r>
            <a:r>
              <a:rPr sz="1050" i="1" spc="-5" dirty="0">
                <a:latin typeface="Calibri"/>
                <a:cs typeface="Calibri"/>
              </a:rPr>
              <a:t>W</a:t>
            </a:r>
            <a:r>
              <a:rPr sz="1050" i="1" dirty="0">
                <a:latin typeface="Calibri"/>
                <a:cs typeface="Calibri"/>
              </a:rPr>
              <a:t>e</a:t>
            </a:r>
            <a:r>
              <a:rPr sz="1050" i="1" spc="-10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w</a:t>
            </a:r>
            <a:r>
              <a:rPr sz="1050" i="1" spc="-5" dirty="0">
                <a:latin typeface="Calibri"/>
                <a:cs typeface="Calibri"/>
              </a:rPr>
              <a:t>or</a:t>
            </a:r>
            <a:r>
              <a:rPr sz="1050" i="1" dirty="0">
                <a:latin typeface="Calibri"/>
                <a:cs typeface="Calibri"/>
              </a:rPr>
              <a:t>k</a:t>
            </a:r>
            <a:r>
              <a:rPr sz="1050" i="1" spc="-10" dirty="0">
                <a:latin typeface="Calibri"/>
                <a:cs typeface="Calibri"/>
              </a:rPr>
              <a:t> </a:t>
            </a:r>
            <a:r>
              <a:rPr sz="1050" i="1" spc="-5" dirty="0">
                <a:latin typeface="Calibri"/>
                <a:cs typeface="Calibri"/>
              </a:rPr>
              <a:t>o</a:t>
            </a:r>
            <a:r>
              <a:rPr sz="1050" i="1" dirty="0">
                <a:latin typeface="Calibri"/>
                <a:cs typeface="Calibri"/>
              </a:rPr>
              <a:t>n</a:t>
            </a:r>
            <a:r>
              <a:rPr sz="1050" i="1" spc="-5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m</a:t>
            </a:r>
            <a:r>
              <a:rPr sz="1050" i="1" spc="-5" dirty="0">
                <a:latin typeface="Calibri"/>
                <a:cs typeface="Calibri"/>
              </a:rPr>
              <a:t>issio</a:t>
            </a:r>
            <a:r>
              <a:rPr sz="1050" i="1" dirty="0">
                <a:latin typeface="Calibri"/>
                <a:cs typeface="Calibri"/>
              </a:rPr>
              <a:t>n</a:t>
            </a:r>
            <a:r>
              <a:rPr sz="1050" i="1" spc="-25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c</a:t>
            </a:r>
            <a:r>
              <a:rPr sz="1050" i="1" spc="-5" dirty="0">
                <a:latin typeface="Calibri"/>
                <a:cs typeface="Calibri"/>
              </a:rPr>
              <a:t>ri</a:t>
            </a:r>
            <a:r>
              <a:rPr sz="1050" i="1" spc="-10" dirty="0">
                <a:latin typeface="Calibri"/>
                <a:cs typeface="Calibri"/>
              </a:rPr>
              <a:t>t</a:t>
            </a:r>
            <a:r>
              <a:rPr sz="1050" i="1" spc="-5" dirty="0">
                <a:latin typeface="Calibri"/>
                <a:cs typeface="Calibri"/>
              </a:rPr>
              <a:t>i</a:t>
            </a:r>
            <a:r>
              <a:rPr sz="1050" i="1" dirty="0">
                <a:latin typeface="Calibri"/>
                <a:cs typeface="Calibri"/>
              </a:rPr>
              <a:t>c</a:t>
            </a:r>
            <a:r>
              <a:rPr sz="1050" i="1" spc="-5" dirty="0">
                <a:latin typeface="Calibri"/>
                <a:cs typeface="Calibri"/>
              </a:rPr>
              <a:t>a</a:t>
            </a:r>
            <a:r>
              <a:rPr sz="1050" i="1" dirty="0">
                <a:latin typeface="Calibri"/>
                <a:cs typeface="Calibri"/>
              </a:rPr>
              <a:t>l c</a:t>
            </a:r>
            <a:r>
              <a:rPr sz="1050" i="1" spc="-5" dirty="0">
                <a:latin typeface="Calibri"/>
                <a:cs typeface="Calibri"/>
              </a:rPr>
              <a:t>hallenge</a:t>
            </a:r>
            <a:r>
              <a:rPr sz="1050" i="1" dirty="0">
                <a:latin typeface="Calibri"/>
                <a:cs typeface="Calibri"/>
              </a:rPr>
              <a:t>s</a:t>
            </a:r>
            <a:r>
              <a:rPr sz="1050" i="1" spc="-25" dirty="0">
                <a:latin typeface="Calibri"/>
                <a:cs typeface="Calibri"/>
              </a:rPr>
              <a:t> </a:t>
            </a:r>
            <a:r>
              <a:rPr sz="1050" i="1" spc="-5" dirty="0">
                <a:latin typeface="Calibri"/>
                <a:cs typeface="Calibri"/>
              </a:rPr>
              <a:t>an</a:t>
            </a:r>
            <a:r>
              <a:rPr sz="1050" i="1" dirty="0">
                <a:latin typeface="Calibri"/>
                <a:cs typeface="Calibri"/>
              </a:rPr>
              <a:t>d</a:t>
            </a:r>
            <a:r>
              <a:rPr sz="1050" i="1" spc="-15" dirty="0">
                <a:latin typeface="Calibri"/>
                <a:cs typeface="Calibri"/>
              </a:rPr>
              <a:t> </a:t>
            </a:r>
            <a:r>
              <a:rPr sz="1050" i="1" spc="-5" dirty="0">
                <a:latin typeface="Calibri"/>
                <a:cs typeface="Calibri"/>
              </a:rPr>
              <a:t>s</a:t>
            </a:r>
            <a:r>
              <a:rPr sz="1050" i="1" dirty="0">
                <a:latin typeface="Calibri"/>
                <a:cs typeface="Calibri"/>
              </a:rPr>
              <a:t>c</a:t>
            </a:r>
            <a:r>
              <a:rPr sz="1050" i="1" spc="-5" dirty="0">
                <a:latin typeface="Calibri"/>
                <a:cs typeface="Calibri"/>
              </a:rPr>
              <a:t>al</a:t>
            </a:r>
            <a:r>
              <a:rPr sz="1050" i="1" dirty="0">
                <a:latin typeface="Calibri"/>
                <a:cs typeface="Calibri"/>
              </a:rPr>
              <a:t>e</a:t>
            </a:r>
            <a:r>
              <a:rPr sz="1050" i="1" spc="-10" dirty="0">
                <a:latin typeface="Calibri"/>
                <a:cs typeface="Calibri"/>
              </a:rPr>
              <a:t> </a:t>
            </a:r>
            <a:r>
              <a:rPr sz="1050" i="1" spc="-5" dirty="0">
                <a:latin typeface="Calibri"/>
                <a:cs typeface="Calibri"/>
              </a:rPr>
              <a:t>en</a:t>
            </a:r>
            <a:r>
              <a:rPr sz="1050" i="1" spc="-10" dirty="0">
                <a:latin typeface="Calibri"/>
                <a:cs typeface="Calibri"/>
              </a:rPr>
              <a:t>t</a:t>
            </a:r>
            <a:r>
              <a:rPr sz="1050" i="1" spc="-5" dirty="0">
                <a:latin typeface="Calibri"/>
                <a:cs typeface="Calibri"/>
              </a:rPr>
              <a:t>erpris</a:t>
            </a:r>
            <a:r>
              <a:rPr sz="1050" i="1" dirty="0">
                <a:latin typeface="Calibri"/>
                <a:cs typeface="Calibri"/>
              </a:rPr>
              <a:t>e-w</a:t>
            </a:r>
            <a:r>
              <a:rPr sz="1050" i="1" spc="-5" dirty="0">
                <a:latin typeface="Calibri"/>
                <a:cs typeface="Calibri"/>
              </a:rPr>
              <a:t>ide</a:t>
            </a:r>
            <a:r>
              <a:rPr sz="1050" i="1" dirty="0">
                <a:latin typeface="Calibri"/>
                <a:cs typeface="Calibri"/>
              </a:rPr>
              <a:t>,</a:t>
            </a:r>
            <a:r>
              <a:rPr sz="1050" i="1" spc="-25" dirty="0">
                <a:latin typeface="Calibri"/>
                <a:cs typeface="Calibri"/>
              </a:rPr>
              <a:t> </a:t>
            </a:r>
            <a:r>
              <a:rPr sz="1050" i="1" spc="-5" dirty="0">
                <a:latin typeface="Calibri"/>
                <a:cs typeface="Calibri"/>
              </a:rPr>
              <a:t>urgen</a:t>
            </a:r>
            <a:r>
              <a:rPr sz="1050" i="1" dirty="0">
                <a:latin typeface="Calibri"/>
                <a:cs typeface="Calibri"/>
              </a:rPr>
              <a:t>t</a:t>
            </a:r>
            <a:r>
              <a:rPr sz="1050" i="1" spc="-15" dirty="0">
                <a:latin typeface="Calibri"/>
                <a:cs typeface="Calibri"/>
              </a:rPr>
              <a:t> </a:t>
            </a:r>
            <a:r>
              <a:rPr sz="1050" i="1" spc="-5" dirty="0">
                <a:latin typeface="Calibri"/>
                <a:cs typeface="Calibri"/>
              </a:rPr>
              <a:t>ini</a:t>
            </a:r>
            <a:r>
              <a:rPr sz="1050" i="1" spc="-10" dirty="0">
                <a:latin typeface="Calibri"/>
                <a:cs typeface="Calibri"/>
              </a:rPr>
              <a:t>t</a:t>
            </a:r>
            <a:r>
              <a:rPr sz="1050" i="1" spc="-5" dirty="0">
                <a:latin typeface="Calibri"/>
                <a:cs typeface="Calibri"/>
              </a:rPr>
              <a:t>ia</a:t>
            </a:r>
            <a:r>
              <a:rPr sz="1050" i="1" spc="-10" dirty="0">
                <a:latin typeface="Calibri"/>
                <a:cs typeface="Calibri"/>
              </a:rPr>
              <a:t>t</a:t>
            </a:r>
            <a:r>
              <a:rPr sz="1050" i="1" spc="-5" dirty="0">
                <a:latin typeface="Calibri"/>
                <a:cs typeface="Calibri"/>
              </a:rPr>
              <a:t>ive</a:t>
            </a:r>
            <a:r>
              <a:rPr sz="1050" i="1" dirty="0">
                <a:latin typeface="Calibri"/>
                <a:cs typeface="Calibri"/>
              </a:rPr>
              <a:t>s (</a:t>
            </a:r>
            <a:r>
              <a:rPr sz="1050" i="1" spc="-5" dirty="0">
                <a:latin typeface="Calibri"/>
                <a:cs typeface="Calibri"/>
              </a:rPr>
              <a:t>e.g.</a:t>
            </a:r>
            <a:r>
              <a:rPr sz="1050" i="1" dirty="0">
                <a:latin typeface="Calibri"/>
                <a:cs typeface="Calibri"/>
              </a:rPr>
              <a:t>,</a:t>
            </a:r>
            <a:r>
              <a:rPr sz="1050" i="1" spc="-25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w</a:t>
            </a:r>
            <a:r>
              <a:rPr sz="1050" i="1" spc="-5" dirty="0">
                <a:latin typeface="Calibri"/>
                <a:cs typeface="Calibri"/>
              </a:rPr>
              <a:t>i</a:t>
            </a:r>
            <a:r>
              <a:rPr sz="1050" i="1" spc="-10" dirty="0">
                <a:latin typeface="Calibri"/>
                <a:cs typeface="Calibri"/>
              </a:rPr>
              <a:t>t</a:t>
            </a:r>
            <a:r>
              <a:rPr sz="1050" i="1" spc="-5" dirty="0">
                <a:latin typeface="Calibri"/>
                <a:cs typeface="Calibri"/>
              </a:rPr>
              <a:t>hi</a:t>
            </a:r>
            <a:r>
              <a:rPr sz="1050" i="1" dirty="0">
                <a:latin typeface="Calibri"/>
                <a:cs typeface="Calibri"/>
              </a:rPr>
              <a:t>n</a:t>
            </a:r>
            <a:r>
              <a:rPr sz="1050" i="1" spc="-15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&lt;</a:t>
            </a:r>
            <a:r>
              <a:rPr sz="1050" i="1" spc="-10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1</a:t>
            </a:r>
            <a:r>
              <a:rPr sz="1050" i="1" spc="5" dirty="0">
                <a:latin typeface="Calibri"/>
                <a:cs typeface="Calibri"/>
              </a:rPr>
              <a:t> </a:t>
            </a:r>
            <a:r>
              <a:rPr sz="1050" i="1" spc="-5" dirty="0">
                <a:latin typeface="Calibri"/>
                <a:cs typeface="Calibri"/>
              </a:rPr>
              <a:t>year</a:t>
            </a:r>
            <a:r>
              <a:rPr sz="1050" i="1" dirty="0">
                <a:latin typeface="Calibri"/>
                <a:cs typeface="Calibri"/>
              </a:rPr>
              <a:t>).</a:t>
            </a:r>
            <a:r>
              <a:rPr sz="1050" i="1" spc="-15" dirty="0">
                <a:latin typeface="Calibri"/>
                <a:cs typeface="Calibri"/>
              </a:rPr>
              <a:t> </a:t>
            </a:r>
            <a:r>
              <a:rPr sz="1050" i="1" spc="-10" dirty="0">
                <a:latin typeface="Calibri"/>
                <a:cs typeface="Calibri"/>
              </a:rPr>
              <a:t>F</a:t>
            </a:r>
            <a:r>
              <a:rPr sz="1050" i="1" spc="-5" dirty="0">
                <a:latin typeface="Calibri"/>
                <a:cs typeface="Calibri"/>
              </a:rPr>
              <a:t>ro</a:t>
            </a:r>
            <a:r>
              <a:rPr sz="1050" i="1" dirty="0">
                <a:latin typeface="Calibri"/>
                <a:cs typeface="Calibri"/>
              </a:rPr>
              <a:t>m</a:t>
            </a:r>
            <a:r>
              <a:rPr sz="1050" i="1" spc="-5" dirty="0">
                <a:latin typeface="Calibri"/>
                <a:cs typeface="Calibri"/>
              </a:rPr>
              <a:t> </a:t>
            </a:r>
            <a:r>
              <a:rPr sz="1050" i="1" spc="-10" dirty="0">
                <a:latin typeface="Calibri"/>
                <a:cs typeface="Calibri"/>
              </a:rPr>
              <a:t>t</a:t>
            </a:r>
            <a:r>
              <a:rPr sz="1050" i="1" spc="-5" dirty="0">
                <a:latin typeface="Calibri"/>
                <a:cs typeface="Calibri"/>
              </a:rPr>
              <a:t>e</a:t>
            </a:r>
            <a:r>
              <a:rPr sz="1050" i="1" dirty="0">
                <a:latin typeface="Calibri"/>
                <a:cs typeface="Calibri"/>
              </a:rPr>
              <a:t>c</a:t>
            </a:r>
            <a:r>
              <a:rPr sz="1050" i="1" spc="-5" dirty="0">
                <a:latin typeface="Calibri"/>
                <a:cs typeface="Calibri"/>
              </a:rPr>
              <a:t>hnolog</a:t>
            </a:r>
            <a:r>
              <a:rPr sz="1050" i="1" dirty="0">
                <a:latin typeface="Calibri"/>
                <a:cs typeface="Calibri"/>
              </a:rPr>
              <a:t>y</a:t>
            </a:r>
            <a:r>
              <a:rPr sz="1050" i="1" spc="-30" dirty="0">
                <a:latin typeface="Calibri"/>
                <a:cs typeface="Calibri"/>
              </a:rPr>
              <a:t> </a:t>
            </a:r>
            <a:r>
              <a:rPr sz="1050" i="1" spc="-5" dirty="0">
                <a:latin typeface="Calibri"/>
                <a:cs typeface="Calibri"/>
              </a:rPr>
              <a:t>solu</a:t>
            </a:r>
            <a:r>
              <a:rPr sz="1050" i="1" spc="-10" dirty="0">
                <a:latin typeface="Calibri"/>
                <a:cs typeface="Calibri"/>
              </a:rPr>
              <a:t>t</a:t>
            </a:r>
            <a:r>
              <a:rPr sz="1050" i="1" spc="-5" dirty="0">
                <a:latin typeface="Calibri"/>
                <a:cs typeface="Calibri"/>
              </a:rPr>
              <a:t>ion</a:t>
            </a:r>
            <a:r>
              <a:rPr sz="1050" i="1" dirty="0">
                <a:latin typeface="Calibri"/>
                <a:cs typeface="Calibri"/>
              </a:rPr>
              <a:t>s</a:t>
            </a:r>
            <a:r>
              <a:rPr sz="1050" i="1" spc="-5" dirty="0">
                <a:latin typeface="Calibri"/>
                <a:cs typeface="Calibri"/>
              </a:rPr>
              <a:t> </a:t>
            </a:r>
            <a:r>
              <a:rPr sz="1050" i="1" spc="-10" dirty="0">
                <a:latin typeface="Calibri"/>
                <a:cs typeface="Calibri"/>
              </a:rPr>
              <a:t>t</a:t>
            </a:r>
            <a:r>
              <a:rPr sz="1050" i="1" dirty="0">
                <a:latin typeface="Calibri"/>
                <a:cs typeface="Calibri"/>
              </a:rPr>
              <a:t>o </a:t>
            </a:r>
            <a:r>
              <a:rPr sz="1050" i="1" spc="-5" dirty="0">
                <a:latin typeface="Calibri"/>
                <a:cs typeface="Calibri"/>
              </a:rPr>
              <a:t>poli</a:t>
            </a:r>
            <a:r>
              <a:rPr sz="1050" i="1" dirty="0">
                <a:latin typeface="Calibri"/>
                <a:cs typeface="Calibri"/>
              </a:rPr>
              <a:t>cy</a:t>
            </a:r>
            <a:r>
              <a:rPr sz="1050" i="1" spc="-15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c</a:t>
            </a:r>
            <a:r>
              <a:rPr sz="1050" i="1" spc="-5" dirty="0">
                <a:latin typeface="Calibri"/>
                <a:cs typeface="Calibri"/>
              </a:rPr>
              <a:t>hanges</a:t>
            </a:r>
            <a:r>
              <a:rPr sz="1050" i="1" dirty="0">
                <a:latin typeface="Calibri"/>
                <a:cs typeface="Calibri"/>
              </a:rPr>
              <a:t>,</a:t>
            </a:r>
            <a:r>
              <a:rPr sz="1050" i="1" spc="-25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we</a:t>
            </a:r>
            <a:r>
              <a:rPr sz="1050" i="1" spc="-10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m</a:t>
            </a:r>
            <a:r>
              <a:rPr sz="1050" i="1" spc="-5" dirty="0">
                <a:latin typeface="Calibri"/>
                <a:cs typeface="Calibri"/>
              </a:rPr>
              <a:t>a</a:t>
            </a:r>
            <a:r>
              <a:rPr sz="1050" i="1" dirty="0">
                <a:latin typeface="Calibri"/>
                <a:cs typeface="Calibri"/>
              </a:rPr>
              <a:t>ke</a:t>
            </a:r>
            <a:r>
              <a:rPr sz="1050" i="1" spc="-25" dirty="0">
                <a:latin typeface="Calibri"/>
                <a:cs typeface="Calibri"/>
              </a:rPr>
              <a:t> </a:t>
            </a:r>
            <a:r>
              <a:rPr sz="1050" i="1" spc="-5" dirty="0">
                <a:latin typeface="Calibri"/>
                <a:cs typeface="Calibri"/>
              </a:rPr>
              <a:t>sur</a:t>
            </a:r>
            <a:r>
              <a:rPr sz="1050" i="1" dirty="0">
                <a:latin typeface="Calibri"/>
                <a:cs typeface="Calibri"/>
              </a:rPr>
              <a:t>e </a:t>
            </a:r>
            <a:r>
              <a:rPr sz="1050" i="1" spc="-10" dirty="0">
                <a:latin typeface="Calibri"/>
                <a:cs typeface="Calibri"/>
              </a:rPr>
              <a:t>t</a:t>
            </a:r>
            <a:r>
              <a:rPr sz="1050" i="1" dirty="0">
                <a:latin typeface="Calibri"/>
                <a:cs typeface="Calibri"/>
              </a:rPr>
              <a:t>o</a:t>
            </a:r>
            <a:r>
              <a:rPr sz="1050" i="1" spc="-15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m</a:t>
            </a:r>
            <a:r>
              <a:rPr sz="1050" i="1" spc="-5" dirty="0">
                <a:latin typeface="Calibri"/>
                <a:cs typeface="Calibri"/>
              </a:rPr>
              <a:t>a</a:t>
            </a:r>
            <a:r>
              <a:rPr sz="1050" i="1" spc="-10" dirty="0">
                <a:latin typeface="Calibri"/>
                <a:cs typeface="Calibri"/>
              </a:rPr>
              <a:t>t</a:t>
            </a:r>
            <a:r>
              <a:rPr sz="1050" i="1" dirty="0">
                <a:latin typeface="Calibri"/>
                <a:cs typeface="Calibri"/>
              </a:rPr>
              <a:t>ch</a:t>
            </a:r>
            <a:r>
              <a:rPr sz="1050" i="1" spc="-25" dirty="0">
                <a:latin typeface="Calibri"/>
                <a:cs typeface="Calibri"/>
              </a:rPr>
              <a:t> </a:t>
            </a:r>
            <a:r>
              <a:rPr sz="1050" i="1" spc="-10" dirty="0">
                <a:latin typeface="Calibri"/>
                <a:cs typeface="Calibri"/>
              </a:rPr>
              <a:t>t</a:t>
            </a:r>
            <a:r>
              <a:rPr sz="1050" i="1" spc="-5" dirty="0">
                <a:latin typeface="Calibri"/>
                <a:cs typeface="Calibri"/>
              </a:rPr>
              <a:t>h</a:t>
            </a:r>
            <a:r>
              <a:rPr sz="1050" i="1" dirty="0">
                <a:latin typeface="Calibri"/>
                <a:cs typeface="Calibri"/>
              </a:rPr>
              <a:t>e </a:t>
            </a:r>
            <a:r>
              <a:rPr sz="1050" i="1" spc="-5" dirty="0">
                <a:latin typeface="Calibri"/>
                <a:cs typeface="Calibri"/>
              </a:rPr>
              <a:t>right solu</a:t>
            </a:r>
            <a:r>
              <a:rPr sz="1050" i="1" spc="-10" dirty="0">
                <a:latin typeface="Calibri"/>
                <a:cs typeface="Calibri"/>
              </a:rPr>
              <a:t>t</a:t>
            </a:r>
            <a:r>
              <a:rPr sz="1050" i="1" spc="-5" dirty="0">
                <a:latin typeface="Calibri"/>
                <a:cs typeface="Calibri"/>
              </a:rPr>
              <a:t>io</a:t>
            </a:r>
            <a:r>
              <a:rPr sz="1050" i="1" dirty="0">
                <a:latin typeface="Calibri"/>
                <a:cs typeface="Calibri"/>
              </a:rPr>
              <a:t>n</a:t>
            </a:r>
            <a:r>
              <a:rPr sz="1050" i="1" spc="-15" dirty="0">
                <a:latin typeface="Calibri"/>
                <a:cs typeface="Calibri"/>
              </a:rPr>
              <a:t> </a:t>
            </a:r>
            <a:r>
              <a:rPr sz="1050" i="1" spc="-10" dirty="0">
                <a:latin typeface="Calibri"/>
                <a:cs typeface="Calibri"/>
              </a:rPr>
              <a:t>t</a:t>
            </a:r>
            <a:r>
              <a:rPr sz="1050" i="1" dirty="0">
                <a:latin typeface="Calibri"/>
                <a:cs typeface="Calibri"/>
              </a:rPr>
              <a:t>o </a:t>
            </a:r>
            <a:r>
              <a:rPr sz="1050" i="1" spc="-10" dirty="0">
                <a:latin typeface="Calibri"/>
                <a:cs typeface="Calibri"/>
              </a:rPr>
              <a:t>t</a:t>
            </a:r>
            <a:r>
              <a:rPr sz="1050" i="1" spc="-5" dirty="0">
                <a:latin typeface="Calibri"/>
                <a:cs typeface="Calibri"/>
              </a:rPr>
              <a:t>h</a:t>
            </a:r>
            <a:r>
              <a:rPr sz="1050" i="1" dirty="0">
                <a:latin typeface="Calibri"/>
                <a:cs typeface="Calibri"/>
              </a:rPr>
              <a:t>e</a:t>
            </a:r>
            <a:r>
              <a:rPr sz="1050" i="1" spc="-10" dirty="0">
                <a:latin typeface="Calibri"/>
                <a:cs typeface="Calibri"/>
              </a:rPr>
              <a:t> </a:t>
            </a:r>
            <a:r>
              <a:rPr sz="1050" i="1" spc="-5" dirty="0">
                <a:latin typeface="Calibri"/>
                <a:cs typeface="Calibri"/>
              </a:rPr>
              <a:t>righ</a:t>
            </a:r>
            <a:r>
              <a:rPr sz="1050" i="1" dirty="0">
                <a:latin typeface="Calibri"/>
                <a:cs typeface="Calibri"/>
              </a:rPr>
              <a:t>t</a:t>
            </a:r>
            <a:r>
              <a:rPr sz="1050" i="1" spc="-5" dirty="0">
                <a:latin typeface="Calibri"/>
                <a:cs typeface="Calibri"/>
              </a:rPr>
              <a:t> proble</a:t>
            </a:r>
            <a:r>
              <a:rPr sz="1050" i="1" dirty="0">
                <a:latin typeface="Calibri"/>
                <a:cs typeface="Calibri"/>
              </a:rPr>
              <a:t>m.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44860" y="2267988"/>
            <a:ext cx="133667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Acce</a:t>
            </a:r>
            <a:r>
              <a:rPr sz="1200" dirty="0">
                <a:latin typeface="Calibri"/>
                <a:cs typeface="Calibri"/>
              </a:rPr>
              <a:t>le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ti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g 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70" dirty="0">
                <a:latin typeface="Calibri"/>
                <a:cs typeface="Calibri"/>
              </a:rPr>
              <a:t>T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0" dirty="0">
                <a:latin typeface="Calibri"/>
                <a:cs typeface="Calibri"/>
              </a:rPr>
              <a:t>rm</a:t>
            </a:r>
            <a:r>
              <a:rPr sz="1200" spc="-2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tion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spc="-25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T)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91108" y="2367201"/>
            <a:ext cx="16167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tio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ali</a:t>
            </a:r>
            <a:r>
              <a:rPr sz="1200" spc="-20" dirty="0">
                <a:latin typeface="Calibri"/>
                <a:cs typeface="Calibri"/>
              </a:rPr>
              <a:t>z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65" dirty="0">
                <a:latin typeface="Calibri"/>
                <a:cs typeface="Calibri"/>
              </a:rPr>
              <a:t>W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ll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328659" y="3413759"/>
            <a:ext cx="518159" cy="4998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31554" y="5007643"/>
            <a:ext cx="511809" cy="535305"/>
          </a:xfrm>
          <a:custGeom>
            <a:avLst/>
            <a:gdLst/>
            <a:ahLst/>
            <a:cxnLst/>
            <a:rect l="l" t="t" r="r" b="b"/>
            <a:pathLst>
              <a:path w="511809" h="535304">
                <a:moveTo>
                  <a:pt x="382638" y="0"/>
                </a:moveTo>
                <a:lnTo>
                  <a:pt x="0" y="146151"/>
                </a:lnTo>
                <a:lnTo>
                  <a:pt x="128930" y="534924"/>
                </a:lnTo>
                <a:lnTo>
                  <a:pt x="160217" y="522973"/>
                </a:lnTo>
                <a:lnTo>
                  <a:pt x="134594" y="522973"/>
                </a:lnTo>
                <a:lnTo>
                  <a:pt x="11430" y="151574"/>
                </a:lnTo>
                <a:lnTo>
                  <a:pt x="376974" y="11950"/>
                </a:lnTo>
                <a:lnTo>
                  <a:pt x="386601" y="11950"/>
                </a:lnTo>
                <a:lnTo>
                  <a:pt x="382638" y="0"/>
                </a:lnTo>
                <a:close/>
              </a:path>
              <a:path w="511809" h="535304">
                <a:moveTo>
                  <a:pt x="386601" y="11950"/>
                </a:moveTo>
                <a:lnTo>
                  <a:pt x="376974" y="11950"/>
                </a:lnTo>
                <a:lnTo>
                  <a:pt x="500138" y="383362"/>
                </a:lnTo>
                <a:lnTo>
                  <a:pt x="134594" y="522973"/>
                </a:lnTo>
                <a:lnTo>
                  <a:pt x="160217" y="522973"/>
                </a:lnTo>
                <a:lnTo>
                  <a:pt x="511556" y="388772"/>
                </a:lnTo>
                <a:lnTo>
                  <a:pt x="386601" y="11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407713" y="5087279"/>
            <a:ext cx="359410" cy="375920"/>
          </a:xfrm>
          <a:custGeom>
            <a:avLst/>
            <a:gdLst/>
            <a:ahLst/>
            <a:cxnLst/>
            <a:rect l="l" t="t" r="r" b="b"/>
            <a:pathLst>
              <a:path w="359409" h="375920">
                <a:moveTo>
                  <a:pt x="268706" y="0"/>
                </a:moveTo>
                <a:lnTo>
                  <a:pt x="0" y="102628"/>
                </a:lnTo>
                <a:lnTo>
                  <a:pt x="90538" y="375653"/>
                </a:lnTo>
                <a:lnTo>
                  <a:pt x="121828" y="363702"/>
                </a:lnTo>
                <a:lnTo>
                  <a:pt x="96202" y="363702"/>
                </a:lnTo>
                <a:lnTo>
                  <a:pt x="11417" y="108051"/>
                </a:lnTo>
                <a:lnTo>
                  <a:pt x="263042" y="11938"/>
                </a:lnTo>
                <a:lnTo>
                  <a:pt x="272665" y="11938"/>
                </a:lnTo>
                <a:lnTo>
                  <a:pt x="268706" y="0"/>
                </a:lnTo>
                <a:close/>
              </a:path>
              <a:path w="359409" h="375920">
                <a:moveTo>
                  <a:pt x="272665" y="11938"/>
                </a:moveTo>
                <a:lnTo>
                  <a:pt x="263042" y="11938"/>
                </a:lnTo>
                <a:lnTo>
                  <a:pt x="347827" y="267601"/>
                </a:lnTo>
                <a:lnTo>
                  <a:pt x="96202" y="363702"/>
                </a:lnTo>
                <a:lnTo>
                  <a:pt x="121828" y="363702"/>
                </a:lnTo>
                <a:lnTo>
                  <a:pt x="359244" y="273024"/>
                </a:lnTo>
                <a:lnTo>
                  <a:pt x="272665" y="119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483861" y="5166917"/>
            <a:ext cx="207010" cy="216535"/>
          </a:xfrm>
          <a:custGeom>
            <a:avLst/>
            <a:gdLst/>
            <a:ahLst/>
            <a:cxnLst/>
            <a:rect l="l" t="t" r="r" b="b"/>
            <a:pathLst>
              <a:path w="207009" h="216535">
                <a:moveTo>
                  <a:pt x="154787" y="0"/>
                </a:moveTo>
                <a:lnTo>
                  <a:pt x="0" y="59118"/>
                </a:lnTo>
                <a:lnTo>
                  <a:pt x="52158" y="216382"/>
                </a:lnTo>
                <a:lnTo>
                  <a:pt x="83448" y="204431"/>
                </a:lnTo>
                <a:lnTo>
                  <a:pt x="57823" y="204431"/>
                </a:lnTo>
                <a:lnTo>
                  <a:pt x="11429" y="64528"/>
                </a:lnTo>
                <a:lnTo>
                  <a:pt x="149123" y="11938"/>
                </a:lnTo>
                <a:lnTo>
                  <a:pt x="158747" y="11938"/>
                </a:lnTo>
                <a:lnTo>
                  <a:pt x="154787" y="0"/>
                </a:lnTo>
                <a:close/>
              </a:path>
              <a:path w="207009" h="216535">
                <a:moveTo>
                  <a:pt x="158747" y="11938"/>
                </a:moveTo>
                <a:lnTo>
                  <a:pt x="149123" y="11938"/>
                </a:lnTo>
                <a:lnTo>
                  <a:pt x="195516" y="151841"/>
                </a:lnTo>
                <a:lnTo>
                  <a:pt x="57823" y="204431"/>
                </a:lnTo>
                <a:lnTo>
                  <a:pt x="83448" y="204431"/>
                </a:lnTo>
                <a:lnTo>
                  <a:pt x="206946" y="157264"/>
                </a:lnTo>
                <a:lnTo>
                  <a:pt x="158747" y="119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60024" y="5246545"/>
            <a:ext cx="54610" cy="57150"/>
          </a:xfrm>
          <a:custGeom>
            <a:avLst/>
            <a:gdLst/>
            <a:ahLst/>
            <a:cxnLst/>
            <a:rect l="l" t="t" r="r" b="b"/>
            <a:pathLst>
              <a:path w="54609" h="57150">
                <a:moveTo>
                  <a:pt x="40855" y="0"/>
                </a:moveTo>
                <a:lnTo>
                  <a:pt x="0" y="15608"/>
                </a:lnTo>
                <a:lnTo>
                  <a:pt x="13766" y="57124"/>
                </a:lnTo>
                <a:lnTo>
                  <a:pt x="54622" y="41516"/>
                </a:lnTo>
                <a:lnTo>
                  <a:pt x="408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742676" y="5055108"/>
            <a:ext cx="523240" cy="466725"/>
          </a:xfrm>
          <a:custGeom>
            <a:avLst/>
            <a:gdLst/>
            <a:ahLst/>
            <a:cxnLst/>
            <a:rect l="l" t="t" r="r" b="b"/>
            <a:pathLst>
              <a:path w="523240" h="466725">
                <a:moveTo>
                  <a:pt x="130682" y="0"/>
                </a:moveTo>
                <a:lnTo>
                  <a:pt x="0" y="233171"/>
                </a:lnTo>
                <a:lnTo>
                  <a:pt x="130682" y="466343"/>
                </a:lnTo>
                <a:lnTo>
                  <a:pt x="392048" y="466343"/>
                </a:lnTo>
                <a:lnTo>
                  <a:pt x="394390" y="462165"/>
                </a:lnTo>
                <a:lnTo>
                  <a:pt x="133019" y="462165"/>
                </a:lnTo>
                <a:lnTo>
                  <a:pt x="4686" y="233171"/>
                </a:lnTo>
                <a:lnTo>
                  <a:pt x="133032" y="4165"/>
                </a:lnTo>
                <a:lnTo>
                  <a:pt x="436658" y="4165"/>
                </a:lnTo>
                <a:lnTo>
                  <a:pt x="434682" y="88"/>
                </a:lnTo>
                <a:lnTo>
                  <a:pt x="130682" y="0"/>
                </a:lnTo>
                <a:close/>
              </a:path>
              <a:path w="523240" h="466725">
                <a:moveTo>
                  <a:pt x="417796" y="45948"/>
                </a:moveTo>
                <a:lnTo>
                  <a:pt x="413118" y="45948"/>
                </a:lnTo>
                <a:lnTo>
                  <a:pt x="518045" y="233171"/>
                </a:lnTo>
                <a:lnTo>
                  <a:pt x="389712" y="462165"/>
                </a:lnTo>
                <a:lnTo>
                  <a:pt x="394390" y="462165"/>
                </a:lnTo>
                <a:lnTo>
                  <a:pt x="522731" y="233171"/>
                </a:lnTo>
                <a:lnTo>
                  <a:pt x="417796" y="45948"/>
                </a:lnTo>
                <a:close/>
              </a:path>
              <a:path w="523240" h="466725">
                <a:moveTo>
                  <a:pt x="415455" y="41770"/>
                </a:moveTo>
                <a:lnTo>
                  <a:pt x="154089" y="41770"/>
                </a:lnTo>
                <a:lnTo>
                  <a:pt x="46824" y="233171"/>
                </a:lnTo>
                <a:lnTo>
                  <a:pt x="154089" y="424573"/>
                </a:lnTo>
                <a:lnTo>
                  <a:pt x="368642" y="424573"/>
                </a:lnTo>
                <a:lnTo>
                  <a:pt x="370984" y="420395"/>
                </a:lnTo>
                <a:lnTo>
                  <a:pt x="156438" y="420395"/>
                </a:lnTo>
                <a:lnTo>
                  <a:pt x="51511" y="233171"/>
                </a:lnTo>
                <a:lnTo>
                  <a:pt x="156438" y="45948"/>
                </a:lnTo>
                <a:lnTo>
                  <a:pt x="417796" y="45948"/>
                </a:lnTo>
                <a:lnTo>
                  <a:pt x="415455" y="41770"/>
                </a:lnTo>
                <a:close/>
              </a:path>
              <a:path w="523240" h="466725">
                <a:moveTo>
                  <a:pt x="394390" y="87718"/>
                </a:moveTo>
                <a:lnTo>
                  <a:pt x="389712" y="87718"/>
                </a:lnTo>
                <a:lnTo>
                  <a:pt x="471233" y="233171"/>
                </a:lnTo>
                <a:lnTo>
                  <a:pt x="366293" y="420395"/>
                </a:lnTo>
                <a:lnTo>
                  <a:pt x="370984" y="420395"/>
                </a:lnTo>
                <a:lnTo>
                  <a:pt x="475907" y="233171"/>
                </a:lnTo>
                <a:lnTo>
                  <a:pt x="394390" y="87718"/>
                </a:lnTo>
                <a:close/>
              </a:path>
              <a:path w="523240" h="466725">
                <a:moveTo>
                  <a:pt x="392048" y="83540"/>
                </a:moveTo>
                <a:lnTo>
                  <a:pt x="177507" y="83540"/>
                </a:lnTo>
                <a:lnTo>
                  <a:pt x="93649" y="233171"/>
                </a:lnTo>
                <a:lnTo>
                  <a:pt x="177507" y="382803"/>
                </a:lnTo>
                <a:lnTo>
                  <a:pt x="345224" y="382803"/>
                </a:lnTo>
                <a:lnTo>
                  <a:pt x="347565" y="378625"/>
                </a:lnTo>
                <a:lnTo>
                  <a:pt x="179844" y="378625"/>
                </a:lnTo>
                <a:lnTo>
                  <a:pt x="98323" y="233171"/>
                </a:lnTo>
                <a:lnTo>
                  <a:pt x="179844" y="87718"/>
                </a:lnTo>
                <a:lnTo>
                  <a:pt x="394390" y="87718"/>
                </a:lnTo>
                <a:lnTo>
                  <a:pt x="392048" y="83540"/>
                </a:lnTo>
                <a:close/>
              </a:path>
              <a:path w="523240" h="466725">
                <a:moveTo>
                  <a:pt x="370984" y="129489"/>
                </a:moveTo>
                <a:lnTo>
                  <a:pt x="366293" y="129489"/>
                </a:lnTo>
                <a:lnTo>
                  <a:pt x="424408" y="233171"/>
                </a:lnTo>
                <a:lnTo>
                  <a:pt x="342887" y="378625"/>
                </a:lnTo>
                <a:lnTo>
                  <a:pt x="347565" y="378625"/>
                </a:lnTo>
                <a:lnTo>
                  <a:pt x="429082" y="233171"/>
                </a:lnTo>
                <a:lnTo>
                  <a:pt x="370984" y="129489"/>
                </a:lnTo>
                <a:close/>
              </a:path>
              <a:path w="523240" h="466725">
                <a:moveTo>
                  <a:pt x="368642" y="125310"/>
                </a:moveTo>
                <a:lnTo>
                  <a:pt x="200913" y="125310"/>
                </a:lnTo>
                <a:lnTo>
                  <a:pt x="140474" y="233171"/>
                </a:lnTo>
                <a:lnTo>
                  <a:pt x="200913" y="341020"/>
                </a:lnTo>
                <a:lnTo>
                  <a:pt x="321817" y="341020"/>
                </a:lnTo>
                <a:lnTo>
                  <a:pt x="324152" y="336854"/>
                </a:lnTo>
                <a:lnTo>
                  <a:pt x="203263" y="336854"/>
                </a:lnTo>
                <a:lnTo>
                  <a:pt x="145148" y="233171"/>
                </a:lnTo>
                <a:lnTo>
                  <a:pt x="203263" y="129489"/>
                </a:lnTo>
                <a:lnTo>
                  <a:pt x="370984" y="129489"/>
                </a:lnTo>
                <a:lnTo>
                  <a:pt x="368642" y="125310"/>
                </a:lnTo>
                <a:close/>
              </a:path>
              <a:path w="523240" h="466725">
                <a:moveTo>
                  <a:pt x="347565" y="171259"/>
                </a:moveTo>
                <a:lnTo>
                  <a:pt x="342887" y="171259"/>
                </a:lnTo>
                <a:lnTo>
                  <a:pt x="377583" y="233171"/>
                </a:lnTo>
                <a:lnTo>
                  <a:pt x="319468" y="336854"/>
                </a:lnTo>
                <a:lnTo>
                  <a:pt x="324152" y="336854"/>
                </a:lnTo>
                <a:lnTo>
                  <a:pt x="382257" y="233171"/>
                </a:lnTo>
                <a:lnTo>
                  <a:pt x="347565" y="171259"/>
                </a:lnTo>
                <a:close/>
              </a:path>
              <a:path w="523240" h="466725">
                <a:moveTo>
                  <a:pt x="345224" y="167081"/>
                </a:moveTo>
                <a:lnTo>
                  <a:pt x="224332" y="167081"/>
                </a:lnTo>
                <a:lnTo>
                  <a:pt x="187286" y="233171"/>
                </a:lnTo>
                <a:lnTo>
                  <a:pt x="224332" y="299250"/>
                </a:lnTo>
                <a:lnTo>
                  <a:pt x="298399" y="299250"/>
                </a:lnTo>
                <a:lnTo>
                  <a:pt x="300741" y="295071"/>
                </a:lnTo>
                <a:lnTo>
                  <a:pt x="226669" y="295071"/>
                </a:lnTo>
                <a:lnTo>
                  <a:pt x="191973" y="233171"/>
                </a:lnTo>
                <a:lnTo>
                  <a:pt x="226669" y="171259"/>
                </a:lnTo>
                <a:lnTo>
                  <a:pt x="347565" y="171259"/>
                </a:lnTo>
                <a:lnTo>
                  <a:pt x="345224" y="167081"/>
                </a:lnTo>
                <a:close/>
              </a:path>
              <a:path w="523240" h="466725">
                <a:moveTo>
                  <a:pt x="324159" y="213029"/>
                </a:moveTo>
                <a:lnTo>
                  <a:pt x="319468" y="213029"/>
                </a:lnTo>
                <a:lnTo>
                  <a:pt x="330758" y="233171"/>
                </a:lnTo>
                <a:lnTo>
                  <a:pt x="296062" y="295071"/>
                </a:lnTo>
                <a:lnTo>
                  <a:pt x="300741" y="295071"/>
                </a:lnTo>
                <a:lnTo>
                  <a:pt x="335445" y="233171"/>
                </a:lnTo>
                <a:lnTo>
                  <a:pt x="324159" y="213029"/>
                </a:lnTo>
                <a:close/>
              </a:path>
              <a:path w="523240" h="466725">
                <a:moveTo>
                  <a:pt x="321817" y="208851"/>
                </a:moveTo>
                <a:lnTo>
                  <a:pt x="247738" y="208851"/>
                </a:lnTo>
                <a:lnTo>
                  <a:pt x="234111" y="233171"/>
                </a:lnTo>
                <a:lnTo>
                  <a:pt x="247738" y="257479"/>
                </a:lnTo>
                <a:lnTo>
                  <a:pt x="274993" y="257479"/>
                </a:lnTo>
                <a:lnTo>
                  <a:pt x="277334" y="253301"/>
                </a:lnTo>
                <a:lnTo>
                  <a:pt x="250075" y="253301"/>
                </a:lnTo>
                <a:lnTo>
                  <a:pt x="238798" y="233171"/>
                </a:lnTo>
                <a:lnTo>
                  <a:pt x="250075" y="213029"/>
                </a:lnTo>
                <a:lnTo>
                  <a:pt x="324159" y="213029"/>
                </a:lnTo>
                <a:lnTo>
                  <a:pt x="321817" y="208851"/>
                </a:lnTo>
                <a:close/>
              </a:path>
              <a:path w="523240" h="466725">
                <a:moveTo>
                  <a:pt x="280517" y="239267"/>
                </a:moveTo>
                <a:lnTo>
                  <a:pt x="272656" y="253301"/>
                </a:lnTo>
                <a:lnTo>
                  <a:pt x="277334" y="253301"/>
                </a:lnTo>
                <a:lnTo>
                  <a:pt x="284022" y="241363"/>
                </a:lnTo>
                <a:lnTo>
                  <a:pt x="280517" y="239267"/>
                </a:lnTo>
                <a:close/>
              </a:path>
              <a:path w="523240" h="466725">
                <a:moveTo>
                  <a:pt x="436658" y="4165"/>
                </a:moveTo>
                <a:lnTo>
                  <a:pt x="133032" y="4165"/>
                </a:lnTo>
                <a:lnTo>
                  <a:pt x="436676" y="42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842521" y="2372791"/>
            <a:ext cx="17189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F</a:t>
            </a:r>
            <a:r>
              <a:rPr sz="1200" spc="5" dirty="0">
                <a:latin typeface="Calibri"/>
                <a:cs typeface="Calibri"/>
              </a:rPr>
              <a:t>utu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60" dirty="0">
                <a:latin typeface="Calibri"/>
                <a:cs typeface="Calibri"/>
              </a:rPr>
              <a:t>V</a:t>
            </a:r>
            <a:r>
              <a:rPr sz="1200" spc="-10" dirty="0">
                <a:latin typeface="Calibri"/>
                <a:cs typeface="Calibri"/>
              </a:rPr>
              <a:t>en</a:t>
            </a:r>
            <a:r>
              <a:rPr sz="1200" spc="-5" dirty="0">
                <a:latin typeface="Calibri"/>
                <a:cs typeface="Calibri"/>
              </a:rPr>
              <a:t>tu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s,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</a:t>
            </a:r>
            <a:r>
              <a:rPr sz="1200" dirty="0">
                <a:latin typeface="Calibri"/>
                <a:cs typeface="Calibri"/>
              </a:rPr>
              <a:t>oa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g…</a:t>
            </a:r>
            <a:r>
              <a:rPr sz="120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0611613" y="3928875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7031" y="0"/>
                </a:lnTo>
              </a:path>
            </a:pathLst>
          </a:custGeom>
          <a:ln w="73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962129" y="3401567"/>
            <a:ext cx="303530" cy="524510"/>
          </a:xfrm>
          <a:custGeom>
            <a:avLst/>
            <a:gdLst/>
            <a:ahLst/>
            <a:cxnLst/>
            <a:rect l="l" t="t" r="r" b="b"/>
            <a:pathLst>
              <a:path w="303529" h="524510">
                <a:moveTo>
                  <a:pt x="3187" y="0"/>
                </a:moveTo>
                <a:lnTo>
                  <a:pt x="0" y="5562"/>
                </a:lnTo>
                <a:lnTo>
                  <a:pt x="296913" y="524256"/>
                </a:lnTo>
                <a:lnTo>
                  <a:pt x="303275" y="524256"/>
                </a:lnTo>
                <a:lnTo>
                  <a:pt x="31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916410" y="3480815"/>
            <a:ext cx="259079" cy="445134"/>
          </a:xfrm>
          <a:custGeom>
            <a:avLst/>
            <a:gdLst/>
            <a:ahLst/>
            <a:cxnLst/>
            <a:rect l="l" t="t" r="r" b="b"/>
            <a:pathLst>
              <a:path w="259079" h="445135">
                <a:moveTo>
                  <a:pt x="3200" y="0"/>
                </a:moveTo>
                <a:lnTo>
                  <a:pt x="0" y="5562"/>
                </a:lnTo>
                <a:lnTo>
                  <a:pt x="252679" y="445008"/>
                </a:lnTo>
                <a:lnTo>
                  <a:pt x="259079" y="445008"/>
                </a:lnTo>
                <a:lnTo>
                  <a:pt x="3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870688" y="3560064"/>
            <a:ext cx="213360" cy="365760"/>
          </a:xfrm>
          <a:custGeom>
            <a:avLst/>
            <a:gdLst/>
            <a:ahLst/>
            <a:cxnLst/>
            <a:rect l="l" t="t" r="r" b="b"/>
            <a:pathLst>
              <a:path w="213359" h="365760">
                <a:moveTo>
                  <a:pt x="3200" y="0"/>
                </a:moveTo>
                <a:lnTo>
                  <a:pt x="0" y="5562"/>
                </a:lnTo>
                <a:lnTo>
                  <a:pt x="206971" y="365760"/>
                </a:lnTo>
                <a:lnTo>
                  <a:pt x="213359" y="365760"/>
                </a:lnTo>
                <a:lnTo>
                  <a:pt x="3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826499" y="3639311"/>
            <a:ext cx="167640" cy="287020"/>
          </a:xfrm>
          <a:custGeom>
            <a:avLst/>
            <a:gdLst/>
            <a:ahLst/>
            <a:cxnLst/>
            <a:rect l="l" t="t" r="r" b="b"/>
            <a:pathLst>
              <a:path w="167640" h="287020">
                <a:moveTo>
                  <a:pt x="3187" y="0"/>
                </a:moveTo>
                <a:lnTo>
                  <a:pt x="0" y="5562"/>
                </a:lnTo>
                <a:lnTo>
                  <a:pt x="161251" y="286512"/>
                </a:lnTo>
                <a:lnTo>
                  <a:pt x="167639" y="286512"/>
                </a:lnTo>
                <a:lnTo>
                  <a:pt x="31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780772" y="3718559"/>
            <a:ext cx="121920" cy="207645"/>
          </a:xfrm>
          <a:custGeom>
            <a:avLst/>
            <a:gdLst/>
            <a:ahLst/>
            <a:cxnLst/>
            <a:rect l="l" t="t" r="r" b="b"/>
            <a:pathLst>
              <a:path w="121920" h="207645">
                <a:moveTo>
                  <a:pt x="3187" y="0"/>
                </a:moveTo>
                <a:lnTo>
                  <a:pt x="0" y="5562"/>
                </a:lnTo>
                <a:lnTo>
                  <a:pt x="115557" y="207264"/>
                </a:lnTo>
                <a:lnTo>
                  <a:pt x="121919" y="207264"/>
                </a:lnTo>
                <a:lnTo>
                  <a:pt x="31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735061" y="3797808"/>
            <a:ext cx="76200" cy="128270"/>
          </a:xfrm>
          <a:custGeom>
            <a:avLst/>
            <a:gdLst/>
            <a:ahLst/>
            <a:cxnLst/>
            <a:rect l="l" t="t" r="r" b="b"/>
            <a:pathLst>
              <a:path w="76200" h="128270">
                <a:moveTo>
                  <a:pt x="3162" y="0"/>
                </a:moveTo>
                <a:lnTo>
                  <a:pt x="0" y="5549"/>
                </a:lnTo>
                <a:lnTo>
                  <a:pt x="69862" y="128016"/>
                </a:lnTo>
                <a:lnTo>
                  <a:pt x="76200" y="128016"/>
                </a:lnTo>
                <a:lnTo>
                  <a:pt x="31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689329" y="3877055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3263" y="0"/>
                </a:moveTo>
                <a:lnTo>
                  <a:pt x="0" y="5524"/>
                </a:lnTo>
                <a:lnTo>
                  <a:pt x="25488" y="48768"/>
                </a:lnTo>
                <a:lnTo>
                  <a:pt x="32003" y="48768"/>
                </a:lnTo>
                <a:lnTo>
                  <a:pt x="3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924027" y="3415284"/>
            <a:ext cx="280670" cy="483234"/>
          </a:xfrm>
          <a:custGeom>
            <a:avLst/>
            <a:gdLst/>
            <a:ahLst/>
            <a:cxnLst/>
            <a:rect l="l" t="t" r="r" b="b"/>
            <a:pathLst>
              <a:path w="280670" h="483235">
                <a:moveTo>
                  <a:pt x="3200" y="0"/>
                </a:moveTo>
                <a:lnTo>
                  <a:pt x="0" y="5575"/>
                </a:lnTo>
                <a:lnTo>
                  <a:pt x="274027" y="483108"/>
                </a:lnTo>
                <a:lnTo>
                  <a:pt x="280415" y="483108"/>
                </a:lnTo>
                <a:lnTo>
                  <a:pt x="3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879841" y="3494532"/>
            <a:ext cx="234950" cy="403860"/>
          </a:xfrm>
          <a:custGeom>
            <a:avLst/>
            <a:gdLst/>
            <a:ahLst/>
            <a:cxnLst/>
            <a:rect l="l" t="t" r="r" b="b"/>
            <a:pathLst>
              <a:path w="234950" h="403860">
                <a:moveTo>
                  <a:pt x="3187" y="0"/>
                </a:moveTo>
                <a:lnTo>
                  <a:pt x="0" y="5575"/>
                </a:lnTo>
                <a:lnTo>
                  <a:pt x="228307" y="403860"/>
                </a:lnTo>
                <a:lnTo>
                  <a:pt x="234695" y="403860"/>
                </a:lnTo>
                <a:lnTo>
                  <a:pt x="31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834116" y="3573779"/>
            <a:ext cx="189230" cy="325120"/>
          </a:xfrm>
          <a:custGeom>
            <a:avLst/>
            <a:gdLst/>
            <a:ahLst/>
            <a:cxnLst/>
            <a:rect l="l" t="t" r="r" b="b"/>
            <a:pathLst>
              <a:path w="189229" h="325120">
                <a:moveTo>
                  <a:pt x="3187" y="0"/>
                </a:moveTo>
                <a:lnTo>
                  <a:pt x="0" y="5575"/>
                </a:lnTo>
                <a:lnTo>
                  <a:pt x="182600" y="324612"/>
                </a:lnTo>
                <a:lnTo>
                  <a:pt x="188975" y="324612"/>
                </a:lnTo>
                <a:lnTo>
                  <a:pt x="31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788401" y="3653028"/>
            <a:ext cx="143510" cy="245745"/>
          </a:xfrm>
          <a:custGeom>
            <a:avLst/>
            <a:gdLst/>
            <a:ahLst/>
            <a:cxnLst/>
            <a:rect l="l" t="t" r="r" b="b"/>
            <a:pathLst>
              <a:path w="143509" h="245745">
                <a:moveTo>
                  <a:pt x="3175" y="0"/>
                </a:moveTo>
                <a:lnTo>
                  <a:pt x="0" y="5575"/>
                </a:lnTo>
                <a:lnTo>
                  <a:pt x="136893" y="245364"/>
                </a:lnTo>
                <a:lnTo>
                  <a:pt x="143256" y="245364"/>
                </a:lnTo>
                <a:lnTo>
                  <a:pt x="3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742677" y="3732276"/>
            <a:ext cx="99060" cy="166370"/>
          </a:xfrm>
          <a:custGeom>
            <a:avLst/>
            <a:gdLst/>
            <a:ahLst/>
            <a:cxnLst/>
            <a:rect l="l" t="t" r="r" b="b"/>
            <a:pathLst>
              <a:path w="99059" h="166370">
                <a:moveTo>
                  <a:pt x="3213" y="0"/>
                </a:moveTo>
                <a:lnTo>
                  <a:pt x="0" y="5575"/>
                </a:lnTo>
                <a:lnTo>
                  <a:pt x="92633" y="166116"/>
                </a:lnTo>
                <a:lnTo>
                  <a:pt x="99060" y="166116"/>
                </a:lnTo>
                <a:lnTo>
                  <a:pt x="32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696959" y="3811523"/>
            <a:ext cx="53340" cy="86995"/>
          </a:xfrm>
          <a:custGeom>
            <a:avLst/>
            <a:gdLst/>
            <a:ahLst/>
            <a:cxnLst/>
            <a:rect l="l" t="t" r="r" b="b"/>
            <a:pathLst>
              <a:path w="53340" h="86995">
                <a:moveTo>
                  <a:pt x="3213" y="0"/>
                </a:moveTo>
                <a:lnTo>
                  <a:pt x="0" y="5575"/>
                </a:lnTo>
                <a:lnTo>
                  <a:pt x="46901" y="86868"/>
                </a:lnTo>
                <a:lnTo>
                  <a:pt x="53340" y="86868"/>
                </a:lnTo>
                <a:lnTo>
                  <a:pt x="32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652759" y="3890768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3251" y="0"/>
                </a:moveTo>
                <a:lnTo>
                  <a:pt x="0" y="5638"/>
                </a:lnTo>
                <a:lnTo>
                  <a:pt x="1143" y="7632"/>
                </a:lnTo>
                <a:lnTo>
                  <a:pt x="7620" y="7632"/>
                </a:lnTo>
                <a:lnTo>
                  <a:pt x="32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583330" y="3395098"/>
            <a:ext cx="351155" cy="534670"/>
          </a:xfrm>
          <a:custGeom>
            <a:avLst/>
            <a:gdLst/>
            <a:ahLst/>
            <a:cxnLst/>
            <a:rect l="l" t="t" r="r" b="b"/>
            <a:pathLst>
              <a:path w="351154" h="534670">
                <a:moveTo>
                  <a:pt x="344297" y="0"/>
                </a:moveTo>
                <a:lnTo>
                  <a:pt x="0" y="528815"/>
                </a:lnTo>
                <a:lnTo>
                  <a:pt x="2921" y="534530"/>
                </a:lnTo>
                <a:lnTo>
                  <a:pt x="350697" y="368"/>
                </a:lnTo>
                <a:lnTo>
                  <a:pt x="344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822704"/>
            <a:ext cx="3445764" cy="50352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536174" y="2333546"/>
            <a:ext cx="223520" cy="222885"/>
          </a:xfrm>
          <a:custGeom>
            <a:avLst/>
            <a:gdLst/>
            <a:ahLst/>
            <a:cxnLst/>
            <a:rect l="l" t="t" r="r" b="b"/>
            <a:pathLst>
              <a:path w="223520" h="222885">
                <a:moveTo>
                  <a:pt x="100199" y="222525"/>
                </a:moveTo>
                <a:lnTo>
                  <a:pt x="60743" y="210783"/>
                </a:lnTo>
                <a:lnTo>
                  <a:pt x="28904" y="185674"/>
                </a:lnTo>
                <a:lnTo>
                  <a:pt x="7662" y="149683"/>
                </a:lnTo>
                <a:lnTo>
                  <a:pt x="0" y="105291"/>
                </a:lnTo>
                <a:lnTo>
                  <a:pt x="1736" y="90889"/>
                </a:lnTo>
                <a:lnTo>
                  <a:pt x="17097" y="51907"/>
                </a:lnTo>
                <a:lnTo>
                  <a:pt x="45167" y="21773"/>
                </a:lnTo>
                <a:lnTo>
                  <a:pt x="82712" y="3723"/>
                </a:lnTo>
                <a:lnTo>
                  <a:pt x="111408" y="0"/>
                </a:lnTo>
                <a:lnTo>
                  <a:pt x="117699" y="171"/>
                </a:lnTo>
                <a:lnTo>
                  <a:pt x="158922" y="10570"/>
                </a:lnTo>
                <a:lnTo>
                  <a:pt x="192368" y="34753"/>
                </a:lnTo>
                <a:lnTo>
                  <a:pt x="208690" y="56847"/>
                </a:lnTo>
                <a:lnTo>
                  <a:pt x="101475" y="56847"/>
                </a:lnTo>
                <a:lnTo>
                  <a:pt x="101475" y="101599"/>
                </a:lnTo>
                <a:lnTo>
                  <a:pt x="56706" y="101599"/>
                </a:lnTo>
                <a:lnTo>
                  <a:pt x="56706" y="121459"/>
                </a:lnTo>
                <a:lnTo>
                  <a:pt x="101475" y="121459"/>
                </a:lnTo>
                <a:lnTo>
                  <a:pt x="101475" y="166212"/>
                </a:lnTo>
                <a:lnTo>
                  <a:pt x="208189" y="166212"/>
                </a:lnTo>
                <a:lnTo>
                  <a:pt x="201913" y="175839"/>
                </a:lnTo>
                <a:lnTo>
                  <a:pt x="172130" y="203230"/>
                </a:lnTo>
                <a:lnTo>
                  <a:pt x="131881" y="219383"/>
                </a:lnTo>
                <a:lnTo>
                  <a:pt x="116477" y="221786"/>
                </a:lnTo>
                <a:lnTo>
                  <a:pt x="100199" y="222525"/>
                </a:lnTo>
                <a:close/>
              </a:path>
              <a:path w="223520" h="222885">
                <a:moveTo>
                  <a:pt x="208189" y="166212"/>
                </a:moveTo>
                <a:lnTo>
                  <a:pt x="121342" y="166212"/>
                </a:lnTo>
                <a:lnTo>
                  <a:pt x="121342" y="121471"/>
                </a:lnTo>
                <a:lnTo>
                  <a:pt x="166110" y="121471"/>
                </a:lnTo>
                <a:lnTo>
                  <a:pt x="166110" y="101599"/>
                </a:lnTo>
                <a:lnTo>
                  <a:pt x="121342" y="101599"/>
                </a:lnTo>
                <a:lnTo>
                  <a:pt x="121342" y="56847"/>
                </a:lnTo>
                <a:lnTo>
                  <a:pt x="208690" y="56847"/>
                </a:lnTo>
                <a:lnTo>
                  <a:pt x="214802" y="69485"/>
                </a:lnTo>
                <a:lnTo>
                  <a:pt x="219274" y="82847"/>
                </a:lnTo>
                <a:lnTo>
                  <a:pt x="222043" y="96902"/>
                </a:lnTo>
                <a:lnTo>
                  <a:pt x="222989" y="111529"/>
                </a:lnTo>
                <a:lnTo>
                  <a:pt x="222982" y="112832"/>
                </a:lnTo>
                <a:lnTo>
                  <a:pt x="221963" y="126685"/>
                </a:lnTo>
                <a:lnTo>
                  <a:pt x="219274" y="140015"/>
                </a:lnTo>
                <a:lnTo>
                  <a:pt x="214988" y="152720"/>
                </a:lnTo>
                <a:lnTo>
                  <a:pt x="209177" y="164696"/>
                </a:lnTo>
                <a:lnTo>
                  <a:pt x="208189" y="166212"/>
                </a:lnTo>
                <a:close/>
              </a:path>
            </a:pathLst>
          </a:custGeom>
          <a:solidFill>
            <a:srgbClr val="574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62078" y="2322626"/>
            <a:ext cx="253365" cy="253365"/>
          </a:xfrm>
          <a:custGeom>
            <a:avLst/>
            <a:gdLst/>
            <a:ahLst/>
            <a:cxnLst/>
            <a:rect l="l" t="t" r="r" b="b"/>
            <a:pathLst>
              <a:path w="253365" h="253364">
                <a:moveTo>
                  <a:pt x="124223" y="252886"/>
                </a:moveTo>
                <a:lnTo>
                  <a:pt x="82244" y="244940"/>
                </a:lnTo>
                <a:lnTo>
                  <a:pt x="46438" y="224264"/>
                </a:lnTo>
                <a:lnTo>
                  <a:pt x="19286" y="193267"/>
                </a:lnTo>
                <a:lnTo>
                  <a:pt x="3267" y="154356"/>
                </a:lnTo>
                <a:lnTo>
                  <a:pt x="0" y="125208"/>
                </a:lnTo>
                <a:lnTo>
                  <a:pt x="980" y="110585"/>
                </a:lnTo>
                <a:lnTo>
                  <a:pt x="13221" y="70095"/>
                </a:lnTo>
                <a:lnTo>
                  <a:pt x="37454" y="36630"/>
                </a:lnTo>
                <a:lnTo>
                  <a:pt x="71161" y="12706"/>
                </a:lnTo>
                <a:lnTo>
                  <a:pt x="111826" y="840"/>
                </a:lnTo>
                <a:lnTo>
                  <a:pt x="126492" y="0"/>
                </a:lnTo>
                <a:lnTo>
                  <a:pt x="127784" y="5"/>
                </a:lnTo>
                <a:lnTo>
                  <a:pt x="170066" y="7686"/>
                </a:lnTo>
                <a:lnTo>
                  <a:pt x="206157" y="28194"/>
                </a:lnTo>
                <a:lnTo>
                  <a:pt x="233540" y="59011"/>
                </a:lnTo>
                <a:lnTo>
                  <a:pt x="239460" y="69637"/>
                </a:lnTo>
                <a:lnTo>
                  <a:pt x="120753" y="69637"/>
                </a:lnTo>
                <a:lnTo>
                  <a:pt x="115137" y="70423"/>
                </a:lnTo>
                <a:lnTo>
                  <a:pt x="104725" y="73549"/>
                </a:lnTo>
                <a:lnTo>
                  <a:pt x="100132" y="76196"/>
                </a:lnTo>
                <a:lnTo>
                  <a:pt x="96302" y="79762"/>
                </a:lnTo>
                <a:lnTo>
                  <a:pt x="96302" y="97009"/>
                </a:lnTo>
                <a:lnTo>
                  <a:pt x="141894" y="97009"/>
                </a:lnTo>
                <a:lnTo>
                  <a:pt x="142046" y="97466"/>
                </a:lnTo>
                <a:lnTo>
                  <a:pt x="142419" y="99780"/>
                </a:lnTo>
                <a:lnTo>
                  <a:pt x="142436" y="104787"/>
                </a:lnTo>
                <a:lnTo>
                  <a:pt x="142140" y="107458"/>
                </a:lnTo>
                <a:lnTo>
                  <a:pt x="121516" y="131660"/>
                </a:lnTo>
                <a:lnTo>
                  <a:pt x="117169" y="134314"/>
                </a:lnTo>
                <a:lnTo>
                  <a:pt x="91089" y="163681"/>
                </a:lnTo>
                <a:lnTo>
                  <a:pt x="90264" y="168122"/>
                </a:lnTo>
                <a:lnTo>
                  <a:pt x="90311" y="171274"/>
                </a:lnTo>
                <a:lnTo>
                  <a:pt x="90330" y="183155"/>
                </a:lnTo>
                <a:lnTo>
                  <a:pt x="239484" y="183155"/>
                </a:lnTo>
                <a:lnTo>
                  <a:pt x="239138" y="183930"/>
                </a:lnTo>
                <a:lnTo>
                  <a:pt x="214614" y="216883"/>
                </a:lnTo>
                <a:lnTo>
                  <a:pt x="180529" y="240411"/>
                </a:lnTo>
                <a:lnTo>
                  <a:pt x="139205" y="252064"/>
                </a:lnTo>
                <a:lnTo>
                  <a:pt x="124223" y="252886"/>
                </a:lnTo>
                <a:close/>
              </a:path>
              <a:path w="253365" h="253364">
                <a:moveTo>
                  <a:pt x="126389" y="69694"/>
                </a:moveTo>
                <a:lnTo>
                  <a:pt x="120753" y="69637"/>
                </a:lnTo>
                <a:lnTo>
                  <a:pt x="239460" y="69637"/>
                </a:lnTo>
                <a:lnTo>
                  <a:pt x="130888" y="69664"/>
                </a:lnTo>
                <a:lnTo>
                  <a:pt x="126389" y="69694"/>
                </a:lnTo>
                <a:close/>
              </a:path>
              <a:path w="253365" h="253364">
                <a:moveTo>
                  <a:pt x="239484" y="183155"/>
                </a:moveTo>
                <a:lnTo>
                  <a:pt x="162657" y="183155"/>
                </a:lnTo>
                <a:lnTo>
                  <a:pt x="162644" y="168122"/>
                </a:lnTo>
                <a:lnTo>
                  <a:pt x="108786" y="168122"/>
                </a:lnTo>
                <a:lnTo>
                  <a:pt x="123278" y="147779"/>
                </a:lnTo>
                <a:lnTo>
                  <a:pt x="126372" y="145644"/>
                </a:lnTo>
                <a:lnTo>
                  <a:pt x="129912" y="143320"/>
                </a:lnTo>
                <a:lnTo>
                  <a:pt x="138263" y="138090"/>
                </a:lnTo>
                <a:lnTo>
                  <a:pt x="142403" y="135023"/>
                </a:lnTo>
                <a:lnTo>
                  <a:pt x="160502" y="104008"/>
                </a:lnTo>
                <a:lnTo>
                  <a:pt x="160462" y="99986"/>
                </a:lnTo>
                <a:lnTo>
                  <a:pt x="160539" y="95514"/>
                </a:lnTo>
                <a:lnTo>
                  <a:pt x="130888" y="69664"/>
                </a:lnTo>
                <a:lnTo>
                  <a:pt x="239475" y="69664"/>
                </a:lnTo>
                <a:lnTo>
                  <a:pt x="252154" y="111785"/>
                </a:lnTo>
                <a:lnTo>
                  <a:pt x="252990" y="126443"/>
                </a:lnTo>
                <a:lnTo>
                  <a:pt x="252952" y="129566"/>
                </a:lnTo>
                <a:lnTo>
                  <a:pt x="251780" y="144002"/>
                </a:lnTo>
                <a:lnTo>
                  <a:pt x="249030" y="157935"/>
                </a:lnTo>
                <a:lnTo>
                  <a:pt x="244787" y="171274"/>
                </a:lnTo>
                <a:lnTo>
                  <a:pt x="239484" y="183155"/>
                </a:lnTo>
                <a:close/>
              </a:path>
              <a:path w="253365" h="253364">
                <a:moveTo>
                  <a:pt x="127677" y="83964"/>
                </a:moveTo>
                <a:lnTo>
                  <a:pt x="124723" y="83964"/>
                </a:lnTo>
                <a:lnTo>
                  <a:pt x="127398" y="83911"/>
                </a:lnTo>
                <a:lnTo>
                  <a:pt x="127677" y="83964"/>
                </a:lnTo>
                <a:close/>
              </a:path>
              <a:path w="253365" h="253364">
                <a:moveTo>
                  <a:pt x="141894" y="97009"/>
                </a:moveTo>
                <a:lnTo>
                  <a:pt x="96302" y="97009"/>
                </a:lnTo>
                <a:lnTo>
                  <a:pt x="100266" y="93197"/>
                </a:lnTo>
                <a:lnTo>
                  <a:pt x="104775" y="89991"/>
                </a:lnTo>
                <a:lnTo>
                  <a:pt x="114348" y="85156"/>
                </a:lnTo>
                <a:lnTo>
                  <a:pt x="119501" y="83944"/>
                </a:lnTo>
                <a:lnTo>
                  <a:pt x="127677" y="83964"/>
                </a:lnTo>
                <a:lnTo>
                  <a:pt x="141310" y="95255"/>
                </a:lnTo>
                <a:lnTo>
                  <a:pt x="141894" y="97009"/>
                </a:lnTo>
                <a:close/>
              </a:path>
            </a:pathLst>
          </a:custGeom>
          <a:solidFill>
            <a:srgbClr val="574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17301" y="2298037"/>
            <a:ext cx="241300" cy="240665"/>
          </a:xfrm>
          <a:custGeom>
            <a:avLst/>
            <a:gdLst/>
            <a:ahLst/>
            <a:cxnLst/>
            <a:rect l="l" t="t" r="r" b="b"/>
            <a:pathLst>
              <a:path w="241300" h="240664">
                <a:moveTo>
                  <a:pt x="109232" y="240467"/>
                </a:moveTo>
                <a:lnTo>
                  <a:pt x="69318" y="229535"/>
                </a:lnTo>
                <a:lnTo>
                  <a:pt x="36226" y="205995"/>
                </a:lnTo>
                <a:lnTo>
                  <a:pt x="12533" y="172032"/>
                </a:lnTo>
                <a:lnTo>
                  <a:pt x="805" y="129816"/>
                </a:lnTo>
                <a:lnTo>
                  <a:pt x="0" y="114287"/>
                </a:lnTo>
                <a:lnTo>
                  <a:pt x="1605" y="99844"/>
                </a:lnTo>
                <a:lnTo>
                  <a:pt x="15924" y="60320"/>
                </a:lnTo>
                <a:lnTo>
                  <a:pt x="42340" y="28656"/>
                </a:lnTo>
                <a:lnTo>
                  <a:pt x="78081" y="7626"/>
                </a:lnTo>
                <a:lnTo>
                  <a:pt x="120374" y="0"/>
                </a:lnTo>
                <a:lnTo>
                  <a:pt x="126620" y="156"/>
                </a:lnTo>
                <a:lnTo>
                  <a:pt x="168158" y="9820"/>
                </a:lnTo>
                <a:lnTo>
                  <a:pt x="202754" y="32503"/>
                </a:lnTo>
                <a:lnTo>
                  <a:pt x="226452" y="63424"/>
                </a:lnTo>
                <a:lnTo>
                  <a:pt x="126010" y="63424"/>
                </a:lnTo>
                <a:lnTo>
                  <a:pt x="124525" y="64195"/>
                </a:lnTo>
                <a:lnTo>
                  <a:pt x="123065" y="65039"/>
                </a:lnTo>
                <a:lnTo>
                  <a:pt x="120203" y="66885"/>
                </a:lnTo>
                <a:lnTo>
                  <a:pt x="118746" y="67729"/>
                </a:lnTo>
                <a:lnTo>
                  <a:pt x="117264" y="68500"/>
                </a:lnTo>
                <a:lnTo>
                  <a:pt x="115925" y="69277"/>
                </a:lnTo>
                <a:lnTo>
                  <a:pt x="114569" y="70020"/>
                </a:lnTo>
                <a:lnTo>
                  <a:pt x="111834" y="71422"/>
                </a:lnTo>
                <a:lnTo>
                  <a:pt x="109149" y="72827"/>
                </a:lnTo>
                <a:lnTo>
                  <a:pt x="106340" y="73966"/>
                </a:lnTo>
                <a:lnTo>
                  <a:pt x="91656" y="79255"/>
                </a:lnTo>
                <a:lnTo>
                  <a:pt x="91656" y="93896"/>
                </a:lnTo>
                <a:lnTo>
                  <a:pt x="115261" y="93896"/>
                </a:lnTo>
                <a:lnTo>
                  <a:pt x="115261" y="171632"/>
                </a:lnTo>
                <a:lnTo>
                  <a:pt x="229161" y="171632"/>
                </a:lnTo>
                <a:lnTo>
                  <a:pt x="203807" y="205998"/>
                </a:lnTo>
                <a:lnTo>
                  <a:pt x="169017" y="228677"/>
                </a:lnTo>
                <a:lnTo>
                  <a:pt x="125419" y="239767"/>
                </a:lnTo>
                <a:lnTo>
                  <a:pt x="109232" y="240467"/>
                </a:lnTo>
                <a:close/>
              </a:path>
              <a:path w="241300" h="240664">
                <a:moveTo>
                  <a:pt x="229161" y="171632"/>
                </a:moveTo>
                <a:lnTo>
                  <a:pt x="133595" y="171632"/>
                </a:lnTo>
                <a:lnTo>
                  <a:pt x="133595" y="63424"/>
                </a:lnTo>
                <a:lnTo>
                  <a:pt x="226452" y="63424"/>
                </a:lnTo>
                <a:lnTo>
                  <a:pt x="227635" y="65430"/>
                </a:lnTo>
                <a:lnTo>
                  <a:pt x="233290" y="78203"/>
                </a:lnTo>
                <a:lnTo>
                  <a:pt x="237456" y="91703"/>
                </a:lnTo>
                <a:lnTo>
                  <a:pt x="240028" y="105828"/>
                </a:lnTo>
                <a:lnTo>
                  <a:pt x="240905" y="120475"/>
                </a:lnTo>
                <a:lnTo>
                  <a:pt x="240900" y="121630"/>
                </a:lnTo>
                <a:lnTo>
                  <a:pt x="239966" y="135568"/>
                </a:lnTo>
                <a:lnTo>
                  <a:pt x="237468" y="149027"/>
                </a:lnTo>
                <a:lnTo>
                  <a:pt x="233472" y="161917"/>
                </a:lnTo>
                <a:lnTo>
                  <a:pt x="229161" y="171632"/>
                </a:lnTo>
                <a:close/>
              </a:path>
              <a:path w="241300" h="240664">
                <a:moveTo>
                  <a:pt x="115261" y="93896"/>
                </a:moveTo>
                <a:lnTo>
                  <a:pt x="91656" y="93896"/>
                </a:lnTo>
                <a:lnTo>
                  <a:pt x="94261" y="93265"/>
                </a:lnTo>
                <a:lnTo>
                  <a:pt x="96648" y="92614"/>
                </a:lnTo>
                <a:lnTo>
                  <a:pt x="115261" y="84099"/>
                </a:lnTo>
                <a:lnTo>
                  <a:pt x="115261" y="93896"/>
                </a:lnTo>
                <a:close/>
              </a:path>
            </a:pathLst>
          </a:custGeom>
          <a:solidFill>
            <a:srgbClr val="574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1764262" y="228330"/>
            <a:ext cx="1447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8D8F93"/>
                </a:solidFill>
                <a:latin typeface="Franklin Gothic Book"/>
                <a:cs typeface="Franklin Gothic Book"/>
              </a:rPr>
              <a:t>5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13635" y="243568"/>
            <a:ext cx="12934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0" dirty="0">
                <a:solidFill>
                  <a:srgbClr val="00AF50"/>
                </a:solidFill>
                <a:latin typeface="Franklin Gothic Book"/>
                <a:cs typeface="Franklin Gothic Book"/>
              </a:rPr>
              <a:t>U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N</a:t>
            </a:r>
            <a:r>
              <a:rPr sz="1600" dirty="0">
                <a:solidFill>
                  <a:srgbClr val="00AF50"/>
                </a:solidFill>
                <a:latin typeface="Franklin Gothic Book"/>
                <a:cs typeface="Franklin Gothic Book"/>
              </a:rPr>
              <a:t>CL</a:t>
            </a:r>
            <a:r>
              <a:rPr sz="1600" spc="-5" dirty="0">
                <a:solidFill>
                  <a:srgbClr val="00AF50"/>
                </a:solidFill>
                <a:latin typeface="Franklin Gothic Book"/>
                <a:cs typeface="Franklin Gothic Book"/>
              </a:rPr>
              <a:t>A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SSI</a:t>
            </a:r>
            <a:r>
              <a:rPr sz="1600" spc="-5" dirty="0">
                <a:solidFill>
                  <a:srgbClr val="00AF50"/>
                </a:solidFill>
                <a:latin typeface="Franklin Gothic Book"/>
                <a:cs typeface="Franklin Gothic Book"/>
              </a:rPr>
              <a:t>FI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ED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9268" y="6126479"/>
            <a:ext cx="740663" cy="731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77600" y="6192011"/>
            <a:ext cx="609599" cy="609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1998" cy="61371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9513" y="529268"/>
            <a:ext cx="7315200" cy="4280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325">
              <a:lnSpc>
                <a:spcPct val="100000"/>
              </a:lnSpc>
            </a:pP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I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nn</a:t>
            </a:r>
            <a:r>
              <a:rPr sz="3700" spc="-4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o</a:t>
            </a:r>
            <a:r>
              <a:rPr sz="3700" spc="-4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v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at</a:t>
            </a:r>
            <a:r>
              <a:rPr sz="37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i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o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n</a:t>
            </a:r>
            <a:r>
              <a:rPr sz="3700" spc="-2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700" spc="1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D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sz="3700" spc="-1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f</a:t>
            </a:r>
            <a:r>
              <a:rPr sz="37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i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n</a:t>
            </a:r>
            <a:r>
              <a:rPr sz="37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iti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on</a:t>
            </a:r>
            <a:endParaRPr sz="37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2995"/>
              </a:spcBef>
              <a:buClr>
                <a:srgbClr val="572830"/>
              </a:buClr>
              <a:buSzPct val="125000"/>
              <a:buFont typeface="Arial"/>
              <a:buChar char="•"/>
              <a:tabLst>
                <a:tab pos="469900" algn="l"/>
              </a:tabLst>
            </a:pPr>
            <a:r>
              <a:rPr sz="2400" spc="-13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T</a:t>
            </a:r>
            <a:r>
              <a:rPr sz="24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e</a:t>
            </a:r>
            <a:r>
              <a:rPr sz="2400" spc="-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c</a:t>
            </a:r>
            <a:r>
              <a:rPr sz="2400" spc="-2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hn</a:t>
            </a:r>
            <a:r>
              <a:rPr sz="2400" spc="-1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olo</a:t>
            </a:r>
            <a:r>
              <a:rPr sz="24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g</a:t>
            </a:r>
            <a:r>
              <a:rPr sz="2400" spc="-1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y</a:t>
            </a:r>
            <a:r>
              <a:rPr sz="2400" spc="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th</a:t>
            </a:r>
            <a:r>
              <a:rPr sz="2400" spc="-2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a</a:t>
            </a:r>
            <a:r>
              <a:rPr sz="24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t</a:t>
            </a:r>
            <a:r>
              <a:rPr sz="2400" spc="1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w</a:t>
            </a:r>
            <a:r>
              <a:rPr sz="2400" spc="-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ill</a:t>
            </a:r>
            <a:r>
              <a:rPr sz="24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br</a:t>
            </a:r>
            <a:r>
              <a:rPr sz="2400" spc="-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i</a:t>
            </a:r>
            <a:r>
              <a:rPr sz="2400" spc="-2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n</a:t>
            </a:r>
            <a:r>
              <a:rPr sz="2400" spc="-1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g</a:t>
            </a:r>
            <a:r>
              <a:rPr sz="2400" spc="-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 </a:t>
            </a:r>
            <a:r>
              <a:rPr sz="2400" u="heavy" spc="-2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v</a:t>
            </a:r>
            <a:r>
              <a:rPr sz="2400" u="heavy" spc="-2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a</a:t>
            </a:r>
            <a:r>
              <a:rPr sz="2400" u="heavy" spc="-1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lue</a:t>
            </a:r>
            <a:r>
              <a:rPr sz="2400" spc="-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,</a:t>
            </a:r>
            <a:r>
              <a:rPr sz="2400" spc="-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th</a:t>
            </a:r>
            <a:r>
              <a:rPr sz="2400" spc="-2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a</a:t>
            </a:r>
            <a:r>
              <a:rPr sz="24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t</a:t>
            </a:r>
            <a:r>
              <a:rPr sz="2400" spc="1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 </a:t>
            </a:r>
            <a:r>
              <a:rPr sz="2400" spc="-4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w</a:t>
            </a:r>
            <a:r>
              <a:rPr sz="24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e</a:t>
            </a:r>
            <a:r>
              <a:rPr sz="2400" spc="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ca</a:t>
            </a:r>
            <a:r>
              <a:rPr sz="2400" spc="-1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n</a:t>
            </a:r>
            <a:r>
              <a:rPr sz="2400" spc="-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 </a:t>
            </a:r>
            <a:r>
              <a:rPr sz="2400" u="heavy" spc="-1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imp</a:t>
            </a:r>
            <a:r>
              <a:rPr sz="2400" u="heavy" dirty="0">
                <a:solidFill>
                  <a:srgbClr val="414042"/>
                </a:solidFill>
                <a:latin typeface="Franklin Gothic Medium"/>
                <a:cs typeface="Franklin Gothic Medium"/>
              </a:rPr>
              <a:t>le</a:t>
            </a:r>
            <a:r>
              <a:rPr sz="2400" u="heavy" spc="-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m</a:t>
            </a:r>
            <a:r>
              <a:rPr sz="2400" u="heavy" dirty="0">
                <a:solidFill>
                  <a:srgbClr val="414042"/>
                </a:solidFill>
                <a:latin typeface="Franklin Gothic Medium"/>
                <a:cs typeface="Franklin Gothic Medium"/>
              </a:rPr>
              <a:t>e</a:t>
            </a:r>
            <a:r>
              <a:rPr sz="2400" u="heavy" spc="-2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n</a:t>
            </a:r>
            <a:r>
              <a:rPr sz="2400" u="heavy" dirty="0">
                <a:solidFill>
                  <a:srgbClr val="414042"/>
                </a:solidFill>
                <a:latin typeface="Franklin Gothic Medium"/>
                <a:cs typeface="Franklin Gothic Medium"/>
              </a:rPr>
              <a:t>t</a:t>
            </a:r>
            <a:r>
              <a:rPr sz="2400" u="heavy" spc="-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 </a:t>
            </a:r>
            <a:r>
              <a:rPr sz="2400" u="heavy" spc="-2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q</a:t>
            </a:r>
            <a:r>
              <a:rPr sz="2400" u="heavy" spc="-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uickl</a:t>
            </a:r>
            <a:r>
              <a:rPr sz="2400" u="heavy" spc="-10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y</a:t>
            </a:r>
            <a:r>
              <a:rPr sz="2400" spc="-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,</a:t>
            </a:r>
            <a:r>
              <a:rPr sz="2400" spc="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an</a:t>
            </a:r>
            <a:r>
              <a:rPr sz="2400" spc="-1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d</a:t>
            </a:r>
            <a:r>
              <a:rPr sz="24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t</a:t>
            </a:r>
            <a:r>
              <a:rPr sz="2400" spc="-2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ha</a:t>
            </a:r>
            <a:r>
              <a:rPr sz="2400" spc="-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t</a:t>
            </a:r>
            <a:r>
              <a:rPr sz="2400" spc="1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 </a:t>
            </a:r>
            <a:r>
              <a:rPr sz="2400" spc="-4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w</a:t>
            </a:r>
            <a:r>
              <a:rPr sz="24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e</a:t>
            </a:r>
            <a:r>
              <a:rPr sz="2400" spc="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ca</a:t>
            </a:r>
            <a:r>
              <a:rPr sz="2400" spc="-1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n</a:t>
            </a:r>
            <a:r>
              <a:rPr sz="2400" spc="-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 </a:t>
            </a:r>
            <a:r>
              <a:rPr sz="2400" u="heavy" dirty="0">
                <a:solidFill>
                  <a:srgbClr val="414042"/>
                </a:solidFill>
                <a:latin typeface="Franklin Gothic Medium"/>
                <a:cs typeface="Franklin Gothic Medium"/>
              </a:rPr>
              <a:t>s</a:t>
            </a:r>
            <a:r>
              <a:rPr sz="2400" u="heavy" spc="-2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ca</a:t>
            </a:r>
            <a:r>
              <a:rPr sz="2400" u="heavy" dirty="0">
                <a:solidFill>
                  <a:srgbClr val="414042"/>
                </a:solidFill>
                <a:latin typeface="Franklin Gothic Medium"/>
                <a:cs typeface="Franklin Gothic Medium"/>
              </a:rPr>
              <a:t>le</a:t>
            </a:r>
            <a:r>
              <a:rPr sz="24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ac</a:t>
            </a:r>
            <a:r>
              <a:rPr sz="2400" spc="-3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r</a:t>
            </a:r>
            <a:r>
              <a:rPr sz="24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oss </a:t>
            </a:r>
            <a:r>
              <a:rPr sz="2400" spc="-1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our</a:t>
            </a:r>
            <a:r>
              <a:rPr sz="2400" spc="-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 s</a:t>
            </a:r>
            <a:r>
              <a:rPr sz="2400" spc="-2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y</a:t>
            </a:r>
            <a:r>
              <a:rPr sz="24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s</a:t>
            </a:r>
            <a:r>
              <a:rPr sz="2400" spc="-4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t</a:t>
            </a:r>
            <a:r>
              <a:rPr sz="24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e</a:t>
            </a:r>
            <a:r>
              <a:rPr sz="2400" spc="-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m</a:t>
            </a:r>
            <a:r>
              <a:rPr sz="2400" spc="-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.</a:t>
            </a:r>
            <a:endParaRPr sz="2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buClr>
                <a:srgbClr val="572830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7"/>
              </a:spcBef>
              <a:buClr>
                <a:srgbClr val="572830"/>
              </a:buClr>
              <a:buFont typeface="Arial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marL="469900" marR="858519" indent="-457200">
              <a:lnSpc>
                <a:spcPct val="100000"/>
              </a:lnSpc>
              <a:buClr>
                <a:srgbClr val="572830"/>
              </a:buClr>
              <a:buSzPct val="125000"/>
              <a:buFont typeface="Arial"/>
              <a:buChar char="•"/>
              <a:tabLst>
                <a:tab pos="469900" algn="l"/>
              </a:tabLst>
            </a:pPr>
            <a:r>
              <a:rPr sz="2400" spc="-1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I</a:t>
            </a:r>
            <a:r>
              <a:rPr sz="2400" spc="-2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nn</a:t>
            </a:r>
            <a:r>
              <a:rPr sz="2400" spc="-4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o</a:t>
            </a:r>
            <a:r>
              <a:rPr sz="2400" spc="-2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v</a:t>
            </a:r>
            <a:r>
              <a:rPr sz="2400" spc="-2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a</a:t>
            </a:r>
            <a:r>
              <a:rPr sz="2400" spc="-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ti</a:t>
            </a:r>
            <a:r>
              <a:rPr sz="2400" spc="-2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v</a:t>
            </a:r>
            <a:r>
              <a:rPr sz="24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e</a:t>
            </a:r>
            <a:r>
              <a:rPr sz="2400" spc="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 </a:t>
            </a:r>
            <a:r>
              <a:rPr sz="2400" spc="-13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T</a:t>
            </a:r>
            <a:r>
              <a:rPr sz="24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e</a:t>
            </a:r>
            <a:r>
              <a:rPr sz="2400" spc="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c</a:t>
            </a:r>
            <a:r>
              <a:rPr sz="2400" spc="-2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hn</a:t>
            </a:r>
            <a:r>
              <a:rPr sz="2400" spc="-1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ology</a:t>
            </a:r>
            <a:r>
              <a:rPr sz="2400" spc="-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in</a:t>
            </a:r>
            <a:r>
              <a:rPr sz="2400" spc="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suppo</a:t>
            </a:r>
            <a:r>
              <a:rPr sz="2400" spc="2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r</a:t>
            </a:r>
            <a:r>
              <a:rPr sz="24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t</a:t>
            </a:r>
            <a:r>
              <a:rPr sz="2400" spc="-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of</a:t>
            </a:r>
            <a:r>
              <a:rPr sz="2400" spc="-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e</a:t>
            </a:r>
            <a:r>
              <a:rPr sz="2400" spc="-2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n</a:t>
            </a:r>
            <a:r>
              <a:rPr sz="2400" spc="-4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t</a:t>
            </a:r>
            <a:r>
              <a:rPr sz="2400" spc="-1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e</a:t>
            </a:r>
            <a:r>
              <a:rPr sz="2400" spc="-3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r</a:t>
            </a:r>
            <a:r>
              <a:rPr sz="2400" spc="-1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pr</a:t>
            </a:r>
            <a:r>
              <a:rPr sz="2400" spc="-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i</a:t>
            </a:r>
            <a:r>
              <a:rPr sz="24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se </a:t>
            </a:r>
            <a:r>
              <a:rPr sz="2400" spc="-1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pe</a:t>
            </a:r>
            <a:r>
              <a:rPr sz="2400" spc="4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r</a:t>
            </a:r>
            <a:r>
              <a:rPr sz="2400" spc="-4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f</a:t>
            </a:r>
            <a:r>
              <a:rPr sz="2400" spc="-1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or</a:t>
            </a:r>
            <a:r>
              <a:rPr sz="2400" spc="-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m</a:t>
            </a:r>
            <a:r>
              <a:rPr sz="2400" spc="-2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anc</a:t>
            </a:r>
            <a:r>
              <a:rPr sz="24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e</a:t>
            </a:r>
            <a:r>
              <a:rPr sz="2400" spc="2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t</a:t>
            </a:r>
            <a:r>
              <a:rPr sz="2400" spc="-2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ha</a:t>
            </a:r>
            <a:r>
              <a:rPr sz="24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t</a:t>
            </a:r>
            <a:r>
              <a:rPr sz="2400" spc="1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 </a:t>
            </a:r>
            <a:r>
              <a:rPr sz="2400" u="heavy" dirty="0">
                <a:solidFill>
                  <a:srgbClr val="414042"/>
                </a:solidFill>
                <a:latin typeface="Franklin Gothic Medium"/>
                <a:cs typeface="Franklin Gothic Medium"/>
              </a:rPr>
              <a:t>s</a:t>
            </a:r>
            <a:r>
              <a:rPr sz="2400" u="heavy" spc="-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ig</a:t>
            </a:r>
            <a:r>
              <a:rPr sz="2400" u="heavy" spc="-2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n</a:t>
            </a:r>
            <a:r>
              <a:rPr sz="2400" u="heavy" spc="-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i</a:t>
            </a:r>
            <a:r>
              <a:rPr sz="2400" u="heavy" spc="-2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f</a:t>
            </a:r>
            <a:r>
              <a:rPr sz="2400" u="heavy" spc="-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i</a:t>
            </a:r>
            <a:r>
              <a:rPr sz="2400" u="heavy" spc="-2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can</a:t>
            </a:r>
            <a:r>
              <a:rPr sz="2400" u="heavy" spc="-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tly </a:t>
            </a:r>
            <a:r>
              <a:rPr sz="2400" u="heavy" spc="-1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imp</a:t>
            </a:r>
            <a:r>
              <a:rPr sz="2400" u="heavy" spc="-3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r</a:t>
            </a:r>
            <a:r>
              <a:rPr sz="2400" u="heavy" spc="-4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o</a:t>
            </a:r>
            <a:r>
              <a:rPr sz="2400" u="heavy" spc="-2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v</a:t>
            </a:r>
            <a:r>
              <a:rPr sz="2400" u="heavy" dirty="0">
                <a:solidFill>
                  <a:srgbClr val="414042"/>
                </a:solidFill>
                <a:latin typeface="Franklin Gothic Medium"/>
                <a:cs typeface="Franklin Gothic Medium"/>
              </a:rPr>
              <a:t>es</a:t>
            </a:r>
            <a:r>
              <a:rPr sz="24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the </a:t>
            </a:r>
            <a:r>
              <a:rPr sz="2400" spc="-1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p</a:t>
            </a:r>
            <a:r>
              <a:rPr sz="24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e</a:t>
            </a:r>
            <a:r>
              <a:rPr sz="2400" spc="4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r</a:t>
            </a:r>
            <a:r>
              <a:rPr sz="2400" spc="-4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f</a:t>
            </a:r>
            <a:r>
              <a:rPr sz="2400" spc="-1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or</a:t>
            </a:r>
            <a:r>
              <a:rPr sz="24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m</a:t>
            </a:r>
            <a:r>
              <a:rPr sz="2400" spc="-2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an</a:t>
            </a:r>
            <a:r>
              <a:rPr sz="2400" spc="-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c</a:t>
            </a:r>
            <a:r>
              <a:rPr sz="24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e</a:t>
            </a:r>
            <a:r>
              <a:rPr sz="2400" spc="2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of</a:t>
            </a:r>
            <a:r>
              <a:rPr sz="2400" spc="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t</a:t>
            </a:r>
            <a:r>
              <a:rPr sz="2400" spc="-2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h</a:t>
            </a:r>
            <a:r>
              <a:rPr sz="24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e</a:t>
            </a:r>
            <a:r>
              <a:rPr sz="2400" spc="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or</a:t>
            </a:r>
            <a:r>
              <a:rPr sz="24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g</a:t>
            </a:r>
            <a:r>
              <a:rPr sz="2400" spc="-2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an</a:t>
            </a:r>
            <a:r>
              <a:rPr sz="2400" spc="-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i</a:t>
            </a:r>
            <a:r>
              <a:rPr sz="24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z</a:t>
            </a:r>
            <a:r>
              <a:rPr sz="2400" spc="-2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at</a:t>
            </a:r>
            <a:r>
              <a:rPr sz="2400" spc="-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io</a:t>
            </a:r>
            <a:r>
              <a:rPr sz="2400" spc="-2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n</a:t>
            </a:r>
            <a:r>
              <a:rPr sz="2400" spc="-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.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</a:t>
            </a:r>
            <a:r>
              <a:rPr spc="5" dirty="0"/>
              <a:t>mp</a:t>
            </a:r>
            <a:r>
              <a:rPr spc="55" dirty="0"/>
              <a:t>r</a:t>
            </a:r>
            <a:r>
              <a:rPr dirty="0"/>
              <a:t>ovin</a:t>
            </a:r>
            <a:r>
              <a:rPr spc="5" dirty="0"/>
              <a:t>g</a:t>
            </a:r>
            <a:r>
              <a:rPr spc="20" dirty="0"/>
              <a:t> </a:t>
            </a:r>
            <a:r>
              <a:rPr spc="10" dirty="0"/>
              <a:t>H</a:t>
            </a:r>
            <a:r>
              <a:rPr spc="5" dirty="0"/>
              <a:t>e</a:t>
            </a:r>
            <a:r>
              <a:rPr dirty="0"/>
              <a:t>al</a:t>
            </a:r>
            <a:r>
              <a:rPr spc="10" dirty="0"/>
              <a:t>t</a:t>
            </a:r>
            <a:r>
              <a:rPr spc="5" dirty="0"/>
              <a:t>h</a:t>
            </a:r>
            <a:r>
              <a:rPr dirty="0"/>
              <a:t> an</a:t>
            </a:r>
            <a:r>
              <a:rPr spc="5" dirty="0"/>
              <a:t>d</a:t>
            </a:r>
            <a:r>
              <a:rPr spc="10" dirty="0"/>
              <a:t> </a:t>
            </a:r>
            <a:r>
              <a:rPr spc="5" dirty="0"/>
              <a:t>Bu</a:t>
            </a:r>
            <a:r>
              <a:rPr dirty="0"/>
              <a:t>ildin</a:t>
            </a:r>
            <a:r>
              <a:rPr spc="5" dirty="0"/>
              <a:t>g</a:t>
            </a:r>
            <a:r>
              <a:rPr spc="-5" dirty="0"/>
              <a:t> </a:t>
            </a:r>
            <a:r>
              <a:rPr spc="5" dirty="0"/>
              <a:t>Re</a:t>
            </a:r>
            <a:r>
              <a:rPr dirty="0"/>
              <a:t>adin</a:t>
            </a:r>
            <a:r>
              <a:rPr spc="5" dirty="0"/>
              <a:t>es</a:t>
            </a:r>
            <a:r>
              <a:rPr spc="-20" dirty="0"/>
              <a:t>s</a:t>
            </a:r>
            <a:r>
              <a:rPr dirty="0"/>
              <a:t>.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10" dirty="0"/>
              <a:t>t</a:t>
            </a:r>
            <a:r>
              <a:rPr dirty="0"/>
              <a:t>i</a:t>
            </a:r>
            <a:r>
              <a:rPr spc="5" dirty="0"/>
              <a:t>m</a:t>
            </a:r>
            <a:r>
              <a:rPr spc="-20" dirty="0"/>
              <a:t>e</a:t>
            </a:r>
            <a:r>
              <a:rPr dirty="0"/>
              <a:t>,</a:t>
            </a:r>
            <a:r>
              <a:rPr spc="15" dirty="0"/>
              <a:t>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-35" dirty="0"/>
              <a:t>w</a:t>
            </a:r>
            <a:r>
              <a:rPr dirty="0"/>
              <a:t>h</a:t>
            </a:r>
            <a:r>
              <a:rPr spc="5" dirty="0"/>
              <a:t>e</a:t>
            </a:r>
            <a:r>
              <a:rPr spc="55" dirty="0"/>
              <a:t>r</a:t>
            </a:r>
            <a:r>
              <a:rPr spc="5" dirty="0"/>
              <a:t>e</a:t>
            </a:r>
            <a:r>
              <a:rPr spc="40" dirty="0"/>
              <a:t> </a:t>
            </a:r>
            <a:r>
              <a:rPr spc="20" dirty="0"/>
              <a:t>—</a:t>
            </a:r>
            <a:r>
              <a:rPr spc="15" dirty="0"/>
              <a:t> </a:t>
            </a:r>
            <a:r>
              <a:rPr spc="10" dirty="0"/>
              <a:t>A</a:t>
            </a:r>
            <a:r>
              <a:rPr dirty="0"/>
              <a:t>l</a:t>
            </a:r>
            <a:r>
              <a:rPr spc="-10" dirty="0"/>
              <a:t>w</a:t>
            </a:r>
            <a:r>
              <a:rPr dirty="0"/>
              <a:t>ays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764262" y="259021"/>
            <a:ext cx="1447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8D8F93"/>
                </a:solidFill>
                <a:latin typeface="Franklin Gothic Book"/>
                <a:cs typeface="Franklin Gothic Book"/>
              </a:rPr>
              <a:t>6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268" y="6126479"/>
            <a:ext cx="740663" cy="731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77600" y="6192011"/>
            <a:ext cx="609599" cy="609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0362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95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7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679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71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063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255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47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9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107" y="1737359"/>
            <a:ext cx="12003023" cy="21153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8015" y="1763267"/>
            <a:ext cx="11896725" cy="2009139"/>
          </a:xfrm>
          <a:custGeom>
            <a:avLst/>
            <a:gdLst/>
            <a:ahLst/>
            <a:cxnLst/>
            <a:rect l="l" t="t" r="r" b="b"/>
            <a:pathLst>
              <a:path w="11896725" h="2009139">
                <a:moveTo>
                  <a:pt x="0" y="0"/>
                </a:moveTo>
                <a:lnTo>
                  <a:pt x="11896344" y="0"/>
                </a:lnTo>
                <a:lnTo>
                  <a:pt x="11896344" y="2008632"/>
                </a:lnTo>
                <a:lnTo>
                  <a:pt x="0" y="2008632"/>
                </a:lnTo>
                <a:lnTo>
                  <a:pt x="0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88340" y="243570"/>
            <a:ext cx="6019165" cy="785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900"/>
              </a:lnSpc>
            </a:pPr>
            <a:r>
              <a:rPr sz="1600" spc="0" dirty="0">
                <a:solidFill>
                  <a:srgbClr val="00AF50"/>
                </a:solidFill>
                <a:latin typeface="Franklin Gothic Book"/>
                <a:cs typeface="Franklin Gothic Book"/>
              </a:rPr>
              <a:t>U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N</a:t>
            </a:r>
            <a:r>
              <a:rPr sz="1600" dirty="0">
                <a:solidFill>
                  <a:srgbClr val="00AF50"/>
                </a:solidFill>
                <a:latin typeface="Franklin Gothic Book"/>
                <a:cs typeface="Franklin Gothic Book"/>
              </a:rPr>
              <a:t>CL</a:t>
            </a:r>
            <a:r>
              <a:rPr sz="1600" spc="-5" dirty="0">
                <a:solidFill>
                  <a:srgbClr val="00AF50"/>
                </a:solidFill>
                <a:latin typeface="Franklin Gothic Book"/>
                <a:cs typeface="Franklin Gothic Book"/>
              </a:rPr>
              <a:t>A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SSI</a:t>
            </a:r>
            <a:r>
              <a:rPr sz="1600" spc="-5" dirty="0">
                <a:solidFill>
                  <a:srgbClr val="00AF50"/>
                </a:solidFill>
                <a:latin typeface="Franklin Gothic Book"/>
                <a:cs typeface="Franklin Gothic Book"/>
              </a:rPr>
              <a:t>FI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ED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ts val="4420"/>
              </a:lnSpc>
            </a:pP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I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nn</a:t>
            </a:r>
            <a:r>
              <a:rPr sz="3700" spc="-4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o</a:t>
            </a:r>
            <a:r>
              <a:rPr sz="3700" spc="-4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v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at</a:t>
            </a:r>
            <a:r>
              <a:rPr sz="37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i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o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n</a:t>
            </a:r>
            <a:r>
              <a:rPr sz="3700" spc="-2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Cel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l</a:t>
            </a:r>
            <a:r>
              <a:rPr sz="3700" spc="-1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P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ri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o</a:t>
            </a:r>
            <a:r>
              <a:rPr sz="37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riti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es</a:t>
            </a:r>
            <a:endParaRPr sz="3700">
              <a:latin typeface="Franklin Gothic Medium"/>
              <a:cs typeface="Franklin Gothic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764262" y="259022"/>
            <a:ext cx="1447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8D8F93"/>
                </a:solidFill>
                <a:latin typeface="Franklin Gothic Book"/>
                <a:cs typeface="Franklin Gothic Book"/>
              </a:rPr>
              <a:t>7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18351" y="1373117"/>
            <a:ext cx="148082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24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24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24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24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tal</a:t>
            </a:r>
            <a:r>
              <a:rPr sz="2400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24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240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24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st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15819" y="1410210"/>
            <a:ext cx="21513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24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eo</a:t>
            </a:r>
            <a:r>
              <a:rPr sz="240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24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le</a:t>
            </a:r>
            <a:r>
              <a:rPr sz="2400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4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24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24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2400" spc="-4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24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24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24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24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47327" y="1395637"/>
            <a:ext cx="3354704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24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2400" spc="-4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24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24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24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ra</a:t>
            </a:r>
            <a:r>
              <a:rPr sz="2400" spc="-5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24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24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24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4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Sy</a:t>
            </a:r>
            <a:r>
              <a:rPr sz="24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2400" spc="-4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24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em</a:t>
            </a:r>
            <a:r>
              <a:rPr sz="2400" spc="-5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4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24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240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4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24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24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re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9418" y="3825084"/>
            <a:ext cx="100965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10" dirty="0">
                <a:solidFill>
                  <a:srgbClr val="572830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6618" y="3860000"/>
            <a:ext cx="2961005" cy="159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82905">
              <a:lnSpc>
                <a:spcPct val="100000"/>
              </a:lnSpc>
            </a:pPr>
            <a:r>
              <a:rPr sz="135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U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tilizi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35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tec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hn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ol</a:t>
            </a:r>
            <a:r>
              <a:rPr sz="135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35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y</a:t>
            </a:r>
            <a:r>
              <a:rPr sz="135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35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at</a:t>
            </a:r>
            <a:r>
              <a:rPr sz="1350" spc="-5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“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meets</a:t>
            </a:r>
            <a:r>
              <a:rPr sz="1350" spc="-3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 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atie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ts</a:t>
            </a:r>
            <a:r>
              <a:rPr sz="135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wh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35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ey</a:t>
            </a:r>
            <a:r>
              <a:rPr sz="135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e”</a:t>
            </a:r>
            <a:endParaRPr sz="1350">
              <a:latin typeface="Franklin Gothic Book"/>
              <a:cs typeface="Franklin Gothic Book"/>
            </a:endParaRPr>
          </a:p>
          <a:p>
            <a:pPr marL="12700" marR="5080">
              <a:lnSpc>
                <a:spcPct val="120000"/>
              </a:lnSpc>
            </a:pP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m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ovi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g 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atie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35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ca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35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35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ex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ie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ce 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ovidi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35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flexible</a:t>
            </a:r>
            <a:r>
              <a:rPr sz="1350" spc="-4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ealth</a:t>
            </a:r>
            <a:r>
              <a:rPr sz="1350" spc="-4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ca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35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tio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endParaRPr sz="1350">
              <a:latin typeface="Franklin Gothic Book"/>
              <a:cs typeface="Franklin Gothic Book"/>
            </a:endParaRPr>
          </a:p>
          <a:p>
            <a:pPr marL="12700" marR="5080">
              <a:lnSpc>
                <a:spcPct val="110000"/>
              </a:lnSpc>
              <a:spcBef>
                <a:spcPts val="170"/>
              </a:spcBef>
            </a:pP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nsur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350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ea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l-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time</a:t>
            </a:r>
            <a:r>
              <a:rPr sz="135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fo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mation</a:t>
            </a:r>
            <a:r>
              <a:rPr sz="1350" spc="-3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exc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 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In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ea</a:t>
            </a:r>
            <a:r>
              <a:rPr sz="135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35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atie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35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ati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fac</a:t>
            </a:r>
            <a:r>
              <a:rPr sz="135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ion</a:t>
            </a:r>
            <a:r>
              <a:rPr sz="1350" spc="-4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hr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u</a:t>
            </a:r>
            <a:r>
              <a:rPr sz="135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h 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eady,</a:t>
            </a:r>
            <a:r>
              <a:rPr sz="135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eliable</a:t>
            </a:r>
            <a:r>
              <a:rPr sz="135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ca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endParaRPr sz="135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9418" y="4277712"/>
            <a:ext cx="100965" cy="982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9"/>
              </a:lnSpc>
            </a:pPr>
            <a:r>
              <a:rPr sz="1700" spc="-10" dirty="0">
                <a:solidFill>
                  <a:srgbClr val="572830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50"/>
              </a:lnSpc>
            </a:pPr>
            <a:r>
              <a:rPr sz="1700" spc="-10" dirty="0">
                <a:solidFill>
                  <a:srgbClr val="572830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50"/>
              </a:lnSpc>
            </a:pPr>
            <a:r>
              <a:rPr sz="1700" spc="-10" dirty="0">
                <a:solidFill>
                  <a:srgbClr val="572830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89"/>
              </a:lnSpc>
            </a:pPr>
            <a:r>
              <a:rPr sz="1700" spc="-10" dirty="0">
                <a:solidFill>
                  <a:srgbClr val="572830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40448" y="3825084"/>
            <a:ext cx="100965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10" dirty="0">
                <a:solidFill>
                  <a:srgbClr val="572830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97648" y="3860000"/>
            <a:ext cx="2740025" cy="180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9380">
              <a:lnSpc>
                <a:spcPct val="100000"/>
              </a:lnSpc>
            </a:pP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eati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35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35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wh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ole</a:t>
            </a:r>
            <a:r>
              <a:rPr sz="135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35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on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 w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ith</a:t>
            </a:r>
            <a:r>
              <a:rPr sz="135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ca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 ma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35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em</a:t>
            </a:r>
            <a:r>
              <a:rPr sz="135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350" spc="-3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tec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hn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35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q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u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es</a:t>
            </a:r>
            <a:endParaRPr sz="1350">
              <a:latin typeface="Franklin Gothic Book"/>
              <a:cs typeface="Franklin Gothic Book"/>
            </a:endParaRPr>
          </a:p>
          <a:p>
            <a:pPr marL="12700" marR="19050" algn="just">
              <a:lnSpc>
                <a:spcPct val="110400"/>
              </a:lnSpc>
              <a:spcBef>
                <a:spcPts val="155"/>
              </a:spcBef>
            </a:pP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oc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us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35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on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tailo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ed</a:t>
            </a:r>
            <a:r>
              <a:rPr sz="135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eatme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350" spc="-5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la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s 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eamli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35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atie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35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350" spc="4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tals</a:t>
            </a:r>
            <a:r>
              <a:rPr sz="135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35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u</a:t>
            </a:r>
            <a:r>
              <a:rPr sz="135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er </a:t>
            </a:r>
            <a:r>
              <a:rPr sz="135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x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ie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ces</a:t>
            </a:r>
            <a:endParaRPr sz="1350">
              <a:latin typeface="Franklin Gothic Book"/>
              <a:cs typeface="Franklin Gothic Book"/>
            </a:endParaRPr>
          </a:p>
          <a:p>
            <a:pPr marL="12700" marR="5080" algn="just">
              <a:lnSpc>
                <a:spcPct val="100000"/>
              </a:lnSpc>
              <a:spcBef>
                <a:spcPts val="320"/>
              </a:spcBef>
            </a:pPr>
            <a:r>
              <a:rPr sz="1350" spc="-40" dirty="0">
                <a:solidFill>
                  <a:srgbClr val="454545"/>
                </a:solidFill>
                <a:latin typeface="Franklin Gothic Book"/>
                <a:cs typeface="Franklin Gothic Book"/>
              </a:rPr>
              <a:t>K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ee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35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35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atie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35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x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ie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ce</a:t>
            </a:r>
            <a:r>
              <a:rPr sz="135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at</a:t>
            </a:r>
            <a:r>
              <a:rPr sz="135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 </a:t>
            </a:r>
            <a:r>
              <a:rPr sz="1350" spc="-35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ef</a:t>
            </a:r>
            <a:r>
              <a:rPr sz="1350" spc="-3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nt</a:t>
            </a:r>
            <a:endParaRPr sz="1350">
              <a:latin typeface="Franklin Gothic Book"/>
              <a:cs typeface="Franklin Gothic Book"/>
            </a:endParaRPr>
          </a:p>
          <a:p>
            <a:pPr marL="12700" algn="just">
              <a:lnSpc>
                <a:spcPct val="100000"/>
              </a:lnSpc>
              <a:spcBef>
                <a:spcPts val="320"/>
              </a:spcBef>
            </a:pP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35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m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35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35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w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35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atie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ts</a:t>
            </a:r>
            <a:r>
              <a:rPr sz="1350" spc="-3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35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ta</a:t>
            </a:r>
            <a:r>
              <a:rPr sz="135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k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350" spc="-4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35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endParaRPr sz="1350">
              <a:latin typeface="Franklin Gothic Book"/>
              <a:cs typeface="Franklin Gothic Boo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40448" y="4277712"/>
            <a:ext cx="10096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9"/>
              </a:lnSpc>
            </a:pPr>
            <a:r>
              <a:rPr sz="1700" spc="-10" dirty="0">
                <a:solidFill>
                  <a:srgbClr val="572830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89"/>
              </a:lnSpc>
            </a:pPr>
            <a:r>
              <a:rPr sz="1700" spc="-10" dirty="0">
                <a:solidFill>
                  <a:srgbClr val="572830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40448" y="4978752"/>
            <a:ext cx="100965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10" dirty="0">
                <a:solidFill>
                  <a:srgbClr val="572830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40448" y="5431380"/>
            <a:ext cx="100965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10" dirty="0">
                <a:solidFill>
                  <a:srgbClr val="572830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97648" y="5672089"/>
            <a:ext cx="139890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of</a:t>
            </a:r>
            <a:r>
              <a:rPr sz="135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eir</a:t>
            </a:r>
            <a:r>
              <a:rPr sz="135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ealth</a:t>
            </a:r>
            <a:r>
              <a:rPr sz="1350" spc="-4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ca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endParaRPr sz="1350">
              <a:latin typeface="Franklin Gothic Book"/>
              <a:cs typeface="Franklin Gothic Boo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053491" y="3809396"/>
            <a:ext cx="100965" cy="981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9"/>
              </a:lnSpc>
            </a:pPr>
            <a:r>
              <a:rPr sz="1700" spc="-10" dirty="0">
                <a:solidFill>
                  <a:srgbClr val="572830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45"/>
              </a:lnSpc>
            </a:pPr>
            <a:r>
              <a:rPr sz="1700" spc="-10" dirty="0">
                <a:solidFill>
                  <a:srgbClr val="572830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45"/>
              </a:lnSpc>
            </a:pPr>
            <a:r>
              <a:rPr sz="1700" spc="-10" dirty="0">
                <a:solidFill>
                  <a:srgbClr val="572830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89"/>
              </a:lnSpc>
            </a:pPr>
            <a:r>
              <a:rPr sz="1700" spc="-10" dirty="0">
                <a:solidFill>
                  <a:srgbClr val="572830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10691" y="3844311"/>
            <a:ext cx="3380740" cy="159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350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ll</a:t>
            </a:r>
            <a:r>
              <a:rPr sz="135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w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35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atie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ts</a:t>
            </a:r>
            <a:r>
              <a:rPr sz="135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35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ea</a:t>
            </a:r>
            <a:r>
              <a:rPr sz="135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ily</a:t>
            </a:r>
            <a:r>
              <a:rPr sz="135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acce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350" spc="-4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eir</a:t>
            </a:r>
            <a:r>
              <a:rPr sz="135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eco</a:t>
            </a:r>
            <a:r>
              <a:rPr sz="1350" spc="-3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ds </a:t>
            </a:r>
            <a:r>
              <a:rPr sz="135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eati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35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35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m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li</a:t>
            </a:r>
            <a:r>
              <a:rPr sz="1350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ied</a:t>
            </a:r>
            <a:r>
              <a:rPr sz="135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atie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35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x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ie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ces E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nh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ci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35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collabo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35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35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spc="-3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b</a:t>
            </a:r>
            <a:r>
              <a:rPr sz="135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35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w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een</a:t>
            </a:r>
            <a:r>
              <a:rPr sz="1350" spc="-4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cli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icia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ns</a:t>
            </a:r>
            <a:endParaRPr sz="1350">
              <a:latin typeface="Franklin Gothic Book"/>
              <a:cs typeface="Franklin Gothic Book"/>
            </a:endParaRPr>
          </a:p>
          <a:p>
            <a:pPr marL="12700" marR="498475">
              <a:lnSpc>
                <a:spcPct val="100800"/>
              </a:lnSpc>
              <a:spcBef>
                <a:spcPts val="310"/>
              </a:spcBef>
            </a:pP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35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ev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elo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35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m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u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lti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-</a:t>
            </a:r>
            <a:r>
              <a:rPr sz="135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ac</a:t>
            </a:r>
            <a:r>
              <a:rPr sz="135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35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ed</a:t>
            </a:r>
            <a:r>
              <a:rPr sz="1350" spc="-5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pp</a:t>
            </a:r>
            <a:r>
              <a:rPr sz="1350" spc="-30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oac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es</a:t>
            </a:r>
            <a:r>
              <a:rPr sz="1350" spc="-3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o t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eatme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ts</a:t>
            </a:r>
            <a:endParaRPr sz="1350">
              <a:latin typeface="Franklin Gothic Book"/>
              <a:cs typeface="Franklin Gothic Book"/>
            </a:endParaRPr>
          </a:p>
          <a:p>
            <a:pPr marL="12700" marR="219075">
              <a:lnSpc>
                <a:spcPct val="100000"/>
              </a:lnSpc>
              <a:spcBef>
                <a:spcPts val="320"/>
              </a:spcBef>
            </a:pP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eli</a:t>
            </a:r>
            <a:r>
              <a:rPr sz="135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v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350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mo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35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co</a:t>
            </a:r>
            <a:r>
              <a:rPr sz="1350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m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ns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35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v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350" spc="-2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ealth</a:t>
            </a:r>
            <a:r>
              <a:rPr sz="1350" spc="-4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ca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e o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tio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350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350" spc="-35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or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 p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atie</a:t>
            </a:r>
            <a:r>
              <a:rPr sz="1350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350" dirty="0">
                <a:solidFill>
                  <a:srgbClr val="454545"/>
                </a:solidFill>
                <a:latin typeface="Franklin Gothic Book"/>
                <a:cs typeface="Franklin Gothic Book"/>
              </a:rPr>
              <a:t>ts</a:t>
            </a:r>
            <a:endParaRPr sz="1350">
              <a:latin typeface="Franklin Gothic Book"/>
              <a:cs typeface="Franklin Gothic Boo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53491" y="5004212"/>
            <a:ext cx="100965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10" dirty="0">
                <a:solidFill>
                  <a:srgbClr val="572830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126991" y="1461516"/>
            <a:ext cx="17780" cy="4145279"/>
          </a:xfrm>
          <a:custGeom>
            <a:avLst/>
            <a:gdLst/>
            <a:ahLst/>
            <a:cxnLst/>
            <a:rect l="l" t="t" r="r" b="b"/>
            <a:pathLst>
              <a:path w="17779" h="4145279">
                <a:moveTo>
                  <a:pt x="0" y="0"/>
                </a:moveTo>
                <a:lnTo>
                  <a:pt x="17475" y="4145279"/>
                </a:lnTo>
              </a:path>
            </a:pathLst>
          </a:custGeom>
          <a:ln w="9524">
            <a:solidFill>
              <a:srgbClr val="253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58683" y="1377696"/>
            <a:ext cx="17780" cy="4145279"/>
          </a:xfrm>
          <a:custGeom>
            <a:avLst/>
            <a:gdLst/>
            <a:ahLst/>
            <a:cxnLst/>
            <a:rect l="l" t="t" r="r" b="b"/>
            <a:pathLst>
              <a:path w="17779" h="4145279">
                <a:moveTo>
                  <a:pt x="0" y="0"/>
                </a:moveTo>
                <a:lnTo>
                  <a:pt x="17475" y="4145279"/>
                </a:lnTo>
              </a:path>
            </a:pathLst>
          </a:custGeom>
          <a:ln w="9524">
            <a:solidFill>
              <a:srgbClr val="253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6008" y="1807464"/>
            <a:ext cx="2747772" cy="1920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39056" y="1842516"/>
            <a:ext cx="2776727" cy="18501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956707" y="2956518"/>
            <a:ext cx="737870" cy="294005"/>
          </a:xfrm>
          <a:custGeom>
            <a:avLst/>
            <a:gdLst/>
            <a:ahLst/>
            <a:cxnLst/>
            <a:rect l="l" t="t" r="r" b="b"/>
            <a:pathLst>
              <a:path w="737870" h="294005">
                <a:moveTo>
                  <a:pt x="489227" y="20713"/>
                </a:moveTo>
                <a:lnTo>
                  <a:pt x="312037" y="20713"/>
                </a:lnTo>
                <a:lnTo>
                  <a:pt x="311890" y="20423"/>
                </a:lnTo>
                <a:lnTo>
                  <a:pt x="311744" y="20279"/>
                </a:lnTo>
                <a:lnTo>
                  <a:pt x="313691" y="19764"/>
                </a:lnTo>
                <a:lnTo>
                  <a:pt x="420319" y="1480"/>
                </a:lnTo>
                <a:lnTo>
                  <a:pt x="425692" y="736"/>
                </a:lnTo>
                <a:lnTo>
                  <a:pt x="437978" y="0"/>
                </a:lnTo>
                <a:lnTo>
                  <a:pt x="449252" y="956"/>
                </a:lnTo>
                <a:lnTo>
                  <a:pt x="459668" y="3471"/>
                </a:lnTo>
                <a:lnTo>
                  <a:pt x="469377" y="7411"/>
                </a:lnTo>
                <a:lnTo>
                  <a:pt x="478532" y="12639"/>
                </a:lnTo>
                <a:lnTo>
                  <a:pt x="487284" y="19022"/>
                </a:lnTo>
                <a:lnTo>
                  <a:pt x="489227" y="20713"/>
                </a:lnTo>
                <a:close/>
              </a:path>
              <a:path w="737870" h="294005">
                <a:moveTo>
                  <a:pt x="2202" y="254932"/>
                </a:moveTo>
                <a:lnTo>
                  <a:pt x="0" y="76879"/>
                </a:lnTo>
                <a:lnTo>
                  <a:pt x="311450" y="20134"/>
                </a:lnTo>
                <a:lnTo>
                  <a:pt x="312037" y="20713"/>
                </a:lnTo>
                <a:lnTo>
                  <a:pt x="489227" y="20713"/>
                </a:lnTo>
                <a:lnTo>
                  <a:pt x="495787" y="26424"/>
                </a:lnTo>
                <a:lnTo>
                  <a:pt x="504192" y="34710"/>
                </a:lnTo>
                <a:lnTo>
                  <a:pt x="512651" y="43747"/>
                </a:lnTo>
                <a:lnTo>
                  <a:pt x="530341" y="63530"/>
                </a:lnTo>
                <a:lnTo>
                  <a:pt x="539876" y="74008"/>
                </a:lnTo>
                <a:lnTo>
                  <a:pt x="573068" y="106164"/>
                </a:lnTo>
                <a:lnTo>
                  <a:pt x="616335" y="136576"/>
                </a:lnTo>
                <a:lnTo>
                  <a:pt x="652806" y="154085"/>
                </a:lnTo>
                <a:lnTo>
                  <a:pt x="692068" y="165891"/>
                </a:lnTo>
                <a:lnTo>
                  <a:pt x="698241" y="167277"/>
                </a:lnTo>
                <a:lnTo>
                  <a:pt x="498909" y="167277"/>
                </a:lnTo>
                <a:lnTo>
                  <a:pt x="451826" y="169373"/>
                </a:lnTo>
                <a:lnTo>
                  <a:pt x="394235" y="175961"/>
                </a:lnTo>
                <a:lnTo>
                  <a:pt x="329590" y="185980"/>
                </a:lnTo>
                <a:lnTo>
                  <a:pt x="226947" y="205117"/>
                </a:lnTo>
                <a:lnTo>
                  <a:pt x="127848" y="225996"/>
                </a:lnTo>
                <a:lnTo>
                  <a:pt x="21366" y="250351"/>
                </a:lnTo>
                <a:lnTo>
                  <a:pt x="2202" y="254932"/>
                </a:lnTo>
                <a:close/>
              </a:path>
              <a:path w="737870" h="294005">
                <a:moveTo>
                  <a:pt x="687009" y="293653"/>
                </a:moveTo>
                <a:lnTo>
                  <a:pt x="646731" y="281455"/>
                </a:lnTo>
                <a:lnTo>
                  <a:pt x="608177" y="259290"/>
                </a:lnTo>
                <a:lnTo>
                  <a:pt x="586091" y="227811"/>
                </a:lnTo>
                <a:lnTo>
                  <a:pt x="582819" y="221221"/>
                </a:lnTo>
                <a:lnTo>
                  <a:pt x="579385" y="214581"/>
                </a:lnTo>
                <a:lnTo>
                  <a:pt x="551599" y="181377"/>
                </a:lnTo>
                <a:lnTo>
                  <a:pt x="498909" y="167277"/>
                </a:lnTo>
                <a:lnTo>
                  <a:pt x="698241" y="167277"/>
                </a:lnTo>
                <a:lnTo>
                  <a:pt x="704250" y="168626"/>
                </a:lnTo>
                <a:lnTo>
                  <a:pt x="715920" y="170837"/>
                </a:lnTo>
                <a:lnTo>
                  <a:pt x="727043" y="172569"/>
                </a:lnTo>
                <a:lnTo>
                  <a:pt x="737583" y="173867"/>
                </a:lnTo>
                <a:lnTo>
                  <a:pt x="687009" y="293653"/>
                </a:lnTo>
                <a:close/>
              </a:path>
            </a:pathLst>
          </a:custGeom>
          <a:solidFill>
            <a:srgbClr val="5729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952742" y="2665497"/>
            <a:ext cx="831215" cy="347345"/>
          </a:xfrm>
          <a:custGeom>
            <a:avLst/>
            <a:gdLst/>
            <a:ahLst/>
            <a:cxnLst/>
            <a:rect l="l" t="t" r="r" b="b"/>
            <a:pathLst>
              <a:path w="831215" h="347344">
                <a:moveTo>
                  <a:pt x="2055" y="212575"/>
                </a:moveTo>
                <a:lnTo>
                  <a:pt x="0" y="39010"/>
                </a:lnTo>
                <a:lnTo>
                  <a:pt x="73340" y="24763"/>
                </a:lnTo>
                <a:lnTo>
                  <a:pt x="116055" y="17479"/>
                </a:lnTo>
                <a:lnTo>
                  <a:pt x="160686" y="10816"/>
                </a:lnTo>
                <a:lnTo>
                  <a:pt x="205651" y="5317"/>
                </a:lnTo>
                <a:lnTo>
                  <a:pt x="249364" y="1530"/>
                </a:lnTo>
                <a:lnTo>
                  <a:pt x="290242" y="0"/>
                </a:lnTo>
                <a:lnTo>
                  <a:pt x="309123" y="251"/>
                </a:lnTo>
                <a:lnTo>
                  <a:pt x="357157" y="5889"/>
                </a:lnTo>
                <a:lnTo>
                  <a:pt x="392596" y="22079"/>
                </a:lnTo>
                <a:lnTo>
                  <a:pt x="432516" y="50930"/>
                </a:lnTo>
                <a:lnTo>
                  <a:pt x="474769" y="85599"/>
                </a:lnTo>
                <a:lnTo>
                  <a:pt x="518102" y="122344"/>
                </a:lnTo>
                <a:lnTo>
                  <a:pt x="532569" y="134407"/>
                </a:lnTo>
                <a:lnTo>
                  <a:pt x="546971" y="146145"/>
                </a:lnTo>
                <a:lnTo>
                  <a:pt x="550632" y="149034"/>
                </a:lnTo>
                <a:lnTo>
                  <a:pt x="357801" y="149034"/>
                </a:lnTo>
                <a:lnTo>
                  <a:pt x="314339" y="150955"/>
                </a:lnTo>
                <a:lnTo>
                  <a:pt x="268856" y="155545"/>
                </a:lnTo>
                <a:lnTo>
                  <a:pt x="222484" y="162255"/>
                </a:lnTo>
                <a:lnTo>
                  <a:pt x="176354" y="170538"/>
                </a:lnTo>
                <a:lnTo>
                  <a:pt x="131594" y="179845"/>
                </a:lnTo>
                <a:lnTo>
                  <a:pt x="89336" y="189629"/>
                </a:lnTo>
                <a:lnTo>
                  <a:pt x="50711" y="199340"/>
                </a:lnTo>
                <a:lnTo>
                  <a:pt x="16848" y="208433"/>
                </a:lnTo>
                <a:lnTo>
                  <a:pt x="2055" y="212575"/>
                </a:lnTo>
                <a:close/>
              </a:path>
              <a:path w="831215" h="347344">
                <a:moveTo>
                  <a:pt x="785753" y="347104"/>
                </a:moveTo>
                <a:lnTo>
                  <a:pt x="739748" y="342728"/>
                </a:lnTo>
                <a:lnTo>
                  <a:pt x="702088" y="336823"/>
                </a:lnTo>
                <a:lnTo>
                  <a:pt x="663264" y="327925"/>
                </a:lnTo>
                <a:lnTo>
                  <a:pt x="624665" y="315363"/>
                </a:lnTo>
                <a:lnTo>
                  <a:pt x="584570" y="295985"/>
                </a:lnTo>
                <a:lnTo>
                  <a:pt x="544964" y="267196"/>
                </a:lnTo>
                <a:lnTo>
                  <a:pt x="512674" y="236400"/>
                </a:lnTo>
                <a:lnTo>
                  <a:pt x="477548" y="197332"/>
                </a:lnTo>
                <a:lnTo>
                  <a:pt x="469689" y="188653"/>
                </a:lnTo>
                <a:lnTo>
                  <a:pt x="439728" y="161573"/>
                </a:lnTo>
                <a:lnTo>
                  <a:pt x="398113" y="150330"/>
                </a:lnTo>
                <a:lnTo>
                  <a:pt x="357801" y="149034"/>
                </a:lnTo>
                <a:lnTo>
                  <a:pt x="550632" y="149034"/>
                </a:lnTo>
                <a:lnTo>
                  <a:pt x="589319" y="178033"/>
                </a:lnTo>
                <a:lnTo>
                  <a:pt x="629404" y="202017"/>
                </a:lnTo>
                <a:lnTo>
                  <a:pt x="676810" y="217216"/>
                </a:lnTo>
                <a:lnTo>
                  <a:pt x="714893" y="223951"/>
                </a:lnTo>
                <a:lnTo>
                  <a:pt x="755306" y="229131"/>
                </a:lnTo>
                <a:lnTo>
                  <a:pt x="807438" y="233949"/>
                </a:lnTo>
                <a:lnTo>
                  <a:pt x="830681" y="235592"/>
                </a:lnTo>
                <a:lnTo>
                  <a:pt x="785753" y="347104"/>
                </a:lnTo>
                <a:close/>
              </a:path>
            </a:pathLst>
          </a:custGeom>
          <a:solidFill>
            <a:srgbClr val="5729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949071" y="2380845"/>
            <a:ext cx="956310" cy="360045"/>
          </a:xfrm>
          <a:custGeom>
            <a:avLst/>
            <a:gdLst/>
            <a:ahLst/>
            <a:cxnLst/>
            <a:rect l="l" t="t" r="r" b="b"/>
            <a:pathLst>
              <a:path w="956309" h="360044">
                <a:moveTo>
                  <a:pt x="1762" y="157769"/>
                </a:moveTo>
                <a:lnTo>
                  <a:pt x="0" y="5483"/>
                </a:lnTo>
                <a:lnTo>
                  <a:pt x="52450" y="1933"/>
                </a:lnTo>
                <a:lnTo>
                  <a:pt x="96162" y="284"/>
                </a:lnTo>
                <a:lnTo>
                  <a:pt x="126361" y="0"/>
                </a:lnTo>
                <a:lnTo>
                  <a:pt x="141573" y="169"/>
                </a:lnTo>
                <a:lnTo>
                  <a:pt x="186834" y="2186"/>
                </a:lnTo>
                <a:lnTo>
                  <a:pt x="230100" y="6936"/>
                </a:lnTo>
                <a:lnTo>
                  <a:pt x="269524" y="15016"/>
                </a:lnTo>
                <a:lnTo>
                  <a:pt x="308539" y="30967"/>
                </a:lnTo>
                <a:lnTo>
                  <a:pt x="342660" y="53673"/>
                </a:lnTo>
                <a:lnTo>
                  <a:pt x="371398" y="79273"/>
                </a:lnTo>
                <a:lnTo>
                  <a:pt x="397405" y="105507"/>
                </a:lnTo>
                <a:lnTo>
                  <a:pt x="405925" y="114003"/>
                </a:lnTo>
                <a:lnTo>
                  <a:pt x="414534" y="122234"/>
                </a:lnTo>
                <a:lnTo>
                  <a:pt x="423331" y="130117"/>
                </a:lnTo>
                <a:lnTo>
                  <a:pt x="432413" y="137569"/>
                </a:lnTo>
                <a:lnTo>
                  <a:pt x="437918" y="141603"/>
                </a:lnTo>
                <a:lnTo>
                  <a:pt x="182209" y="141603"/>
                </a:lnTo>
                <a:lnTo>
                  <a:pt x="136853" y="142468"/>
                </a:lnTo>
                <a:lnTo>
                  <a:pt x="93650" y="145421"/>
                </a:lnTo>
                <a:lnTo>
                  <a:pt x="53621" y="149828"/>
                </a:lnTo>
                <a:lnTo>
                  <a:pt x="17786" y="155051"/>
                </a:lnTo>
                <a:lnTo>
                  <a:pt x="1762" y="157769"/>
                </a:lnTo>
                <a:close/>
              </a:path>
              <a:path w="956309" h="360044">
                <a:moveTo>
                  <a:pt x="897053" y="359562"/>
                </a:moveTo>
                <a:lnTo>
                  <a:pt x="764905" y="347050"/>
                </a:lnTo>
                <a:lnTo>
                  <a:pt x="564528" y="331126"/>
                </a:lnTo>
                <a:lnTo>
                  <a:pt x="554948" y="327006"/>
                </a:lnTo>
                <a:lnTo>
                  <a:pt x="515787" y="293048"/>
                </a:lnTo>
                <a:lnTo>
                  <a:pt x="492946" y="267351"/>
                </a:lnTo>
                <a:lnTo>
                  <a:pt x="481214" y="254252"/>
                </a:lnTo>
                <a:lnTo>
                  <a:pt x="454476" y="226928"/>
                </a:lnTo>
                <a:lnTo>
                  <a:pt x="424664" y="202789"/>
                </a:lnTo>
                <a:lnTo>
                  <a:pt x="424518" y="202644"/>
                </a:lnTo>
                <a:lnTo>
                  <a:pt x="385574" y="180637"/>
                </a:lnTo>
                <a:lnTo>
                  <a:pt x="343166" y="164222"/>
                </a:lnTo>
                <a:lnTo>
                  <a:pt x="298317" y="152760"/>
                </a:lnTo>
                <a:lnTo>
                  <a:pt x="252046" y="145616"/>
                </a:lnTo>
                <a:lnTo>
                  <a:pt x="205375" y="142153"/>
                </a:lnTo>
                <a:lnTo>
                  <a:pt x="182209" y="141603"/>
                </a:lnTo>
                <a:lnTo>
                  <a:pt x="437918" y="141603"/>
                </a:lnTo>
                <a:lnTo>
                  <a:pt x="473563" y="161388"/>
                </a:lnTo>
                <a:lnTo>
                  <a:pt x="516273" y="171020"/>
                </a:lnTo>
                <a:lnTo>
                  <a:pt x="572487" y="174891"/>
                </a:lnTo>
                <a:lnTo>
                  <a:pt x="776514" y="175331"/>
                </a:lnTo>
                <a:lnTo>
                  <a:pt x="795838" y="176104"/>
                </a:lnTo>
                <a:lnTo>
                  <a:pt x="836497" y="179366"/>
                </a:lnTo>
                <a:lnTo>
                  <a:pt x="888843" y="189066"/>
                </a:lnTo>
                <a:lnTo>
                  <a:pt x="928599" y="199451"/>
                </a:lnTo>
                <a:lnTo>
                  <a:pt x="956083" y="208000"/>
                </a:lnTo>
                <a:lnTo>
                  <a:pt x="897053" y="359562"/>
                </a:lnTo>
                <a:close/>
              </a:path>
              <a:path w="956309" h="360044">
                <a:moveTo>
                  <a:pt x="776514" y="175331"/>
                </a:moveTo>
                <a:lnTo>
                  <a:pt x="637410" y="175331"/>
                </a:lnTo>
                <a:lnTo>
                  <a:pt x="729236" y="174609"/>
                </a:lnTo>
                <a:lnTo>
                  <a:pt x="751949" y="174769"/>
                </a:lnTo>
                <a:lnTo>
                  <a:pt x="774209" y="175239"/>
                </a:lnTo>
                <a:lnTo>
                  <a:pt x="776514" y="175331"/>
                </a:lnTo>
                <a:close/>
              </a:path>
            </a:pathLst>
          </a:custGeom>
          <a:solidFill>
            <a:srgbClr val="5729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53940" y="2377498"/>
            <a:ext cx="304165" cy="282575"/>
          </a:xfrm>
          <a:custGeom>
            <a:avLst/>
            <a:gdLst/>
            <a:ahLst/>
            <a:cxnLst/>
            <a:rect l="l" t="t" r="r" b="b"/>
            <a:pathLst>
              <a:path w="304165" h="282575">
                <a:moveTo>
                  <a:pt x="77825" y="281265"/>
                </a:moveTo>
                <a:lnTo>
                  <a:pt x="0" y="280975"/>
                </a:lnTo>
                <a:lnTo>
                  <a:pt x="881" y="0"/>
                </a:lnTo>
                <a:lnTo>
                  <a:pt x="1027" y="144"/>
                </a:lnTo>
                <a:lnTo>
                  <a:pt x="84433" y="434"/>
                </a:lnTo>
                <a:lnTo>
                  <a:pt x="152127" y="109437"/>
                </a:lnTo>
                <a:lnTo>
                  <a:pt x="303475" y="109437"/>
                </a:lnTo>
                <a:lnTo>
                  <a:pt x="303440" y="120438"/>
                </a:lnTo>
                <a:lnTo>
                  <a:pt x="224814" y="120438"/>
                </a:lnTo>
                <a:lnTo>
                  <a:pt x="224621" y="120728"/>
                </a:lnTo>
                <a:lnTo>
                  <a:pt x="78266" y="120728"/>
                </a:lnTo>
                <a:lnTo>
                  <a:pt x="77825" y="281265"/>
                </a:lnTo>
                <a:close/>
              </a:path>
              <a:path w="304165" h="282575">
                <a:moveTo>
                  <a:pt x="303475" y="109437"/>
                </a:moveTo>
                <a:lnTo>
                  <a:pt x="152127" y="109437"/>
                </a:lnTo>
                <a:lnTo>
                  <a:pt x="220408" y="868"/>
                </a:lnTo>
                <a:lnTo>
                  <a:pt x="303814" y="1158"/>
                </a:lnTo>
                <a:lnTo>
                  <a:pt x="303475" y="109437"/>
                </a:lnTo>
                <a:close/>
              </a:path>
              <a:path w="304165" h="282575">
                <a:moveTo>
                  <a:pt x="302933" y="282133"/>
                </a:moveTo>
                <a:lnTo>
                  <a:pt x="224373" y="281844"/>
                </a:lnTo>
                <a:lnTo>
                  <a:pt x="224814" y="120438"/>
                </a:lnTo>
                <a:lnTo>
                  <a:pt x="303440" y="120438"/>
                </a:lnTo>
                <a:lnTo>
                  <a:pt x="302933" y="282133"/>
                </a:lnTo>
                <a:close/>
              </a:path>
              <a:path w="304165" h="282575">
                <a:moveTo>
                  <a:pt x="151833" y="230165"/>
                </a:moveTo>
                <a:lnTo>
                  <a:pt x="150218" y="230165"/>
                </a:lnTo>
                <a:lnTo>
                  <a:pt x="78266" y="120728"/>
                </a:lnTo>
                <a:lnTo>
                  <a:pt x="224621" y="120728"/>
                </a:lnTo>
                <a:lnTo>
                  <a:pt x="151833" y="230165"/>
                </a:lnTo>
                <a:close/>
              </a:path>
            </a:pathLst>
          </a:custGeom>
          <a:solidFill>
            <a:srgbClr val="23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205771" y="2377933"/>
            <a:ext cx="80645" cy="281305"/>
          </a:xfrm>
          <a:custGeom>
            <a:avLst/>
            <a:gdLst/>
            <a:ahLst/>
            <a:cxnLst/>
            <a:rect l="l" t="t" r="r" b="b"/>
            <a:pathLst>
              <a:path w="80645" h="281305">
                <a:moveTo>
                  <a:pt x="79441" y="281265"/>
                </a:moveTo>
                <a:lnTo>
                  <a:pt x="0" y="280975"/>
                </a:lnTo>
                <a:lnTo>
                  <a:pt x="881" y="0"/>
                </a:lnTo>
                <a:lnTo>
                  <a:pt x="80322" y="289"/>
                </a:lnTo>
                <a:lnTo>
                  <a:pt x="79441" y="281265"/>
                </a:lnTo>
                <a:close/>
              </a:path>
            </a:pathLst>
          </a:custGeom>
          <a:solidFill>
            <a:srgbClr val="23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334363" y="2377788"/>
            <a:ext cx="79375" cy="213360"/>
          </a:xfrm>
          <a:custGeom>
            <a:avLst/>
            <a:gdLst/>
            <a:ahLst/>
            <a:cxnLst/>
            <a:rect l="l" t="t" r="r" b="b"/>
            <a:pathLst>
              <a:path w="79375" h="213360">
                <a:moveTo>
                  <a:pt x="0" y="0"/>
                </a:moveTo>
                <a:lnTo>
                  <a:pt x="78968" y="0"/>
                </a:lnTo>
                <a:lnTo>
                  <a:pt x="78968" y="213096"/>
                </a:lnTo>
                <a:lnTo>
                  <a:pt x="0" y="213096"/>
                </a:lnTo>
                <a:lnTo>
                  <a:pt x="0" y="0"/>
                </a:lnTo>
                <a:close/>
              </a:path>
            </a:pathLst>
          </a:custGeom>
          <a:solidFill>
            <a:srgbClr val="23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333923" y="2590885"/>
            <a:ext cx="217170" cy="68580"/>
          </a:xfrm>
          <a:custGeom>
            <a:avLst/>
            <a:gdLst/>
            <a:ahLst/>
            <a:cxnLst/>
            <a:rect l="l" t="t" r="r" b="b"/>
            <a:pathLst>
              <a:path w="217170" h="68580">
                <a:moveTo>
                  <a:pt x="0" y="0"/>
                </a:moveTo>
                <a:lnTo>
                  <a:pt x="217072" y="0"/>
                </a:lnTo>
                <a:lnTo>
                  <a:pt x="217072" y="68090"/>
                </a:lnTo>
                <a:lnTo>
                  <a:pt x="0" y="68090"/>
                </a:lnTo>
                <a:lnTo>
                  <a:pt x="0" y="0"/>
                </a:lnTo>
                <a:close/>
              </a:path>
            </a:pathLst>
          </a:custGeom>
          <a:solidFill>
            <a:srgbClr val="23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88586" y="2377933"/>
            <a:ext cx="80645" cy="281305"/>
          </a:xfrm>
          <a:custGeom>
            <a:avLst/>
            <a:gdLst/>
            <a:ahLst/>
            <a:cxnLst/>
            <a:rect l="l" t="t" r="r" b="b"/>
            <a:pathLst>
              <a:path w="80645" h="281305">
                <a:moveTo>
                  <a:pt x="79441" y="281265"/>
                </a:moveTo>
                <a:lnTo>
                  <a:pt x="0" y="280975"/>
                </a:lnTo>
                <a:lnTo>
                  <a:pt x="881" y="0"/>
                </a:lnTo>
                <a:lnTo>
                  <a:pt x="80322" y="289"/>
                </a:lnTo>
                <a:lnTo>
                  <a:pt x="79441" y="281265"/>
                </a:lnTo>
                <a:close/>
              </a:path>
            </a:pathLst>
          </a:custGeom>
          <a:solidFill>
            <a:srgbClr val="23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717366" y="2378168"/>
            <a:ext cx="250825" cy="68580"/>
          </a:xfrm>
          <a:custGeom>
            <a:avLst/>
            <a:gdLst/>
            <a:ahLst/>
            <a:cxnLst/>
            <a:rect l="l" t="t" r="r" b="b"/>
            <a:pathLst>
              <a:path w="250825" h="68580">
                <a:moveTo>
                  <a:pt x="0" y="0"/>
                </a:moveTo>
                <a:lnTo>
                  <a:pt x="250217" y="0"/>
                </a:lnTo>
                <a:lnTo>
                  <a:pt x="250217" y="68090"/>
                </a:lnTo>
                <a:lnTo>
                  <a:pt x="0" y="68090"/>
                </a:lnTo>
                <a:lnTo>
                  <a:pt x="0" y="0"/>
                </a:lnTo>
                <a:close/>
              </a:path>
            </a:pathLst>
          </a:custGeom>
          <a:solidFill>
            <a:srgbClr val="23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802828" y="2446403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55" y="0"/>
                </a:lnTo>
              </a:path>
            </a:pathLst>
          </a:custGeom>
          <a:ln w="3175">
            <a:solidFill>
              <a:srgbClr val="232B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802459" y="2446259"/>
            <a:ext cx="79375" cy="213360"/>
          </a:xfrm>
          <a:custGeom>
            <a:avLst/>
            <a:gdLst/>
            <a:ahLst/>
            <a:cxnLst/>
            <a:rect l="l" t="t" r="r" b="b"/>
            <a:pathLst>
              <a:path w="79375" h="213360">
                <a:moveTo>
                  <a:pt x="0" y="0"/>
                </a:moveTo>
                <a:lnTo>
                  <a:pt x="79001" y="0"/>
                </a:lnTo>
                <a:lnTo>
                  <a:pt x="79001" y="213096"/>
                </a:lnTo>
                <a:lnTo>
                  <a:pt x="0" y="213096"/>
                </a:lnTo>
                <a:lnTo>
                  <a:pt x="0" y="0"/>
                </a:lnTo>
                <a:close/>
              </a:path>
            </a:pathLst>
          </a:custGeom>
          <a:solidFill>
            <a:srgbClr val="23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287110" y="2377643"/>
            <a:ext cx="262255" cy="281940"/>
          </a:xfrm>
          <a:custGeom>
            <a:avLst/>
            <a:gdLst/>
            <a:ahLst/>
            <a:cxnLst/>
            <a:rect l="l" t="t" r="r" b="b"/>
            <a:pathLst>
              <a:path w="262254" h="281939">
                <a:moveTo>
                  <a:pt x="79000" y="281410"/>
                </a:moveTo>
                <a:lnTo>
                  <a:pt x="0" y="281120"/>
                </a:lnTo>
                <a:lnTo>
                  <a:pt x="881" y="144"/>
                </a:lnTo>
                <a:lnTo>
                  <a:pt x="734" y="0"/>
                </a:lnTo>
                <a:lnTo>
                  <a:pt x="135534" y="434"/>
                </a:lnTo>
                <a:lnTo>
                  <a:pt x="175434" y="4198"/>
                </a:lnTo>
                <a:lnTo>
                  <a:pt x="212452" y="18811"/>
                </a:lnTo>
                <a:lnTo>
                  <a:pt x="240093" y="47056"/>
                </a:lnTo>
                <a:lnTo>
                  <a:pt x="249361" y="67602"/>
                </a:lnTo>
                <a:lnTo>
                  <a:pt x="79587" y="67602"/>
                </a:lnTo>
                <a:lnTo>
                  <a:pt x="79441" y="134914"/>
                </a:lnTo>
                <a:lnTo>
                  <a:pt x="131569" y="134914"/>
                </a:lnTo>
                <a:lnTo>
                  <a:pt x="131422" y="135204"/>
                </a:lnTo>
                <a:lnTo>
                  <a:pt x="246467" y="135204"/>
                </a:lnTo>
                <a:lnTo>
                  <a:pt x="222046" y="167073"/>
                </a:lnTo>
                <a:lnTo>
                  <a:pt x="201456" y="180552"/>
                </a:lnTo>
                <a:lnTo>
                  <a:pt x="210904" y="196292"/>
                </a:lnTo>
                <a:lnTo>
                  <a:pt x="79294" y="196292"/>
                </a:lnTo>
                <a:lnTo>
                  <a:pt x="79000" y="281410"/>
                </a:lnTo>
                <a:close/>
              </a:path>
              <a:path w="262254" h="281939">
                <a:moveTo>
                  <a:pt x="246467" y="135204"/>
                </a:moveTo>
                <a:lnTo>
                  <a:pt x="131422" y="135204"/>
                </a:lnTo>
                <a:lnTo>
                  <a:pt x="145824" y="133875"/>
                </a:lnTo>
                <a:lnTo>
                  <a:pt x="157462" y="129821"/>
                </a:lnTo>
                <a:lnTo>
                  <a:pt x="168584" y="119047"/>
                </a:lnTo>
                <a:lnTo>
                  <a:pt x="173295" y="108284"/>
                </a:lnTo>
                <a:lnTo>
                  <a:pt x="173860" y="101041"/>
                </a:lnTo>
                <a:lnTo>
                  <a:pt x="171501" y="87297"/>
                </a:lnTo>
                <a:lnTo>
                  <a:pt x="164310" y="77229"/>
                </a:lnTo>
                <a:lnTo>
                  <a:pt x="153399" y="71232"/>
                </a:lnTo>
                <a:lnTo>
                  <a:pt x="141113" y="68192"/>
                </a:lnTo>
                <a:lnTo>
                  <a:pt x="79587" y="67602"/>
                </a:lnTo>
                <a:lnTo>
                  <a:pt x="249361" y="67602"/>
                </a:lnTo>
                <a:lnTo>
                  <a:pt x="250143" y="69816"/>
                </a:lnTo>
                <a:lnTo>
                  <a:pt x="252551" y="82003"/>
                </a:lnTo>
                <a:lnTo>
                  <a:pt x="253436" y="94924"/>
                </a:lnTo>
                <a:lnTo>
                  <a:pt x="253448" y="97567"/>
                </a:lnTo>
                <a:lnTo>
                  <a:pt x="252614" y="111730"/>
                </a:lnTo>
                <a:lnTo>
                  <a:pt x="250126" y="124710"/>
                </a:lnTo>
                <a:lnTo>
                  <a:pt x="246467" y="135204"/>
                </a:lnTo>
                <a:close/>
              </a:path>
              <a:path w="262254" h="281939">
                <a:moveTo>
                  <a:pt x="262258" y="281844"/>
                </a:moveTo>
                <a:lnTo>
                  <a:pt x="171070" y="281554"/>
                </a:lnTo>
                <a:lnTo>
                  <a:pt x="113948" y="196292"/>
                </a:lnTo>
                <a:lnTo>
                  <a:pt x="210904" y="196292"/>
                </a:lnTo>
                <a:lnTo>
                  <a:pt x="262258" y="281844"/>
                </a:lnTo>
                <a:close/>
              </a:path>
            </a:pathLst>
          </a:custGeom>
          <a:solidFill>
            <a:srgbClr val="23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544670" y="2377788"/>
            <a:ext cx="296545" cy="281940"/>
          </a:xfrm>
          <a:custGeom>
            <a:avLst/>
            <a:gdLst/>
            <a:ahLst/>
            <a:cxnLst/>
            <a:rect l="l" t="t" r="r" b="b"/>
            <a:pathLst>
              <a:path w="296545" h="281939">
                <a:moveTo>
                  <a:pt x="186928" y="281554"/>
                </a:moveTo>
                <a:lnTo>
                  <a:pt x="107487" y="281265"/>
                </a:lnTo>
                <a:lnTo>
                  <a:pt x="107781" y="176170"/>
                </a:lnTo>
                <a:lnTo>
                  <a:pt x="0" y="0"/>
                </a:lnTo>
                <a:lnTo>
                  <a:pt x="90013" y="289"/>
                </a:lnTo>
                <a:lnTo>
                  <a:pt x="148309" y="102778"/>
                </a:lnTo>
                <a:lnTo>
                  <a:pt x="232409" y="102778"/>
                </a:lnTo>
                <a:lnTo>
                  <a:pt x="187222" y="175157"/>
                </a:lnTo>
                <a:lnTo>
                  <a:pt x="186928" y="281554"/>
                </a:lnTo>
                <a:close/>
              </a:path>
              <a:path w="296545" h="281939">
                <a:moveTo>
                  <a:pt x="232409" y="102778"/>
                </a:moveTo>
                <a:lnTo>
                  <a:pt x="148309" y="102778"/>
                </a:lnTo>
                <a:lnTo>
                  <a:pt x="207633" y="579"/>
                </a:lnTo>
                <a:lnTo>
                  <a:pt x="296032" y="868"/>
                </a:lnTo>
                <a:lnTo>
                  <a:pt x="232409" y="102778"/>
                </a:lnTo>
                <a:close/>
              </a:path>
            </a:pathLst>
          </a:custGeom>
          <a:solidFill>
            <a:srgbClr val="23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939243" y="2376775"/>
            <a:ext cx="319405" cy="283845"/>
          </a:xfrm>
          <a:custGeom>
            <a:avLst/>
            <a:gdLst/>
            <a:ahLst/>
            <a:cxnLst/>
            <a:rect l="l" t="t" r="r" b="b"/>
            <a:pathLst>
              <a:path w="319404" h="283844">
                <a:moveTo>
                  <a:pt x="83112" y="282857"/>
                </a:moveTo>
                <a:lnTo>
                  <a:pt x="0" y="282568"/>
                </a:lnTo>
                <a:lnTo>
                  <a:pt x="122171" y="0"/>
                </a:lnTo>
                <a:lnTo>
                  <a:pt x="198382" y="289"/>
                </a:lnTo>
                <a:lnTo>
                  <a:pt x="229984" y="74550"/>
                </a:lnTo>
                <a:lnTo>
                  <a:pt x="160791" y="74550"/>
                </a:lnTo>
                <a:lnTo>
                  <a:pt x="146253" y="117833"/>
                </a:lnTo>
                <a:lnTo>
                  <a:pt x="99852" y="117833"/>
                </a:lnTo>
                <a:lnTo>
                  <a:pt x="137296" y="144903"/>
                </a:lnTo>
                <a:lnTo>
                  <a:pt x="122759" y="188330"/>
                </a:lnTo>
                <a:lnTo>
                  <a:pt x="197394" y="188330"/>
                </a:lnTo>
                <a:lnTo>
                  <a:pt x="197795" y="188620"/>
                </a:lnTo>
                <a:lnTo>
                  <a:pt x="278527" y="188620"/>
                </a:lnTo>
                <a:lnTo>
                  <a:pt x="297316" y="232771"/>
                </a:lnTo>
                <a:lnTo>
                  <a:pt x="103669" y="232771"/>
                </a:lnTo>
                <a:lnTo>
                  <a:pt x="83112" y="282857"/>
                </a:lnTo>
                <a:close/>
              </a:path>
              <a:path w="319404" h="283844">
                <a:moveTo>
                  <a:pt x="278527" y="188620"/>
                </a:moveTo>
                <a:lnTo>
                  <a:pt x="197795" y="188620"/>
                </a:lnTo>
                <a:lnTo>
                  <a:pt x="183551" y="145047"/>
                </a:lnTo>
                <a:lnTo>
                  <a:pt x="183845" y="145047"/>
                </a:lnTo>
                <a:lnTo>
                  <a:pt x="221436" y="118122"/>
                </a:lnTo>
                <a:lnTo>
                  <a:pt x="175034" y="118122"/>
                </a:lnTo>
                <a:lnTo>
                  <a:pt x="160791" y="74550"/>
                </a:lnTo>
                <a:lnTo>
                  <a:pt x="229984" y="74550"/>
                </a:lnTo>
                <a:lnTo>
                  <a:pt x="278527" y="188620"/>
                </a:lnTo>
                <a:close/>
              </a:path>
              <a:path w="319404" h="283844">
                <a:moveTo>
                  <a:pt x="197394" y="188330"/>
                </a:moveTo>
                <a:lnTo>
                  <a:pt x="122759" y="188330"/>
                </a:lnTo>
                <a:lnTo>
                  <a:pt x="160350" y="161550"/>
                </a:lnTo>
                <a:lnTo>
                  <a:pt x="197394" y="188330"/>
                </a:lnTo>
                <a:close/>
              </a:path>
              <a:path w="319404" h="283844">
                <a:moveTo>
                  <a:pt x="318939" y="283581"/>
                </a:moveTo>
                <a:lnTo>
                  <a:pt x="234211" y="283291"/>
                </a:lnTo>
                <a:lnTo>
                  <a:pt x="213654" y="233060"/>
                </a:lnTo>
                <a:lnTo>
                  <a:pt x="103669" y="232771"/>
                </a:lnTo>
                <a:lnTo>
                  <a:pt x="297316" y="232771"/>
                </a:lnTo>
                <a:lnTo>
                  <a:pt x="318939" y="283581"/>
                </a:lnTo>
                <a:close/>
              </a:path>
            </a:pathLst>
          </a:custGeom>
          <a:solidFill>
            <a:srgbClr val="23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265253" y="2774860"/>
            <a:ext cx="392430" cy="425450"/>
          </a:xfrm>
          <a:custGeom>
            <a:avLst/>
            <a:gdLst/>
            <a:ahLst/>
            <a:cxnLst/>
            <a:rect l="l" t="t" r="r" b="b"/>
            <a:pathLst>
              <a:path w="392429" h="425450">
                <a:moveTo>
                  <a:pt x="119088" y="423996"/>
                </a:moveTo>
                <a:lnTo>
                  <a:pt x="0" y="423562"/>
                </a:lnTo>
                <a:lnTo>
                  <a:pt x="1321" y="0"/>
                </a:lnTo>
                <a:lnTo>
                  <a:pt x="120409" y="434"/>
                </a:lnTo>
                <a:lnTo>
                  <a:pt x="119969" y="158944"/>
                </a:lnTo>
                <a:lnTo>
                  <a:pt x="391866" y="159378"/>
                </a:lnTo>
                <a:lnTo>
                  <a:pt x="391543" y="263025"/>
                </a:lnTo>
                <a:lnTo>
                  <a:pt x="119528" y="263025"/>
                </a:lnTo>
                <a:lnTo>
                  <a:pt x="119088" y="423996"/>
                </a:lnTo>
                <a:close/>
              </a:path>
              <a:path w="392429" h="425450">
                <a:moveTo>
                  <a:pt x="391866" y="159378"/>
                </a:moveTo>
                <a:lnTo>
                  <a:pt x="272831" y="159378"/>
                </a:lnTo>
                <a:lnTo>
                  <a:pt x="273271" y="868"/>
                </a:lnTo>
                <a:lnTo>
                  <a:pt x="392359" y="1302"/>
                </a:lnTo>
                <a:lnTo>
                  <a:pt x="391866" y="159378"/>
                </a:lnTo>
                <a:close/>
              </a:path>
              <a:path w="392429" h="425450">
                <a:moveTo>
                  <a:pt x="391038" y="424865"/>
                </a:moveTo>
                <a:lnTo>
                  <a:pt x="271950" y="424431"/>
                </a:lnTo>
                <a:lnTo>
                  <a:pt x="272390" y="263460"/>
                </a:lnTo>
                <a:lnTo>
                  <a:pt x="119528" y="263025"/>
                </a:lnTo>
                <a:lnTo>
                  <a:pt x="391543" y="263025"/>
                </a:lnTo>
                <a:lnTo>
                  <a:pt x="391038" y="424865"/>
                </a:lnTo>
                <a:close/>
              </a:path>
            </a:pathLst>
          </a:custGeom>
          <a:solidFill>
            <a:srgbClr val="00A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736614" y="2776452"/>
            <a:ext cx="348615" cy="424815"/>
          </a:xfrm>
          <a:custGeom>
            <a:avLst/>
            <a:gdLst/>
            <a:ahLst/>
            <a:cxnLst/>
            <a:rect l="l" t="t" r="r" b="b"/>
            <a:pathLst>
              <a:path w="348615" h="424814">
                <a:moveTo>
                  <a:pt x="348013" y="424720"/>
                </a:moveTo>
                <a:lnTo>
                  <a:pt x="0" y="423707"/>
                </a:lnTo>
                <a:lnTo>
                  <a:pt x="1321" y="144"/>
                </a:lnTo>
                <a:lnTo>
                  <a:pt x="1468" y="0"/>
                </a:lnTo>
                <a:lnTo>
                  <a:pt x="346398" y="1013"/>
                </a:lnTo>
                <a:lnTo>
                  <a:pt x="346107" y="100172"/>
                </a:lnTo>
                <a:lnTo>
                  <a:pt x="118354" y="100172"/>
                </a:lnTo>
                <a:lnTo>
                  <a:pt x="118354" y="164300"/>
                </a:lnTo>
                <a:lnTo>
                  <a:pt x="324372" y="164879"/>
                </a:lnTo>
                <a:lnTo>
                  <a:pt x="324080" y="256945"/>
                </a:lnTo>
                <a:lnTo>
                  <a:pt x="117766" y="256945"/>
                </a:lnTo>
                <a:lnTo>
                  <a:pt x="117766" y="324113"/>
                </a:lnTo>
                <a:lnTo>
                  <a:pt x="348307" y="324837"/>
                </a:lnTo>
                <a:lnTo>
                  <a:pt x="348013" y="424720"/>
                </a:lnTo>
                <a:close/>
              </a:path>
              <a:path w="348615" h="424814">
                <a:moveTo>
                  <a:pt x="346104" y="100896"/>
                </a:moveTo>
                <a:lnTo>
                  <a:pt x="118354" y="100172"/>
                </a:lnTo>
                <a:lnTo>
                  <a:pt x="346107" y="100172"/>
                </a:lnTo>
                <a:lnTo>
                  <a:pt x="346104" y="100896"/>
                </a:lnTo>
                <a:close/>
              </a:path>
              <a:path w="348615" h="424814">
                <a:moveTo>
                  <a:pt x="324078" y="257524"/>
                </a:moveTo>
                <a:lnTo>
                  <a:pt x="117766" y="256945"/>
                </a:lnTo>
                <a:lnTo>
                  <a:pt x="324080" y="256945"/>
                </a:lnTo>
                <a:lnTo>
                  <a:pt x="324078" y="257524"/>
                </a:lnTo>
                <a:close/>
              </a:path>
            </a:pathLst>
          </a:custGeom>
          <a:solidFill>
            <a:srgbClr val="00A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660832" y="2779203"/>
            <a:ext cx="327660" cy="424815"/>
          </a:xfrm>
          <a:custGeom>
            <a:avLst/>
            <a:gdLst/>
            <a:ahLst/>
            <a:cxnLst/>
            <a:rect l="l" t="t" r="r" b="b"/>
            <a:pathLst>
              <a:path w="327659" h="424814">
                <a:moveTo>
                  <a:pt x="327162" y="424576"/>
                </a:moveTo>
                <a:lnTo>
                  <a:pt x="0" y="423562"/>
                </a:lnTo>
                <a:lnTo>
                  <a:pt x="1321" y="0"/>
                </a:lnTo>
                <a:lnTo>
                  <a:pt x="120409" y="434"/>
                </a:lnTo>
                <a:lnTo>
                  <a:pt x="119381" y="321073"/>
                </a:lnTo>
                <a:lnTo>
                  <a:pt x="327456" y="321652"/>
                </a:lnTo>
                <a:lnTo>
                  <a:pt x="327162" y="424576"/>
                </a:lnTo>
                <a:close/>
              </a:path>
            </a:pathLst>
          </a:custGeom>
          <a:solidFill>
            <a:srgbClr val="00A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968317" y="2780663"/>
            <a:ext cx="193040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2547" y="0"/>
                </a:lnTo>
              </a:path>
            </a:pathLst>
          </a:custGeom>
          <a:ln w="3175">
            <a:solidFill>
              <a:srgbClr val="00A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968169" y="2781293"/>
            <a:ext cx="377190" cy="102235"/>
          </a:xfrm>
          <a:custGeom>
            <a:avLst/>
            <a:gdLst/>
            <a:ahLst/>
            <a:cxnLst/>
            <a:rect l="l" t="t" r="r" b="b"/>
            <a:pathLst>
              <a:path w="377190" h="102235">
                <a:moveTo>
                  <a:pt x="0" y="0"/>
                </a:moveTo>
                <a:lnTo>
                  <a:pt x="376798" y="0"/>
                </a:lnTo>
                <a:lnTo>
                  <a:pt x="376798" y="102135"/>
                </a:lnTo>
                <a:lnTo>
                  <a:pt x="0" y="102135"/>
                </a:lnTo>
                <a:lnTo>
                  <a:pt x="0" y="0"/>
                </a:lnTo>
                <a:close/>
              </a:path>
            </a:pathLst>
          </a:custGeom>
          <a:solidFill>
            <a:srgbClr val="00A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096803" y="288328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47" y="144"/>
                </a:moveTo>
                <a:lnTo>
                  <a:pt x="0" y="144"/>
                </a:lnTo>
                <a:lnTo>
                  <a:pt x="0" y="0"/>
                </a:lnTo>
                <a:lnTo>
                  <a:pt x="147" y="144"/>
                </a:lnTo>
                <a:close/>
              </a:path>
            </a:pathLst>
          </a:custGeom>
          <a:solidFill>
            <a:srgbClr val="00A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096804" y="2883718"/>
            <a:ext cx="248285" cy="0"/>
          </a:xfrm>
          <a:custGeom>
            <a:avLst/>
            <a:gdLst/>
            <a:ahLst/>
            <a:cxnLst/>
            <a:rect l="l" t="t" r="r" b="b"/>
            <a:pathLst>
              <a:path w="248284">
                <a:moveTo>
                  <a:pt x="0" y="0"/>
                </a:moveTo>
                <a:lnTo>
                  <a:pt x="248017" y="0"/>
                </a:lnTo>
              </a:path>
            </a:pathLst>
          </a:custGeom>
          <a:ln w="3175">
            <a:solidFill>
              <a:srgbClr val="00A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096290" y="2883429"/>
            <a:ext cx="119380" cy="320675"/>
          </a:xfrm>
          <a:custGeom>
            <a:avLst/>
            <a:gdLst/>
            <a:ahLst/>
            <a:cxnLst/>
            <a:rect l="l" t="t" r="r" b="b"/>
            <a:pathLst>
              <a:path w="119379" h="320675">
                <a:moveTo>
                  <a:pt x="0" y="0"/>
                </a:moveTo>
                <a:lnTo>
                  <a:pt x="119089" y="0"/>
                </a:lnTo>
                <a:lnTo>
                  <a:pt x="119089" y="320275"/>
                </a:lnTo>
                <a:lnTo>
                  <a:pt x="0" y="320275"/>
                </a:lnTo>
                <a:lnTo>
                  <a:pt x="0" y="0"/>
                </a:lnTo>
                <a:close/>
              </a:path>
            </a:pathLst>
          </a:custGeom>
          <a:solidFill>
            <a:srgbClr val="00A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208573" y="3203704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69">
                <a:moveTo>
                  <a:pt x="0" y="630"/>
                </a:moveTo>
                <a:lnTo>
                  <a:pt x="6291" y="630"/>
                </a:lnTo>
              </a:path>
            </a:pathLst>
          </a:custGeom>
          <a:ln w="3175">
            <a:solidFill>
              <a:srgbClr val="00A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416037" y="2781374"/>
            <a:ext cx="392430" cy="425450"/>
          </a:xfrm>
          <a:custGeom>
            <a:avLst/>
            <a:gdLst/>
            <a:ahLst/>
            <a:cxnLst/>
            <a:rect l="l" t="t" r="r" b="b"/>
            <a:pathLst>
              <a:path w="392429" h="425450">
                <a:moveTo>
                  <a:pt x="119088" y="423996"/>
                </a:moveTo>
                <a:lnTo>
                  <a:pt x="0" y="423562"/>
                </a:lnTo>
                <a:lnTo>
                  <a:pt x="1321" y="0"/>
                </a:lnTo>
                <a:lnTo>
                  <a:pt x="120409" y="434"/>
                </a:lnTo>
                <a:lnTo>
                  <a:pt x="119969" y="158944"/>
                </a:lnTo>
                <a:lnTo>
                  <a:pt x="391866" y="159378"/>
                </a:lnTo>
                <a:lnTo>
                  <a:pt x="391543" y="263025"/>
                </a:lnTo>
                <a:lnTo>
                  <a:pt x="119528" y="263025"/>
                </a:lnTo>
                <a:lnTo>
                  <a:pt x="119088" y="423996"/>
                </a:lnTo>
                <a:close/>
              </a:path>
              <a:path w="392429" h="425450">
                <a:moveTo>
                  <a:pt x="391866" y="159378"/>
                </a:moveTo>
                <a:lnTo>
                  <a:pt x="272831" y="159378"/>
                </a:lnTo>
                <a:lnTo>
                  <a:pt x="273271" y="868"/>
                </a:lnTo>
                <a:lnTo>
                  <a:pt x="392359" y="1302"/>
                </a:lnTo>
                <a:lnTo>
                  <a:pt x="391866" y="159378"/>
                </a:lnTo>
                <a:close/>
              </a:path>
              <a:path w="392429" h="425450">
                <a:moveTo>
                  <a:pt x="391038" y="424865"/>
                </a:moveTo>
                <a:lnTo>
                  <a:pt x="271950" y="424431"/>
                </a:lnTo>
                <a:lnTo>
                  <a:pt x="272390" y="263460"/>
                </a:lnTo>
                <a:lnTo>
                  <a:pt x="119528" y="263025"/>
                </a:lnTo>
                <a:lnTo>
                  <a:pt x="391543" y="263025"/>
                </a:lnTo>
                <a:lnTo>
                  <a:pt x="391038" y="424865"/>
                </a:lnTo>
                <a:close/>
              </a:path>
            </a:pathLst>
          </a:custGeom>
          <a:solidFill>
            <a:srgbClr val="00A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128680" y="2775149"/>
            <a:ext cx="480695" cy="427990"/>
          </a:xfrm>
          <a:custGeom>
            <a:avLst/>
            <a:gdLst/>
            <a:ahLst/>
            <a:cxnLst/>
            <a:rect l="l" t="t" r="r" b="b"/>
            <a:pathLst>
              <a:path w="480695" h="427989">
                <a:moveTo>
                  <a:pt x="125255" y="426457"/>
                </a:moveTo>
                <a:lnTo>
                  <a:pt x="0" y="426023"/>
                </a:lnTo>
                <a:lnTo>
                  <a:pt x="184285" y="0"/>
                </a:lnTo>
                <a:lnTo>
                  <a:pt x="299115" y="289"/>
                </a:lnTo>
                <a:lnTo>
                  <a:pt x="299115" y="434"/>
                </a:lnTo>
                <a:lnTo>
                  <a:pt x="345612" y="109871"/>
                </a:lnTo>
                <a:lnTo>
                  <a:pt x="236561" y="109871"/>
                </a:lnTo>
                <a:lnTo>
                  <a:pt x="214681" y="175157"/>
                </a:lnTo>
                <a:lnTo>
                  <a:pt x="144638" y="175157"/>
                </a:lnTo>
                <a:lnTo>
                  <a:pt x="201172" y="215834"/>
                </a:lnTo>
                <a:lnTo>
                  <a:pt x="179293" y="281410"/>
                </a:lnTo>
                <a:lnTo>
                  <a:pt x="292105" y="281410"/>
                </a:lnTo>
                <a:lnTo>
                  <a:pt x="292507" y="281699"/>
                </a:lnTo>
                <a:lnTo>
                  <a:pt x="418616" y="281699"/>
                </a:lnTo>
                <a:lnTo>
                  <a:pt x="448014" y="350894"/>
                </a:lnTo>
                <a:lnTo>
                  <a:pt x="156092" y="350894"/>
                </a:lnTo>
                <a:lnTo>
                  <a:pt x="125255" y="426457"/>
                </a:lnTo>
                <a:close/>
              </a:path>
              <a:path w="480695" h="427989">
                <a:moveTo>
                  <a:pt x="390755" y="216124"/>
                </a:moveTo>
                <a:lnTo>
                  <a:pt x="271362" y="216124"/>
                </a:lnTo>
                <a:lnTo>
                  <a:pt x="328043" y="175591"/>
                </a:lnTo>
                <a:lnTo>
                  <a:pt x="258000" y="175591"/>
                </a:lnTo>
                <a:lnTo>
                  <a:pt x="236561" y="109871"/>
                </a:lnTo>
                <a:lnTo>
                  <a:pt x="345612" y="109871"/>
                </a:lnTo>
                <a:lnTo>
                  <a:pt x="390755" y="216124"/>
                </a:lnTo>
                <a:close/>
              </a:path>
              <a:path w="480695" h="427989">
                <a:moveTo>
                  <a:pt x="418616" y="281699"/>
                </a:moveTo>
                <a:lnTo>
                  <a:pt x="292507" y="281699"/>
                </a:lnTo>
                <a:lnTo>
                  <a:pt x="271069" y="215979"/>
                </a:lnTo>
                <a:lnTo>
                  <a:pt x="271362" y="216124"/>
                </a:lnTo>
                <a:lnTo>
                  <a:pt x="390755" y="216124"/>
                </a:lnTo>
                <a:lnTo>
                  <a:pt x="418616" y="281699"/>
                </a:lnTo>
                <a:close/>
              </a:path>
              <a:path w="480695" h="427989">
                <a:moveTo>
                  <a:pt x="292105" y="281410"/>
                </a:moveTo>
                <a:lnTo>
                  <a:pt x="179293" y="281410"/>
                </a:lnTo>
                <a:lnTo>
                  <a:pt x="235973" y="241022"/>
                </a:lnTo>
                <a:lnTo>
                  <a:pt x="292105" y="281410"/>
                </a:lnTo>
                <a:close/>
              </a:path>
              <a:path w="480695" h="427989">
                <a:moveTo>
                  <a:pt x="480611" y="427615"/>
                </a:moveTo>
                <a:lnTo>
                  <a:pt x="353006" y="427181"/>
                </a:lnTo>
                <a:lnTo>
                  <a:pt x="321876" y="351473"/>
                </a:lnTo>
                <a:lnTo>
                  <a:pt x="156092" y="350894"/>
                </a:lnTo>
                <a:lnTo>
                  <a:pt x="448014" y="350894"/>
                </a:lnTo>
                <a:lnTo>
                  <a:pt x="480611" y="427615"/>
                </a:lnTo>
                <a:close/>
              </a:path>
            </a:pathLst>
          </a:custGeom>
          <a:solidFill>
            <a:srgbClr val="00A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265400" y="2467541"/>
            <a:ext cx="307975" cy="192405"/>
          </a:xfrm>
          <a:custGeom>
            <a:avLst/>
            <a:gdLst/>
            <a:ahLst/>
            <a:cxnLst/>
            <a:rect l="l" t="t" r="r" b="b"/>
            <a:pathLst>
              <a:path w="307975" h="192405">
                <a:moveTo>
                  <a:pt x="297891" y="29817"/>
                </a:moveTo>
                <a:lnTo>
                  <a:pt x="66959" y="29817"/>
                </a:lnTo>
                <a:lnTo>
                  <a:pt x="74950" y="20786"/>
                </a:lnTo>
                <a:lnTo>
                  <a:pt x="84367" y="12694"/>
                </a:lnTo>
                <a:lnTo>
                  <a:pt x="95388" y="6134"/>
                </a:lnTo>
                <a:lnTo>
                  <a:pt x="108192" y="1704"/>
                </a:lnTo>
                <a:lnTo>
                  <a:pt x="122958" y="0"/>
                </a:lnTo>
                <a:lnTo>
                  <a:pt x="137798" y="1315"/>
                </a:lnTo>
                <a:lnTo>
                  <a:pt x="150903" y="5172"/>
                </a:lnTo>
                <a:lnTo>
                  <a:pt x="162152" y="11431"/>
                </a:lnTo>
                <a:lnTo>
                  <a:pt x="171421" y="19952"/>
                </a:lnTo>
                <a:lnTo>
                  <a:pt x="290249" y="19952"/>
                </a:lnTo>
                <a:lnTo>
                  <a:pt x="296456" y="27064"/>
                </a:lnTo>
                <a:lnTo>
                  <a:pt x="297891" y="29817"/>
                </a:lnTo>
                <a:close/>
              </a:path>
              <a:path w="307975" h="192405">
                <a:moveTo>
                  <a:pt x="290249" y="19952"/>
                </a:moveTo>
                <a:lnTo>
                  <a:pt x="171421" y="19952"/>
                </a:lnTo>
                <a:lnTo>
                  <a:pt x="183379" y="15459"/>
                </a:lnTo>
                <a:lnTo>
                  <a:pt x="194952" y="10811"/>
                </a:lnTo>
                <a:lnTo>
                  <a:pt x="206533" y="6476"/>
                </a:lnTo>
                <a:lnTo>
                  <a:pt x="218512" y="2923"/>
                </a:lnTo>
                <a:lnTo>
                  <a:pt x="231282" y="622"/>
                </a:lnTo>
                <a:lnTo>
                  <a:pt x="249113" y="1547"/>
                </a:lnTo>
                <a:lnTo>
                  <a:pt x="264522" y="4732"/>
                </a:lnTo>
                <a:lnTo>
                  <a:pt x="277532" y="10099"/>
                </a:lnTo>
                <a:lnTo>
                  <a:pt x="288169" y="17569"/>
                </a:lnTo>
                <a:lnTo>
                  <a:pt x="290249" y="19952"/>
                </a:lnTo>
                <a:close/>
              </a:path>
              <a:path w="307975" h="192405">
                <a:moveTo>
                  <a:pt x="66665" y="192091"/>
                </a:moveTo>
                <a:lnTo>
                  <a:pt x="0" y="192091"/>
                </a:lnTo>
                <a:lnTo>
                  <a:pt x="0" y="4050"/>
                </a:lnTo>
                <a:lnTo>
                  <a:pt x="66959" y="4050"/>
                </a:lnTo>
                <a:lnTo>
                  <a:pt x="66959" y="29817"/>
                </a:lnTo>
                <a:lnTo>
                  <a:pt x="297891" y="29817"/>
                </a:lnTo>
                <a:lnTo>
                  <a:pt x="302419" y="38505"/>
                </a:lnTo>
                <a:lnTo>
                  <a:pt x="306082" y="51813"/>
                </a:lnTo>
                <a:lnTo>
                  <a:pt x="306721" y="58760"/>
                </a:lnTo>
                <a:lnTo>
                  <a:pt x="96857" y="58760"/>
                </a:lnTo>
                <a:lnTo>
                  <a:pt x="82365" y="61382"/>
                </a:lnTo>
                <a:lnTo>
                  <a:pt x="72292" y="69387"/>
                </a:lnTo>
                <a:lnTo>
                  <a:pt x="67276" y="82404"/>
                </a:lnTo>
                <a:lnTo>
                  <a:pt x="67157" y="89891"/>
                </a:lnTo>
                <a:lnTo>
                  <a:pt x="66665" y="192091"/>
                </a:lnTo>
                <a:close/>
              </a:path>
              <a:path w="307975" h="192405">
                <a:moveTo>
                  <a:pt x="186928" y="192091"/>
                </a:moveTo>
                <a:lnTo>
                  <a:pt x="119969" y="192091"/>
                </a:lnTo>
                <a:lnTo>
                  <a:pt x="119969" y="89891"/>
                </a:lnTo>
                <a:lnTo>
                  <a:pt x="117116" y="73568"/>
                </a:lnTo>
                <a:lnTo>
                  <a:pt x="109128" y="63138"/>
                </a:lnTo>
                <a:lnTo>
                  <a:pt x="96857" y="58760"/>
                </a:lnTo>
                <a:lnTo>
                  <a:pt x="217413" y="58760"/>
                </a:lnTo>
                <a:lnTo>
                  <a:pt x="202919" y="61357"/>
                </a:lnTo>
                <a:lnTo>
                  <a:pt x="192738" y="69287"/>
                </a:lnTo>
                <a:lnTo>
                  <a:pt x="187502" y="82404"/>
                </a:lnTo>
                <a:lnTo>
                  <a:pt x="186928" y="192091"/>
                </a:lnTo>
                <a:close/>
              </a:path>
              <a:path w="307975" h="192405">
                <a:moveTo>
                  <a:pt x="307485" y="192091"/>
                </a:moveTo>
                <a:lnTo>
                  <a:pt x="240526" y="192091"/>
                </a:lnTo>
                <a:lnTo>
                  <a:pt x="240526" y="89891"/>
                </a:lnTo>
                <a:lnTo>
                  <a:pt x="237673" y="73568"/>
                </a:lnTo>
                <a:lnTo>
                  <a:pt x="229685" y="63138"/>
                </a:lnTo>
                <a:lnTo>
                  <a:pt x="217413" y="58760"/>
                </a:lnTo>
                <a:lnTo>
                  <a:pt x="306721" y="58760"/>
                </a:lnTo>
                <a:lnTo>
                  <a:pt x="307470" y="66910"/>
                </a:lnTo>
                <a:lnTo>
                  <a:pt x="307485" y="192091"/>
                </a:lnTo>
                <a:close/>
              </a:path>
            </a:pathLst>
          </a:custGeom>
          <a:solidFill>
            <a:srgbClr val="23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592415" y="2471736"/>
            <a:ext cx="213360" cy="244475"/>
          </a:xfrm>
          <a:custGeom>
            <a:avLst/>
            <a:gdLst/>
            <a:ahLst/>
            <a:cxnLst/>
            <a:rect l="l" t="t" r="r" b="b"/>
            <a:pathLst>
              <a:path w="213359" h="244475">
                <a:moveTo>
                  <a:pt x="139526" y="192094"/>
                </a:moveTo>
                <a:lnTo>
                  <a:pt x="65931" y="192094"/>
                </a:lnTo>
                <a:lnTo>
                  <a:pt x="70483" y="190357"/>
                </a:lnTo>
                <a:lnTo>
                  <a:pt x="74742" y="184422"/>
                </a:lnTo>
                <a:lnTo>
                  <a:pt x="0" y="0"/>
                </a:lnTo>
                <a:lnTo>
                  <a:pt x="70190" y="0"/>
                </a:lnTo>
                <a:lnTo>
                  <a:pt x="108222" y="113200"/>
                </a:lnTo>
                <a:lnTo>
                  <a:pt x="169869" y="113200"/>
                </a:lnTo>
                <a:lnTo>
                  <a:pt x="143170" y="183408"/>
                </a:lnTo>
                <a:lnTo>
                  <a:pt x="139526" y="192094"/>
                </a:lnTo>
                <a:close/>
              </a:path>
              <a:path w="213359" h="244475">
                <a:moveTo>
                  <a:pt x="169869" y="113200"/>
                </a:moveTo>
                <a:lnTo>
                  <a:pt x="108222" y="113200"/>
                </a:lnTo>
                <a:lnTo>
                  <a:pt x="144198" y="0"/>
                </a:lnTo>
                <a:lnTo>
                  <a:pt x="212919" y="0"/>
                </a:lnTo>
                <a:lnTo>
                  <a:pt x="169869" y="113200"/>
                </a:lnTo>
                <a:close/>
              </a:path>
              <a:path w="213359" h="244475">
                <a:moveTo>
                  <a:pt x="77539" y="244290"/>
                </a:moveTo>
                <a:lnTo>
                  <a:pt x="35782" y="239180"/>
                </a:lnTo>
                <a:lnTo>
                  <a:pt x="9104" y="228139"/>
                </a:lnTo>
                <a:lnTo>
                  <a:pt x="29955" y="181961"/>
                </a:lnTo>
                <a:lnTo>
                  <a:pt x="43025" y="188347"/>
                </a:lnTo>
                <a:lnTo>
                  <a:pt x="54886" y="191728"/>
                </a:lnTo>
                <a:lnTo>
                  <a:pt x="65931" y="192094"/>
                </a:lnTo>
                <a:lnTo>
                  <a:pt x="139526" y="192094"/>
                </a:lnTo>
                <a:lnTo>
                  <a:pt x="136387" y="199576"/>
                </a:lnTo>
                <a:lnTo>
                  <a:pt x="112478" y="232362"/>
                </a:lnTo>
                <a:lnTo>
                  <a:pt x="90862" y="242416"/>
                </a:lnTo>
                <a:lnTo>
                  <a:pt x="77539" y="244290"/>
                </a:lnTo>
                <a:close/>
              </a:path>
            </a:pathLst>
          </a:custGeom>
          <a:solidFill>
            <a:srgbClr val="232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47646" y="1375573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149911" y="321753"/>
                </a:moveTo>
                <a:lnTo>
                  <a:pt x="109591" y="313771"/>
                </a:lnTo>
                <a:lnTo>
                  <a:pt x="73575" y="295991"/>
                </a:lnTo>
                <a:lnTo>
                  <a:pt x="43235" y="269430"/>
                </a:lnTo>
                <a:lnTo>
                  <a:pt x="19944" y="235108"/>
                </a:lnTo>
                <a:lnTo>
                  <a:pt x="5075" y="194044"/>
                </a:lnTo>
                <a:lnTo>
                  <a:pt x="0" y="147257"/>
                </a:lnTo>
                <a:lnTo>
                  <a:pt x="1871" y="132894"/>
                </a:lnTo>
                <a:lnTo>
                  <a:pt x="14657" y="92586"/>
                </a:lnTo>
                <a:lnTo>
                  <a:pt x="36996" y="57657"/>
                </a:lnTo>
                <a:lnTo>
                  <a:pt x="67336" y="29660"/>
                </a:lnTo>
                <a:lnTo>
                  <a:pt x="104124" y="10144"/>
                </a:lnTo>
                <a:lnTo>
                  <a:pt x="145809" y="662"/>
                </a:lnTo>
                <a:lnTo>
                  <a:pt x="160523" y="0"/>
                </a:lnTo>
                <a:lnTo>
                  <a:pt x="174378" y="581"/>
                </a:lnTo>
                <a:lnTo>
                  <a:pt x="216143" y="9834"/>
                </a:lnTo>
                <a:lnTo>
                  <a:pt x="253042" y="29155"/>
                </a:lnTo>
                <a:lnTo>
                  <a:pt x="283523" y="56990"/>
                </a:lnTo>
                <a:lnTo>
                  <a:pt x="304390" y="88689"/>
                </a:lnTo>
                <a:lnTo>
                  <a:pt x="153214" y="88689"/>
                </a:lnTo>
                <a:lnTo>
                  <a:pt x="146067" y="89690"/>
                </a:lnTo>
                <a:lnTo>
                  <a:pt x="132802" y="93672"/>
                </a:lnTo>
                <a:lnTo>
                  <a:pt x="126952" y="97043"/>
                </a:lnTo>
                <a:lnTo>
                  <a:pt x="122074" y="101584"/>
                </a:lnTo>
                <a:lnTo>
                  <a:pt x="122074" y="123550"/>
                </a:lnTo>
                <a:lnTo>
                  <a:pt x="180140" y="123550"/>
                </a:lnTo>
                <a:lnTo>
                  <a:pt x="180333" y="124131"/>
                </a:lnTo>
                <a:lnTo>
                  <a:pt x="180809" y="127078"/>
                </a:lnTo>
                <a:lnTo>
                  <a:pt x="180830" y="133456"/>
                </a:lnTo>
                <a:lnTo>
                  <a:pt x="180452" y="136857"/>
                </a:lnTo>
                <a:lnTo>
                  <a:pt x="154186" y="167681"/>
                </a:lnTo>
                <a:lnTo>
                  <a:pt x="148650" y="171060"/>
                </a:lnTo>
                <a:lnTo>
                  <a:pt x="119652" y="198259"/>
                </a:lnTo>
                <a:lnTo>
                  <a:pt x="114383" y="214084"/>
                </a:lnTo>
                <a:lnTo>
                  <a:pt x="114468" y="219749"/>
                </a:lnTo>
                <a:lnTo>
                  <a:pt x="114468" y="233264"/>
                </a:lnTo>
                <a:lnTo>
                  <a:pt x="304218" y="233264"/>
                </a:lnTo>
                <a:lnTo>
                  <a:pt x="303430" y="234920"/>
                </a:lnTo>
                <a:lnTo>
                  <a:pt x="280004" y="267890"/>
                </a:lnTo>
                <a:lnTo>
                  <a:pt x="248496" y="294197"/>
                </a:lnTo>
                <a:lnTo>
                  <a:pt x="210039" y="312433"/>
                </a:lnTo>
                <a:lnTo>
                  <a:pt x="165766" y="321186"/>
                </a:lnTo>
                <a:lnTo>
                  <a:pt x="149911" y="321753"/>
                </a:lnTo>
                <a:close/>
              </a:path>
              <a:path w="321945" h="321944">
                <a:moveTo>
                  <a:pt x="160392" y="88761"/>
                </a:moveTo>
                <a:lnTo>
                  <a:pt x="153214" y="88689"/>
                </a:lnTo>
                <a:lnTo>
                  <a:pt x="304390" y="88689"/>
                </a:lnTo>
                <a:lnTo>
                  <a:pt x="166123" y="88723"/>
                </a:lnTo>
                <a:lnTo>
                  <a:pt x="160392" y="88761"/>
                </a:lnTo>
                <a:close/>
              </a:path>
              <a:path w="321945" h="321944">
                <a:moveTo>
                  <a:pt x="304218" y="233264"/>
                </a:moveTo>
                <a:lnTo>
                  <a:pt x="206583" y="233264"/>
                </a:lnTo>
                <a:lnTo>
                  <a:pt x="206566" y="214118"/>
                </a:lnTo>
                <a:lnTo>
                  <a:pt x="137973" y="214118"/>
                </a:lnTo>
                <a:lnTo>
                  <a:pt x="156430" y="188209"/>
                </a:lnTo>
                <a:lnTo>
                  <a:pt x="160371" y="185491"/>
                </a:lnTo>
                <a:lnTo>
                  <a:pt x="164880" y="182531"/>
                </a:lnTo>
                <a:lnTo>
                  <a:pt x="175515" y="175869"/>
                </a:lnTo>
                <a:lnTo>
                  <a:pt x="180787" y="171963"/>
                </a:lnTo>
                <a:lnTo>
                  <a:pt x="203244" y="137569"/>
                </a:lnTo>
                <a:lnTo>
                  <a:pt x="203838" y="132463"/>
                </a:lnTo>
                <a:lnTo>
                  <a:pt x="203792" y="127078"/>
                </a:lnTo>
                <a:lnTo>
                  <a:pt x="203885" y="121646"/>
                </a:lnTo>
                <a:lnTo>
                  <a:pt x="171828" y="89579"/>
                </a:lnTo>
                <a:lnTo>
                  <a:pt x="166123" y="88723"/>
                </a:lnTo>
                <a:lnTo>
                  <a:pt x="304408" y="88723"/>
                </a:lnTo>
                <a:lnTo>
                  <a:pt x="319026" y="131993"/>
                </a:lnTo>
                <a:lnTo>
                  <a:pt x="321589" y="160124"/>
                </a:lnTo>
                <a:lnTo>
                  <a:pt x="321554" y="164148"/>
                </a:lnTo>
                <a:lnTo>
                  <a:pt x="313998" y="209935"/>
                </a:lnTo>
                <a:lnTo>
                  <a:pt x="309247" y="222693"/>
                </a:lnTo>
                <a:lnTo>
                  <a:pt x="304218" y="233264"/>
                </a:lnTo>
                <a:close/>
              </a:path>
              <a:path w="321945" h="321944">
                <a:moveTo>
                  <a:pt x="162033" y="106936"/>
                </a:moveTo>
                <a:lnTo>
                  <a:pt x="158271" y="106936"/>
                </a:lnTo>
                <a:lnTo>
                  <a:pt x="161677" y="106868"/>
                </a:lnTo>
                <a:lnTo>
                  <a:pt x="162033" y="106936"/>
                </a:lnTo>
                <a:close/>
              </a:path>
              <a:path w="321945" h="321944">
                <a:moveTo>
                  <a:pt x="180140" y="123550"/>
                </a:moveTo>
                <a:lnTo>
                  <a:pt x="122074" y="123550"/>
                </a:lnTo>
                <a:lnTo>
                  <a:pt x="127122" y="118695"/>
                </a:lnTo>
                <a:lnTo>
                  <a:pt x="132866" y="114611"/>
                </a:lnTo>
                <a:lnTo>
                  <a:pt x="145057" y="108454"/>
                </a:lnTo>
                <a:lnTo>
                  <a:pt x="151619" y="106910"/>
                </a:lnTo>
                <a:lnTo>
                  <a:pt x="162033" y="106936"/>
                </a:lnTo>
                <a:lnTo>
                  <a:pt x="179396" y="121315"/>
                </a:lnTo>
                <a:lnTo>
                  <a:pt x="180140" y="12355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60457" y="1358808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4">
                <a:moveTo>
                  <a:pt x="149884" y="321759"/>
                </a:moveTo>
                <a:lnTo>
                  <a:pt x="109569" y="313771"/>
                </a:lnTo>
                <a:lnTo>
                  <a:pt x="73558" y="295987"/>
                </a:lnTo>
                <a:lnTo>
                  <a:pt x="43223" y="269424"/>
                </a:lnTo>
                <a:lnTo>
                  <a:pt x="19936" y="235100"/>
                </a:lnTo>
                <a:lnTo>
                  <a:pt x="5071" y="194034"/>
                </a:lnTo>
                <a:lnTo>
                  <a:pt x="0" y="147244"/>
                </a:lnTo>
                <a:lnTo>
                  <a:pt x="1872" y="132881"/>
                </a:lnTo>
                <a:lnTo>
                  <a:pt x="14662" y="92575"/>
                </a:lnTo>
                <a:lnTo>
                  <a:pt x="37003" y="57649"/>
                </a:lnTo>
                <a:lnTo>
                  <a:pt x="67343" y="29654"/>
                </a:lnTo>
                <a:lnTo>
                  <a:pt x="104131" y="10141"/>
                </a:lnTo>
                <a:lnTo>
                  <a:pt x="145815" y="662"/>
                </a:lnTo>
                <a:lnTo>
                  <a:pt x="160530" y="0"/>
                </a:lnTo>
                <a:lnTo>
                  <a:pt x="174395" y="582"/>
                </a:lnTo>
                <a:lnTo>
                  <a:pt x="216159" y="9838"/>
                </a:lnTo>
                <a:lnTo>
                  <a:pt x="253056" y="29160"/>
                </a:lnTo>
                <a:lnTo>
                  <a:pt x="283536" y="56996"/>
                </a:lnTo>
                <a:lnTo>
                  <a:pt x="303996" y="87934"/>
                </a:lnTo>
                <a:lnTo>
                  <a:pt x="149263" y="87934"/>
                </a:lnTo>
                <a:lnTo>
                  <a:pt x="142769" y="88617"/>
                </a:lnTo>
                <a:lnTo>
                  <a:pt x="130577" y="91280"/>
                </a:lnTo>
                <a:lnTo>
                  <a:pt x="124948" y="93341"/>
                </a:lnTo>
                <a:lnTo>
                  <a:pt x="119676" y="96135"/>
                </a:lnTo>
                <a:lnTo>
                  <a:pt x="119676" y="116112"/>
                </a:lnTo>
                <a:lnTo>
                  <a:pt x="175807" y="116112"/>
                </a:lnTo>
                <a:lnTo>
                  <a:pt x="177351" y="118943"/>
                </a:lnTo>
                <a:lnTo>
                  <a:pt x="178151" y="122371"/>
                </a:lnTo>
                <a:lnTo>
                  <a:pt x="178011" y="125827"/>
                </a:lnTo>
                <a:lnTo>
                  <a:pt x="178130" y="129635"/>
                </a:lnTo>
                <a:lnTo>
                  <a:pt x="149502" y="149625"/>
                </a:lnTo>
                <a:lnTo>
                  <a:pt x="132232" y="149625"/>
                </a:lnTo>
                <a:lnTo>
                  <a:pt x="132232" y="167647"/>
                </a:lnTo>
                <a:lnTo>
                  <a:pt x="150770" y="167647"/>
                </a:lnTo>
                <a:lnTo>
                  <a:pt x="155482" y="168083"/>
                </a:lnTo>
                <a:lnTo>
                  <a:pt x="183615" y="189023"/>
                </a:lnTo>
                <a:lnTo>
                  <a:pt x="183533" y="191749"/>
                </a:lnTo>
                <a:lnTo>
                  <a:pt x="183527" y="194034"/>
                </a:lnTo>
                <a:lnTo>
                  <a:pt x="183649" y="197148"/>
                </a:lnTo>
                <a:lnTo>
                  <a:pt x="182597" y="201121"/>
                </a:lnTo>
                <a:lnTo>
                  <a:pt x="180472" y="204534"/>
                </a:lnTo>
                <a:lnTo>
                  <a:pt x="180286" y="204814"/>
                </a:lnTo>
                <a:lnTo>
                  <a:pt x="113635" y="204814"/>
                </a:lnTo>
                <a:lnTo>
                  <a:pt x="113635" y="226513"/>
                </a:lnTo>
                <a:lnTo>
                  <a:pt x="118967" y="229329"/>
                </a:lnTo>
                <a:lnTo>
                  <a:pt x="124724" y="231254"/>
                </a:lnTo>
                <a:lnTo>
                  <a:pt x="130675" y="232212"/>
                </a:lnTo>
                <a:lnTo>
                  <a:pt x="137785" y="233505"/>
                </a:lnTo>
                <a:lnTo>
                  <a:pt x="145000" y="234141"/>
                </a:lnTo>
                <a:lnTo>
                  <a:pt x="303803" y="234150"/>
                </a:lnTo>
                <a:lnTo>
                  <a:pt x="303424" y="234947"/>
                </a:lnTo>
                <a:lnTo>
                  <a:pt x="279994" y="267910"/>
                </a:lnTo>
                <a:lnTo>
                  <a:pt x="248483" y="294212"/>
                </a:lnTo>
                <a:lnTo>
                  <a:pt x="210021" y="312443"/>
                </a:lnTo>
                <a:lnTo>
                  <a:pt x="165742" y="321193"/>
                </a:lnTo>
                <a:lnTo>
                  <a:pt x="149884" y="321759"/>
                </a:lnTo>
                <a:close/>
              </a:path>
              <a:path w="321945" h="321944">
                <a:moveTo>
                  <a:pt x="303803" y="234150"/>
                </a:moveTo>
                <a:lnTo>
                  <a:pt x="159385" y="234150"/>
                </a:lnTo>
                <a:lnTo>
                  <a:pt x="166520" y="233226"/>
                </a:lnTo>
                <a:lnTo>
                  <a:pt x="179751" y="229719"/>
                </a:lnTo>
                <a:lnTo>
                  <a:pt x="207739" y="198131"/>
                </a:lnTo>
                <a:lnTo>
                  <a:pt x="207655" y="194034"/>
                </a:lnTo>
                <a:lnTo>
                  <a:pt x="207636" y="189023"/>
                </a:lnTo>
                <a:lnTo>
                  <a:pt x="185171" y="161040"/>
                </a:lnTo>
                <a:lnTo>
                  <a:pt x="180930" y="159280"/>
                </a:lnTo>
                <a:lnTo>
                  <a:pt x="176425" y="158135"/>
                </a:lnTo>
                <a:lnTo>
                  <a:pt x="171822" y="157660"/>
                </a:lnTo>
                <a:lnTo>
                  <a:pt x="180319" y="156002"/>
                </a:lnTo>
                <a:lnTo>
                  <a:pt x="188082" y="151719"/>
                </a:lnTo>
                <a:lnTo>
                  <a:pt x="194008" y="145414"/>
                </a:lnTo>
                <a:lnTo>
                  <a:pt x="199544" y="139023"/>
                </a:lnTo>
                <a:lnTo>
                  <a:pt x="202437" y="130767"/>
                </a:lnTo>
                <a:lnTo>
                  <a:pt x="202102" y="122320"/>
                </a:lnTo>
                <a:lnTo>
                  <a:pt x="202242" y="116948"/>
                </a:lnTo>
                <a:lnTo>
                  <a:pt x="167381" y="88642"/>
                </a:lnTo>
                <a:lnTo>
                  <a:pt x="149263" y="87934"/>
                </a:lnTo>
                <a:lnTo>
                  <a:pt x="303996" y="87934"/>
                </a:lnTo>
                <a:lnTo>
                  <a:pt x="319034" y="131998"/>
                </a:lnTo>
                <a:lnTo>
                  <a:pt x="321636" y="161040"/>
                </a:lnTo>
                <a:lnTo>
                  <a:pt x="321440" y="169054"/>
                </a:lnTo>
                <a:lnTo>
                  <a:pt x="320137" y="183068"/>
                </a:lnTo>
                <a:lnTo>
                  <a:pt x="317641" y="196731"/>
                </a:lnTo>
                <a:lnTo>
                  <a:pt x="313995" y="209966"/>
                </a:lnTo>
                <a:lnTo>
                  <a:pt x="309242" y="222722"/>
                </a:lnTo>
                <a:lnTo>
                  <a:pt x="303803" y="234150"/>
                </a:lnTo>
                <a:close/>
              </a:path>
              <a:path w="321945" h="321944">
                <a:moveTo>
                  <a:pt x="175807" y="116112"/>
                </a:moveTo>
                <a:lnTo>
                  <a:pt x="119676" y="116112"/>
                </a:lnTo>
                <a:lnTo>
                  <a:pt x="124762" y="112686"/>
                </a:lnTo>
                <a:lnTo>
                  <a:pt x="130378" y="110120"/>
                </a:lnTo>
                <a:lnTo>
                  <a:pt x="136296" y="108513"/>
                </a:lnTo>
                <a:lnTo>
                  <a:pt x="141976" y="106881"/>
                </a:lnTo>
                <a:lnTo>
                  <a:pt x="147855" y="106024"/>
                </a:lnTo>
                <a:lnTo>
                  <a:pt x="153764" y="105969"/>
                </a:lnTo>
                <a:lnTo>
                  <a:pt x="156509" y="105982"/>
                </a:lnTo>
                <a:lnTo>
                  <a:pt x="175691" y="115900"/>
                </a:lnTo>
                <a:lnTo>
                  <a:pt x="175807" y="116112"/>
                </a:lnTo>
                <a:close/>
              </a:path>
              <a:path w="321945" h="321944">
                <a:moveTo>
                  <a:pt x="149145" y="149659"/>
                </a:moveTo>
                <a:lnTo>
                  <a:pt x="132232" y="149625"/>
                </a:lnTo>
                <a:lnTo>
                  <a:pt x="149502" y="149625"/>
                </a:lnTo>
                <a:lnTo>
                  <a:pt x="149145" y="149659"/>
                </a:lnTo>
                <a:close/>
              </a:path>
              <a:path w="321945" h="321944">
                <a:moveTo>
                  <a:pt x="150770" y="167647"/>
                </a:moveTo>
                <a:lnTo>
                  <a:pt x="132232" y="167647"/>
                </a:lnTo>
                <a:lnTo>
                  <a:pt x="150404" y="167613"/>
                </a:lnTo>
                <a:lnTo>
                  <a:pt x="150770" y="167647"/>
                </a:lnTo>
                <a:close/>
              </a:path>
              <a:path w="321945" h="321944">
                <a:moveTo>
                  <a:pt x="156288" y="216196"/>
                </a:moveTo>
                <a:lnTo>
                  <a:pt x="145959" y="216192"/>
                </a:lnTo>
                <a:lnTo>
                  <a:pt x="139023" y="215246"/>
                </a:lnTo>
                <a:lnTo>
                  <a:pt x="132300" y="213406"/>
                </a:lnTo>
                <a:lnTo>
                  <a:pt x="125619" y="211675"/>
                </a:lnTo>
                <a:lnTo>
                  <a:pt x="119298" y="208766"/>
                </a:lnTo>
                <a:lnTo>
                  <a:pt x="113635" y="204814"/>
                </a:lnTo>
                <a:lnTo>
                  <a:pt x="180286" y="204814"/>
                </a:lnTo>
                <a:lnTo>
                  <a:pt x="162931" y="215233"/>
                </a:lnTo>
                <a:lnTo>
                  <a:pt x="159635" y="215865"/>
                </a:lnTo>
                <a:lnTo>
                  <a:pt x="156288" y="216196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34241" y="1367953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4" h="321944">
                <a:moveTo>
                  <a:pt x="149911" y="321753"/>
                </a:moveTo>
                <a:lnTo>
                  <a:pt x="109591" y="313771"/>
                </a:lnTo>
                <a:lnTo>
                  <a:pt x="73575" y="295991"/>
                </a:lnTo>
                <a:lnTo>
                  <a:pt x="43235" y="269430"/>
                </a:lnTo>
                <a:lnTo>
                  <a:pt x="19944" y="235108"/>
                </a:lnTo>
                <a:lnTo>
                  <a:pt x="5075" y="194044"/>
                </a:lnTo>
                <a:lnTo>
                  <a:pt x="0" y="147257"/>
                </a:lnTo>
                <a:lnTo>
                  <a:pt x="1871" y="132894"/>
                </a:lnTo>
                <a:lnTo>
                  <a:pt x="14657" y="92586"/>
                </a:lnTo>
                <a:lnTo>
                  <a:pt x="36996" y="57657"/>
                </a:lnTo>
                <a:lnTo>
                  <a:pt x="67336" y="29660"/>
                </a:lnTo>
                <a:lnTo>
                  <a:pt x="104124" y="10144"/>
                </a:lnTo>
                <a:lnTo>
                  <a:pt x="145809" y="662"/>
                </a:lnTo>
                <a:lnTo>
                  <a:pt x="160523" y="0"/>
                </a:lnTo>
                <a:lnTo>
                  <a:pt x="174375" y="581"/>
                </a:lnTo>
                <a:lnTo>
                  <a:pt x="216142" y="9832"/>
                </a:lnTo>
                <a:lnTo>
                  <a:pt x="253042" y="29151"/>
                </a:lnTo>
                <a:lnTo>
                  <a:pt x="283523" y="56985"/>
                </a:lnTo>
                <a:lnTo>
                  <a:pt x="302313" y="84775"/>
                </a:lnTo>
                <a:lnTo>
                  <a:pt x="168057" y="84775"/>
                </a:lnTo>
                <a:lnTo>
                  <a:pt x="166072" y="85805"/>
                </a:lnTo>
                <a:lnTo>
                  <a:pt x="164121" y="86933"/>
                </a:lnTo>
                <a:lnTo>
                  <a:pt x="160294" y="89401"/>
                </a:lnTo>
                <a:lnTo>
                  <a:pt x="158347" y="90529"/>
                </a:lnTo>
                <a:lnTo>
                  <a:pt x="156366" y="91560"/>
                </a:lnTo>
                <a:lnTo>
                  <a:pt x="154576" y="92599"/>
                </a:lnTo>
                <a:lnTo>
                  <a:pt x="152765" y="93591"/>
                </a:lnTo>
                <a:lnTo>
                  <a:pt x="149108" y="95465"/>
                </a:lnTo>
                <a:lnTo>
                  <a:pt x="145519" y="97344"/>
                </a:lnTo>
                <a:lnTo>
                  <a:pt x="141765" y="98866"/>
                </a:lnTo>
                <a:lnTo>
                  <a:pt x="122138" y="105935"/>
                </a:lnTo>
                <a:lnTo>
                  <a:pt x="122138" y="125505"/>
                </a:lnTo>
                <a:lnTo>
                  <a:pt x="153690" y="125505"/>
                </a:lnTo>
                <a:lnTo>
                  <a:pt x="153690" y="229409"/>
                </a:lnTo>
                <a:lnTo>
                  <a:pt x="306051" y="229409"/>
                </a:lnTo>
                <a:lnTo>
                  <a:pt x="280004" y="267890"/>
                </a:lnTo>
                <a:lnTo>
                  <a:pt x="248496" y="294197"/>
                </a:lnTo>
                <a:lnTo>
                  <a:pt x="210039" y="312433"/>
                </a:lnTo>
                <a:lnTo>
                  <a:pt x="165766" y="321186"/>
                </a:lnTo>
                <a:lnTo>
                  <a:pt x="149911" y="321753"/>
                </a:lnTo>
                <a:close/>
              </a:path>
              <a:path w="321944" h="321944">
                <a:moveTo>
                  <a:pt x="306051" y="229409"/>
                </a:moveTo>
                <a:lnTo>
                  <a:pt x="178195" y="229409"/>
                </a:lnTo>
                <a:lnTo>
                  <a:pt x="178195" y="84775"/>
                </a:lnTo>
                <a:lnTo>
                  <a:pt x="302313" y="84775"/>
                </a:lnTo>
                <a:lnTo>
                  <a:pt x="306035" y="91781"/>
                </a:lnTo>
                <a:lnTo>
                  <a:pt x="319026" y="131988"/>
                </a:lnTo>
                <a:lnTo>
                  <a:pt x="321630" y="161031"/>
                </a:lnTo>
                <a:lnTo>
                  <a:pt x="321437" y="168994"/>
                </a:lnTo>
                <a:lnTo>
                  <a:pt x="313998" y="209935"/>
                </a:lnTo>
                <a:lnTo>
                  <a:pt x="306051" y="229409"/>
                </a:lnTo>
                <a:close/>
              </a:path>
              <a:path w="321944" h="321944">
                <a:moveTo>
                  <a:pt x="153690" y="125505"/>
                </a:moveTo>
                <a:lnTo>
                  <a:pt x="122138" y="125505"/>
                </a:lnTo>
                <a:lnTo>
                  <a:pt x="125620" y="124661"/>
                </a:lnTo>
                <a:lnTo>
                  <a:pt x="128810" y="123792"/>
                </a:lnTo>
                <a:lnTo>
                  <a:pt x="153690" y="112410"/>
                </a:lnTo>
                <a:lnTo>
                  <a:pt x="153690" y="125505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</a:t>
            </a:r>
            <a:r>
              <a:rPr spc="5" dirty="0"/>
              <a:t>mp</a:t>
            </a:r>
            <a:r>
              <a:rPr spc="55" dirty="0"/>
              <a:t>r</a:t>
            </a:r>
            <a:r>
              <a:rPr dirty="0"/>
              <a:t>ovin</a:t>
            </a:r>
            <a:r>
              <a:rPr spc="5" dirty="0"/>
              <a:t>g</a:t>
            </a:r>
            <a:r>
              <a:rPr spc="20" dirty="0"/>
              <a:t> </a:t>
            </a:r>
            <a:r>
              <a:rPr spc="10" dirty="0"/>
              <a:t>H</a:t>
            </a:r>
            <a:r>
              <a:rPr spc="5" dirty="0"/>
              <a:t>e</a:t>
            </a:r>
            <a:r>
              <a:rPr dirty="0"/>
              <a:t>al</a:t>
            </a:r>
            <a:r>
              <a:rPr spc="10" dirty="0"/>
              <a:t>t</a:t>
            </a:r>
            <a:r>
              <a:rPr spc="5" dirty="0"/>
              <a:t>h</a:t>
            </a:r>
            <a:r>
              <a:rPr dirty="0"/>
              <a:t> an</a:t>
            </a:r>
            <a:r>
              <a:rPr spc="5" dirty="0"/>
              <a:t>d</a:t>
            </a:r>
            <a:r>
              <a:rPr spc="10" dirty="0"/>
              <a:t> </a:t>
            </a:r>
            <a:r>
              <a:rPr spc="5" dirty="0"/>
              <a:t>Bu</a:t>
            </a:r>
            <a:r>
              <a:rPr dirty="0"/>
              <a:t>ildin</a:t>
            </a:r>
            <a:r>
              <a:rPr spc="5" dirty="0"/>
              <a:t>g</a:t>
            </a:r>
            <a:r>
              <a:rPr spc="-5" dirty="0"/>
              <a:t> </a:t>
            </a:r>
            <a:r>
              <a:rPr spc="5" dirty="0"/>
              <a:t>Re</a:t>
            </a:r>
            <a:r>
              <a:rPr dirty="0"/>
              <a:t>adin</a:t>
            </a:r>
            <a:r>
              <a:rPr spc="5" dirty="0"/>
              <a:t>es</a:t>
            </a:r>
            <a:r>
              <a:rPr spc="-20" dirty="0"/>
              <a:t>s</a:t>
            </a:r>
            <a:r>
              <a:rPr dirty="0"/>
              <a:t>.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10" dirty="0"/>
              <a:t>t</a:t>
            </a:r>
            <a:r>
              <a:rPr dirty="0"/>
              <a:t>i</a:t>
            </a:r>
            <a:r>
              <a:rPr spc="5" dirty="0"/>
              <a:t>m</a:t>
            </a:r>
            <a:r>
              <a:rPr spc="-20" dirty="0"/>
              <a:t>e</a:t>
            </a:r>
            <a:r>
              <a:rPr dirty="0"/>
              <a:t>,</a:t>
            </a:r>
            <a:r>
              <a:rPr spc="15" dirty="0"/>
              <a:t>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-35" dirty="0"/>
              <a:t>w</a:t>
            </a:r>
            <a:r>
              <a:rPr dirty="0"/>
              <a:t>h</a:t>
            </a:r>
            <a:r>
              <a:rPr spc="5" dirty="0"/>
              <a:t>e</a:t>
            </a:r>
            <a:r>
              <a:rPr spc="55" dirty="0"/>
              <a:t>r</a:t>
            </a:r>
            <a:r>
              <a:rPr spc="5" dirty="0"/>
              <a:t>e</a:t>
            </a:r>
            <a:r>
              <a:rPr spc="40" dirty="0"/>
              <a:t> </a:t>
            </a:r>
            <a:r>
              <a:rPr spc="20" dirty="0"/>
              <a:t>—</a:t>
            </a:r>
            <a:r>
              <a:rPr spc="15" dirty="0"/>
              <a:t> </a:t>
            </a:r>
            <a:r>
              <a:rPr spc="10" dirty="0"/>
              <a:t>A</a:t>
            </a:r>
            <a:r>
              <a:rPr dirty="0"/>
              <a:t>l</a:t>
            </a:r>
            <a:r>
              <a:rPr spc="-10" dirty="0"/>
              <a:t>w</a:t>
            </a:r>
            <a:r>
              <a:rPr dirty="0"/>
              <a:t>ays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268" y="6126479"/>
            <a:ext cx="740663" cy="731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77600" y="6192011"/>
            <a:ext cx="609599" cy="609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0362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95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7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679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71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063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255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47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9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88340" y="243568"/>
            <a:ext cx="6019165" cy="785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900"/>
              </a:lnSpc>
            </a:pPr>
            <a:r>
              <a:rPr sz="1600" spc="0" dirty="0">
                <a:solidFill>
                  <a:srgbClr val="00AF50"/>
                </a:solidFill>
                <a:latin typeface="Franklin Gothic Book"/>
                <a:cs typeface="Franklin Gothic Book"/>
              </a:rPr>
              <a:t>U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N</a:t>
            </a:r>
            <a:r>
              <a:rPr sz="1600" dirty="0">
                <a:solidFill>
                  <a:srgbClr val="00AF50"/>
                </a:solidFill>
                <a:latin typeface="Franklin Gothic Book"/>
                <a:cs typeface="Franklin Gothic Book"/>
              </a:rPr>
              <a:t>CL</a:t>
            </a:r>
            <a:r>
              <a:rPr sz="1600" spc="-5" dirty="0">
                <a:solidFill>
                  <a:srgbClr val="00AF50"/>
                </a:solidFill>
                <a:latin typeface="Franklin Gothic Book"/>
                <a:cs typeface="Franklin Gothic Book"/>
              </a:rPr>
              <a:t>A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SSI</a:t>
            </a:r>
            <a:r>
              <a:rPr sz="1600" spc="-5" dirty="0">
                <a:solidFill>
                  <a:srgbClr val="00AF50"/>
                </a:solidFill>
                <a:latin typeface="Franklin Gothic Book"/>
                <a:cs typeface="Franklin Gothic Book"/>
              </a:rPr>
              <a:t>FI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ED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ts val="4420"/>
              </a:lnSpc>
            </a:pP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T</a:t>
            </a:r>
            <a:r>
              <a:rPr sz="3700" spc="1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h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sz="37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P</a:t>
            </a:r>
            <a:r>
              <a:rPr sz="3700" spc="-1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r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ob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le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m</a:t>
            </a:r>
            <a:r>
              <a:rPr sz="3700" spc="-2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700" spc="-8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W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700" spc="1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A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r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sz="3700" spc="-2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700" spc="1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S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o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lv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i</a:t>
            </a:r>
            <a:r>
              <a:rPr sz="37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n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g</a:t>
            </a:r>
            <a:endParaRPr sz="37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64262" y="259021"/>
            <a:ext cx="1447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8D8F93"/>
                </a:solidFill>
                <a:latin typeface="Franklin Gothic Book"/>
                <a:cs typeface="Franklin Gothic Book"/>
              </a:rPr>
              <a:t>8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01846" y="4200905"/>
            <a:ext cx="2682875" cy="0"/>
          </a:xfrm>
          <a:custGeom>
            <a:avLst/>
            <a:gdLst/>
            <a:ahLst/>
            <a:cxnLst/>
            <a:rect l="l" t="t" r="r" b="b"/>
            <a:pathLst>
              <a:path w="2682875">
                <a:moveTo>
                  <a:pt x="0" y="0"/>
                </a:moveTo>
                <a:lnTo>
                  <a:pt x="2682506" y="0"/>
                </a:lnTo>
              </a:path>
            </a:pathLst>
          </a:custGeom>
          <a:ln w="38100">
            <a:solidFill>
              <a:srgbClr val="A49A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859" y="1327403"/>
            <a:ext cx="4131945" cy="2857500"/>
          </a:xfrm>
          <a:custGeom>
            <a:avLst/>
            <a:gdLst/>
            <a:ahLst/>
            <a:cxnLst/>
            <a:rect l="l" t="t" r="r" b="b"/>
            <a:pathLst>
              <a:path w="4131945" h="2857500">
                <a:moveTo>
                  <a:pt x="2805671" y="0"/>
                </a:moveTo>
                <a:lnTo>
                  <a:pt x="0" y="0"/>
                </a:lnTo>
                <a:lnTo>
                  <a:pt x="0" y="2857500"/>
                </a:lnTo>
                <a:lnTo>
                  <a:pt x="4131564" y="2857500"/>
                </a:lnTo>
                <a:lnTo>
                  <a:pt x="2805671" y="0"/>
                </a:lnTo>
                <a:close/>
              </a:path>
            </a:pathLst>
          </a:custGeom>
          <a:solidFill>
            <a:srgbClr val="3D5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859" y="1325880"/>
            <a:ext cx="3442970" cy="338455"/>
          </a:xfrm>
          <a:custGeom>
            <a:avLst/>
            <a:gdLst/>
            <a:ahLst/>
            <a:cxnLst/>
            <a:rect l="l" t="t" r="r" b="b"/>
            <a:pathLst>
              <a:path w="3442970" h="338455">
                <a:moveTo>
                  <a:pt x="0" y="0"/>
                </a:moveTo>
                <a:lnTo>
                  <a:pt x="3442716" y="0"/>
                </a:lnTo>
                <a:lnTo>
                  <a:pt x="3442716" y="338327"/>
                </a:lnTo>
                <a:lnTo>
                  <a:pt x="0" y="338327"/>
                </a:lnTo>
                <a:lnTo>
                  <a:pt x="0" y="0"/>
                </a:lnTo>
                <a:close/>
              </a:path>
            </a:pathLst>
          </a:custGeom>
          <a:solidFill>
            <a:srgbClr val="F1F4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1884" y="1391471"/>
            <a:ext cx="22713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283446"/>
                </a:solidFill>
                <a:latin typeface="Franklin Gothic Book"/>
                <a:cs typeface="Franklin Gothic Book"/>
              </a:rPr>
              <a:t>Cu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rr</a:t>
            </a:r>
            <a:r>
              <a:rPr sz="16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6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6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-St</a:t>
            </a:r>
            <a:r>
              <a:rPr sz="16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6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6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6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600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6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283446"/>
                </a:solidFill>
                <a:latin typeface="Franklin Gothic Book"/>
                <a:cs typeface="Franklin Gothic Book"/>
              </a:rPr>
              <a:t>Dri</a:t>
            </a:r>
            <a:r>
              <a:rPr sz="16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16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600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064" y="1711315"/>
            <a:ext cx="2903855" cy="2179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195580" algn="l"/>
              </a:tabLst>
            </a:pPr>
            <a:r>
              <a:rPr sz="1600" spc="-45" dirty="0">
                <a:solidFill>
                  <a:srgbClr val="FFFFFF"/>
                </a:solidFill>
                <a:latin typeface="Franklin Gothic Book"/>
                <a:cs typeface="Franklin Gothic Book"/>
              </a:rPr>
              <a:t>F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c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u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g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on:</a:t>
            </a:r>
            <a:endParaRPr sz="1600">
              <a:latin typeface="Franklin Gothic Book"/>
              <a:cs typeface="Franklin Gothic Book"/>
            </a:endParaRPr>
          </a:p>
          <a:p>
            <a:pPr marL="391795" lvl="1" indent="-18288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92430" algn="l"/>
              </a:tabLst>
            </a:pPr>
            <a:r>
              <a:rPr sz="16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“</a:t>
            </a:r>
            <a:r>
              <a:rPr sz="1600" spc="-75" dirty="0">
                <a:solidFill>
                  <a:srgbClr val="FFFFFF"/>
                </a:solidFill>
                <a:latin typeface="Franklin Gothic Book"/>
                <a:cs typeface="Franklin Gothic Book"/>
              </a:rPr>
              <a:t>V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l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ume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”</a:t>
            </a:r>
            <a:r>
              <a:rPr sz="1600" spc="2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sz="16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t </a:t>
            </a:r>
            <a:r>
              <a:rPr sz="16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“</a:t>
            </a:r>
            <a:r>
              <a:rPr sz="1600" spc="-75" dirty="0">
                <a:solidFill>
                  <a:srgbClr val="FFFFFF"/>
                </a:solidFill>
                <a:latin typeface="Franklin Gothic Book"/>
                <a:cs typeface="Franklin Gothic Book"/>
              </a:rPr>
              <a:t>V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l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ue”</a:t>
            </a:r>
            <a:endParaRPr sz="1600">
              <a:latin typeface="Franklin Gothic Book"/>
              <a:cs typeface="Franklin Gothic Book"/>
            </a:endParaRPr>
          </a:p>
          <a:p>
            <a:pPr marL="391795" marR="22225" lvl="1" indent="-18288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92430" algn="l"/>
              </a:tabLst>
            </a:pP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“</a:t>
            </a:r>
            <a:r>
              <a:rPr sz="1600" spc="-114" dirty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ea</a:t>
            </a:r>
            <a:r>
              <a:rPr sz="16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men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t”</a:t>
            </a:r>
            <a:r>
              <a:rPr sz="1600" spc="1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sz="16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t 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“P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sz="1600" spc="-40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1600" spc="-35" dirty="0">
                <a:solidFill>
                  <a:srgbClr val="FFFFFF"/>
                </a:solidFill>
                <a:latin typeface="Franklin Gothic Book"/>
                <a:cs typeface="Franklin Gothic Book"/>
              </a:rPr>
              <a:t>v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en</a:t>
            </a:r>
            <a:r>
              <a:rPr sz="16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on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”</a:t>
            </a:r>
            <a:r>
              <a:rPr sz="16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d</a:t>
            </a:r>
            <a:r>
              <a:rPr sz="16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m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str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sz="1600" spc="-35" dirty="0">
                <a:solidFill>
                  <a:srgbClr val="FFFFFF"/>
                </a:solidFill>
                <a:latin typeface="Franklin Gothic Book"/>
                <a:cs typeface="Franklin Gothic Book"/>
              </a:rPr>
              <a:t>v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l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y</a:t>
            </a:r>
            <a:r>
              <a:rPr sz="16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 b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u</a:t>
            </a:r>
            <a:r>
              <a:rPr sz="1600" spc="-35" dirty="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d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en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ome</a:t>
            </a:r>
            <a:endParaRPr sz="1600">
              <a:latin typeface="Franklin Gothic Book"/>
              <a:cs typeface="Franklin Gothic Book"/>
            </a:endParaRPr>
          </a:p>
          <a:p>
            <a:pPr marL="194945" indent="-18224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195580" algn="l"/>
              </a:tabLst>
            </a:pP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St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sz="1600" spc="25" dirty="0">
                <a:solidFill>
                  <a:srgbClr val="FFFFFF"/>
                </a:solidFill>
                <a:latin typeface="Franklin Gothic Book"/>
                <a:cs typeface="Franklin Gothic Book"/>
              </a:rPr>
              <a:t>f</a:t>
            </a:r>
            <a:r>
              <a:rPr sz="1600" spc="0" dirty="0">
                <a:solidFill>
                  <a:srgbClr val="FFFFFF"/>
                </a:solidFill>
                <a:latin typeface="Franklin Gothic Book"/>
                <a:cs typeface="Franklin Gothic Book"/>
              </a:rPr>
              <a:t>f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g sh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sz="1600" spc="40" dirty="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ages</a:t>
            </a:r>
            <a:endParaRPr sz="1600">
              <a:latin typeface="Franklin Gothic Book"/>
              <a:cs typeface="Franklin Gothic Book"/>
            </a:endParaRPr>
          </a:p>
          <a:p>
            <a:pPr marL="194945" marR="5080" indent="-18224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195580" algn="l"/>
              </a:tabLst>
            </a:pP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In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cr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ea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g</a:t>
            </a:r>
            <a:r>
              <a:rPr sz="1600" spc="1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c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li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c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l</a:t>
            </a:r>
            <a:r>
              <a:rPr sz="16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c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sz="1600" spc="-35" dirty="0">
                <a:solidFill>
                  <a:srgbClr val="FFFFFF"/>
                </a:solidFill>
                <a:latin typeface="Franklin Gothic Book"/>
                <a:cs typeface="Franklin Gothic Book"/>
              </a:rPr>
              <a:t>m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p</a:t>
            </a:r>
            <a:r>
              <a:rPr sz="16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l</a:t>
            </a:r>
            <a:r>
              <a:rPr sz="1600" spc="-40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x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ty</a:t>
            </a:r>
            <a:r>
              <a:rPr sz="16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of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pa</a:t>
            </a:r>
            <a:r>
              <a:rPr sz="16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en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ts</a:t>
            </a:r>
            <a:endParaRPr sz="1600">
              <a:latin typeface="Franklin Gothic Book"/>
              <a:cs typeface="Franklin Gothic Book"/>
            </a:endParaRPr>
          </a:p>
          <a:p>
            <a:pPr marL="194945" marR="191770" indent="-18224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195580" algn="l"/>
              </a:tabLst>
            </a:pP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In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cr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ea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g</a:t>
            </a:r>
            <a:r>
              <a:rPr sz="1600" spc="1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c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st</a:t>
            </a:r>
            <a:r>
              <a:rPr sz="16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f</a:t>
            </a:r>
            <a:r>
              <a:rPr sz="16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c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,</a:t>
            </a:r>
            <a:r>
              <a:rPr sz="1600" spc="2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st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c</a:t>
            </a:r>
            <a:r>
              <a:rPr sz="16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b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u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d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g</a:t>
            </a:r>
            <a:r>
              <a:rPr sz="16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ts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71331" y="1331975"/>
            <a:ext cx="3802379" cy="2853055"/>
          </a:xfrm>
          <a:custGeom>
            <a:avLst/>
            <a:gdLst/>
            <a:ahLst/>
            <a:cxnLst/>
            <a:rect l="l" t="t" r="r" b="b"/>
            <a:pathLst>
              <a:path w="3802379" h="2853054">
                <a:moveTo>
                  <a:pt x="3802379" y="0"/>
                </a:moveTo>
                <a:lnTo>
                  <a:pt x="0" y="0"/>
                </a:lnTo>
                <a:lnTo>
                  <a:pt x="1220241" y="2852928"/>
                </a:lnTo>
                <a:lnTo>
                  <a:pt x="3802379" y="2852928"/>
                </a:lnTo>
                <a:lnTo>
                  <a:pt x="3802379" y="0"/>
                </a:lnTo>
                <a:close/>
              </a:path>
            </a:pathLst>
          </a:custGeom>
          <a:solidFill>
            <a:srgbClr val="3D5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574365" y="1839282"/>
            <a:ext cx="2345055" cy="1203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195580" algn="l"/>
              </a:tabLst>
            </a:pPr>
            <a:r>
              <a:rPr sz="1600" spc="-40" dirty="0">
                <a:solidFill>
                  <a:srgbClr val="FFFFFF"/>
                </a:solidFill>
                <a:latin typeface="Franklin Gothic Book"/>
                <a:cs typeface="Franklin Gothic Book"/>
              </a:rPr>
              <a:t>P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oo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sz="1600" spc="3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P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en</a:t>
            </a:r>
            <a:r>
              <a:rPr sz="16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16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cc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ss</a:t>
            </a:r>
            <a:endParaRPr sz="1600">
              <a:latin typeface="Franklin Gothic Book"/>
              <a:cs typeface="Franklin Gothic Book"/>
            </a:endParaRPr>
          </a:p>
          <a:p>
            <a:pPr marL="194945" indent="-18224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195580" algn="l"/>
              </a:tabLst>
            </a:pP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L</a:t>
            </a:r>
            <a:r>
              <a:rPr sz="1600" spc="-40" dirty="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w</a:t>
            </a:r>
            <a:r>
              <a:rPr sz="1600" spc="2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P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en</a:t>
            </a:r>
            <a:r>
              <a:rPr sz="16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16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sz="16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f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ct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endParaRPr sz="1600">
              <a:latin typeface="Franklin Gothic Book"/>
              <a:cs typeface="Franklin Gothic Book"/>
            </a:endParaRPr>
          </a:p>
          <a:p>
            <a:pPr marL="194945" indent="-18224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195580" algn="l"/>
              </a:tabLst>
            </a:pP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In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cr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ea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g</a:t>
            </a:r>
            <a:r>
              <a:rPr sz="1600" spc="1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Co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sts</a:t>
            </a:r>
            <a:endParaRPr sz="1600">
              <a:latin typeface="Franklin Gothic Book"/>
              <a:cs typeface="Franklin Gothic Book"/>
            </a:endParaRPr>
          </a:p>
          <a:p>
            <a:pPr marL="194945" indent="-18224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195580" algn="l"/>
              </a:tabLst>
            </a:pP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P</a:t>
            </a:r>
            <a:r>
              <a:rPr sz="1600" spc="-35" dirty="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sz="1600" spc="-40" dirty="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v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d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sz="16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&amp;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St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sz="1600" spc="25" dirty="0">
                <a:solidFill>
                  <a:srgbClr val="FFFFFF"/>
                </a:solidFill>
                <a:latin typeface="Franklin Gothic Book"/>
                <a:cs typeface="Franklin Gothic Book"/>
              </a:rPr>
              <a:t>f</a:t>
            </a:r>
            <a:r>
              <a:rPr sz="16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f</a:t>
            </a:r>
            <a:r>
              <a:rPr sz="16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Bu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n-out</a:t>
            </a:r>
            <a:endParaRPr sz="1600">
              <a:latin typeface="Franklin Gothic Book"/>
              <a:cs typeface="Franklin Gothic Book"/>
            </a:endParaRPr>
          </a:p>
          <a:p>
            <a:pPr marL="194945" indent="-18224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195580" algn="l"/>
              </a:tabLst>
            </a:pP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Ba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d</a:t>
            </a:r>
            <a:r>
              <a:rPr sz="16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H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ea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l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th</a:t>
            </a:r>
            <a:r>
              <a:rPr sz="16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u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tc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omes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49411" y="1316736"/>
            <a:ext cx="3942715" cy="340360"/>
          </a:xfrm>
          <a:custGeom>
            <a:avLst/>
            <a:gdLst/>
            <a:ahLst/>
            <a:cxnLst/>
            <a:rect l="l" t="t" r="r" b="b"/>
            <a:pathLst>
              <a:path w="3942715" h="340360">
                <a:moveTo>
                  <a:pt x="0" y="0"/>
                </a:moveTo>
                <a:lnTo>
                  <a:pt x="3942588" y="0"/>
                </a:lnTo>
                <a:lnTo>
                  <a:pt x="3942588" y="339851"/>
                </a:lnTo>
                <a:lnTo>
                  <a:pt x="0" y="339851"/>
                </a:lnTo>
                <a:lnTo>
                  <a:pt x="0" y="0"/>
                </a:lnTo>
                <a:close/>
              </a:path>
            </a:pathLst>
          </a:custGeom>
          <a:solidFill>
            <a:srgbClr val="F1F4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633940" y="1383143"/>
            <a:ext cx="18249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Hea</a:t>
            </a:r>
            <a:r>
              <a:rPr sz="16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thc</a:t>
            </a:r>
            <a:r>
              <a:rPr sz="16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re</a:t>
            </a:r>
            <a:r>
              <a:rPr sz="16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6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6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60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6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b</a:t>
            </a:r>
            <a:r>
              <a:rPr sz="16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6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6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783323" y="1318262"/>
            <a:ext cx="3177540" cy="2882265"/>
          </a:xfrm>
          <a:custGeom>
            <a:avLst/>
            <a:gdLst/>
            <a:ahLst/>
            <a:cxnLst/>
            <a:rect l="l" t="t" r="r" b="b"/>
            <a:pathLst>
              <a:path w="3177540" h="2882265">
                <a:moveTo>
                  <a:pt x="1588770" y="0"/>
                </a:moveTo>
                <a:lnTo>
                  <a:pt x="0" y="2881883"/>
                </a:lnTo>
                <a:lnTo>
                  <a:pt x="3177540" y="2881883"/>
                </a:lnTo>
                <a:lnTo>
                  <a:pt x="2999850" y="2559570"/>
                </a:lnTo>
                <a:lnTo>
                  <a:pt x="524941" y="2559570"/>
                </a:lnTo>
                <a:lnTo>
                  <a:pt x="1588770" y="682548"/>
                </a:lnTo>
                <a:lnTo>
                  <a:pt x="1965056" y="682548"/>
                </a:lnTo>
                <a:lnTo>
                  <a:pt x="1588770" y="0"/>
                </a:lnTo>
                <a:close/>
              </a:path>
              <a:path w="3177540" h="2882265">
                <a:moveTo>
                  <a:pt x="1965056" y="682548"/>
                </a:moveTo>
                <a:lnTo>
                  <a:pt x="1588770" y="682548"/>
                </a:lnTo>
                <a:lnTo>
                  <a:pt x="2652598" y="2559570"/>
                </a:lnTo>
                <a:lnTo>
                  <a:pt x="2999850" y="2559570"/>
                </a:lnTo>
                <a:lnTo>
                  <a:pt x="1965056" y="682548"/>
                </a:lnTo>
                <a:close/>
              </a:path>
            </a:pathLst>
          </a:custGeom>
          <a:solidFill>
            <a:srgbClr val="6C82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84817" y="3331466"/>
            <a:ext cx="475615" cy="353695"/>
          </a:xfrm>
          <a:custGeom>
            <a:avLst/>
            <a:gdLst/>
            <a:ahLst/>
            <a:cxnLst/>
            <a:rect l="l" t="t" r="r" b="b"/>
            <a:pathLst>
              <a:path w="475615" h="353695">
                <a:moveTo>
                  <a:pt x="413258" y="54305"/>
                </a:moveTo>
                <a:lnTo>
                  <a:pt x="62242" y="54305"/>
                </a:lnTo>
                <a:lnTo>
                  <a:pt x="37350" y="58737"/>
                </a:lnTo>
                <a:lnTo>
                  <a:pt x="19913" y="69824"/>
                </a:lnTo>
                <a:lnTo>
                  <a:pt x="6223" y="87553"/>
                </a:lnTo>
                <a:lnTo>
                  <a:pt x="0" y="107505"/>
                </a:lnTo>
                <a:lnTo>
                  <a:pt x="0" y="299250"/>
                </a:lnTo>
                <a:lnTo>
                  <a:pt x="6223" y="320319"/>
                </a:lnTo>
                <a:lnTo>
                  <a:pt x="19913" y="338048"/>
                </a:lnTo>
                <a:lnTo>
                  <a:pt x="37350" y="350240"/>
                </a:lnTo>
                <a:lnTo>
                  <a:pt x="62242" y="353568"/>
                </a:lnTo>
                <a:lnTo>
                  <a:pt x="413258" y="353568"/>
                </a:lnTo>
                <a:lnTo>
                  <a:pt x="438150" y="350240"/>
                </a:lnTo>
                <a:lnTo>
                  <a:pt x="456819" y="338048"/>
                </a:lnTo>
                <a:lnTo>
                  <a:pt x="470509" y="320319"/>
                </a:lnTo>
                <a:lnTo>
                  <a:pt x="474962" y="301472"/>
                </a:lnTo>
                <a:lnTo>
                  <a:pt x="237744" y="301472"/>
                </a:lnTo>
                <a:lnTo>
                  <a:pt x="204139" y="297040"/>
                </a:lnTo>
                <a:lnTo>
                  <a:pt x="174269" y="283743"/>
                </a:lnTo>
                <a:lnTo>
                  <a:pt x="149364" y="261569"/>
                </a:lnTo>
                <a:lnTo>
                  <a:pt x="134429" y="234975"/>
                </a:lnTo>
                <a:lnTo>
                  <a:pt x="128206" y="202831"/>
                </a:lnTo>
                <a:lnTo>
                  <a:pt x="134429" y="174015"/>
                </a:lnTo>
                <a:lnTo>
                  <a:pt x="149364" y="146304"/>
                </a:lnTo>
                <a:lnTo>
                  <a:pt x="174269" y="125247"/>
                </a:lnTo>
                <a:lnTo>
                  <a:pt x="204139" y="110832"/>
                </a:lnTo>
                <a:lnTo>
                  <a:pt x="237744" y="105295"/>
                </a:lnTo>
                <a:lnTo>
                  <a:pt x="474936" y="105295"/>
                </a:lnTo>
                <a:lnTo>
                  <a:pt x="470509" y="87553"/>
                </a:lnTo>
                <a:lnTo>
                  <a:pt x="456819" y="69824"/>
                </a:lnTo>
                <a:lnTo>
                  <a:pt x="438150" y="58737"/>
                </a:lnTo>
                <a:lnTo>
                  <a:pt x="413258" y="54305"/>
                </a:lnTo>
                <a:close/>
              </a:path>
              <a:path w="475615" h="353695">
                <a:moveTo>
                  <a:pt x="474936" y="105295"/>
                </a:moveTo>
                <a:lnTo>
                  <a:pt x="237744" y="105295"/>
                </a:lnTo>
                <a:lnTo>
                  <a:pt x="272592" y="110832"/>
                </a:lnTo>
                <a:lnTo>
                  <a:pt x="303720" y="125247"/>
                </a:lnTo>
                <a:lnTo>
                  <a:pt x="327367" y="146304"/>
                </a:lnTo>
                <a:lnTo>
                  <a:pt x="343547" y="174015"/>
                </a:lnTo>
                <a:lnTo>
                  <a:pt x="347281" y="202831"/>
                </a:lnTo>
                <a:lnTo>
                  <a:pt x="343547" y="234975"/>
                </a:lnTo>
                <a:lnTo>
                  <a:pt x="327367" y="261569"/>
                </a:lnTo>
                <a:lnTo>
                  <a:pt x="303720" y="283743"/>
                </a:lnTo>
                <a:lnTo>
                  <a:pt x="272592" y="297040"/>
                </a:lnTo>
                <a:lnTo>
                  <a:pt x="237744" y="301472"/>
                </a:lnTo>
                <a:lnTo>
                  <a:pt x="474962" y="301472"/>
                </a:lnTo>
                <a:lnTo>
                  <a:pt x="475488" y="299250"/>
                </a:lnTo>
                <a:lnTo>
                  <a:pt x="475488" y="107505"/>
                </a:lnTo>
                <a:lnTo>
                  <a:pt x="474936" y="105295"/>
                </a:lnTo>
                <a:close/>
              </a:path>
              <a:path w="475615" h="353695">
                <a:moveTo>
                  <a:pt x="272592" y="234975"/>
                </a:moveTo>
                <a:lnTo>
                  <a:pt x="204139" y="234975"/>
                </a:lnTo>
                <a:lnTo>
                  <a:pt x="204139" y="273761"/>
                </a:lnTo>
                <a:lnTo>
                  <a:pt x="211607" y="277088"/>
                </a:lnTo>
                <a:lnTo>
                  <a:pt x="266369" y="277088"/>
                </a:lnTo>
                <a:lnTo>
                  <a:pt x="268859" y="275983"/>
                </a:lnTo>
                <a:lnTo>
                  <a:pt x="270103" y="273761"/>
                </a:lnTo>
                <a:lnTo>
                  <a:pt x="272592" y="271551"/>
                </a:lnTo>
                <a:lnTo>
                  <a:pt x="272592" y="234975"/>
                </a:lnTo>
                <a:close/>
              </a:path>
              <a:path w="475615" h="353695">
                <a:moveTo>
                  <a:pt x="316166" y="232752"/>
                </a:moveTo>
                <a:lnTo>
                  <a:pt x="160578" y="232752"/>
                </a:lnTo>
                <a:lnTo>
                  <a:pt x="163068" y="234975"/>
                </a:lnTo>
                <a:lnTo>
                  <a:pt x="314921" y="234975"/>
                </a:lnTo>
                <a:lnTo>
                  <a:pt x="316166" y="232752"/>
                </a:lnTo>
                <a:close/>
              </a:path>
              <a:path w="475615" h="353695">
                <a:moveTo>
                  <a:pt x="316166" y="174015"/>
                </a:moveTo>
                <a:lnTo>
                  <a:pt x="163068" y="174015"/>
                </a:lnTo>
                <a:lnTo>
                  <a:pt x="158089" y="176225"/>
                </a:lnTo>
                <a:lnTo>
                  <a:pt x="156845" y="177330"/>
                </a:lnTo>
                <a:lnTo>
                  <a:pt x="156845" y="230543"/>
                </a:lnTo>
                <a:lnTo>
                  <a:pt x="158089" y="232752"/>
                </a:lnTo>
                <a:lnTo>
                  <a:pt x="318655" y="232752"/>
                </a:lnTo>
                <a:lnTo>
                  <a:pt x="321144" y="230543"/>
                </a:lnTo>
                <a:lnTo>
                  <a:pt x="321144" y="179552"/>
                </a:lnTo>
                <a:lnTo>
                  <a:pt x="318655" y="177330"/>
                </a:lnTo>
                <a:lnTo>
                  <a:pt x="316166" y="174015"/>
                </a:lnTo>
                <a:close/>
              </a:path>
              <a:path w="475615" h="353695">
                <a:moveTo>
                  <a:pt x="268859" y="130784"/>
                </a:moveTo>
                <a:lnTo>
                  <a:pt x="209118" y="130784"/>
                </a:lnTo>
                <a:lnTo>
                  <a:pt x="204139" y="133007"/>
                </a:lnTo>
                <a:lnTo>
                  <a:pt x="204139" y="174015"/>
                </a:lnTo>
                <a:lnTo>
                  <a:pt x="272592" y="174015"/>
                </a:lnTo>
                <a:lnTo>
                  <a:pt x="272592" y="136321"/>
                </a:lnTo>
                <a:lnTo>
                  <a:pt x="270103" y="133007"/>
                </a:lnTo>
                <a:lnTo>
                  <a:pt x="268859" y="130784"/>
                </a:lnTo>
                <a:close/>
              </a:path>
              <a:path w="475615" h="353695">
                <a:moveTo>
                  <a:pt x="117005" y="34353"/>
                </a:moveTo>
                <a:lnTo>
                  <a:pt x="74688" y="34353"/>
                </a:lnTo>
                <a:lnTo>
                  <a:pt x="70954" y="41008"/>
                </a:lnTo>
                <a:lnTo>
                  <a:pt x="70954" y="54305"/>
                </a:lnTo>
                <a:lnTo>
                  <a:pt x="120738" y="54305"/>
                </a:lnTo>
                <a:lnTo>
                  <a:pt x="120738" y="41008"/>
                </a:lnTo>
                <a:lnTo>
                  <a:pt x="117005" y="34353"/>
                </a:lnTo>
                <a:close/>
              </a:path>
              <a:path w="475615" h="353695">
                <a:moveTo>
                  <a:pt x="278828" y="0"/>
                </a:moveTo>
                <a:lnTo>
                  <a:pt x="197916" y="0"/>
                </a:lnTo>
                <a:lnTo>
                  <a:pt x="174269" y="3327"/>
                </a:lnTo>
                <a:lnTo>
                  <a:pt x="158089" y="18834"/>
                </a:lnTo>
                <a:lnTo>
                  <a:pt x="151853" y="38785"/>
                </a:lnTo>
                <a:lnTo>
                  <a:pt x="151853" y="54305"/>
                </a:lnTo>
                <a:lnTo>
                  <a:pt x="178003" y="54305"/>
                </a:lnTo>
                <a:lnTo>
                  <a:pt x="178003" y="38785"/>
                </a:lnTo>
                <a:lnTo>
                  <a:pt x="180492" y="33248"/>
                </a:lnTo>
                <a:lnTo>
                  <a:pt x="185470" y="26593"/>
                </a:lnTo>
                <a:lnTo>
                  <a:pt x="189204" y="23279"/>
                </a:lnTo>
                <a:lnTo>
                  <a:pt x="197916" y="21056"/>
                </a:lnTo>
                <a:lnTo>
                  <a:pt x="319210" y="21056"/>
                </a:lnTo>
                <a:lnTo>
                  <a:pt x="318655" y="18834"/>
                </a:lnTo>
                <a:lnTo>
                  <a:pt x="301231" y="3327"/>
                </a:lnTo>
                <a:lnTo>
                  <a:pt x="278828" y="0"/>
                </a:lnTo>
                <a:close/>
              </a:path>
              <a:path w="475615" h="353695">
                <a:moveTo>
                  <a:pt x="319210" y="21056"/>
                </a:moveTo>
                <a:lnTo>
                  <a:pt x="278828" y="21056"/>
                </a:lnTo>
                <a:lnTo>
                  <a:pt x="286296" y="23279"/>
                </a:lnTo>
                <a:lnTo>
                  <a:pt x="292519" y="26593"/>
                </a:lnTo>
                <a:lnTo>
                  <a:pt x="297497" y="33248"/>
                </a:lnTo>
                <a:lnTo>
                  <a:pt x="298742" y="38785"/>
                </a:lnTo>
                <a:lnTo>
                  <a:pt x="298742" y="54305"/>
                </a:lnTo>
                <a:lnTo>
                  <a:pt x="323634" y="54305"/>
                </a:lnTo>
                <a:lnTo>
                  <a:pt x="323634" y="38785"/>
                </a:lnTo>
                <a:lnTo>
                  <a:pt x="319210" y="21056"/>
                </a:lnTo>
                <a:close/>
              </a:path>
              <a:path w="475615" h="353695">
                <a:moveTo>
                  <a:pt x="402056" y="34353"/>
                </a:moveTo>
                <a:lnTo>
                  <a:pt x="358482" y="34353"/>
                </a:lnTo>
                <a:lnTo>
                  <a:pt x="355993" y="38785"/>
                </a:lnTo>
                <a:lnTo>
                  <a:pt x="355993" y="54305"/>
                </a:lnTo>
                <a:lnTo>
                  <a:pt x="404545" y="54305"/>
                </a:lnTo>
                <a:lnTo>
                  <a:pt x="404545" y="38785"/>
                </a:lnTo>
                <a:lnTo>
                  <a:pt x="402056" y="34353"/>
                </a:lnTo>
                <a:close/>
              </a:path>
            </a:pathLst>
          </a:custGeom>
          <a:solidFill>
            <a:srgbClr val="5728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25966" y="2758439"/>
            <a:ext cx="52069" cy="56515"/>
          </a:xfrm>
          <a:custGeom>
            <a:avLst/>
            <a:gdLst/>
            <a:ahLst/>
            <a:cxnLst/>
            <a:rect l="l" t="t" r="r" b="b"/>
            <a:pathLst>
              <a:path w="52070" h="56514">
                <a:moveTo>
                  <a:pt x="25907" y="0"/>
                </a:moveTo>
                <a:lnTo>
                  <a:pt x="0" y="28194"/>
                </a:lnTo>
                <a:lnTo>
                  <a:pt x="1231" y="37592"/>
                </a:lnTo>
                <a:lnTo>
                  <a:pt x="3695" y="45643"/>
                </a:lnTo>
                <a:lnTo>
                  <a:pt x="9867" y="52362"/>
                </a:lnTo>
                <a:lnTo>
                  <a:pt x="17271" y="55041"/>
                </a:lnTo>
                <a:lnTo>
                  <a:pt x="25907" y="56388"/>
                </a:lnTo>
                <a:lnTo>
                  <a:pt x="32080" y="55041"/>
                </a:lnTo>
                <a:lnTo>
                  <a:pt x="40716" y="52362"/>
                </a:lnTo>
                <a:lnTo>
                  <a:pt x="45643" y="45643"/>
                </a:lnTo>
                <a:lnTo>
                  <a:pt x="49352" y="37592"/>
                </a:lnTo>
                <a:lnTo>
                  <a:pt x="51815" y="28194"/>
                </a:lnTo>
                <a:lnTo>
                  <a:pt x="49352" y="18796"/>
                </a:lnTo>
                <a:lnTo>
                  <a:pt x="45643" y="12077"/>
                </a:lnTo>
                <a:lnTo>
                  <a:pt x="40716" y="5372"/>
                </a:lnTo>
                <a:lnTo>
                  <a:pt x="32080" y="2679"/>
                </a:lnTo>
                <a:lnTo>
                  <a:pt x="25907" y="0"/>
                </a:lnTo>
                <a:close/>
              </a:path>
            </a:pathLst>
          </a:custGeom>
          <a:solidFill>
            <a:srgbClr val="6E67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57031" y="2770632"/>
            <a:ext cx="50800" cy="56515"/>
          </a:xfrm>
          <a:custGeom>
            <a:avLst/>
            <a:gdLst/>
            <a:ahLst/>
            <a:cxnLst/>
            <a:rect l="l" t="t" r="r" b="b"/>
            <a:pathLst>
              <a:path w="50800" h="56514">
                <a:moveTo>
                  <a:pt x="23888" y="0"/>
                </a:moveTo>
                <a:lnTo>
                  <a:pt x="17602" y="2679"/>
                </a:lnTo>
                <a:lnTo>
                  <a:pt x="8801" y="5372"/>
                </a:lnTo>
                <a:lnTo>
                  <a:pt x="3771" y="12077"/>
                </a:lnTo>
                <a:lnTo>
                  <a:pt x="0" y="18796"/>
                </a:lnTo>
                <a:lnTo>
                  <a:pt x="0" y="37592"/>
                </a:lnTo>
                <a:lnTo>
                  <a:pt x="3771" y="45643"/>
                </a:lnTo>
                <a:lnTo>
                  <a:pt x="8801" y="52362"/>
                </a:lnTo>
                <a:lnTo>
                  <a:pt x="17602" y="55041"/>
                </a:lnTo>
                <a:lnTo>
                  <a:pt x="23888" y="56388"/>
                </a:lnTo>
                <a:lnTo>
                  <a:pt x="32689" y="55041"/>
                </a:lnTo>
                <a:lnTo>
                  <a:pt x="40233" y="52362"/>
                </a:lnTo>
                <a:lnTo>
                  <a:pt x="46520" y="45643"/>
                </a:lnTo>
                <a:lnTo>
                  <a:pt x="50291" y="37592"/>
                </a:lnTo>
                <a:lnTo>
                  <a:pt x="50291" y="18796"/>
                </a:lnTo>
                <a:lnTo>
                  <a:pt x="46520" y="12077"/>
                </a:lnTo>
                <a:lnTo>
                  <a:pt x="40233" y="5372"/>
                </a:lnTo>
                <a:lnTo>
                  <a:pt x="32689" y="2679"/>
                </a:lnTo>
                <a:lnTo>
                  <a:pt x="23888" y="0"/>
                </a:lnTo>
                <a:close/>
              </a:path>
            </a:pathLst>
          </a:custGeom>
          <a:solidFill>
            <a:srgbClr val="6E67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46139" y="2782823"/>
            <a:ext cx="425450" cy="536575"/>
          </a:xfrm>
          <a:custGeom>
            <a:avLst/>
            <a:gdLst/>
            <a:ahLst/>
            <a:cxnLst/>
            <a:rect l="l" t="t" r="r" b="b"/>
            <a:pathLst>
              <a:path w="425450" h="536575">
                <a:moveTo>
                  <a:pt x="66078" y="155917"/>
                </a:moveTo>
                <a:lnTo>
                  <a:pt x="39903" y="162521"/>
                </a:lnTo>
                <a:lnTo>
                  <a:pt x="19951" y="177050"/>
                </a:lnTo>
                <a:lnTo>
                  <a:pt x="6235" y="198196"/>
                </a:lnTo>
                <a:lnTo>
                  <a:pt x="0" y="225945"/>
                </a:lnTo>
                <a:lnTo>
                  <a:pt x="4978" y="249720"/>
                </a:lnTo>
                <a:lnTo>
                  <a:pt x="14960" y="268224"/>
                </a:lnTo>
                <a:lnTo>
                  <a:pt x="31165" y="284073"/>
                </a:lnTo>
                <a:lnTo>
                  <a:pt x="52362" y="290690"/>
                </a:lnTo>
                <a:lnTo>
                  <a:pt x="52362" y="379209"/>
                </a:lnTo>
                <a:lnTo>
                  <a:pt x="57353" y="421500"/>
                </a:lnTo>
                <a:lnTo>
                  <a:pt x="68579" y="459816"/>
                </a:lnTo>
                <a:lnTo>
                  <a:pt x="109727" y="515302"/>
                </a:lnTo>
                <a:lnTo>
                  <a:pt x="167081" y="536448"/>
                </a:lnTo>
                <a:lnTo>
                  <a:pt x="198259" y="531164"/>
                </a:lnTo>
                <a:lnTo>
                  <a:pt x="224434" y="515302"/>
                </a:lnTo>
                <a:lnTo>
                  <a:pt x="229422" y="510019"/>
                </a:lnTo>
                <a:lnTo>
                  <a:pt x="167081" y="510019"/>
                </a:lnTo>
                <a:lnTo>
                  <a:pt x="138404" y="503415"/>
                </a:lnTo>
                <a:lnTo>
                  <a:pt x="114706" y="484911"/>
                </a:lnTo>
                <a:lnTo>
                  <a:pt x="94754" y="457174"/>
                </a:lnTo>
                <a:lnTo>
                  <a:pt x="81051" y="418845"/>
                </a:lnTo>
                <a:lnTo>
                  <a:pt x="77304" y="379209"/>
                </a:lnTo>
                <a:lnTo>
                  <a:pt x="77304" y="290690"/>
                </a:lnTo>
                <a:lnTo>
                  <a:pt x="99745" y="284073"/>
                </a:lnTo>
                <a:lnTo>
                  <a:pt x="114706" y="268224"/>
                </a:lnTo>
                <a:lnTo>
                  <a:pt x="125933" y="249720"/>
                </a:lnTo>
                <a:lnTo>
                  <a:pt x="129679" y="225945"/>
                </a:lnTo>
                <a:lnTo>
                  <a:pt x="125933" y="198196"/>
                </a:lnTo>
                <a:lnTo>
                  <a:pt x="109727" y="177050"/>
                </a:lnTo>
                <a:lnTo>
                  <a:pt x="89776" y="162521"/>
                </a:lnTo>
                <a:lnTo>
                  <a:pt x="66078" y="155917"/>
                </a:lnTo>
                <a:close/>
              </a:path>
              <a:path w="425450" h="536575">
                <a:moveTo>
                  <a:pt x="187032" y="0"/>
                </a:moveTo>
                <a:lnTo>
                  <a:pt x="160845" y="3962"/>
                </a:lnTo>
                <a:lnTo>
                  <a:pt x="138404" y="18503"/>
                </a:lnTo>
                <a:lnTo>
                  <a:pt x="123443" y="39636"/>
                </a:lnTo>
                <a:lnTo>
                  <a:pt x="114706" y="64744"/>
                </a:lnTo>
                <a:lnTo>
                  <a:pt x="114706" y="89852"/>
                </a:lnTo>
                <a:lnTo>
                  <a:pt x="204495" y="268224"/>
                </a:lnTo>
                <a:lnTo>
                  <a:pt x="235661" y="298615"/>
                </a:lnTo>
                <a:lnTo>
                  <a:pt x="255612" y="305219"/>
                </a:lnTo>
                <a:lnTo>
                  <a:pt x="255612" y="379209"/>
                </a:lnTo>
                <a:lnTo>
                  <a:pt x="250621" y="418845"/>
                </a:lnTo>
                <a:lnTo>
                  <a:pt x="240652" y="457174"/>
                </a:lnTo>
                <a:lnTo>
                  <a:pt x="195757" y="503415"/>
                </a:lnTo>
                <a:lnTo>
                  <a:pt x="167081" y="510019"/>
                </a:lnTo>
                <a:lnTo>
                  <a:pt x="229422" y="510019"/>
                </a:lnTo>
                <a:lnTo>
                  <a:pt x="249377" y="488886"/>
                </a:lnTo>
                <a:lnTo>
                  <a:pt x="266839" y="459816"/>
                </a:lnTo>
                <a:lnTo>
                  <a:pt x="278053" y="421500"/>
                </a:lnTo>
                <a:lnTo>
                  <a:pt x="281800" y="379209"/>
                </a:lnTo>
                <a:lnTo>
                  <a:pt x="281800" y="305219"/>
                </a:lnTo>
                <a:lnTo>
                  <a:pt x="301751" y="298615"/>
                </a:lnTo>
                <a:lnTo>
                  <a:pt x="319201" y="286727"/>
                </a:lnTo>
                <a:lnTo>
                  <a:pt x="324106" y="280111"/>
                </a:lnTo>
                <a:lnTo>
                  <a:pt x="269328" y="280111"/>
                </a:lnTo>
                <a:lnTo>
                  <a:pt x="253123" y="277469"/>
                </a:lnTo>
                <a:lnTo>
                  <a:pt x="238150" y="268224"/>
                </a:lnTo>
                <a:lnTo>
                  <a:pt x="229425" y="253695"/>
                </a:lnTo>
                <a:lnTo>
                  <a:pt x="145884" y="101739"/>
                </a:lnTo>
                <a:lnTo>
                  <a:pt x="138404" y="76631"/>
                </a:lnTo>
                <a:lnTo>
                  <a:pt x="145884" y="52857"/>
                </a:lnTo>
                <a:lnTo>
                  <a:pt x="155854" y="39636"/>
                </a:lnTo>
                <a:lnTo>
                  <a:pt x="169570" y="30391"/>
                </a:lnTo>
                <a:lnTo>
                  <a:pt x="187032" y="27749"/>
                </a:lnTo>
                <a:lnTo>
                  <a:pt x="187032" y="0"/>
                </a:lnTo>
                <a:close/>
              </a:path>
              <a:path w="425450" h="536575">
                <a:moveTo>
                  <a:pt x="352869" y="0"/>
                </a:moveTo>
                <a:lnTo>
                  <a:pt x="352869" y="27749"/>
                </a:lnTo>
                <a:lnTo>
                  <a:pt x="367830" y="30391"/>
                </a:lnTo>
                <a:lnTo>
                  <a:pt x="382803" y="39636"/>
                </a:lnTo>
                <a:lnTo>
                  <a:pt x="391528" y="52857"/>
                </a:lnTo>
                <a:lnTo>
                  <a:pt x="399008" y="76631"/>
                </a:lnTo>
                <a:lnTo>
                  <a:pt x="391528" y="101739"/>
                </a:lnTo>
                <a:lnTo>
                  <a:pt x="310476" y="253695"/>
                </a:lnTo>
                <a:lnTo>
                  <a:pt x="299250" y="268224"/>
                </a:lnTo>
                <a:lnTo>
                  <a:pt x="286791" y="277469"/>
                </a:lnTo>
                <a:lnTo>
                  <a:pt x="269328" y="280111"/>
                </a:lnTo>
                <a:lnTo>
                  <a:pt x="324106" y="280111"/>
                </a:lnTo>
                <a:lnTo>
                  <a:pt x="332917" y="268224"/>
                </a:lnTo>
                <a:lnTo>
                  <a:pt x="416458" y="116268"/>
                </a:lnTo>
                <a:lnTo>
                  <a:pt x="425195" y="89852"/>
                </a:lnTo>
                <a:lnTo>
                  <a:pt x="425195" y="64744"/>
                </a:lnTo>
                <a:lnTo>
                  <a:pt x="416458" y="39636"/>
                </a:lnTo>
                <a:lnTo>
                  <a:pt x="399008" y="18503"/>
                </a:lnTo>
                <a:lnTo>
                  <a:pt x="376567" y="3962"/>
                </a:lnTo>
                <a:lnTo>
                  <a:pt x="352869" y="0"/>
                </a:lnTo>
                <a:close/>
              </a:path>
            </a:pathLst>
          </a:custGeom>
          <a:solidFill>
            <a:srgbClr val="6E67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54212" y="3069335"/>
            <a:ext cx="208787" cy="3535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27139" y="2846828"/>
            <a:ext cx="317500" cy="309880"/>
          </a:xfrm>
          <a:custGeom>
            <a:avLst/>
            <a:gdLst/>
            <a:ahLst/>
            <a:cxnLst/>
            <a:rect l="l" t="t" r="r" b="b"/>
            <a:pathLst>
              <a:path w="317500" h="309880">
                <a:moveTo>
                  <a:pt x="225983" y="0"/>
                </a:moveTo>
                <a:lnTo>
                  <a:pt x="218401" y="0"/>
                </a:lnTo>
                <a:lnTo>
                  <a:pt x="213855" y="2146"/>
                </a:lnTo>
                <a:lnTo>
                  <a:pt x="211582" y="5003"/>
                </a:lnTo>
                <a:lnTo>
                  <a:pt x="208546" y="12153"/>
                </a:lnTo>
                <a:lnTo>
                  <a:pt x="210058" y="16433"/>
                </a:lnTo>
                <a:lnTo>
                  <a:pt x="213093" y="20015"/>
                </a:lnTo>
                <a:lnTo>
                  <a:pt x="213855" y="21437"/>
                </a:lnTo>
                <a:lnTo>
                  <a:pt x="12128" y="222923"/>
                </a:lnTo>
                <a:lnTo>
                  <a:pt x="2273" y="238645"/>
                </a:lnTo>
                <a:lnTo>
                  <a:pt x="0" y="255790"/>
                </a:lnTo>
                <a:lnTo>
                  <a:pt x="1511" y="267220"/>
                </a:lnTo>
                <a:lnTo>
                  <a:pt x="40182" y="305092"/>
                </a:lnTo>
                <a:lnTo>
                  <a:pt x="57632" y="309372"/>
                </a:lnTo>
                <a:lnTo>
                  <a:pt x="70523" y="306514"/>
                </a:lnTo>
                <a:lnTo>
                  <a:pt x="82651" y="301510"/>
                </a:lnTo>
                <a:lnTo>
                  <a:pt x="92519" y="293662"/>
                </a:lnTo>
                <a:lnTo>
                  <a:pt x="214844" y="171475"/>
                </a:lnTo>
                <a:lnTo>
                  <a:pt x="194132" y="171475"/>
                </a:lnTo>
                <a:lnTo>
                  <a:pt x="119062" y="138620"/>
                </a:lnTo>
                <a:lnTo>
                  <a:pt x="223710" y="35013"/>
                </a:lnTo>
                <a:lnTo>
                  <a:pt x="267773" y="35013"/>
                </a:lnTo>
                <a:lnTo>
                  <a:pt x="229781" y="2146"/>
                </a:lnTo>
                <a:lnTo>
                  <a:pt x="225983" y="0"/>
                </a:lnTo>
                <a:close/>
              </a:path>
              <a:path w="317500" h="309880">
                <a:moveTo>
                  <a:pt x="267773" y="35013"/>
                </a:moveTo>
                <a:lnTo>
                  <a:pt x="223710" y="35013"/>
                </a:lnTo>
                <a:lnTo>
                  <a:pt x="281343" y="84315"/>
                </a:lnTo>
                <a:lnTo>
                  <a:pt x="194132" y="171475"/>
                </a:lnTo>
                <a:lnTo>
                  <a:pt x="214844" y="171475"/>
                </a:lnTo>
                <a:lnTo>
                  <a:pt x="294233" y="92176"/>
                </a:lnTo>
                <a:lnTo>
                  <a:pt x="311683" y="92176"/>
                </a:lnTo>
                <a:lnTo>
                  <a:pt x="314718" y="89319"/>
                </a:lnTo>
                <a:lnTo>
                  <a:pt x="315468" y="85737"/>
                </a:lnTo>
                <a:lnTo>
                  <a:pt x="316992" y="82169"/>
                </a:lnTo>
                <a:lnTo>
                  <a:pt x="315468" y="77889"/>
                </a:lnTo>
                <a:lnTo>
                  <a:pt x="313194" y="74307"/>
                </a:lnTo>
                <a:lnTo>
                  <a:pt x="267773" y="35013"/>
                </a:lnTo>
                <a:close/>
              </a:path>
              <a:path w="317500" h="309880">
                <a:moveTo>
                  <a:pt x="311683" y="92176"/>
                </a:moveTo>
                <a:lnTo>
                  <a:pt x="294233" y="92176"/>
                </a:lnTo>
                <a:lnTo>
                  <a:pt x="295757" y="93599"/>
                </a:lnTo>
                <a:lnTo>
                  <a:pt x="299542" y="94310"/>
                </a:lnTo>
                <a:lnTo>
                  <a:pt x="304101" y="95745"/>
                </a:lnTo>
                <a:lnTo>
                  <a:pt x="307886" y="94310"/>
                </a:lnTo>
                <a:lnTo>
                  <a:pt x="311683" y="92176"/>
                </a:lnTo>
                <a:close/>
              </a:path>
            </a:pathLst>
          </a:custGeom>
          <a:solidFill>
            <a:srgbClr val="B760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11261" y="2687573"/>
            <a:ext cx="1069975" cy="1094740"/>
          </a:xfrm>
          <a:custGeom>
            <a:avLst/>
            <a:gdLst/>
            <a:ahLst/>
            <a:cxnLst/>
            <a:rect l="l" t="t" r="r" b="b"/>
            <a:pathLst>
              <a:path w="1069975" h="1094739">
                <a:moveTo>
                  <a:pt x="0" y="547115"/>
                </a:moveTo>
                <a:lnTo>
                  <a:pt x="1773" y="502244"/>
                </a:lnTo>
                <a:lnTo>
                  <a:pt x="7001" y="458372"/>
                </a:lnTo>
                <a:lnTo>
                  <a:pt x="15546" y="415639"/>
                </a:lnTo>
                <a:lnTo>
                  <a:pt x="27271" y="374187"/>
                </a:lnTo>
                <a:lnTo>
                  <a:pt x="42037" y="334156"/>
                </a:lnTo>
                <a:lnTo>
                  <a:pt x="59707" y="295687"/>
                </a:lnTo>
                <a:lnTo>
                  <a:pt x="80144" y="258921"/>
                </a:lnTo>
                <a:lnTo>
                  <a:pt x="103210" y="223998"/>
                </a:lnTo>
                <a:lnTo>
                  <a:pt x="128766" y="191060"/>
                </a:lnTo>
                <a:lnTo>
                  <a:pt x="156676" y="160248"/>
                </a:lnTo>
                <a:lnTo>
                  <a:pt x="186802" y="131702"/>
                </a:lnTo>
                <a:lnTo>
                  <a:pt x="219006" y="105563"/>
                </a:lnTo>
                <a:lnTo>
                  <a:pt x="253150" y="81971"/>
                </a:lnTo>
                <a:lnTo>
                  <a:pt x="289096" y="61069"/>
                </a:lnTo>
                <a:lnTo>
                  <a:pt x="326708" y="42995"/>
                </a:lnTo>
                <a:lnTo>
                  <a:pt x="365847" y="27892"/>
                </a:lnTo>
                <a:lnTo>
                  <a:pt x="406376" y="15900"/>
                </a:lnTo>
                <a:lnTo>
                  <a:pt x="448157" y="7160"/>
                </a:lnTo>
                <a:lnTo>
                  <a:pt x="491052" y="1813"/>
                </a:lnTo>
                <a:lnTo>
                  <a:pt x="534924" y="0"/>
                </a:lnTo>
                <a:lnTo>
                  <a:pt x="578795" y="1813"/>
                </a:lnTo>
                <a:lnTo>
                  <a:pt x="621690" y="7160"/>
                </a:lnTo>
                <a:lnTo>
                  <a:pt x="663471" y="15900"/>
                </a:lnTo>
                <a:lnTo>
                  <a:pt x="704000" y="27892"/>
                </a:lnTo>
                <a:lnTo>
                  <a:pt x="743139" y="42995"/>
                </a:lnTo>
                <a:lnTo>
                  <a:pt x="780751" y="61069"/>
                </a:lnTo>
                <a:lnTo>
                  <a:pt x="816697" y="81971"/>
                </a:lnTo>
                <a:lnTo>
                  <a:pt x="850841" y="105563"/>
                </a:lnTo>
                <a:lnTo>
                  <a:pt x="883045" y="131702"/>
                </a:lnTo>
                <a:lnTo>
                  <a:pt x="913171" y="160248"/>
                </a:lnTo>
                <a:lnTo>
                  <a:pt x="941081" y="191060"/>
                </a:lnTo>
                <a:lnTo>
                  <a:pt x="966637" y="223998"/>
                </a:lnTo>
                <a:lnTo>
                  <a:pt x="989703" y="258921"/>
                </a:lnTo>
                <a:lnTo>
                  <a:pt x="1010140" y="295687"/>
                </a:lnTo>
                <a:lnTo>
                  <a:pt x="1027810" y="334156"/>
                </a:lnTo>
                <a:lnTo>
                  <a:pt x="1042576" y="374187"/>
                </a:lnTo>
                <a:lnTo>
                  <a:pt x="1054301" y="415639"/>
                </a:lnTo>
                <a:lnTo>
                  <a:pt x="1062846" y="458372"/>
                </a:lnTo>
                <a:lnTo>
                  <a:pt x="1068074" y="502244"/>
                </a:lnTo>
                <a:lnTo>
                  <a:pt x="1069848" y="547115"/>
                </a:lnTo>
                <a:lnTo>
                  <a:pt x="1068074" y="591987"/>
                </a:lnTo>
                <a:lnTo>
                  <a:pt x="1062846" y="635859"/>
                </a:lnTo>
                <a:lnTo>
                  <a:pt x="1054301" y="678592"/>
                </a:lnTo>
                <a:lnTo>
                  <a:pt x="1042576" y="720044"/>
                </a:lnTo>
                <a:lnTo>
                  <a:pt x="1027810" y="760075"/>
                </a:lnTo>
                <a:lnTo>
                  <a:pt x="1010140" y="798544"/>
                </a:lnTo>
                <a:lnTo>
                  <a:pt x="989703" y="835310"/>
                </a:lnTo>
                <a:lnTo>
                  <a:pt x="966637" y="870233"/>
                </a:lnTo>
                <a:lnTo>
                  <a:pt x="941081" y="903171"/>
                </a:lnTo>
                <a:lnTo>
                  <a:pt x="913171" y="933983"/>
                </a:lnTo>
                <a:lnTo>
                  <a:pt x="883045" y="962529"/>
                </a:lnTo>
                <a:lnTo>
                  <a:pt x="850841" y="988668"/>
                </a:lnTo>
                <a:lnTo>
                  <a:pt x="816697" y="1012260"/>
                </a:lnTo>
                <a:lnTo>
                  <a:pt x="780751" y="1033162"/>
                </a:lnTo>
                <a:lnTo>
                  <a:pt x="743139" y="1051236"/>
                </a:lnTo>
                <a:lnTo>
                  <a:pt x="704000" y="1066339"/>
                </a:lnTo>
                <a:lnTo>
                  <a:pt x="663471" y="1078331"/>
                </a:lnTo>
                <a:lnTo>
                  <a:pt x="621690" y="1087071"/>
                </a:lnTo>
                <a:lnTo>
                  <a:pt x="578795" y="1092418"/>
                </a:lnTo>
                <a:lnTo>
                  <a:pt x="534924" y="1094231"/>
                </a:lnTo>
                <a:lnTo>
                  <a:pt x="491052" y="1092418"/>
                </a:lnTo>
                <a:lnTo>
                  <a:pt x="448157" y="1087071"/>
                </a:lnTo>
                <a:lnTo>
                  <a:pt x="406376" y="1078331"/>
                </a:lnTo>
                <a:lnTo>
                  <a:pt x="365847" y="1066339"/>
                </a:lnTo>
                <a:lnTo>
                  <a:pt x="326708" y="1051236"/>
                </a:lnTo>
                <a:lnTo>
                  <a:pt x="289096" y="1033162"/>
                </a:lnTo>
                <a:lnTo>
                  <a:pt x="253150" y="1012260"/>
                </a:lnTo>
                <a:lnTo>
                  <a:pt x="219006" y="988668"/>
                </a:lnTo>
                <a:lnTo>
                  <a:pt x="186802" y="962529"/>
                </a:lnTo>
                <a:lnTo>
                  <a:pt x="156676" y="933983"/>
                </a:lnTo>
                <a:lnTo>
                  <a:pt x="128766" y="903171"/>
                </a:lnTo>
                <a:lnTo>
                  <a:pt x="103210" y="870233"/>
                </a:lnTo>
                <a:lnTo>
                  <a:pt x="80144" y="835310"/>
                </a:lnTo>
                <a:lnTo>
                  <a:pt x="59707" y="798544"/>
                </a:lnTo>
                <a:lnTo>
                  <a:pt x="42037" y="760075"/>
                </a:lnTo>
                <a:lnTo>
                  <a:pt x="27271" y="720044"/>
                </a:lnTo>
                <a:lnTo>
                  <a:pt x="15546" y="678592"/>
                </a:lnTo>
                <a:lnTo>
                  <a:pt x="7001" y="635859"/>
                </a:lnTo>
                <a:lnTo>
                  <a:pt x="1773" y="591987"/>
                </a:lnTo>
                <a:lnTo>
                  <a:pt x="0" y="547115"/>
                </a:lnTo>
                <a:close/>
              </a:path>
            </a:pathLst>
          </a:custGeom>
          <a:ln w="25400">
            <a:solidFill>
              <a:srgbClr val="3D1A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696205" y="1657240"/>
            <a:ext cx="3077845" cy="2386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265" marR="5080" indent="-113030">
              <a:lnSpc>
                <a:spcPct val="100000"/>
              </a:lnSpc>
              <a:buClr>
                <a:srgbClr val="283446"/>
              </a:buClr>
              <a:buFont typeface="Arial"/>
              <a:buChar char="•"/>
              <a:tabLst>
                <a:tab pos="1256030" algn="l"/>
              </a:tabLst>
            </a:pPr>
            <a:r>
              <a:rPr sz="1400" i="1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atio</a:t>
            </a:r>
            <a:r>
              <a:rPr sz="1400" i="1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al/</a:t>
            </a:r>
            <a:r>
              <a:rPr sz="1400" i="1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lo</a:t>
            </a:r>
            <a:r>
              <a:rPr sz="1400" i="1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b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al</a:t>
            </a:r>
            <a:r>
              <a:rPr sz="1400" i="1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400" i="1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ta</a:t>
            </a:r>
            <a:r>
              <a:rPr sz="1400" i="1" spc="45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400" i="1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400" i="1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g sho</a:t>
            </a:r>
            <a:r>
              <a:rPr sz="1400" i="1" spc="40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tages</a:t>
            </a:r>
            <a:r>
              <a:rPr sz="1400" i="1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400" i="1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or</a:t>
            </a:r>
            <a:r>
              <a:rPr sz="1400" i="1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400" i="1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ysi</a:t>
            </a:r>
            <a:r>
              <a:rPr sz="1400" i="1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ia</a:t>
            </a:r>
            <a:r>
              <a:rPr sz="1400" i="1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endParaRPr sz="1400">
              <a:latin typeface="Franklin Gothic Book"/>
              <a:cs typeface="Franklin Gothic Book"/>
            </a:endParaRPr>
          </a:p>
          <a:p>
            <a:pPr marL="1724660">
              <a:lnSpc>
                <a:spcPct val="100000"/>
              </a:lnSpc>
            </a:pP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400" i="1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400" i="1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400" i="1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400" i="1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u</a:t>
            </a:r>
            <a:r>
              <a:rPr sz="1400" i="1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ses</a:t>
            </a:r>
            <a:endParaRPr sz="1400">
              <a:latin typeface="Franklin Gothic Book"/>
              <a:cs typeface="Franklin Gothic Book"/>
            </a:endParaRPr>
          </a:p>
          <a:p>
            <a:pPr marL="684530" marR="424815" indent="-239395">
              <a:lnSpc>
                <a:spcPct val="100000"/>
              </a:lnSpc>
              <a:spcBef>
                <a:spcPts val="1095"/>
              </a:spcBef>
              <a:buClr>
                <a:srgbClr val="283446"/>
              </a:buClr>
              <a:buFont typeface="Arial"/>
              <a:buChar char="•"/>
              <a:tabLst>
                <a:tab pos="582930" algn="l"/>
              </a:tabLst>
            </a:pPr>
            <a:r>
              <a:rPr sz="1400" i="1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400" i="1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ti</a:t>
            </a:r>
            <a:r>
              <a:rPr sz="1400" i="1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400" i="1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u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ed</a:t>
            </a:r>
            <a:r>
              <a:rPr sz="1400" i="1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400" i="1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oli</a:t>
            </a:r>
            <a:r>
              <a:rPr sz="1400" i="1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eration</a:t>
            </a:r>
            <a:r>
              <a:rPr sz="1400" i="1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400" i="1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d ad</a:t>
            </a:r>
            <a:r>
              <a:rPr sz="1400" i="1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400" i="1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400" i="1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400" i="1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400" i="1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400" i="1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400" i="1" spc="-5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of</a:t>
            </a:r>
            <a:r>
              <a:rPr sz="1400" i="1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400" i="1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edi</a:t>
            </a:r>
            <a:r>
              <a:rPr sz="1400" i="1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al </a:t>
            </a:r>
            <a:r>
              <a:rPr sz="1400" i="1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kn</a:t>
            </a:r>
            <a:r>
              <a:rPr sz="1400" i="1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wled</a:t>
            </a:r>
            <a:r>
              <a:rPr sz="1400" i="1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e,</a:t>
            </a:r>
            <a:r>
              <a:rPr sz="1400" i="1" spc="-4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400" i="1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400" i="1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400" i="1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olog</a:t>
            </a:r>
            <a:r>
              <a:rPr sz="1400" i="1" spc="-60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, </a:t>
            </a:r>
            <a:r>
              <a:rPr sz="1400" i="1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400" i="1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x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pe</a:t>
            </a:r>
            <a:r>
              <a:rPr sz="1400" i="1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tatio</a:t>
            </a:r>
            <a:r>
              <a:rPr sz="1400" i="1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400" i="1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of</a:t>
            </a:r>
            <a:r>
              <a:rPr sz="1400" i="1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400" i="1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are</a:t>
            </a:r>
            <a:r>
              <a:rPr sz="1400" i="1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400" i="1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endParaRPr sz="1400">
              <a:latin typeface="Franklin Gothic Book"/>
              <a:cs typeface="Franklin Gothic Book"/>
            </a:endParaRPr>
          </a:p>
          <a:p>
            <a:pPr marL="871855">
              <a:lnSpc>
                <a:spcPct val="100000"/>
              </a:lnSpc>
            </a:pP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treat</a:t>
            </a:r>
            <a:r>
              <a:rPr sz="1400" i="1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400" i="1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400" i="1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400" i="1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400" i="1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io</a:t>
            </a:r>
            <a:r>
              <a:rPr sz="1400" i="1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endParaRPr sz="1400">
              <a:latin typeface="Franklin Gothic Book"/>
              <a:cs typeface="Franklin Gothic Book"/>
            </a:endParaRPr>
          </a:p>
          <a:p>
            <a:pPr marL="36830" marR="1139825" indent="-24130">
              <a:lnSpc>
                <a:spcPct val="100000"/>
              </a:lnSpc>
              <a:spcBef>
                <a:spcPts val="965"/>
              </a:spcBef>
              <a:buClr>
                <a:srgbClr val="283446"/>
              </a:buClr>
              <a:buFont typeface="Arial"/>
              <a:buChar char="•"/>
              <a:tabLst>
                <a:tab pos="104775" algn="l"/>
              </a:tabLst>
            </a:pPr>
            <a:r>
              <a:rPr sz="1400" i="1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400" i="1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400" i="1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ti</a:t>
            </a:r>
            <a:r>
              <a:rPr sz="1400" i="1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400" i="1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priorities</a:t>
            </a:r>
            <a:r>
              <a:rPr sz="1400" i="1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400" i="1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or reso</a:t>
            </a:r>
            <a:r>
              <a:rPr sz="1400" i="1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u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400" i="1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es</a:t>
            </a:r>
            <a:r>
              <a:rPr sz="1400" i="1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within</a:t>
            </a:r>
            <a:r>
              <a:rPr sz="1400" i="1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the</a:t>
            </a:r>
            <a:r>
              <a:rPr sz="1400" i="1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40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DoD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30150" y="1331938"/>
            <a:ext cx="176847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i="1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Con</a:t>
            </a:r>
            <a:r>
              <a:rPr sz="1650" i="1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tr</a:t>
            </a:r>
            <a:r>
              <a:rPr sz="1650" i="1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650" i="1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b</a:t>
            </a:r>
            <a:r>
              <a:rPr sz="1650" i="1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u</a:t>
            </a:r>
            <a:r>
              <a:rPr sz="1650" i="1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650" i="1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650" i="1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sz="1650" i="1" spc="-45" dirty="0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sz="1650" i="1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650" i="1" spc="-70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650" i="1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ac</a:t>
            </a:r>
            <a:r>
              <a:rPr sz="1650" i="1" spc="-50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650" i="1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650" i="1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650" i="1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endParaRPr sz="1650">
              <a:latin typeface="Franklin Gothic Book"/>
              <a:cs typeface="Franklin Gothic Book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121658" y="1306832"/>
            <a:ext cx="1615440" cy="2894330"/>
          </a:xfrm>
          <a:custGeom>
            <a:avLst/>
            <a:gdLst/>
            <a:ahLst/>
            <a:cxnLst/>
            <a:rect l="l" t="t" r="r" b="b"/>
            <a:pathLst>
              <a:path w="1615439" h="2894329">
                <a:moveTo>
                  <a:pt x="0" y="2893860"/>
                </a:moveTo>
                <a:lnTo>
                  <a:pt x="1615236" y="0"/>
                </a:lnTo>
              </a:path>
            </a:pathLst>
          </a:custGeom>
          <a:ln w="38099">
            <a:solidFill>
              <a:srgbClr val="A49A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84085" y="1340356"/>
            <a:ext cx="1581785" cy="2860675"/>
          </a:xfrm>
          <a:custGeom>
            <a:avLst/>
            <a:gdLst/>
            <a:ahLst/>
            <a:cxnLst/>
            <a:rect l="l" t="t" r="r" b="b"/>
            <a:pathLst>
              <a:path w="1581784" h="2860675">
                <a:moveTo>
                  <a:pt x="0" y="2860598"/>
                </a:moveTo>
                <a:lnTo>
                  <a:pt x="1581251" y="0"/>
                </a:lnTo>
              </a:path>
            </a:pathLst>
          </a:custGeom>
          <a:ln w="38100">
            <a:solidFill>
              <a:srgbClr val="A49A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06617" y="1319027"/>
            <a:ext cx="2666365" cy="8255"/>
          </a:xfrm>
          <a:custGeom>
            <a:avLst/>
            <a:gdLst/>
            <a:ahLst/>
            <a:cxnLst/>
            <a:rect l="l" t="t" r="r" b="b"/>
            <a:pathLst>
              <a:path w="2666365" h="8255">
                <a:moveTo>
                  <a:pt x="0" y="8127"/>
                </a:moveTo>
                <a:lnTo>
                  <a:pt x="2666161" y="0"/>
                </a:lnTo>
              </a:path>
            </a:pathLst>
          </a:custGeom>
          <a:ln w="38100">
            <a:solidFill>
              <a:srgbClr val="A49A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94788" y="1325878"/>
            <a:ext cx="3211195" cy="2874645"/>
          </a:xfrm>
          <a:custGeom>
            <a:avLst/>
            <a:gdLst/>
            <a:ahLst/>
            <a:cxnLst/>
            <a:rect l="l" t="t" r="r" b="b"/>
            <a:pathLst>
              <a:path w="3211195" h="2874645">
                <a:moveTo>
                  <a:pt x="3211068" y="0"/>
                </a:moveTo>
                <a:lnTo>
                  <a:pt x="0" y="0"/>
                </a:lnTo>
                <a:lnTo>
                  <a:pt x="1605534" y="2874264"/>
                </a:lnTo>
                <a:lnTo>
                  <a:pt x="1985791" y="2193518"/>
                </a:lnTo>
                <a:lnTo>
                  <a:pt x="1605534" y="2193518"/>
                </a:lnTo>
                <a:lnTo>
                  <a:pt x="530479" y="321462"/>
                </a:lnTo>
                <a:lnTo>
                  <a:pt x="3031502" y="321462"/>
                </a:lnTo>
                <a:lnTo>
                  <a:pt x="3211068" y="0"/>
                </a:lnTo>
                <a:close/>
              </a:path>
              <a:path w="3211195" h="2874645">
                <a:moveTo>
                  <a:pt x="3031502" y="321462"/>
                </a:moveTo>
                <a:lnTo>
                  <a:pt x="2680589" y="321462"/>
                </a:lnTo>
                <a:lnTo>
                  <a:pt x="1605534" y="2193518"/>
                </a:lnTo>
                <a:lnTo>
                  <a:pt x="1985791" y="2193518"/>
                </a:lnTo>
                <a:lnTo>
                  <a:pt x="3031502" y="321462"/>
                </a:lnTo>
                <a:close/>
              </a:path>
            </a:pathLst>
          </a:custGeom>
          <a:solidFill>
            <a:srgbClr val="5728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58540" y="1694688"/>
            <a:ext cx="1071371" cy="1031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466594" y="4924805"/>
            <a:ext cx="7230109" cy="1155700"/>
          </a:xfrm>
          <a:prstGeom prst="rect">
            <a:avLst/>
          </a:prstGeom>
          <a:ln w="28575">
            <a:solidFill>
              <a:srgbClr val="2834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9209" algn="ctr">
              <a:lnSpc>
                <a:spcPct val="100000"/>
              </a:lnSpc>
            </a:pPr>
            <a:r>
              <a:rPr sz="24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Th</a:t>
            </a:r>
            <a:r>
              <a:rPr sz="24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24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24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pp</a:t>
            </a:r>
            <a:r>
              <a:rPr sz="24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2400" spc="7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24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24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un</a:t>
            </a:r>
            <a:r>
              <a:rPr sz="24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24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2400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endParaRPr sz="2400">
              <a:latin typeface="Franklin Gothic Book"/>
              <a:cs typeface="Franklin Gothic Book"/>
            </a:endParaRPr>
          </a:p>
          <a:p>
            <a:pPr marL="198120" marR="163195" algn="ctr">
              <a:lnSpc>
                <a:spcPct val="100000"/>
              </a:lnSpc>
              <a:spcBef>
                <a:spcPts val="1425"/>
              </a:spcBef>
            </a:pP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6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6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ea</a:t>
            </a:r>
            <a:r>
              <a:rPr sz="160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thc</a:t>
            </a:r>
            <a:r>
              <a:rPr sz="16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re</a:t>
            </a:r>
            <a:r>
              <a:rPr sz="1600" spc="2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6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6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6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6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16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600" spc="40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y s</a:t>
            </a:r>
            <a:r>
              <a:rPr sz="16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y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sz="16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6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em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n </a:t>
            </a:r>
            <a:r>
              <a:rPr sz="16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w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6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ch</a:t>
            </a:r>
            <a:r>
              <a:rPr sz="16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6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B</a:t>
            </a:r>
            <a:r>
              <a:rPr sz="1600" spc="-60" dirty="0">
                <a:solidFill>
                  <a:srgbClr val="283446"/>
                </a:solidFill>
                <a:latin typeface="Franklin Gothic Book"/>
                <a:cs typeface="Franklin Gothic Book"/>
              </a:rPr>
              <a:t>O</a:t>
            </a:r>
            <a:r>
              <a:rPr sz="16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6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60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6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pa</a:t>
            </a:r>
            <a:r>
              <a:rPr sz="16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6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6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en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ts</a:t>
            </a:r>
            <a:r>
              <a:rPr sz="16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 an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6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th</a:t>
            </a:r>
            <a:r>
              <a:rPr sz="16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6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6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6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ea</a:t>
            </a:r>
            <a:r>
              <a:rPr sz="160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thc</a:t>
            </a:r>
            <a:r>
              <a:rPr sz="16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re</a:t>
            </a:r>
            <a:r>
              <a:rPr sz="160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6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6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eams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6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6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H</a:t>
            </a:r>
            <a:r>
              <a:rPr sz="16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6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IV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6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6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an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600" spc="1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6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re</a:t>
            </a:r>
            <a:r>
              <a:rPr sz="16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6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6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sz="16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sz="1600" spc="-40" dirty="0">
                <a:solidFill>
                  <a:srgbClr val="283446"/>
                </a:solidFill>
                <a:latin typeface="Franklin Gothic Book"/>
                <a:cs typeface="Franklin Gothic Book"/>
              </a:rPr>
              <a:t>ow</a:t>
            </a:r>
            <a:r>
              <a:rPr sz="16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6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600" spc="60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600" spc="-30" dirty="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o </a:t>
            </a:r>
            <a:r>
              <a:rPr sz="1600" dirty="0">
                <a:solidFill>
                  <a:srgbClr val="283446"/>
                </a:solidFill>
                <a:latin typeface="Franklin Gothic Book"/>
                <a:cs typeface="Franklin Gothic Book"/>
              </a:rPr>
              <a:t>li</a:t>
            </a:r>
            <a:r>
              <a:rPr sz="16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e h</a:t>
            </a:r>
            <a:r>
              <a:rPr sz="16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ea</a:t>
            </a:r>
            <a:r>
              <a:rPr sz="160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th</a:t>
            </a:r>
            <a:r>
              <a:rPr sz="16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6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sz="1600" spc="-95" dirty="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sz="16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,</a:t>
            </a:r>
            <a:r>
              <a:rPr sz="1600" spc="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600" spc="-20" dirty="0">
                <a:solidFill>
                  <a:srgbClr val="283446"/>
                </a:solidFill>
                <a:latin typeface="Franklin Gothic Book"/>
                <a:cs typeface="Franklin Gothic Book"/>
              </a:rPr>
              <a:t>mo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re</a:t>
            </a:r>
            <a:r>
              <a:rPr sz="1600" spc="1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600" spc="-5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6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u</a:t>
            </a:r>
            <a:r>
              <a:rPr sz="1600" dirty="0">
                <a:solidFill>
                  <a:srgbClr val="283446"/>
                </a:solidFill>
                <a:latin typeface="Franklin Gothic Book"/>
                <a:cs typeface="Franklin Gothic Book"/>
              </a:rPr>
              <a:t>l</a:t>
            </a:r>
            <a:r>
              <a:rPr sz="1600" spc="0" dirty="0">
                <a:solidFill>
                  <a:srgbClr val="283446"/>
                </a:solidFill>
                <a:latin typeface="Franklin Gothic Book"/>
                <a:cs typeface="Franklin Gothic Book"/>
              </a:rPr>
              <a:t>f</a:t>
            </a:r>
            <a:r>
              <a:rPr sz="1600" dirty="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sz="16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lle</a:t>
            </a:r>
            <a:r>
              <a:rPr sz="1600" spc="-10" dirty="0">
                <a:solidFill>
                  <a:srgbClr val="283446"/>
                </a:solidFill>
                <a:latin typeface="Franklin Gothic Book"/>
                <a:cs typeface="Franklin Gothic Book"/>
              </a:rPr>
              <a:t>d</a:t>
            </a:r>
            <a:r>
              <a:rPr sz="1600" spc="-25" dirty="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283446"/>
                </a:solidFill>
                <a:latin typeface="Franklin Gothic Book"/>
                <a:cs typeface="Franklin Gothic Book"/>
              </a:rPr>
              <a:t>li</a:t>
            </a:r>
            <a:r>
              <a:rPr sz="1600" spc="-35" dirty="0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sz="1600" spc="-15" dirty="0">
                <a:solidFill>
                  <a:srgbClr val="283446"/>
                </a:solidFill>
                <a:latin typeface="Franklin Gothic Book"/>
                <a:cs typeface="Franklin Gothic Book"/>
              </a:rPr>
              <a:t>es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754439" y="5150336"/>
            <a:ext cx="271780" cy="267335"/>
          </a:xfrm>
          <a:custGeom>
            <a:avLst/>
            <a:gdLst/>
            <a:ahLst/>
            <a:cxnLst/>
            <a:rect l="l" t="t" r="r" b="b"/>
            <a:pathLst>
              <a:path w="271779" h="267335">
                <a:moveTo>
                  <a:pt x="133997" y="0"/>
                </a:moveTo>
                <a:lnTo>
                  <a:pt x="99517" y="98717"/>
                </a:lnTo>
                <a:lnTo>
                  <a:pt x="0" y="110058"/>
                </a:lnTo>
                <a:lnTo>
                  <a:pt x="79171" y="166408"/>
                </a:lnTo>
                <a:lnTo>
                  <a:pt x="47332" y="267004"/>
                </a:lnTo>
                <a:lnTo>
                  <a:pt x="131953" y="203974"/>
                </a:lnTo>
                <a:lnTo>
                  <a:pt x="198507" y="203974"/>
                </a:lnTo>
                <a:lnTo>
                  <a:pt x="189242" y="162585"/>
                </a:lnTo>
                <a:lnTo>
                  <a:pt x="270929" y="97929"/>
                </a:lnTo>
                <a:lnTo>
                  <a:pt x="167678" y="97929"/>
                </a:lnTo>
                <a:lnTo>
                  <a:pt x="133997" y="0"/>
                </a:lnTo>
                <a:close/>
              </a:path>
              <a:path w="271779" h="267335">
                <a:moveTo>
                  <a:pt x="198507" y="203974"/>
                </a:moveTo>
                <a:lnTo>
                  <a:pt x="131953" y="203974"/>
                </a:lnTo>
                <a:lnTo>
                  <a:pt x="211124" y="260337"/>
                </a:lnTo>
                <a:lnTo>
                  <a:pt x="198507" y="203974"/>
                </a:lnTo>
                <a:close/>
              </a:path>
              <a:path w="271779" h="267335">
                <a:moveTo>
                  <a:pt x="271233" y="97688"/>
                </a:moveTo>
                <a:lnTo>
                  <a:pt x="167678" y="97929"/>
                </a:lnTo>
                <a:lnTo>
                  <a:pt x="270929" y="97929"/>
                </a:lnTo>
                <a:lnTo>
                  <a:pt x="271233" y="97688"/>
                </a:lnTo>
                <a:close/>
              </a:path>
            </a:pathLst>
          </a:custGeom>
          <a:solidFill>
            <a:srgbClr val="FFB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54441" y="5150344"/>
            <a:ext cx="271780" cy="159385"/>
          </a:xfrm>
          <a:custGeom>
            <a:avLst/>
            <a:gdLst/>
            <a:ahLst/>
            <a:cxnLst/>
            <a:rect l="l" t="t" r="r" b="b"/>
            <a:pathLst>
              <a:path w="271779" h="159385">
                <a:moveTo>
                  <a:pt x="133997" y="0"/>
                </a:moveTo>
                <a:lnTo>
                  <a:pt x="99517" y="98717"/>
                </a:lnTo>
                <a:lnTo>
                  <a:pt x="0" y="110045"/>
                </a:lnTo>
                <a:lnTo>
                  <a:pt x="69202" y="159308"/>
                </a:lnTo>
                <a:lnTo>
                  <a:pt x="106614" y="139987"/>
                </a:lnTo>
                <a:lnTo>
                  <a:pt x="146078" y="126560"/>
                </a:lnTo>
                <a:lnTo>
                  <a:pt x="184271" y="117553"/>
                </a:lnTo>
                <a:lnTo>
                  <a:pt x="231520" y="108637"/>
                </a:lnTo>
                <a:lnTo>
                  <a:pt x="242434" y="106421"/>
                </a:lnTo>
                <a:lnTo>
                  <a:pt x="252915" y="104047"/>
                </a:lnTo>
                <a:lnTo>
                  <a:pt x="262928" y="101434"/>
                </a:lnTo>
                <a:lnTo>
                  <a:pt x="269722" y="98869"/>
                </a:lnTo>
                <a:lnTo>
                  <a:pt x="270912" y="97929"/>
                </a:lnTo>
                <a:lnTo>
                  <a:pt x="167678" y="97929"/>
                </a:lnTo>
                <a:lnTo>
                  <a:pt x="133997" y="0"/>
                </a:lnTo>
                <a:close/>
              </a:path>
              <a:path w="271779" h="159385">
                <a:moveTo>
                  <a:pt x="271233" y="97675"/>
                </a:moveTo>
                <a:lnTo>
                  <a:pt x="167678" y="97929"/>
                </a:lnTo>
                <a:lnTo>
                  <a:pt x="270912" y="97929"/>
                </a:lnTo>
                <a:lnTo>
                  <a:pt x="271233" y="97675"/>
                </a:lnTo>
                <a:close/>
              </a:path>
            </a:pathLst>
          </a:custGeom>
          <a:solidFill>
            <a:srgbClr val="FFB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74707" y="5438772"/>
            <a:ext cx="23495" cy="85725"/>
          </a:xfrm>
          <a:custGeom>
            <a:avLst/>
            <a:gdLst/>
            <a:ahLst/>
            <a:cxnLst/>
            <a:rect l="l" t="t" r="r" b="b"/>
            <a:pathLst>
              <a:path w="23495" h="85725">
                <a:moveTo>
                  <a:pt x="2247" y="0"/>
                </a:moveTo>
                <a:lnTo>
                  <a:pt x="0" y="85369"/>
                </a:lnTo>
                <a:lnTo>
                  <a:pt x="23241" y="82778"/>
                </a:lnTo>
                <a:lnTo>
                  <a:pt x="2247" y="0"/>
                </a:lnTo>
                <a:close/>
              </a:path>
            </a:pathLst>
          </a:custGeom>
          <a:solidFill>
            <a:srgbClr val="FFB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71258" y="5348380"/>
            <a:ext cx="83185" cy="26034"/>
          </a:xfrm>
          <a:custGeom>
            <a:avLst/>
            <a:gdLst/>
            <a:ahLst/>
            <a:cxnLst/>
            <a:rect l="l" t="t" r="r" b="b"/>
            <a:pathLst>
              <a:path w="83185" h="26035">
                <a:moveTo>
                  <a:pt x="82740" y="0"/>
                </a:moveTo>
                <a:lnTo>
                  <a:pt x="0" y="1676"/>
                </a:lnTo>
                <a:lnTo>
                  <a:pt x="4013" y="25514"/>
                </a:lnTo>
                <a:lnTo>
                  <a:pt x="82740" y="0"/>
                </a:lnTo>
                <a:close/>
              </a:path>
            </a:pathLst>
          </a:custGeom>
          <a:solidFill>
            <a:srgbClr val="FFB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44958" y="5127837"/>
            <a:ext cx="64135" cy="69215"/>
          </a:xfrm>
          <a:custGeom>
            <a:avLst/>
            <a:gdLst/>
            <a:ahLst/>
            <a:cxnLst/>
            <a:rect l="l" t="t" r="r" b="b"/>
            <a:pathLst>
              <a:path w="64135" h="69214">
                <a:moveTo>
                  <a:pt x="18008" y="0"/>
                </a:moveTo>
                <a:lnTo>
                  <a:pt x="0" y="16116"/>
                </a:lnTo>
                <a:lnTo>
                  <a:pt x="63601" y="69062"/>
                </a:lnTo>
                <a:lnTo>
                  <a:pt x="18008" y="0"/>
                </a:lnTo>
                <a:close/>
              </a:path>
            </a:pathLst>
          </a:custGeom>
          <a:solidFill>
            <a:srgbClr val="FFB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66527" y="5113205"/>
            <a:ext cx="59055" cy="76200"/>
          </a:xfrm>
          <a:custGeom>
            <a:avLst/>
            <a:gdLst/>
            <a:ahLst/>
            <a:cxnLst/>
            <a:rect l="l" t="t" r="r" b="b"/>
            <a:pathLst>
              <a:path w="59054" h="76200">
                <a:moveTo>
                  <a:pt x="39522" y="0"/>
                </a:moveTo>
                <a:lnTo>
                  <a:pt x="0" y="75704"/>
                </a:lnTo>
                <a:lnTo>
                  <a:pt x="58585" y="13563"/>
                </a:lnTo>
                <a:lnTo>
                  <a:pt x="39522" y="0"/>
                </a:lnTo>
                <a:close/>
              </a:path>
            </a:pathLst>
          </a:custGeom>
          <a:solidFill>
            <a:srgbClr val="FFB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71887" y="5132759"/>
            <a:ext cx="259079" cy="272415"/>
          </a:xfrm>
          <a:custGeom>
            <a:avLst/>
            <a:gdLst/>
            <a:ahLst/>
            <a:cxnLst/>
            <a:rect l="l" t="t" r="r" b="b"/>
            <a:pathLst>
              <a:path w="259079" h="272414">
                <a:moveTo>
                  <a:pt x="188996" y="207187"/>
                </a:moveTo>
                <a:lnTo>
                  <a:pt x="123253" y="207187"/>
                </a:lnTo>
                <a:lnTo>
                  <a:pt x="203898" y="272148"/>
                </a:lnTo>
                <a:lnTo>
                  <a:pt x="188996" y="207187"/>
                </a:lnTo>
                <a:close/>
              </a:path>
              <a:path w="259079" h="272414">
                <a:moveTo>
                  <a:pt x="0" y="92862"/>
                </a:moveTo>
                <a:lnTo>
                  <a:pt x="70561" y="163956"/>
                </a:lnTo>
                <a:lnTo>
                  <a:pt x="35737" y="262547"/>
                </a:lnTo>
                <a:lnTo>
                  <a:pt x="123253" y="207187"/>
                </a:lnTo>
                <a:lnTo>
                  <a:pt x="188996" y="207187"/>
                </a:lnTo>
                <a:lnTo>
                  <a:pt x="180517" y="170230"/>
                </a:lnTo>
                <a:lnTo>
                  <a:pt x="258724" y="107645"/>
                </a:lnTo>
                <a:lnTo>
                  <a:pt x="161696" y="102107"/>
                </a:lnTo>
                <a:lnTo>
                  <a:pt x="160733" y="98412"/>
                </a:lnTo>
                <a:lnTo>
                  <a:pt x="97027" y="98412"/>
                </a:lnTo>
                <a:lnTo>
                  <a:pt x="0" y="92862"/>
                </a:lnTo>
                <a:close/>
              </a:path>
              <a:path w="259079" h="272414">
                <a:moveTo>
                  <a:pt x="135089" y="0"/>
                </a:moveTo>
                <a:lnTo>
                  <a:pt x="97027" y="98412"/>
                </a:lnTo>
                <a:lnTo>
                  <a:pt x="160733" y="98412"/>
                </a:lnTo>
                <a:lnTo>
                  <a:pt x="135089" y="0"/>
                </a:lnTo>
                <a:close/>
              </a:path>
            </a:pathLst>
          </a:custGeom>
          <a:solidFill>
            <a:srgbClr val="FFB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07615" y="5235561"/>
            <a:ext cx="223520" cy="169545"/>
          </a:xfrm>
          <a:custGeom>
            <a:avLst/>
            <a:gdLst/>
            <a:ahLst/>
            <a:cxnLst/>
            <a:rect l="l" t="t" r="r" b="b"/>
            <a:pathLst>
              <a:path w="223520" h="169545">
                <a:moveTo>
                  <a:pt x="153270" y="104394"/>
                </a:moveTo>
                <a:lnTo>
                  <a:pt x="87528" y="104394"/>
                </a:lnTo>
                <a:lnTo>
                  <a:pt x="168173" y="169354"/>
                </a:lnTo>
                <a:lnTo>
                  <a:pt x="153270" y="104394"/>
                </a:lnTo>
                <a:close/>
              </a:path>
              <a:path w="223520" h="169545">
                <a:moveTo>
                  <a:pt x="138188" y="0"/>
                </a:moveTo>
                <a:lnTo>
                  <a:pt x="116810" y="36265"/>
                </a:lnTo>
                <a:lnTo>
                  <a:pt x="90558" y="68645"/>
                </a:lnTo>
                <a:lnTo>
                  <a:pt x="63028" y="96607"/>
                </a:lnTo>
                <a:lnTo>
                  <a:pt x="27781" y="129313"/>
                </a:lnTo>
                <a:lnTo>
                  <a:pt x="19723" y="137000"/>
                </a:lnTo>
                <a:lnTo>
                  <a:pt x="12114" y="144590"/>
                </a:lnTo>
                <a:lnTo>
                  <a:pt x="5029" y="152133"/>
                </a:lnTo>
                <a:lnTo>
                  <a:pt x="647" y="157924"/>
                </a:lnTo>
                <a:lnTo>
                  <a:pt x="0" y="159740"/>
                </a:lnTo>
                <a:lnTo>
                  <a:pt x="87528" y="104394"/>
                </a:lnTo>
                <a:lnTo>
                  <a:pt x="153270" y="104394"/>
                </a:lnTo>
                <a:lnTo>
                  <a:pt x="144792" y="67437"/>
                </a:lnTo>
                <a:lnTo>
                  <a:pt x="222999" y="4838"/>
                </a:lnTo>
                <a:lnTo>
                  <a:pt x="138188" y="0"/>
                </a:lnTo>
                <a:close/>
              </a:path>
            </a:pathLst>
          </a:custGeom>
          <a:solidFill>
            <a:srgbClr val="FFB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70071" y="5081200"/>
            <a:ext cx="62230" cy="73660"/>
          </a:xfrm>
          <a:custGeom>
            <a:avLst/>
            <a:gdLst/>
            <a:ahLst/>
            <a:cxnLst/>
            <a:rect l="l" t="t" r="r" b="b"/>
            <a:pathLst>
              <a:path w="62229" h="73660">
                <a:moveTo>
                  <a:pt x="18300" y="0"/>
                </a:moveTo>
                <a:lnTo>
                  <a:pt x="0" y="14566"/>
                </a:lnTo>
                <a:lnTo>
                  <a:pt x="61861" y="73456"/>
                </a:lnTo>
                <a:lnTo>
                  <a:pt x="18300" y="0"/>
                </a:lnTo>
                <a:close/>
              </a:path>
            </a:pathLst>
          </a:custGeom>
          <a:solidFill>
            <a:srgbClr val="FFB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84138" y="5102187"/>
            <a:ext cx="69215" cy="63500"/>
          </a:xfrm>
          <a:custGeom>
            <a:avLst/>
            <a:gdLst/>
            <a:ahLst/>
            <a:cxnLst/>
            <a:rect l="l" t="t" r="r" b="b"/>
            <a:pathLst>
              <a:path w="69215" h="63500">
                <a:moveTo>
                  <a:pt x="53047" y="0"/>
                </a:moveTo>
                <a:lnTo>
                  <a:pt x="0" y="63512"/>
                </a:lnTo>
                <a:lnTo>
                  <a:pt x="69138" y="18033"/>
                </a:lnTo>
                <a:lnTo>
                  <a:pt x="53047" y="0"/>
                </a:lnTo>
                <a:close/>
              </a:path>
            </a:pathLst>
          </a:custGeom>
          <a:solidFill>
            <a:srgbClr val="FFB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18614" y="5322962"/>
            <a:ext cx="82550" cy="34290"/>
          </a:xfrm>
          <a:custGeom>
            <a:avLst/>
            <a:gdLst/>
            <a:ahLst/>
            <a:cxnLst/>
            <a:rect l="l" t="t" r="r" b="b"/>
            <a:pathLst>
              <a:path w="82550" h="34289">
                <a:moveTo>
                  <a:pt x="0" y="0"/>
                </a:moveTo>
                <a:lnTo>
                  <a:pt x="75361" y="34188"/>
                </a:lnTo>
                <a:lnTo>
                  <a:pt x="82029" y="10960"/>
                </a:lnTo>
                <a:lnTo>
                  <a:pt x="0" y="0"/>
                </a:lnTo>
                <a:close/>
              </a:path>
            </a:pathLst>
          </a:custGeom>
          <a:solidFill>
            <a:srgbClr val="FFB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72655" y="5413844"/>
            <a:ext cx="23495" cy="85725"/>
          </a:xfrm>
          <a:custGeom>
            <a:avLst/>
            <a:gdLst/>
            <a:ahLst/>
            <a:cxnLst/>
            <a:rect l="l" t="t" r="r" b="b"/>
            <a:pathLst>
              <a:path w="23495" h="85725">
                <a:moveTo>
                  <a:pt x="16497" y="0"/>
                </a:moveTo>
                <a:lnTo>
                  <a:pt x="0" y="83794"/>
                </a:lnTo>
                <a:lnTo>
                  <a:pt x="23355" y="85128"/>
                </a:lnTo>
                <a:lnTo>
                  <a:pt x="16497" y="0"/>
                </a:lnTo>
                <a:close/>
              </a:path>
            </a:pathLst>
          </a:custGeom>
          <a:solidFill>
            <a:srgbClr val="FFB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07642" y="4237482"/>
            <a:ext cx="8525510" cy="615950"/>
          </a:xfrm>
          <a:custGeom>
            <a:avLst/>
            <a:gdLst/>
            <a:ahLst/>
            <a:cxnLst/>
            <a:rect l="l" t="t" r="r" b="b"/>
            <a:pathLst>
              <a:path w="8525510" h="615950">
                <a:moveTo>
                  <a:pt x="8525256" y="0"/>
                </a:moveTo>
                <a:lnTo>
                  <a:pt x="8516434" y="49933"/>
                </a:lnTo>
                <a:lnTo>
                  <a:pt x="8490894" y="97301"/>
                </a:lnTo>
                <a:lnTo>
                  <a:pt x="8450023" y="141471"/>
                </a:lnTo>
                <a:lnTo>
                  <a:pt x="8395210" y="181808"/>
                </a:lnTo>
                <a:lnTo>
                  <a:pt x="8327840" y="217679"/>
                </a:lnTo>
                <a:lnTo>
                  <a:pt x="8289881" y="233741"/>
                </a:lnTo>
                <a:lnTo>
                  <a:pt x="8249303" y="248449"/>
                </a:lnTo>
                <a:lnTo>
                  <a:pt x="8206280" y="261724"/>
                </a:lnTo>
                <a:lnTo>
                  <a:pt x="8160986" y="273485"/>
                </a:lnTo>
                <a:lnTo>
                  <a:pt x="8113593" y="283655"/>
                </a:lnTo>
                <a:lnTo>
                  <a:pt x="8064276" y="292153"/>
                </a:lnTo>
                <a:lnTo>
                  <a:pt x="8013207" y="298900"/>
                </a:lnTo>
                <a:lnTo>
                  <a:pt x="7960561" y="303818"/>
                </a:lnTo>
                <a:lnTo>
                  <a:pt x="7906510" y="306827"/>
                </a:lnTo>
                <a:lnTo>
                  <a:pt x="7851228" y="307848"/>
                </a:lnTo>
                <a:lnTo>
                  <a:pt x="4974755" y="307848"/>
                </a:lnTo>
                <a:lnTo>
                  <a:pt x="4919475" y="308868"/>
                </a:lnTo>
                <a:lnTo>
                  <a:pt x="4865425" y="311877"/>
                </a:lnTo>
                <a:lnTo>
                  <a:pt x="4812780" y="316795"/>
                </a:lnTo>
                <a:lnTo>
                  <a:pt x="4761712" y="323542"/>
                </a:lnTo>
                <a:lnTo>
                  <a:pt x="4712395" y="332040"/>
                </a:lnTo>
                <a:lnTo>
                  <a:pt x="4665003" y="342210"/>
                </a:lnTo>
                <a:lnTo>
                  <a:pt x="4619708" y="353971"/>
                </a:lnTo>
                <a:lnTo>
                  <a:pt x="4576685" y="367246"/>
                </a:lnTo>
                <a:lnTo>
                  <a:pt x="4536107" y="381954"/>
                </a:lnTo>
                <a:lnTo>
                  <a:pt x="4498147" y="398016"/>
                </a:lnTo>
                <a:lnTo>
                  <a:pt x="4462980" y="415353"/>
                </a:lnTo>
                <a:lnTo>
                  <a:pt x="4401713" y="453536"/>
                </a:lnTo>
                <a:lnTo>
                  <a:pt x="4353697" y="495869"/>
                </a:lnTo>
                <a:lnTo>
                  <a:pt x="4320317" y="541718"/>
                </a:lnTo>
                <a:lnTo>
                  <a:pt x="4302962" y="590448"/>
                </a:lnTo>
                <a:lnTo>
                  <a:pt x="4300728" y="615696"/>
                </a:lnTo>
                <a:lnTo>
                  <a:pt x="4298493" y="590448"/>
                </a:lnTo>
                <a:lnTo>
                  <a:pt x="4281139" y="541718"/>
                </a:lnTo>
                <a:lnTo>
                  <a:pt x="4247760" y="495869"/>
                </a:lnTo>
                <a:lnTo>
                  <a:pt x="4199745" y="453536"/>
                </a:lnTo>
                <a:lnTo>
                  <a:pt x="4138481" y="415353"/>
                </a:lnTo>
                <a:lnTo>
                  <a:pt x="4103314" y="398016"/>
                </a:lnTo>
                <a:lnTo>
                  <a:pt x="4065355" y="381954"/>
                </a:lnTo>
                <a:lnTo>
                  <a:pt x="4024778" y="367246"/>
                </a:lnTo>
                <a:lnTo>
                  <a:pt x="3981756" y="353971"/>
                </a:lnTo>
                <a:lnTo>
                  <a:pt x="3936462" y="342210"/>
                </a:lnTo>
                <a:lnTo>
                  <a:pt x="3889071" y="332040"/>
                </a:lnTo>
                <a:lnTo>
                  <a:pt x="3839754" y="323542"/>
                </a:lnTo>
                <a:lnTo>
                  <a:pt x="3788687" y="316795"/>
                </a:lnTo>
                <a:lnTo>
                  <a:pt x="3736042" y="311877"/>
                </a:lnTo>
                <a:lnTo>
                  <a:pt x="3681993" y="308868"/>
                </a:lnTo>
                <a:lnTo>
                  <a:pt x="3626713" y="307848"/>
                </a:lnTo>
                <a:lnTo>
                  <a:pt x="674027" y="307848"/>
                </a:lnTo>
                <a:lnTo>
                  <a:pt x="618745" y="306827"/>
                </a:lnTo>
                <a:lnTo>
                  <a:pt x="564694" y="303818"/>
                </a:lnTo>
                <a:lnTo>
                  <a:pt x="512048" y="298900"/>
                </a:lnTo>
                <a:lnTo>
                  <a:pt x="460979" y="292153"/>
                </a:lnTo>
                <a:lnTo>
                  <a:pt x="411662" y="283655"/>
                </a:lnTo>
                <a:lnTo>
                  <a:pt x="364269" y="273485"/>
                </a:lnTo>
                <a:lnTo>
                  <a:pt x="318975" y="261724"/>
                </a:lnTo>
                <a:lnTo>
                  <a:pt x="275952" y="248449"/>
                </a:lnTo>
                <a:lnTo>
                  <a:pt x="235374" y="233741"/>
                </a:lnTo>
                <a:lnTo>
                  <a:pt x="197415" y="217679"/>
                </a:lnTo>
                <a:lnTo>
                  <a:pt x="162247" y="200342"/>
                </a:lnTo>
                <a:lnTo>
                  <a:pt x="100982" y="162159"/>
                </a:lnTo>
                <a:lnTo>
                  <a:pt x="52967" y="119826"/>
                </a:lnTo>
                <a:lnTo>
                  <a:pt x="19588" y="73977"/>
                </a:lnTo>
                <a:lnTo>
                  <a:pt x="2234" y="25247"/>
                </a:lnTo>
                <a:lnTo>
                  <a:pt x="0" y="0"/>
                </a:lnTo>
              </a:path>
            </a:pathLst>
          </a:custGeom>
          <a:ln w="2857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</a:t>
            </a:r>
            <a:r>
              <a:rPr spc="5" dirty="0"/>
              <a:t>mp</a:t>
            </a:r>
            <a:r>
              <a:rPr spc="55" dirty="0"/>
              <a:t>r</a:t>
            </a:r>
            <a:r>
              <a:rPr dirty="0"/>
              <a:t>ovin</a:t>
            </a:r>
            <a:r>
              <a:rPr spc="5" dirty="0"/>
              <a:t>g</a:t>
            </a:r>
            <a:r>
              <a:rPr spc="20" dirty="0"/>
              <a:t> </a:t>
            </a:r>
            <a:r>
              <a:rPr spc="10" dirty="0"/>
              <a:t>H</a:t>
            </a:r>
            <a:r>
              <a:rPr spc="5" dirty="0"/>
              <a:t>e</a:t>
            </a:r>
            <a:r>
              <a:rPr dirty="0"/>
              <a:t>al</a:t>
            </a:r>
            <a:r>
              <a:rPr spc="10" dirty="0"/>
              <a:t>t</a:t>
            </a:r>
            <a:r>
              <a:rPr spc="5" dirty="0"/>
              <a:t>h</a:t>
            </a:r>
            <a:r>
              <a:rPr dirty="0"/>
              <a:t> an</a:t>
            </a:r>
            <a:r>
              <a:rPr spc="5" dirty="0"/>
              <a:t>d</a:t>
            </a:r>
            <a:r>
              <a:rPr spc="10" dirty="0"/>
              <a:t> </a:t>
            </a:r>
            <a:r>
              <a:rPr spc="5" dirty="0"/>
              <a:t>Bu</a:t>
            </a:r>
            <a:r>
              <a:rPr dirty="0"/>
              <a:t>ildin</a:t>
            </a:r>
            <a:r>
              <a:rPr spc="5" dirty="0"/>
              <a:t>g</a:t>
            </a:r>
            <a:r>
              <a:rPr spc="-5" dirty="0"/>
              <a:t> </a:t>
            </a:r>
            <a:r>
              <a:rPr spc="5" dirty="0"/>
              <a:t>Re</a:t>
            </a:r>
            <a:r>
              <a:rPr dirty="0"/>
              <a:t>adin</a:t>
            </a:r>
            <a:r>
              <a:rPr spc="5" dirty="0"/>
              <a:t>es</a:t>
            </a:r>
            <a:r>
              <a:rPr spc="-20" dirty="0"/>
              <a:t>s</a:t>
            </a:r>
            <a:r>
              <a:rPr dirty="0"/>
              <a:t>.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10" dirty="0"/>
              <a:t>t</a:t>
            </a:r>
            <a:r>
              <a:rPr dirty="0"/>
              <a:t>i</a:t>
            </a:r>
            <a:r>
              <a:rPr spc="5" dirty="0"/>
              <a:t>m</a:t>
            </a:r>
            <a:r>
              <a:rPr spc="-20" dirty="0"/>
              <a:t>e</a:t>
            </a:r>
            <a:r>
              <a:rPr dirty="0"/>
              <a:t>,</a:t>
            </a:r>
            <a:r>
              <a:rPr spc="15" dirty="0"/>
              <a:t>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-35" dirty="0"/>
              <a:t>w</a:t>
            </a:r>
            <a:r>
              <a:rPr dirty="0"/>
              <a:t>h</a:t>
            </a:r>
            <a:r>
              <a:rPr spc="5" dirty="0"/>
              <a:t>e</a:t>
            </a:r>
            <a:r>
              <a:rPr spc="55" dirty="0"/>
              <a:t>r</a:t>
            </a:r>
            <a:r>
              <a:rPr spc="5" dirty="0"/>
              <a:t>e</a:t>
            </a:r>
            <a:r>
              <a:rPr spc="40" dirty="0"/>
              <a:t> </a:t>
            </a:r>
            <a:r>
              <a:rPr spc="20" dirty="0"/>
              <a:t>—</a:t>
            </a:r>
            <a:r>
              <a:rPr spc="15" dirty="0"/>
              <a:t> </a:t>
            </a:r>
            <a:r>
              <a:rPr spc="10" dirty="0"/>
              <a:t>A</a:t>
            </a:r>
            <a:r>
              <a:rPr dirty="0"/>
              <a:t>l</a:t>
            </a:r>
            <a:r>
              <a:rPr spc="-10" dirty="0"/>
              <a:t>w</a:t>
            </a:r>
            <a:r>
              <a:rPr dirty="0"/>
              <a:t>ays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268" y="6126479"/>
            <a:ext cx="740663" cy="731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77600" y="6192011"/>
            <a:ext cx="609599" cy="609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0362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95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7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679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71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063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255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47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961" y="119405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764262" y="259021"/>
            <a:ext cx="1447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8D8F93"/>
                </a:solidFill>
                <a:latin typeface="Franklin Gothic Book"/>
                <a:cs typeface="Franklin Gothic Book"/>
              </a:rPr>
              <a:t>9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6492" y="1124711"/>
            <a:ext cx="10611599" cy="50672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88340" y="243570"/>
            <a:ext cx="6019165" cy="785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900"/>
              </a:lnSpc>
            </a:pPr>
            <a:r>
              <a:rPr sz="1600" spc="0" dirty="0">
                <a:solidFill>
                  <a:srgbClr val="00AF50"/>
                </a:solidFill>
                <a:latin typeface="Franklin Gothic Book"/>
                <a:cs typeface="Franklin Gothic Book"/>
              </a:rPr>
              <a:t>U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N</a:t>
            </a:r>
            <a:r>
              <a:rPr sz="1600" dirty="0">
                <a:solidFill>
                  <a:srgbClr val="00AF50"/>
                </a:solidFill>
                <a:latin typeface="Franklin Gothic Book"/>
                <a:cs typeface="Franklin Gothic Book"/>
              </a:rPr>
              <a:t>CL</a:t>
            </a:r>
            <a:r>
              <a:rPr sz="1600" spc="-5" dirty="0">
                <a:solidFill>
                  <a:srgbClr val="00AF50"/>
                </a:solidFill>
                <a:latin typeface="Franklin Gothic Book"/>
                <a:cs typeface="Franklin Gothic Book"/>
              </a:rPr>
              <a:t>A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SSI</a:t>
            </a:r>
            <a:r>
              <a:rPr sz="1600" spc="-5" dirty="0">
                <a:solidFill>
                  <a:srgbClr val="00AF50"/>
                </a:solidFill>
                <a:latin typeface="Franklin Gothic Book"/>
                <a:cs typeface="Franklin Gothic Book"/>
              </a:rPr>
              <a:t>FI</a:t>
            </a:r>
            <a:r>
              <a:rPr sz="1600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ED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ts val="4420"/>
              </a:lnSpc>
            </a:pPr>
            <a:r>
              <a:rPr sz="3700" spc="1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W</a:t>
            </a:r>
            <a:r>
              <a:rPr sz="3700" spc="-3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h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y</a:t>
            </a:r>
            <a:r>
              <a:rPr sz="3700" spc="-2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N</a:t>
            </a:r>
            <a:r>
              <a:rPr sz="3700" spc="-3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o</a:t>
            </a:r>
            <a:r>
              <a:rPr sz="3700" spc="1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w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?</a:t>
            </a:r>
            <a:r>
              <a:rPr sz="3700" spc="-1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Barri</a:t>
            </a:r>
            <a:r>
              <a:rPr sz="3700" spc="-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sz="3700" spc="4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r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s</a:t>
            </a:r>
            <a:r>
              <a:rPr sz="3700" spc="-1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700" spc="-6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t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o</a:t>
            </a:r>
            <a:r>
              <a:rPr sz="3700" spc="5" dirty="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sz="3700" spc="1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Car</a:t>
            </a:r>
            <a:r>
              <a:rPr sz="3700" dirty="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endParaRPr sz="3700">
              <a:latin typeface="Franklin Gothic Medium"/>
              <a:cs typeface="Franklin Gothic Medium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</a:t>
            </a:r>
            <a:r>
              <a:rPr spc="5" dirty="0"/>
              <a:t>mp</a:t>
            </a:r>
            <a:r>
              <a:rPr spc="55" dirty="0"/>
              <a:t>r</a:t>
            </a:r>
            <a:r>
              <a:rPr dirty="0"/>
              <a:t>ovin</a:t>
            </a:r>
            <a:r>
              <a:rPr spc="5" dirty="0"/>
              <a:t>g</a:t>
            </a:r>
            <a:r>
              <a:rPr spc="20" dirty="0"/>
              <a:t> </a:t>
            </a:r>
            <a:r>
              <a:rPr spc="10" dirty="0"/>
              <a:t>H</a:t>
            </a:r>
            <a:r>
              <a:rPr spc="5" dirty="0"/>
              <a:t>e</a:t>
            </a:r>
            <a:r>
              <a:rPr dirty="0"/>
              <a:t>al</a:t>
            </a:r>
            <a:r>
              <a:rPr spc="10" dirty="0"/>
              <a:t>t</a:t>
            </a:r>
            <a:r>
              <a:rPr spc="5" dirty="0"/>
              <a:t>h</a:t>
            </a:r>
            <a:r>
              <a:rPr dirty="0"/>
              <a:t> an</a:t>
            </a:r>
            <a:r>
              <a:rPr spc="5" dirty="0"/>
              <a:t>d</a:t>
            </a:r>
            <a:r>
              <a:rPr spc="10" dirty="0"/>
              <a:t> </a:t>
            </a:r>
            <a:r>
              <a:rPr spc="5" dirty="0"/>
              <a:t>Bu</a:t>
            </a:r>
            <a:r>
              <a:rPr dirty="0"/>
              <a:t>ildin</a:t>
            </a:r>
            <a:r>
              <a:rPr spc="5" dirty="0"/>
              <a:t>g</a:t>
            </a:r>
            <a:r>
              <a:rPr spc="-5" dirty="0"/>
              <a:t> </a:t>
            </a:r>
            <a:r>
              <a:rPr spc="5" dirty="0"/>
              <a:t>Re</a:t>
            </a:r>
            <a:r>
              <a:rPr dirty="0"/>
              <a:t>adin</a:t>
            </a:r>
            <a:r>
              <a:rPr spc="5" dirty="0"/>
              <a:t>es</a:t>
            </a:r>
            <a:r>
              <a:rPr spc="-20" dirty="0"/>
              <a:t>s</a:t>
            </a:r>
            <a:r>
              <a:rPr dirty="0"/>
              <a:t>.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10" dirty="0"/>
              <a:t>t</a:t>
            </a:r>
            <a:r>
              <a:rPr dirty="0"/>
              <a:t>i</a:t>
            </a:r>
            <a:r>
              <a:rPr spc="5" dirty="0"/>
              <a:t>m</a:t>
            </a:r>
            <a:r>
              <a:rPr spc="-20" dirty="0"/>
              <a:t>e</a:t>
            </a:r>
            <a:r>
              <a:rPr dirty="0"/>
              <a:t>,</a:t>
            </a:r>
            <a:r>
              <a:rPr spc="15" dirty="0"/>
              <a:t> </a:t>
            </a:r>
            <a:r>
              <a:rPr spc="5" dirty="0"/>
              <a:t>An</a:t>
            </a:r>
            <a:r>
              <a:rPr spc="-5" dirty="0"/>
              <a:t>y</a:t>
            </a:r>
            <a:r>
              <a:rPr spc="-35" dirty="0"/>
              <a:t>w</a:t>
            </a:r>
            <a:r>
              <a:rPr dirty="0"/>
              <a:t>h</a:t>
            </a:r>
            <a:r>
              <a:rPr spc="5" dirty="0"/>
              <a:t>e</a:t>
            </a:r>
            <a:r>
              <a:rPr spc="55" dirty="0"/>
              <a:t>r</a:t>
            </a:r>
            <a:r>
              <a:rPr spc="5" dirty="0"/>
              <a:t>e</a:t>
            </a:r>
            <a:r>
              <a:rPr spc="40" dirty="0"/>
              <a:t> </a:t>
            </a:r>
            <a:r>
              <a:rPr spc="20" dirty="0"/>
              <a:t>—</a:t>
            </a:r>
            <a:r>
              <a:rPr spc="15" dirty="0"/>
              <a:t> </a:t>
            </a:r>
            <a:r>
              <a:rPr spc="10" dirty="0"/>
              <a:t>A</a:t>
            </a:r>
            <a:r>
              <a:rPr dirty="0"/>
              <a:t>l</a:t>
            </a:r>
            <a:r>
              <a:rPr spc="-10" dirty="0"/>
              <a:t>w</a:t>
            </a:r>
            <a:r>
              <a:rPr dirty="0"/>
              <a:t>ays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635195" y="1745622"/>
            <a:ext cx="1464945" cy="2776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>
              <a:lnSpc>
                <a:spcPct val="100000"/>
              </a:lnSpc>
            </a:pPr>
            <a:r>
              <a:rPr sz="1400" spc="5" dirty="0">
                <a:solidFill>
                  <a:srgbClr val="283446"/>
                </a:solidFill>
                <a:latin typeface="Franklin Gothic Medium"/>
                <a:cs typeface="Franklin Gothic Medium"/>
              </a:rPr>
              <a:t>O</a:t>
            </a:r>
            <a:r>
              <a:rPr sz="1400" spc="10" dirty="0">
                <a:solidFill>
                  <a:srgbClr val="283446"/>
                </a:solidFill>
                <a:latin typeface="Franklin Gothic Medium"/>
                <a:cs typeface="Franklin Gothic Medium"/>
              </a:rPr>
              <a:t>u</a:t>
            </a:r>
            <a:r>
              <a:rPr sz="1400" dirty="0">
                <a:solidFill>
                  <a:srgbClr val="283446"/>
                </a:solidFill>
                <a:latin typeface="Franklin Gothic Medium"/>
                <a:cs typeface="Franklin Gothic Medium"/>
              </a:rPr>
              <a:t>r</a:t>
            </a:r>
            <a:r>
              <a:rPr sz="1400" spc="-40" dirty="0">
                <a:solidFill>
                  <a:srgbClr val="283446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283446"/>
                </a:solidFill>
                <a:latin typeface="Franklin Gothic Medium"/>
                <a:cs typeface="Franklin Gothic Medium"/>
              </a:rPr>
              <a:t>R</a:t>
            </a:r>
            <a:r>
              <a:rPr sz="1400" spc="5" dirty="0">
                <a:solidFill>
                  <a:srgbClr val="283446"/>
                </a:solidFill>
                <a:latin typeface="Franklin Gothic Medium"/>
                <a:cs typeface="Franklin Gothic Medium"/>
              </a:rPr>
              <a:t>e</a:t>
            </a:r>
            <a:r>
              <a:rPr sz="1400" spc="10" dirty="0">
                <a:solidFill>
                  <a:srgbClr val="283446"/>
                </a:solidFill>
                <a:latin typeface="Franklin Gothic Medium"/>
                <a:cs typeface="Franklin Gothic Medium"/>
              </a:rPr>
              <a:t>s</a:t>
            </a:r>
            <a:r>
              <a:rPr sz="1400" spc="-5" dirty="0">
                <a:solidFill>
                  <a:srgbClr val="283446"/>
                </a:solidFill>
                <a:latin typeface="Franklin Gothic Medium"/>
                <a:cs typeface="Franklin Gothic Medium"/>
              </a:rPr>
              <a:t>p</a:t>
            </a:r>
            <a:r>
              <a:rPr sz="1400" spc="-15" dirty="0">
                <a:solidFill>
                  <a:srgbClr val="283446"/>
                </a:solidFill>
                <a:latin typeface="Franklin Gothic Medium"/>
                <a:cs typeface="Franklin Gothic Medium"/>
              </a:rPr>
              <a:t>o</a:t>
            </a:r>
            <a:r>
              <a:rPr sz="1400" spc="5" dirty="0">
                <a:solidFill>
                  <a:srgbClr val="283446"/>
                </a:solidFill>
                <a:latin typeface="Franklin Gothic Medium"/>
                <a:cs typeface="Franklin Gothic Medium"/>
              </a:rPr>
              <a:t>n</a:t>
            </a:r>
            <a:r>
              <a:rPr sz="1400" spc="-5" dirty="0">
                <a:solidFill>
                  <a:srgbClr val="283446"/>
                </a:solidFill>
                <a:latin typeface="Franklin Gothic Medium"/>
                <a:cs typeface="Franklin Gothic Medium"/>
              </a:rPr>
              <a:t>s</a:t>
            </a:r>
            <a:r>
              <a:rPr sz="1400" dirty="0">
                <a:solidFill>
                  <a:srgbClr val="283446"/>
                </a:solidFill>
                <a:latin typeface="Franklin Gothic Medium"/>
                <a:cs typeface="Franklin Gothic Medium"/>
              </a:rPr>
              <a:t>e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“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W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000" i="1" spc="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are</a:t>
            </a:r>
            <a:r>
              <a:rPr sz="1000" i="1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oi</a:t>
            </a:r>
            <a:r>
              <a:rPr sz="1000" i="1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000" i="1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endParaRPr sz="1000">
              <a:latin typeface="Franklin Gothic Book"/>
              <a:cs typeface="Franklin Gothic Book"/>
            </a:endParaRPr>
          </a:p>
          <a:p>
            <a:pPr marL="12700" marR="15875">
              <a:lnSpc>
                <a:spcPts val="1080"/>
              </a:lnSpc>
              <a:spcBef>
                <a:spcPts val="254"/>
              </a:spcBef>
            </a:pP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shi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ft</a:t>
            </a:r>
            <a:r>
              <a:rPr sz="1000" i="1" spc="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rom</a:t>
            </a:r>
            <a:r>
              <a:rPr sz="1000" i="1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000" i="1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roduc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v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y f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ocu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s</a:t>
            </a:r>
            <a:r>
              <a:rPr sz="1000" i="1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000" i="1" spc="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000" i="1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000" i="1" spc="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000" i="1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v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alue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,</a:t>
            </a:r>
            <a:r>
              <a:rPr sz="1000" i="1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b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u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t v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alue</a:t>
            </a:r>
            <a:r>
              <a:rPr sz="1000" i="1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rom</a:t>
            </a:r>
            <a:r>
              <a:rPr sz="1000" i="1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th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000" i="1" spc="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ers</a:t>
            </a:r>
            <a:r>
              <a:rPr sz="1000" i="1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000" i="1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000" i="1" spc="0" dirty="0">
                <a:solidFill>
                  <a:srgbClr val="454545"/>
                </a:solidFill>
                <a:latin typeface="Franklin Gothic Book"/>
                <a:cs typeface="Franklin Gothic Book"/>
              </a:rPr>
              <a:t>v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000" i="1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th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000" i="1" spc="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pat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ie</a:t>
            </a:r>
            <a:r>
              <a:rPr sz="1000" i="1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000" i="1" spc="5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an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000" i="1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th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ro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v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ider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.”</a:t>
            </a:r>
            <a:endParaRPr sz="1000">
              <a:latin typeface="Franklin Gothic Book"/>
              <a:cs typeface="Franklin Gothic Book"/>
            </a:endParaRPr>
          </a:p>
          <a:p>
            <a:pPr marL="76200" indent="-63500">
              <a:lnSpc>
                <a:spcPct val="100000"/>
              </a:lnSpc>
              <a:spcBef>
                <a:spcPts val="100"/>
              </a:spcBef>
              <a:buClr>
                <a:srgbClr val="454545"/>
              </a:buClr>
              <a:buFont typeface="Franklin Gothic Book"/>
              <a:buChar char="-"/>
              <a:tabLst>
                <a:tab pos="76835" algn="l"/>
              </a:tabLst>
            </a:pP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L</a:t>
            </a:r>
            <a:r>
              <a:rPr sz="1000" i="1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000" i="1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Cr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sl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000" i="1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4"/>
              </a:spcBef>
              <a:buClr>
                <a:srgbClr val="454545"/>
              </a:buClr>
              <a:buFont typeface="Franklin Gothic Book"/>
              <a:buChar char="-"/>
            </a:pPr>
            <a:endParaRPr sz="1350">
              <a:latin typeface="Times New Roman"/>
              <a:cs typeface="Times New Roman"/>
            </a:endParaRPr>
          </a:p>
          <a:p>
            <a:pPr marL="12700" marR="5080">
              <a:lnSpc>
                <a:spcPts val="1080"/>
              </a:lnSpc>
            </a:pP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“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No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000" i="1" spc="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cha</a:t>
            </a:r>
            <a:r>
              <a:rPr sz="1000" i="1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ge</a:t>
            </a:r>
            <a:r>
              <a:rPr sz="1000" i="1" spc="3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</a:t>
            </a:r>
            <a:r>
              <a:rPr sz="1000" i="1" spc="1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th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000" i="1" spc="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sa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ke 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000" i="1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ch</a:t>
            </a:r>
            <a:r>
              <a:rPr sz="1000" i="1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an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,</a:t>
            </a:r>
            <a:r>
              <a:rPr sz="1000" i="1" spc="4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b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u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t 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000" i="1" spc="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l</a:t>
            </a:r>
            <a:r>
              <a:rPr sz="1000" i="1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000" i="1" spc="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in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li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000" i="1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m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000" i="1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000" i="1" spc="3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wi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000" i="1" spc="2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th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 D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f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000" i="1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se</a:t>
            </a:r>
            <a:r>
              <a:rPr sz="1000" i="1" spc="4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eal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000" i="1" spc="3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Ag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e</a:t>
            </a:r>
            <a:r>
              <a:rPr sz="1000" i="1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c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y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 missio</a:t>
            </a:r>
            <a:r>
              <a:rPr sz="1000" i="1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—t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000" i="1" spc="4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su</a:t>
            </a:r>
            <a:r>
              <a:rPr sz="1000" i="1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pp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or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000" i="1" spc="3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ou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r 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Nat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ion</a:t>
            </a:r>
            <a:r>
              <a:rPr sz="1000" i="1" spc="30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by 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im</a:t>
            </a:r>
            <a:r>
              <a:rPr sz="1000" i="1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p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ro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v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i</a:t>
            </a:r>
            <a:r>
              <a:rPr sz="1000" i="1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000" i="1" spc="2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he</a:t>
            </a:r>
            <a:r>
              <a:rPr sz="1000" i="1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l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h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000" i="1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r>
              <a:rPr sz="1000" i="1" spc="15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buildi</a:t>
            </a:r>
            <a:r>
              <a:rPr sz="1000" i="1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 readi</a:t>
            </a:r>
            <a:r>
              <a:rPr sz="1000" i="1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ess</a:t>
            </a:r>
            <a:r>
              <a:rPr sz="1000" i="1" spc="-5" dirty="0">
                <a:solidFill>
                  <a:srgbClr val="454545"/>
                </a:solidFill>
                <a:latin typeface="Franklin Gothic Book"/>
                <a:cs typeface="Franklin Gothic Book"/>
              </a:rPr>
              <a:t>.”</a:t>
            </a:r>
            <a:endParaRPr sz="1000">
              <a:latin typeface="Franklin Gothic Book"/>
              <a:cs typeface="Franklin Gothic Book"/>
            </a:endParaRPr>
          </a:p>
          <a:p>
            <a:pPr marL="76200" indent="-63500">
              <a:lnSpc>
                <a:spcPct val="100000"/>
              </a:lnSpc>
              <a:spcBef>
                <a:spcPts val="100"/>
              </a:spcBef>
              <a:buClr>
                <a:srgbClr val="454545"/>
              </a:buClr>
              <a:buFont typeface="Franklin Gothic Book"/>
              <a:buChar char="-"/>
              <a:tabLst>
                <a:tab pos="76835" algn="l"/>
              </a:tabLst>
            </a:pP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L</a:t>
            </a:r>
            <a:r>
              <a:rPr sz="1000" i="1" dirty="0">
                <a:solidFill>
                  <a:srgbClr val="454545"/>
                </a:solidFill>
                <a:latin typeface="Franklin Gothic Book"/>
                <a:cs typeface="Franklin Gothic Book"/>
              </a:rPr>
              <a:t>T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G</a:t>
            </a:r>
            <a:r>
              <a:rPr sz="1000" i="1" dirty="0">
                <a:solidFill>
                  <a:srgbClr val="454545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Cr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o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sl</a:t>
            </a:r>
            <a:r>
              <a:rPr sz="1000" i="1" spc="-15" dirty="0">
                <a:solidFill>
                  <a:srgbClr val="454545"/>
                </a:solidFill>
                <a:latin typeface="Franklin Gothic Book"/>
                <a:cs typeface="Franklin Gothic Book"/>
              </a:rPr>
              <a:t>a</a:t>
            </a:r>
            <a:r>
              <a:rPr sz="1000" i="1" spc="-20" dirty="0">
                <a:solidFill>
                  <a:srgbClr val="454545"/>
                </a:solidFill>
                <a:latin typeface="Franklin Gothic Book"/>
                <a:cs typeface="Franklin Gothic Book"/>
              </a:rPr>
              <a:t>n</a:t>
            </a:r>
            <a:r>
              <a:rPr sz="1000" i="1" spc="-10" dirty="0">
                <a:solidFill>
                  <a:srgbClr val="454545"/>
                </a:solidFill>
                <a:latin typeface="Franklin Gothic Book"/>
                <a:cs typeface="Franklin Gothic Book"/>
              </a:rPr>
              <a:t>d</a:t>
            </a:r>
            <a:endParaRPr sz="1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2255</Words>
  <Application>Microsoft Office PowerPoint</Application>
  <PresentationFormat>Widescreen</PresentationFormat>
  <Paragraphs>299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 Narrow</vt:lpstr>
      <vt:lpstr>Calibri</vt:lpstr>
      <vt:lpstr>Franklin Gothic Book</vt:lpstr>
      <vt:lpstr>Franklin Gothic Medium</vt:lpstr>
      <vt:lpstr>Garamond</vt:lpstr>
      <vt:lpstr>Segoe UI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96th Medical Group, Eglin AFB, FL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Courtney, John [USA]</dc:creator>
  <cp:lastModifiedBy>Lori Lawrence</cp:lastModifiedBy>
  <cp:revision>1</cp:revision>
  <dcterms:created xsi:type="dcterms:W3CDTF">2024-02-14T11:35:21Z</dcterms:created>
  <dcterms:modified xsi:type="dcterms:W3CDTF">2024-02-14T16:42:16Z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2024-02-02T00:00:00Z</vt:filetime>
  </property>
  <property fmtid="{D5CDD505-2E9C-101B-9397-08002B2CF9AE}" pid="3" name="LastSaved">
    <vt:filetime>2024-02-14T00:00:00Z</vt:filetime>
  </property>
</Properties>
</file>