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6.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77" r:id="rId5"/>
    <p:sldMasterId id="2147483692" r:id="rId6"/>
    <p:sldMasterId id="2147483715" r:id="rId7"/>
    <p:sldMasterId id="2147483748" r:id="rId8"/>
    <p:sldMasterId id="2147483771" r:id="rId9"/>
    <p:sldMasterId id="2147483790" r:id="rId10"/>
  </p:sldMasterIdLst>
  <p:notesMasterIdLst>
    <p:notesMasterId r:id="rId32"/>
  </p:notesMasterIdLst>
  <p:sldIdLst>
    <p:sldId id="259" r:id="rId11"/>
    <p:sldId id="2147482725" r:id="rId12"/>
    <p:sldId id="2147482724" r:id="rId13"/>
    <p:sldId id="2147482723" r:id="rId14"/>
    <p:sldId id="2147482714" r:id="rId15"/>
    <p:sldId id="2147482781" r:id="rId16"/>
    <p:sldId id="2147482704" r:id="rId17"/>
    <p:sldId id="2147482782" r:id="rId18"/>
    <p:sldId id="2147482720" r:id="rId19"/>
    <p:sldId id="2147482707" r:id="rId20"/>
    <p:sldId id="2147482719" r:id="rId21"/>
    <p:sldId id="2147482726" r:id="rId22"/>
    <p:sldId id="2147482658" r:id="rId23"/>
    <p:sldId id="2147482645" r:id="rId24"/>
    <p:sldId id="2147482644" r:id="rId25"/>
    <p:sldId id="2147482667" r:id="rId26"/>
    <p:sldId id="2147482656" r:id="rId27"/>
    <p:sldId id="2147482660" r:id="rId28"/>
    <p:sldId id="2147482652" r:id="rId29"/>
    <p:sldId id="2147482777" r:id="rId30"/>
    <p:sldId id="21474827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0CC8A1-B3DF-4E1A-B1AD-E787E7A98001}">
          <p14:sldIdLst>
            <p14:sldId id="259"/>
          </p14:sldIdLst>
        </p14:section>
        <p14:section name="Executive Summary" id="{9455A1AA-9C2F-46C1-99BE-2F0F6ADE55A9}">
          <p14:sldIdLst>
            <p14:sldId id="2147482725"/>
            <p14:sldId id="2147482724"/>
            <p14:sldId id="2147482723"/>
            <p14:sldId id="2147482714"/>
            <p14:sldId id="2147482781"/>
            <p14:sldId id="2147482704"/>
          </p14:sldIdLst>
        </p14:section>
        <p14:section name="Transform" id="{21F3F040-08FD-4C11-A2C1-391857375783}">
          <p14:sldIdLst>
            <p14:sldId id="2147482782"/>
            <p14:sldId id="2147482720"/>
            <p14:sldId id="2147482707"/>
            <p14:sldId id="2147482719"/>
            <p14:sldId id="2147482726"/>
            <p14:sldId id="2147482658"/>
            <p14:sldId id="2147482645"/>
            <p14:sldId id="2147482644"/>
            <p14:sldId id="2147482667"/>
            <p14:sldId id="2147482656"/>
            <p14:sldId id="2147482660"/>
            <p14:sldId id="2147482652"/>
            <p14:sldId id="2147482777"/>
            <p14:sldId id="2147482778"/>
          </p14:sldIdLst>
        </p14:section>
        <p14:section name="Enable" id="{1EBB83B9-9E45-41E6-9424-4523760EA5BE}">
          <p14:sldIdLst/>
        </p14:section>
        <p14:section name="Partner" id="{AE0173F7-5E46-4851-873F-D047B2290251}">
          <p14:sldIdLst/>
        </p14:section>
        <p14:section name="Inspire" id="{64AC89AE-5F82-4EFD-B7A8-11CDD677413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50671B-A62D-CF56-5C03-78185781DE9D}" name="Abreu, Dianna [USA]" initials="" userId="S::582703@bah.com::76858748-ab51-40e3-860f-57e5a3eacc39" providerId="AD"/>
  <p188:author id="{7B906A6C-7B32-0883-4E43-9A3E0363A49E}" name="Dong, Vincent [USA]" initials="DV[" userId="S::611349@bah.com::aa3f0788-4cf9-44d5-92b1-2270d0dabbff" providerId="AD"/>
  <p188:author id="{0C4B8583-005D-6115-98C2-C8627714A2EA}" name="Katherine Olson" initials="KO" userId="S::614560@bah.com::28af4f9a-f815-4c71-ba95-1c299963bc04" providerId="AD"/>
  <p188:author id="{3F15E088-B4FB-4B77-143D-61FA16A64462}" name="Feinman, Emma [USA]" initials="FE[" userId="S::591919@bah.com::ed18983b-0340-4e56-a7cf-7e090e6aabf0" providerId="AD"/>
  <p188:author id="{1DD5608F-90A0-22E6-F8E3-A910C704CD89}" name="Lei, Helen [USA]" initials="LH[" userId="S::633976@bah.com::c5187678-aad4-4e82-9827-7591773ffbdb" providerId="AD"/>
  <p188:author id="{0E62539C-5C4B-3B53-0A1C-2969BD27EDB6}" name="Milbergs, Stephanie [USA]" initials="MS[" userId="S::582860@bah.com::e2d8a02f-2f90-4864-9b50-46adb9dcc265" providerId="AD"/>
  <p188:author id="{F4EDF6A9-2212-09CB-3EB5-7269940EC2B8}" name="Rossi, Anthony [USA]" initials="RA[" userId="S::618723@bah.com::a61304be-4c64-4add-b1f8-d0d985f773cc" providerId="AD"/>
  <p188:author id="{3381FEE8-1DD5-FB12-8A3E-806047627052}" name="Lee, Cara [USA]" initials="LC[" userId="S::625967@bah.com::15a20cfe-08d5-401a-8a7b-dd3d114bcd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068"/>
    <a:srgbClr val="7C90B3"/>
    <a:srgbClr val="FFFFFF"/>
    <a:srgbClr val="283446"/>
    <a:srgbClr val="F8F8F8"/>
    <a:srgbClr val="D9D9D9"/>
    <a:srgbClr val="474C56"/>
    <a:srgbClr val="141B28"/>
    <a:srgbClr val="3D4D69"/>
    <a:srgbClr val="6C8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99" autoAdjust="0"/>
  </p:normalViewPr>
  <p:slideViewPr>
    <p:cSldViewPr snapToGrid="0">
      <p:cViewPr varScale="1">
        <p:scale>
          <a:sx n="54" d="100"/>
          <a:sy n="54" d="100"/>
        </p:scale>
        <p:origin x="11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27328542631606"/>
          <c:y val="3.416638797749999E-2"/>
          <c:w val="0.67972696478391059"/>
          <c:h val="0.86722103214415902"/>
        </c:manualLayout>
      </c:layout>
      <c:pieChart>
        <c:varyColors val="1"/>
        <c:ser>
          <c:idx val="0"/>
          <c:order val="0"/>
          <c:tx>
            <c:strRef>
              <c:f>Sheet1!$B$1</c:f>
              <c:strCache>
                <c:ptCount val="1"/>
                <c:pt idx="0">
                  <c:v>Percentage</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345-2043-96A6-79667762034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345-2043-96A6-79667762034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345-2043-96A6-79667762034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345-2043-96A6-7966776203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In Scope</c:v>
                </c:pt>
                <c:pt idx="1">
                  <c:v>Out of Scope </c:v>
                </c:pt>
              </c:strCache>
            </c:strRef>
          </c:cat>
          <c:val>
            <c:numRef>
              <c:f>Sheet1!$B$2:$B$5</c:f>
              <c:numCache>
                <c:formatCode>0%</c:formatCode>
                <c:ptCount val="4"/>
                <c:pt idx="0">
                  <c:v>0.76190476190476186</c:v>
                </c:pt>
                <c:pt idx="1">
                  <c:v>0.23809523809523808</c:v>
                </c:pt>
              </c:numCache>
            </c:numRef>
          </c:val>
          <c:extLst>
            <c:ext xmlns:c16="http://schemas.microsoft.com/office/drawing/2014/chart" uri="{C3380CC4-5D6E-409C-BE32-E72D297353CC}">
              <c16:uniqueId val="{00000008-9345-2043-96A6-796677620342}"/>
            </c:ext>
          </c:extLst>
        </c:ser>
        <c:ser>
          <c:idx val="1"/>
          <c:order val="1"/>
          <c:tx>
            <c:strRef>
              <c:f>Sheet1!$C$1</c:f>
              <c:strCache>
                <c:ptCount val="1"/>
                <c:pt idx="0">
                  <c:v>Amount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D718-4A90-AAB5-4E85339A9D2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B-D718-4A90-AAB5-4E85339A9D2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D-D718-4A90-AAB5-4E85339A9D2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F-D718-4A90-AAB5-4E85339A9D24}"/>
              </c:ext>
            </c:extLst>
          </c:dPt>
          <c:cat>
            <c:strRef>
              <c:f>Sheet1!$A$2:$A$5</c:f>
              <c:strCache>
                <c:ptCount val="2"/>
                <c:pt idx="0">
                  <c:v>In Scope</c:v>
                </c:pt>
                <c:pt idx="1">
                  <c:v>Out of Scope </c:v>
                </c:pt>
              </c:strCache>
            </c:strRef>
          </c:cat>
          <c:val>
            <c:numRef>
              <c:f>Sheet1!$C$2:$C$5</c:f>
              <c:numCache>
                <c:formatCode>General</c:formatCode>
                <c:ptCount val="4"/>
                <c:pt idx="0">
                  <c:v>48</c:v>
                </c:pt>
                <c:pt idx="1">
                  <c:v>15</c:v>
                </c:pt>
              </c:numCache>
            </c:numRef>
          </c:val>
          <c:extLst>
            <c:ext xmlns:c16="http://schemas.microsoft.com/office/drawing/2014/chart" uri="{C3380CC4-5D6E-409C-BE32-E72D297353CC}">
              <c16:uniqueId val="{00000009-9345-2043-96A6-796677620342}"/>
            </c:ext>
          </c:extLst>
        </c:ser>
        <c:dLbls>
          <c:showLegendKey val="0"/>
          <c:showVal val="0"/>
          <c:showCatName val="0"/>
          <c:showSerName val="0"/>
          <c:showPercent val="0"/>
          <c:showBubbleSize val="0"/>
          <c:showLeaderLines val="1"/>
        </c:dLbls>
        <c:firstSliceAng val="12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27328542631606"/>
          <c:y val="6.1559241597662157E-2"/>
          <c:w val="0.66409281856371272"/>
          <c:h val="0.86667954581327999"/>
        </c:manualLayout>
      </c:layout>
      <c:pieChart>
        <c:varyColors val="1"/>
        <c:ser>
          <c:idx val="0"/>
          <c:order val="0"/>
          <c:tx>
            <c:strRef>
              <c:f>Sheet1!$B$1</c:f>
              <c:strCache>
                <c:ptCount val="1"/>
                <c:pt idx="0">
                  <c:v>Percent</c:v>
                </c:pt>
              </c:strCache>
            </c:strRef>
          </c:tx>
          <c:dPt>
            <c:idx val="0"/>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1-A3E1-0044-B4A8-28E6D639DA8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3E1-0044-B4A8-28E6D639DA8A}"/>
              </c:ext>
            </c:extLst>
          </c:dPt>
          <c:dPt>
            <c:idx val="2"/>
            <c:bubble3D val="0"/>
            <c:spPr>
              <a:solidFill>
                <a:schemeClr val="tx1">
                  <a:lumMod val="75000"/>
                </a:schemeClr>
              </a:solidFill>
              <a:ln w="19050">
                <a:solidFill>
                  <a:schemeClr val="lt1"/>
                </a:solidFill>
              </a:ln>
              <a:effectLst/>
            </c:spPr>
            <c:extLst>
              <c:ext xmlns:c16="http://schemas.microsoft.com/office/drawing/2014/chart" uri="{C3380CC4-5D6E-409C-BE32-E72D297353CC}">
                <c16:uniqueId val="{00000005-A3E1-0044-B4A8-28E6D639DA8A}"/>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A3E1-0044-B4A8-28E6D639DA8A}"/>
              </c:ext>
            </c:extLst>
          </c:dPt>
          <c:dLbls>
            <c:dLbl>
              <c:idx val="0"/>
              <c:layout>
                <c:manualLayout>
                  <c:x val="-2.3368424132910976E-2"/>
                  <c:y val="-4.43613071742809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E1-0044-B4A8-28E6D639DA8A}"/>
                </c:ext>
              </c:extLst>
            </c:dLbl>
            <c:dLbl>
              <c:idx val="1"/>
              <c:layout>
                <c:manualLayout>
                  <c:x val="-4.5234210969106126E-2"/>
                  <c:y val="-2.3571075784448219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E1-0044-B4A8-28E6D639DA8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Immersive </c:v>
                </c:pt>
                <c:pt idx="1">
                  <c:v>Robotics</c:v>
                </c:pt>
                <c:pt idx="2">
                  <c:v>Digital Health</c:v>
                </c:pt>
                <c:pt idx="3">
                  <c:v>Data Transformation </c:v>
                </c:pt>
              </c:strCache>
            </c:strRef>
          </c:cat>
          <c:val>
            <c:numRef>
              <c:f>Sheet1!$B$2:$B$5</c:f>
              <c:numCache>
                <c:formatCode>0%</c:formatCode>
                <c:ptCount val="4"/>
                <c:pt idx="0">
                  <c:v>1.9230769230769232E-2</c:v>
                </c:pt>
                <c:pt idx="1">
                  <c:v>1.9230769230769232E-2</c:v>
                </c:pt>
                <c:pt idx="2">
                  <c:v>0.44230769230769229</c:v>
                </c:pt>
                <c:pt idx="3">
                  <c:v>0.51923076923076927</c:v>
                </c:pt>
              </c:numCache>
            </c:numRef>
          </c:val>
          <c:extLst>
            <c:ext xmlns:c16="http://schemas.microsoft.com/office/drawing/2014/chart" uri="{C3380CC4-5D6E-409C-BE32-E72D297353CC}">
              <c16:uniqueId val="{00000008-A3E1-0044-B4A8-28E6D639DA8A}"/>
            </c:ext>
          </c:extLst>
        </c:ser>
        <c:ser>
          <c:idx val="1"/>
          <c:order val="1"/>
          <c:tx>
            <c:strRef>
              <c:f>Sheet1!$C$1</c:f>
              <c:strCache>
                <c:ptCount val="1"/>
                <c:pt idx="0">
                  <c:v>Amount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04CF-42FC-8D12-EBF280DFBA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B-04CF-42FC-8D12-EBF280DFBA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D-04CF-42FC-8D12-EBF280DFBA8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F-04CF-42FC-8D12-EBF280DFBA80}"/>
              </c:ext>
            </c:extLst>
          </c:dPt>
          <c:cat>
            <c:strRef>
              <c:f>Sheet1!$A$2:$A$5</c:f>
              <c:strCache>
                <c:ptCount val="4"/>
                <c:pt idx="0">
                  <c:v>Immersive </c:v>
                </c:pt>
                <c:pt idx="1">
                  <c:v>Robotics</c:v>
                </c:pt>
                <c:pt idx="2">
                  <c:v>Digital Health</c:v>
                </c:pt>
                <c:pt idx="3">
                  <c:v>Data Transformation </c:v>
                </c:pt>
              </c:strCache>
            </c:strRef>
          </c:cat>
          <c:val>
            <c:numRef>
              <c:f>Sheet1!$C$2:$C$5</c:f>
              <c:numCache>
                <c:formatCode>General</c:formatCode>
                <c:ptCount val="4"/>
                <c:pt idx="0">
                  <c:v>1</c:v>
                </c:pt>
                <c:pt idx="1">
                  <c:v>1</c:v>
                </c:pt>
                <c:pt idx="2">
                  <c:v>23</c:v>
                </c:pt>
                <c:pt idx="3">
                  <c:v>27</c:v>
                </c:pt>
              </c:numCache>
            </c:numRef>
          </c:val>
          <c:extLst>
            <c:ext xmlns:c16="http://schemas.microsoft.com/office/drawing/2014/chart" uri="{C3380CC4-5D6E-409C-BE32-E72D297353CC}">
              <c16:uniqueId val="{00000009-A3E1-0044-B4A8-28E6D639DA8A}"/>
            </c:ext>
          </c:extLst>
        </c:ser>
        <c:dLbls>
          <c:showLegendKey val="0"/>
          <c:showVal val="0"/>
          <c:showCatName val="0"/>
          <c:showSerName val="0"/>
          <c:showPercent val="0"/>
          <c:showBubbleSize val="0"/>
          <c:showLeaderLines val="1"/>
        </c:dLbls>
        <c:firstSliceAng val="12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27328542631606"/>
          <c:y val="3.416638797749999E-2"/>
          <c:w val="0.67972696478391059"/>
          <c:h val="0.86722103214415902"/>
        </c:manualLayout>
      </c:layout>
      <c:pieChart>
        <c:varyColors val="1"/>
        <c:ser>
          <c:idx val="0"/>
          <c:order val="0"/>
          <c:tx>
            <c:strRef>
              <c:f>Sheet1!$B$1</c:f>
              <c:strCache>
                <c:ptCount val="1"/>
                <c:pt idx="0">
                  <c:v>Percentage</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C321-4D4D-A431-665D2A81872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321-4D4D-A431-665D2A81872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321-4D4D-A431-665D2A81872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321-4D4D-A431-665D2A81872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B9F-4D4E-ADEF-E0C3CBC033D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B9F-4D4E-ADEF-E0C3CBC033D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Quality/ Patient Safety</c:v>
                </c:pt>
                <c:pt idx="1">
                  <c:v>Patient Experience</c:v>
                </c:pt>
                <c:pt idx="2">
                  <c:v>Provider Experience </c:v>
                </c:pt>
                <c:pt idx="3">
                  <c:v>Employee Satsfaction </c:v>
                </c:pt>
                <c:pt idx="4">
                  <c:v>Access</c:v>
                </c:pt>
                <c:pt idx="5">
                  <c:v>Efficiency/Cost </c:v>
                </c:pt>
              </c:strCache>
            </c:strRef>
          </c:cat>
          <c:val>
            <c:numRef>
              <c:f>Sheet1!$B$2:$B$7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8-C321-4D4D-A431-665D2A818720}"/>
            </c:ext>
          </c:extLst>
        </c:ser>
        <c:ser>
          <c:idx val="1"/>
          <c:order val="1"/>
          <c:tx>
            <c:strRef>
              <c:f>Sheet1!$C$1</c:f>
              <c:strCache>
                <c:ptCount val="1"/>
                <c:pt idx="0">
                  <c:v>Amount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C321-4D4D-A431-665D2A81872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C321-4D4D-A431-665D2A81872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C321-4D4D-A431-665D2A81872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C321-4D4D-A431-665D2A81872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5-DB9F-4D4E-ADEF-E0C3CBC033D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7-DB9F-4D4E-ADEF-E0C3CBC033D6}"/>
              </c:ext>
            </c:extLst>
          </c:dPt>
          <c:cat>
            <c:strRef>
              <c:f>Sheet1!$A$2:$A$7</c:f>
              <c:strCache>
                <c:ptCount val="6"/>
                <c:pt idx="0">
                  <c:v>Quality/ Patient Safety</c:v>
                </c:pt>
                <c:pt idx="1">
                  <c:v>Patient Experience</c:v>
                </c:pt>
                <c:pt idx="2">
                  <c:v>Provider Experience </c:v>
                </c:pt>
                <c:pt idx="3">
                  <c:v>Employee Satsfaction </c:v>
                </c:pt>
                <c:pt idx="4">
                  <c:v>Access</c:v>
                </c:pt>
                <c:pt idx="5">
                  <c:v>Efficiency/Cost </c:v>
                </c:pt>
              </c:strCache>
            </c:strRef>
          </c:cat>
          <c:val>
            <c:numRef>
              <c:f>Sheet1!$C$2:$C$7</c:f>
              <c:numCache>
                <c:formatCode>General</c:formatCode>
                <c:ptCount val="6"/>
                <c:pt idx="0">
                  <c:v>21</c:v>
                </c:pt>
                <c:pt idx="1">
                  <c:v>8</c:v>
                </c:pt>
                <c:pt idx="2">
                  <c:v>6</c:v>
                </c:pt>
                <c:pt idx="3">
                  <c:v>1</c:v>
                </c:pt>
                <c:pt idx="4">
                  <c:v>11</c:v>
                </c:pt>
                <c:pt idx="5">
                  <c:v>27</c:v>
                </c:pt>
              </c:numCache>
            </c:numRef>
          </c:val>
          <c:extLst>
            <c:ext xmlns:c16="http://schemas.microsoft.com/office/drawing/2014/chart" uri="{C3380CC4-5D6E-409C-BE32-E72D297353CC}">
              <c16:uniqueId val="{00000011-C321-4D4D-A431-665D2A818720}"/>
            </c:ext>
          </c:extLst>
        </c:ser>
        <c:dLbls>
          <c:showLegendKey val="0"/>
          <c:showVal val="0"/>
          <c:showCatName val="0"/>
          <c:showSerName val="0"/>
          <c:showPercent val="0"/>
          <c:showBubbleSize val="0"/>
          <c:showLeaderLines val="1"/>
        </c:dLbls>
        <c:firstSliceAng val="12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27328542631606"/>
          <c:y val="3.416638797749999E-2"/>
          <c:w val="0.67972696478391059"/>
          <c:h val="0.86722103214415902"/>
        </c:manualLayout>
      </c:layout>
      <c:pieChart>
        <c:varyColors val="1"/>
        <c:ser>
          <c:idx val="0"/>
          <c:order val="0"/>
          <c:tx>
            <c:strRef>
              <c:f>Sheet1!$B$1</c:f>
              <c:strCache>
                <c:ptCount val="1"/>
                <c:pt idx="0">
                  <c:v>Percentage</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BFE9-7F47-8528-6EA7ACABBF6B}"/>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BFE9-7F47-8528-6EA7ACABBF6B}"/>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BFE9-7F47-8528-6EA7ACABBF6B}"/>
              </c:ext>
            </c:extLst>
          </c:dPt>
          <c:dPt>
            <c:idx val="3"/>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7-BFE9-7F47-8528-6EA7ACABBF6B}"/>
              </c:ext>
            </c:extLst>
          </c:dPt>
          <c:dPt>
            <c:idx val="4"/>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12-BFE9-7F47-8528-6EA7ACABBF6B}"/>
              </c:ext>
            </c:extLst>
          </c:dPt>
          <c:dPt>
            <c:idx val="5"/>
            <c:bubble3D val="0"/>
            <c:spPr>
              <a:solidFill>
                <a:schemeClr val="accent2"/>
              </a:solidFill>
              <a:ln w="19050">
                <a:solidFill>
                  <a:schemeClr val="lt1"/>
                </a:solidFill>
              </a:ln>
              <a:effectLst/>
            </c:spPr>
            <c:extLst>
              <c:ext xmlns:c16="http://schemas.microsoft.com/office/drawing/2014/chart" uri="{C3380CC4-5D6E-409C-BE32-E72D297353CC}">
                <c16:uniqueId val="{00000013-BFE9-7F47-8528-6EA7ACABBF6B}"/>
              </c:ext>
            </c:extLst>
          </c:dPt>
          <c:dLbls>
            <c:dLbl>
              <c:idx val="0"/>
              <c:layout>
                <c:manualLayout>
                  <c:x val="3.7487614077352259E-2"/>
                  <c:y val="-0.2380062487054794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FE9-7F47-8528-6EA7ACABBF6B}"/>
                </c:ext>
              </c:extLst>
            </c:dLbl>
            <c:dLbl>
              <c:idx val="3"/>
              <c:layout>
                <c:manualLayout>
                  <c:x val="5.9849045315784222E-2"/>
                  <c:y val="4.2628307044233933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FE9-7F47-8528-6EA7ACABBF6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Efficiency/ Cost</c:v>
                </c:pt>
                <c:pt idx="1">
                  <c:v>Patient Experience </c:v>
                </c:pt>
                <c:pt idx="2">
                  <c:v>Provider Experience</c:v>
                </c:pt>
                <c:pt idx="3">
                  <c:v>Employee Satisfaction</c:v>
                </c:pt>
                <c:pt idx="4">
                  <c:v>Access</c:v>
                </c:pt>
                <c:pt idx="5">
                  <c:v>Quality/ Patient Safety </c:v>
                </c:pt>
              </c:strCache>
            </c:strRef>
          </c:cat>
          <c:val>
            <c:numRef>
              <c:f>Sheet1!$B$2:$B$7</c:f>
              <c:numCache>
                <c:formatCode>0%</c:formatCode>
                <c:ptCount val="6"/>
                <c:pt idx="0">
                  <c:v>0.36486486486486486</c:v>
                </c:pt>
                <c:pt idx="1">
                  <c:v>0.10810810810810811</c:v>
                </c:pt>
                <c:pt idx="2">
                  <c:v>8.1081081081081086E-2</c:v>
                </c:pt>
                <c:pt idx="3">
                  <c:v>1.3513513513513514E-2</c:v>
                </c:pt>
                <c:pt idx="4">
                  <c:v>0.14864864864864866</c:v>
                </c:pt>
                <c:pt idx="5">
                  <c:v>0.28378378378378377</c:v>
                </c:pt>
              </c:numCache>
            </c:numRef>
          </c:val>
          <c:extLst>
            <c:ext xmlns:c16="http://schemas.microsoft.com/office/drawing/2014/chart" uri="{C3380CC4-5D6E-409C-BE32-E72D297353CC}">
              <c16:uniqueId val="{00000008-BFE9-7F47-8528-6EA7ACABBF6B}"/>
            </c:ext>
          </c:extLst>
        </c:ser>
        <c:ser>
          <c:idx val="1"/>
          <c:order val="1"/>
          <c:tx>
            <c:strRef>
              <c:f>Sheet1!$C$1</c:f>
              <c:strCache>
                <c:ptCount val="1"/>
                <c:pt idx="0">
                  <c:v>Amount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BFE9-7F47-8528-6EA7ACABBF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BFE9-7F47-8528-6EA7ACABBF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BFE9-7F47-8528-6EA7ACABBF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BFE9-7F47-8528-6EA7ACABBF6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5-18B6-44AF-806A-16A35FBD403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7-18B6-44AF-806A-16A35FBD403C}"/>
              </c:ext>
            </c:extLst>
          </c:dPt>
          <c:cat>
            <c:strRef>
              <c:f>Sheet1!$A$2:$A$7</c:f>
              <c:strCache>
                <c:ptCount val="6"/>
                <c:pt idx="0">
                  <c:v>Efficiency/ Cost</c:v>
                </c:pt>
                <c:pt idx="1">
                  <c:v>Patient Experience </c:v>
                </c:pt>
                <c:pt idx="2">
                  <c:v>Provider Experience</c:v>
                </c:pt>
                <c:pt idx="3">
                  <c:v>Employee Satisfaction</c:v>
                </c:pt>
                <c:pt idx="4">
                  <c:v>Access</c:v>
                </c:pt>
                <c:pt idx="5">
                  <c:v>Quality/ Patient Safety </c:v>
                </c:pt>
              </c:strCache>
            </c:strRef>
          </c:cat>
          <c:val>
            <c:numRef>
              <c:f>Sheet1!$C$2:$C$7</c:f>
              <c:numCache>
                <c:formatCode>General</c:formatCode>
                <c:ptCount val="6"/>
                <c:pt idx="0">
                  <c:v>27</c:v>
                </c:pt>
                <c:pt idx="1">
                  <c:v>8</c:v>
                </c:pt>
                <c:pt idx="2">
                  <c:v>6</c:v>
                </c:pt>
                <c:pt idx="3">
                  <c:v>1</c:v>
                </c:pt>
                <c:pt idx="4">
                  <c:v>11</c:v>
                </c:pt>
                <c:pt idx="5">
                  <c:v>21</c:v>
                </c:pt>
              </c:numCache>
            </c:numRef>
          </c:val>
          <c:extLst>
            <c:ext xmlns:c16="http://schemas.microsoft.com/office/drawing/2014/chart" uri="{C3380CC4-5D6E-409C-BE32-E72D297353CC}">
              <c16:uniqueId val="{00000011-BFE9-7F47-8528-6EA7ACABBF6B}"/>
            </c:ext>
          </c:extLst>
        </c:ser>
        <c:dLbls>
          <c:showLegendKey val="0"/>
          <c:showVal val="0"/>
          <c:showCatName val="0"/>
          <c:showSerName val="0"/>
          <c:showPercent val="0"/>
          <c:showBubbleSize val="0"/>
          <c:showLeaderLines val="1"/>
        </c:dLbls>
        <c:firstSliceAng val="12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27328542631606"/>
          <c:y val="3.416638797749999E-2"/>
          <c:w val="0.67972696478391059"/>
          <c:h val="0.86722103214415902"/>
        </c:manualLayout>
      </c:layout>
      <c:pieChart>
        <c:varyColors val="1"/>
        <c:ser>
          <c:idx val="0"/>
          <c:order val="0"/>
          <c:tx>
            <c:strRef>
              <c:f>Sheet1!$B$1</c:f>
              <c:strCache>
                <c:ptCount val="1"/>
                <c:pt idx="0">
                  <c:v>Percentage</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DA88-CD4B-B9E8-6F9B851387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A88-CD4B-B9E8-6F9B851387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A88-CD4B-B9E8-6F9B8513878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A88-CD4B-B9E8-6F9B8513878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In Scope</c:v>
                </c:pt>
                <c:pt idx="1">
                  <c:v>Out of Scope </c:v>
                </c:pt>
              </c:strCache>
            </c:strRef>
          </c:cat>
          <c:val>
            <c:numRef>
              <c:f>Sheet1!$B$2:$B$5</c:f>
              <c:numCache>
                <c:formatCode>0%</c:formatCode>
                <c:ptCount val="4"/>
                <c:pt idx="0">
                  <c:v>0.95</c:v>
                </c:pt>
                <c:pt idx="1">
                  <c:v>4.7619047619047616E-2</c:v>
                </c:pt>
              </c:numCache>
            </c:numRef>
          </c:val>
          <c:extLst>
            <c:ext xmlns:c16="http://schemas.microsoft.com/office/drawing/2014/chart" uri="{C3380CC4-5D6E-409C-BE32-E72D297353CC}">
              <c16:uniqueId val="{00000008-DA88-CD4B-B9E8-6F9B85138780}"/>
            </c:ext>
          </c:extLst>
        </c:ser>
        <c:ser>
          <c:idx val="1"/>
          <c:order val="1"/>
          <c:tx>
            <c:strRef>
              <c:f>Sheet1!$C$1</c:f>
              <c:strCache>
                <c:ptCount val="1"/>
                <c:pt idx="0">
                  <c:v>Amount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DA88-CD4B-B9E8-6F9B851387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DA88-CD4B-B9E8-6F9B851387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DA88-CD4B-B9E8-6F9B8513878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DA88-CD4B-B9E8-6F9B85138780}"/>
              </c:ext>
            </c:extLst>
          </c:dPt>
          <c:cat>
            <c:strRef>
              <c:f>Sheet1!$A$2:$A$5</c:f>
              <c:strCache>
                <c:ptCount val="2"/>
                <c:pt idx="0">
                  <c:v>In Scope</c:v>
                </c:pt>
                <c:pt idx="1">
                  <c:v>Out of Scope </c:v>
                </c:pt>
              </c:strCache>
            </c:strRef>
          </c:cat>
          <c:val>
            <c:numRef>
              <c:f>Sheet1!$C$2:$C$5</c:f>
              <c:numCache>
                <c:formatCode>General</c:formatCode>
                <c:ptCount val="4"/>
                <c:pt idx="0">
                  <c:v>9</c:v>
                </c:pt>
                <c:pt idx="1">
                  <c:v>3</c:v>
                </c:pt>
              </c:numCache>
            </c:numRef>
          </c:val>
          <c:extLst>
            <c:ext xmlns:c16="http://schemas.microsoft.com/office/drawing/2014/chart" uri="{C3380CC4-5D6E-409C-BE32-E72D297353CC}">
              <c16:uniqueId val="{00000011-DA88-CD4B-B9E8-6F9B85138780}"/>
            </c:ext>
          </c:extLst>
        </c:ser>
        <c:dLbls>
          <c:showLegendKey val="0"/>
          <c:showVal val="0"/>
          <c:showCatName val="0"/>
          <c:showSerName val="0"/>
          <c:showPercent val="0"/>
          <c:showBubbleSize val="0"/>
          <c:showLeaderLines val="1"/>
        </c:dLbls>
        <c:firstSliceAng val="12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39998053258844"/>
          <c:y val="1.2143305006737022E-2"/>
          <c:w val="0.53118637435896932"/>
          <c:h val="0.91609524317738134"/>
        </c:manualLayout>
      </c:layout>
      <c:pieChart>
        <c:varyColors val="1"/>
        <c:ser>
          <c:idx val="0"/>
          <c:order val="0"/>
          <c:tx>
            <c:strRef>
              <c:f>Sheet1!$B$1</c:f>
              <c:strCache>
                <c:ptCount val="1"/>
                <c:pt idx="0">
                  <c:v>Percent</c:v>
                </c:pt>
              </c:strCache>
            </c:strRef>
          </c:tx>
          <c:dPt>
            <c:idx val="0"/>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D78E-D04E-9F6E-EB8B696B2B0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78E-D04E-9F6E-EB8B696B2B0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78E-D04E-9F6E-EB8B696B2B00}"/>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D78E-D04E-9F6E-EB8B696B2B0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93A-4D51-AE60-90A47824D88B}"/>
              </c:ext>
            </c:extLst>
          </c:dPt>
          <c:dLbls>
            <c:dLbl>
              <c:idx val="0"/>
              <c:layout>
                <c:manualLayout>
                  <c:x val="-7.2488067346930224E-2"/>
                  <c:y val="-0.19966859661059158"/>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78E-D04E-9F6E-EB8B696B2B00}"/>
                </c:ext>
              </c:extLst>
            </c:dLbl>
            <c:dLbl>
              <c:idx val="1"/>
              <c:layout>
                <c:manualLayout>
                  <c:x val="9.0792101460908659E-2"/>
                  <c:y val="-0.21808222549753201"/>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1016570878150586"/>
                      <c:h val="9.8310570962347035E-2"/>
                    </c:manualLayout>
                  </c15:layout>
                </c:ext>
                <c:ext xmlns:c16="http://schemas.microsoft.com/office/drawing/2014/chart" uri="{C3380CC4-5D6E-409C-BE32-E72D297353CC}">
                  <c16:uniqueId val="{00000003-D78E-D04E-9F6E-EB8B696B2B0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Immersive </c:v>
                </c:pt>
                <c:pt idx="1">
                  <c:v>Robotics</c:v>
                </c:pt>
                <c:pt idx="2">
                  <c:v>Digital Health</c:v>
                </c:pt>
                <c:pt idx="3">
                  <c:v>Data Transformation </c:v>
                </c:pt>
                <c:pt idx="4">
                  <c:v>3D Printing </c:v>
                </c:pt>
              </c:strCache>
            </c:strRef>
          </c:cat>
          <c:val>
            <c:numRef>
              <c:f>Sheet1!$B$2:$B$6</c:f>
              <c:numCache>
                <c:formatCode>0%</c:formatCode>
                <c:ptCount val="5"/>
                <c:pt idx="0">
                  <c:v>0.2</c:v>
                </c:pt>
                <c:pt idx="1">
                  <c:v>0.15</c:v>
                </c:pt>
                <c:pt idx="2">
                  <c:v>0.25</c:v>
                </c:pt>
                <c:pt idx="3">
                  <c:v>0.25</c:v>
                </c:pt>
                <c:pt idx="4">
                  <c:v>0.15</c:v>
                </c:pt>
              </c:numCache>
            </c:numRef>
          </c:val>
          <c:extLst>
            <c:ext xmlns:c16="http://schemas.microsoft.com/office/drawing/2014/chart" uri="{C3380CC4-5D6E-409C-BE32-E72D297353CC}">
              <c16:uniqueId val="{00000008-D78E-D04E-9F6E-EB8B696B2B00}"/>
            </c:ext>
          </c:extLst>
        </c:ser>
        <c:ser>
          <c:idx val="1"/>
          <c:order val="1"/>
          <c:tx>
            <c:strRef>
              <c:f>Sheet1!$C$1</c:f>
              <c:strCache>
                <c:ptCount val="1"/>
                <c:pt idx="0">
                  <c:v>Amount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D78E-D04E-9F6E-EB8B696B2B0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D78E-D04E-9F6E-EB8B696B2B0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D78E-D04E-9F6E-EB8B696B2B0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D78E-D04E-9F6E-EB8B696B2B0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3-993A-4D51-AE60-90A47824D88B}"/>
              </c:ext>
            </c:extLst>
          </c:dPt>
          <c:cat>
            <c:strRef>
              <c:f>Sheet1!$A$2:$A$6</c:f>
              <c:strCache>
                <c:ptCount val="5"/>
                <c:pt idx="0">
                  <c:v>Immersive </c:v>
                </c:pt>
                <c:pt idx="1">
                  <c:v>Robotics</c:v>
                </c:pt>
                <c:pt idx="2">
                  <c:v>Digital Health</c:v>
                </c:pt>
                <c:pt idx="3">
                  <c:v>Data Transformation </c:v>
                </c:pt>
                <c:pt idx="4">
                  <c:v>3D Printing </c:v>
                </c:pt>
              </c:strCache>
            </c:strRef>
          </c:cat>
          <c:val>
            <c:numRef>
              <c:f>Sheet1!$C$2:$C$6</c:f>
              <c:numCache>
                <c:formatCode>General</c:formatCode>
                <c:ptCount val="5"/>
                <c:pt idx="0">
                  <c:v>20</c:v>
                </c:pt>
                <c:pt idx="1">
                  <c:v>15</c:v>
                </c:pt>
                <c:pt idx="2">
                  <c:v>25</c:v>
                </c:pt>
                <c:pt idx="3">
                  <c:v>25</c:v>
                </c:pt>
                <c:pt idx="4">
                  <c:v>15</c:v>
                </c:pt>
              </c:numCache>
            </c:numRef>
          </c:val>
          <c:extLst>
            <c:ext xmlns:c16="http://schemas.microsoft.com/office/drawing/2014/chart" uri="{C3380CC4-5D6E-409C-BE32-E72D297353CC}">
              <c16:uniqueId val="{00000011-D78E-D04E-9F6E-EB8B696B2B00}"/>
            </c:ext>
          </c:extLst>
        </c:ser>
        <c:dLbls>
          <c:showLegendKey val="0"/>
          <c:showVal val="0"/>
          <c:showCatName val="0"/>
          <c:showSerName val="0"/>
          <c:showPercent val="0"/>
          <c:showBubbleSize val="0"/>
          <c:showLeaderLines val="1"/>
        </c:dLbls>
        <c:firstSliceAng val="12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27328542631606"/>
          <c:y val="3.416638797749999E-2"/>
          <c:w val="0.67972696478391059"/>
          <c:h val="0.86722103214415902"/>
        </c:manualLayout>
      </c:layout>
      <c:pieChart>
        <c:varyColors val="1"/>
        <c:ser>
          <c:idx val="0"/>
          <c:order val="0"/>
          <c:tx>
            <c:strRef>
              <c:f>Sheet1!$B$1</c:f>
              <c:strCache>
                <c:ptCount val="1"/>
                <c:pt idx="0">
                  <c:v>Percentage</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C759-6142-BE4E-545606421A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59-6142-BE4E-545606421A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759-6142-BE4E-545606421A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759-6142-BE4E-545606421AB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759-6142-BE4E-545606421AB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759-6142-BE4E-545606421AB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Quality/ Patient Safety</c:v>
                </c:pt>
                <c:pt idx="1">
                  <c:v>Patient Experience</c:v>
                </c:pt>
                <c:pt idx="2">
                  <c:v>Provider Experience </c:v>
                </c:pt>
                <c:pt idx="3">
                  <c:v>Employee Satsfaction </c:v>
                </c:pt>
                <c:pt idx="4">
                  <c:v>Access</c:v>
                </c:pt>
                <c:pt idx="5">
                  <c:v>Efficiency/Cost </c:v>
                </c:pt>
              </c:strCache>
            </c:strRef>
          </c:cat>
          <c:val>
            <c:numRef>
              <c:f>Sheet1!$B$2:$B$7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C-C759-6142-BE4E-545606421ABE}"/>
            </c:ext>
          </c:extLst>
        </c:ser>
        <c:ser>
          <c:idx val="1"/>
          <c:order val="1"/>
          <c:tx>
            <c:strRef>
              <c:f>Sheet1!$C$1</c:f>
              <c:strCache>
                <c:ptCount val="1"/>
                <c:pt idx="0">
                  <c:v>Amount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C759-6142-BE4E-545606421A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C759-6142-BE4E-545606421A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C759-6142-BE4E-545606421A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C759-6142-BE4E-545606421AB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C759-6142-BE4E-545606421AB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C759-6142-BE4E-545606421ABE}"/>
              </c:ext>
            </c:extLst>
          </c:dPt>
          <c:cat>
            <c:strRef>
              <c:f>Sheet1!$A$2:$A$7</c:f>
              <c:strCache>
                <c:ptCount val="6"/>
                <c:pt idx="0">
                  <c:v>Quality/ Patient Safety</c:v>
                </c:pt>
                <c:pt idx="1">
                  <c:v>Patient Experience</c:v>
                </c:pt>
                <c:pt idx="2">
                  <c:v>Provider Experience </c:v>
                </c:pt>
                <c:pt idx="3">
                  <c:v>Employee Satsfaction </c:v>
                </c:pt>
                <c:pt idx="4">
                  <c:v>Access</c:v>
                </c:pt>
                <c:pt idx="5">
                  <c:v>Efficiency/Cost </c:v>
                </c:pt>
              </c:strCache>
            </c:strRef>
          </c:cat>
          <c:val>
            <c:numRef>
              <c:f>Sheet1!$C$2:$C$7</c:f>
              <c:numCache>
                <c:formatCode>General</c:formatCode>
                <c:ptCount val="6"/>
                <c:pt idx="0">
                  <c:v>21</c:v>
                </c:pt>
                <c:pt idx="1">
                  <c:v>8</c:v>
                </c:pt>
                <c:pt idx="2">
                  <c:v>6</c:v>
                </c:pt>
                <c:pt idx="3">
                  <c:v>1</c:v>
                </c:pt>
                <c:pt idx="4">
                  <c:v>11</c:v>
                </c:pt>
                <c:pt idx="5">
                  <c:v>27</c:v>
                </c:pt>
              </c:numCache>
            </c:numRef>
          </c:val>
          <c:extLst>
            <c:ext xmlns:c16="http://schemas.microsoft.com/office/drawing/2014/chart" uri="{C3380CC4-5D6E-409C-BE32-E72D297353CC}">
              <c16:uniqueId val="{00000019-C759-6142-BE4E-545606421ABE}"/>
            </c:ext>
          </c:extLst>
        </c:ser>
        <c:dLbls>
          <c:showLegendKey val="0"/>
          <c:showVal val="0"/>
          <c:showCatName val="0"/>
          <c:showSerName val="0"/>
          <c:showPercent val="0"/>
          <c:showBubbleSize val="0"/>
          <c:showLeaderLines val="1"/>
        </c:dLbls>
        <c:firstSliceAng val="12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27328542631606"/>
          <c:y val="3.416638797749999E-2"/>
          <c:w val="0.67972696478391059"/>
          <c:h val="0.86722103214415902"/>
        </c:manualLayout>
      </c:layout>
      <c:pieChart>
        <c:varyColors val="1"/>
        <c:ser>
          <c:idx val="0"/>
          <c:order val="0"/>
          <c:tx>
            <c:strRef>
              <c:f>Sheet1!$B$1</c:f>
              <c:strCache>
                <c:ptCount val="1"/>
                <c:pt idx="0">
                  <c:v>Percentage</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1529-E84F-AD37-E45FB9FDFE98}"/>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1529-E84F-AD37-E45FB9FDFE98}"/>
              </c:ext>
            </c:extLst>
          </c:dPt>
          <c:dPt>
            <c:idx val="2"/>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5-1529-E84F-AD37-E45FB9FDFE98}"/>
              </c:ext>
            </c:extLst>
          </c:dPt>
          <c:dPt>
            <c:idx val="3"/>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7-1529-E84F-AD37-E45FB9FDFE98}"/>
              </c:ext>
            </c:extLst>
          </c:dPt>
          <c:dPt>
            <c:idx val="4"/>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9-1529-E84F-AD37-E45FB9FDFE9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529-E84F-AD37-E45FB9FDFE98}"/>
              </c:ext>
            </c:extLst>
          </c:dPt>
          <c:dLbls>
            <c:dLbl>
              <c:idx val="0"/>
              <c:layout>
                <c:manualLayout>
                  <c:x val="-0.11923947815535912"/>
                  <c:y val="-0.20976856236965097"/>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529-E84F-AD37-E45FB9FDFE98}"/>
                </c:ext>
              </c:extLst>
            </c:dLbl>
            <c:dLbl>
              <c:idx val="1"/>
              <c:layout>
                <c:manualLayout>
                  <c:x val="0.13637713514107416"/>
                  <c:y val="-0.22709080964260461"/>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529-E84F-AD37-E45FB9FDFE98}"/>
                </c:ext>
              </c:extLst>
            </c:dLbl>
            <c:dLbl>
              <c:idx val="3"/>
              <c:layout>
                <c:manualLayout>
                  <c:x val="0.12051773638024013"/>
                  <c:y val="0.15557893870871631"/>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1529-E84F-AD37-E45FB9FDFE98}"/>
                </c:ext>
              </c:extLst>
            </c:dLbl>
            <c:dLbl>
              <c:idx val="4"/>
              <c:layout>
                <c:manualLayout>
                  <c:x val="-0.10558030773738351"/>
                  <c:y val="0.17103794518781379"/>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1529-E84F-AD37-E45FB9FDFE9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Efficiency/ Cost</c:v>
                </c:pt>
                <c:pt idx="1">
                  <c:v>Patient Experience </c:v>
                </c:pt>
                <c:pt idx="2">
                  <c:v>Provider Experience</c:v>
                </c:pt>
                <c:pt idx="3">
                  <c:v>Employee Satisfaction</c:v>
                </c:pt>
                <c:pt idx="4">
                  <c:v>Access</c:v>
                </c:pt>
                <c:pt idx="5">
                  <c:v>Quality/ Patient Safety </c:v>
                </c:pt>
              </c:strCache>
            </c:strRef>
          </c:cat>
          <c:val>
            <c:numRef>
              <c:f>Sheet1!$B$2:$B$7</c:f>
              <c:numCache>
                <c:formatCode>0%</c:formatCode>
                <c:ptCount val="6"/>
                <c:pt idx="0">
                  <c:v>0.15</c:v>
                </c:pt>
                <c:pt idx="1">
                  <c:v>0.2</c:v>
                </c:pt>
                <c:pt idx="2">
                  <c:v>0.15</c:v>
                </c:pt>
                <c:pt idx="3">
                  <c:v>0.1</c:v>
                </c:pt>
                <c:pt idx="4">
                  <c:v>0.25</c:v>
                </c:pt>
                <c:pt idx="5">
                  <c:v>0.15</c:v>
                </c:pt>
              </c:numCache>
            </c:numRef>
          </c:val>
          <c:extLst>
            <c:ext xmlns:c16="http://schemas.microsoft.com/office/drawing/2014/chart" uri="{C3380CC4-5D6E-409C-BE32-E72D297353CC}">
              <c16:uniqueId val="{0000000C-1529-E84F-AD37-E45FB9FDFE98}"/>
            </c:ext>
          </c:extLst>
        </c:ser>
        <c:ser>
          <c:idx val="1"/>
          <c:order val="1"/>
          <c:tx>
            <c:strRef>
              <c:f>Sheet1!$C$1</c:f>
              <c:strCache>
                <c:ptCount val="1"/>
                <c:pt idx="0">
                  <c:v>Amount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1529-E84F-AD37-E45FB9FDFE9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1529-E84F-AD37-E45FB9FDFE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1529-E84F-AD37-E45FB9FDFE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1529-E84F-AD37-E45FB9FDFE9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1529-E84F-AD37-E45FB9FDFE9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1529-E84F-AD37-E45FB9FDFE98}"/>
              </c:ext>
            </c:extLst>
          </c:dPt>
          <c:cat>
            <c:strRef>
              <c:f>Sheet1!$A$2:$A$7</c:f>
              <c:strCache>
                <c:ptCount val="6"/>
                <c:pt idx="0">
                  <c:v>Efficiency/ Cost</c:v>
                </c:pt>
                <c:pt idx="1">
                  <c:v>Patient Experience </c:v>
                </c:pt>
                <c:pt idx="2">
                  <c:v>Provider Experience</c:v>
                </c:pt>
                <c:pt idx="3">
                  <c:v>Employee Satisfaction</c:v>
                </c:pt>
                <c:pt idx="4">
                  <c:v>Access</c:v>
                </c:pt>
                <c:pt idx="5">
                  <c:v>Quality/ Patient Safety </c:v>
                </c:pt>
              </c:strCache>
            </c:strRef>
          </c:cat>
          <c:val>
            <c:numRef>
              <c:f>Sheet1!$C$2:$C$7</c:f>
              <c:numCache>
                <c:formatCode>General</c:formatCode>
                <c:ptCount val="6"/>
                <c:pt idx="0">
                  <c:v>15</c:v>
                </c:pt>
                <c:pt idx="1">
                  <c:v>20</c:v>
                </c:pt>
                <c:pt idx="2">
                  <c:v>15</c:v>
                </c:pt>
                <c:pt idx="3">
                  <c:v>10</c:v>
                </c:pt>
                <c:pt idx="4">
                  <c:v>25</c:v>
                </c:pt>
                <c:pt idx="5">
                  <c:v>15</c:v>
                </c:pt>
              </c:numCache>
            </c:numRef>
          </c:val>
          <c:extLst>
            <c:ext xmlns:c16="http://schemas.microsoft.com/office/drawing/2014/chart" uri="{C3380CC4-5D6E-409C-BE32-E72D297353CC}">
              <c16:uniqueId val="{00000019-1529-E84F-AD37-E45FB9FDFE98}"/>
            </c:ext>
          </c:extLst>
        </c:ser>
        <c:dLbls>
          <c:showLegendKey val="0"/>
          <c:showVal val="0"/>
          <c:showCatName val="0"/>
          <c:showSerName val="0"/>
          <c:showPercent val="0"/>
          <c:showBubbleSize val="0"/>
          <c:showLeaderLines val="1"/>
        </c:dLbls>
        <c:firstSliceAng val="12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8694D-A910-478D-B82C-5B662D996993}" type="datetimeFigureOut">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9B9B8-758D-4345-9B33-6534CEA5A0AC}" type="slidenum">
              <a:t>‹#›</a:t>
            </a:fld>
            <a:endParaRPr lang="en-US"/>
          </a:p>
        </p:txBody>
      </p:sp>
    </p:spTree>
    <p:extLst>
      <p:ext uri="{BB962C8B-B14F-4D97-AF65-F5344CB8AC3E}">
        <p14:creationId xmlns:p14="http://schemas.microsoft.com/office/powerpoint/2010/main" val="294617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016/j.mcpdig.2023.05.00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5152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rPr>
              <a:t>Philpot LM, Sagar </a:t>
            </a:r>
            <a:r>
              <a:rPr lang="en-US" sz="1200" err="1">
                <a:effectLst/>
              </a:rPr>
              <a:t>Dugani</a:t>
            </a:r>
            <a:r>
              <a:rPr lang="en-US" sz="1200">
                <a:effectLst/>
              </a:rPr>
              <a:t>, Singla A, </a:t>
            </a:r>
            <a:r>
              <a:rPr lang="en-US" sz="1200" err="1">
                <a:effectLst/>
              </a:rPr>
              <a:t>DeZutter</a:t>
            </a:r>
            <a:r>
              <a:rPr lang="en-US" sz="1200">
                <a:effectLst/>
              </a:rPr>
              <a:t> MA, </a:t>
            </a:r>
            <a:r>
              <a:rPr lang="en-US" sz="1200" err="1">
                <a:effectLst/>
              </a:rPr>
              <a:t>Ebbert</a:t>
            </a:r>
            <a:r>
              <a:rPr lang="en-US" sz="1200">
                <a:effectLst/>
              </a:rPr>
              <a:t> JO. Digital Care Horizon: A Framework for Extending Health Care Through Digital Transformation. </a:t>
            </a:r>
            <a:r>
              <a:rPr lang="en-US" sz="1200" i="1">
                <a:effectLst/>
              </a:rPr>
              <a:t>PubMed</a:t>
            </a:r>
            <a:r>
              <a:rPr lang="en-US" sz="1200">
                <a:effectLst/>
              </a:rPr>
              <a:t>. 2023;1(3):210-216. </a:t>
            </a:r>
          </a:p>
          <a:p>
            <a:r>
              <a:rPr lang="en-US" sz="1200" err="1">
                <a:effectLst/>
              </a:rPr>
              <a:t>doi</a:t>
            </a:r>
            <a:r>
              <a:rPr lang="en-US" sz="1200">
                <a:effectLst/>
              </a:rPr>
              <a:t>: </a:t>
            </a:r>
            <a:r>
              <a:rPr lang="en-US" sz="1200">
                <a:effectLst/>
                <a:hlinkClick r:id="rId3"/>
              </a:rPr>
              <a:t>https://doi.org/10.1016/j.mcpdig.2023.05.005</a:t>
            </a:r>
            <a:r>
              <a:rPr lang="en-US" sz="1200">
                <a:effectLst/>
              </a:rPr>
              <a:t>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E810D-793F-4D4F-AD18-96FBE51AA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344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E810D-793F-4D4F-AD18-96FBE51AA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458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E810D-793F-4D4F-AD18-96FBE51AAF2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2250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E810D-793F-4D4F-AD18-96FBE51AA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500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E810D-793F-4D4F-AD18-96FBE51AA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80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E810D-793F-4D4F-AD18-96FBE51AA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94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99B9B8-758D-4345-9B33-6534CEA5A0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093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mn-cs"/>
              </a:rPr>
              <a:t>Wave 0 is the baseline phase where </a:t>
            </a: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vision and significant investment </a:t>
            </a: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mn-cs"/>
              </a:rPr>
              <a:t>catalyze change.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mn-cs"/>
              </a:rPr>
              <a:t>Wave 1 </a:t>
            </a: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prioritizes investments in infrastructure and technology to demonstrate value </a:t>
            </a: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mn-cs"/>
              </a:rPr>
              <a:t>through improved efficiency and data-driving decisions.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mn-cs"/>
              </a:rPr>
              <a:t>Wave 2 </a:t>
            </a: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elevates healthcare delivery from basic digitization </a:t>
            </a: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mn-cs"/>
              </a:rPr>
              <a:t>to a data-driven, interconnected, and patient-centric system. The Innovation ecosystem becomes an anchor of health system performance.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mn-cs"/>
              </a:rPr>
              <a:t>Wave 3 is </a:t>
            </a: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the pinnacle of healthcare digital transformation </a:t>
            </a: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mn-cs"/>
              </a:rPr>
              <a:t>where technology augments and empowers both providing and patients. This level of maturity is an ongoing journey that requires continuous innovation and adaptation to navigate the ever-evolving healthcare landscape.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99B9B8-758D-4345-9B33-6534CEA5A0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421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2D59F-521E-F773-B58D-878E4F332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A8D48-02F9-BA53-6442-A983EEEC2E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9B3544-004B-43E3-129F-EF8DE3E2B3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9D6A22-067D-F7E6-826E-4EEE977950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E810D-793F-4D4F-AD18-96FBE51AA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491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E810D-793F-4D4F-AD18-96FBE51AA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5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E810D-793F-4D4F-AD18-96FBE51AA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843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E810D-793F-4D4F-AD18-96FBE51AAF2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5679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E810D-793F-4D4F-AD18-96FBE51AA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375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733" b="1">
                <a:solidFill>
                  <a:srgbClr val="092068"/>
                </a:solidFill>
              </a:defRPr>
            </a:lvl1pPr>
          </a:lstStyle>
          <a:p>
            <a:r>
              <a:rPr lang="en-US"/>
              <a:t>Different title per slide, Franklin Gothic Medium 28pt</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5" name="Group 4">
            <a:extLst>
              <a:ext uri="{FF2B5EF4-FFF2-40B4-BE49-F238E27FC236}">
                <a16:creationId xmlns:a16="http://schemas.microsoft.com/office/drawing/2014/main" id="{392E368C-8BD9-3948-F45D-B1C1D0483385}"/>
              </a:ext>
            </a:extLst>
          </p:cNvPr>
          <p:cNvGrpSpPr/>
          <p:nvPr userDrawn="1"/>
        </p:nvGrpSpPr>
        <p:grpSpPr>
          <a:xfrm>
            <a:off x="609600" y="1193800"/>
            <a:ext cx="10972800" cy="0"/>
            <a:chOff x="457200" y="990600"/>
            <a:chExt cx="8229600" cy="0"/>
          </a:xfrm>
        </p:grpSpPr>
        <p:cxnSp>
          <p:nvCxnSpPr>
            <p:cNvPr id="6" name="Straight Connector 5">
              <a:extLst>
                <a:ext uri="{FF2B5EF4-FFF2-40B4-BE49-F238E27FC236}">
                  <a16:creationId xmlns:a16="http://schemas.microsoft.com/office/drawing/2014/main" id="{BAFCBDB1-8BB2-6D28-E6A9-4B9672FDDABD}"/>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C4928B-B517-CF6A-2422-17F90192DD3B}"/>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A539B0-DEA3-0B97-25F6-57161B439896}"/>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2816FD-BAB7-8637-A19E-1D4DA94C335B}"/>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B48E0C-5E90-4E7C-DFEB-A2CC914D3011}"/>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181B70-BDEE-E605-DB24-6EB7838902D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F4197C-3D57-B14D-00D8-DFEE5C1BC7A9}"/>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AEA9F5-B328-E31B-5BFF-C12388D8F88B}"/>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E647F0-F308-E92F-BD0F-A4E0581430D0}"/>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6"/>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3" name="Slide Number Placeholder 5">
            <a:extLst>
              <a:ext uri="{FF2B5EF4-FFF2-40B4-BE49-F238E27FC236}">
                <a16:creationId xmlns:a16="http://schemas.microsoft.com/office/drawing/2014/main" id="{5D4743D7-7F66-3B8C-E920-1A68A3F2714D}"/>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3302828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4" name="Title 1">
            <a:extLst>
              <a:ext uri="{FF2B5EF4-FFF2-40B4-BE49-F238E27FC236}">
                <a16:creationId xmlns:a16="http://schemas.microsoft.com/office/drawing/2014/main" id="{95976999-73E1-6468-B411-0A8A03B46A35}"/>
              </a:ext>
            </a:extLst>
          </p:cNvPr>
          <p:cNvSpPr>
            <a:spLocks noGrp="1"/>
          </p:cNvSpPr>
          <p:nvPr>
            <p:ph type="title" hasCustomPrompt="1"/>
          </p:nvPr>
        </p:nvSpPr>
        <p:spPr>
          <a:xfrm>
            <a:off x="609600" y="177800"/>
            <a:ext cx="10972800" cy="1143000"/>
          </a:xfrm>
        </p:spPr>
        <p:txBody>
          <a:bodyPr>
            <a:normAutofit/>
          </a:bodyPr>
          <a:lstStyle>
            <a:lvl1pPr>
              <a:defRPr sz="3733" b="1">
                <a:solidFill>
                  <a:srgbClr val="092068"/>
                </a:solidFill>
              </a:defRPr>
            </a:lvl1pPr>
          </a:lstStyle>
          <a:p>
            <a:r>
              <a:rPr lang="en-US"/>
              <a:t>Different title per slide, Franklin Gothic Medium 28pt</a:t>
            </a:r>
          </a:p>
        </p:txBody>
      </p:sp>
      <p:sp>
        <p:nvSpPr>
          <p:cNvPr id="5" name="Slide Number Placeholder 5">
            <a:extLst>
              <a:ext uri="{FF2B5EF4-FFF2-40B4-BE49-F238E27FC236}">
                <a16:creationId xmlns:a16="http://schemas.microsoft.com/office/drawing/2014/main" id="{5B35D8E9-5505-68D0-8950-2F73ECBE1D6A}"/>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30429459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4" name="Title 1">
            <a:extLst>
              <a:ext uri="{FF2B5EF4-FFF2-40B4-BE49-F238E27FC236}">
                <a16:creationId xmlns:a16="http://schemas.microsoft.com/office/drawing/2014/main" id="{95976999-73E1-6468-B411-0A8A03B46A35}"/>
              </a:ext>
            </a:extLst>
          </p:cNvPr>
          <p:cNvSpPr>
            <a:spLocks noGrp="1"/>
          </p:cNvSpPr>
          <p:nvPr>
            <p:ph type="title" hasCustomPrompt="1"/>
          </p:nvPr>
        </p:nvSpPr>
        <p:spPr>
          <a:xfrm>
            <a:off x="609600" y="177800"/>
            <a:ext cx="10972800" cy="1143000"/>
          </a:xfrm>
        </p:spPr>
        <p:txBody>
          <a:bodyPr>
            <a:normAutofit/>
          </a:bodyPr>
          <a:lstStyle>
            <a:lvl1pPr>
              <a:defRPr sz="3732" b="1">
                <a:solidFill>
                  <a:srgbClr val="092068"/>
                </a:solidFill>
              </a:defRPr>
            </a:lvl1pPr>
          </a:lstStyle>
          <a:p>
            <a:r>
              <a:rPr lang="en-US"/>
              <a:t>Different title per slide, Franklin Gothic Medium 28pt</a:t>
            </a:r>
          </a:p>
        </p:txBody>
      </p:sp>
      <p:sp>
        <p:nvSpPr>
          <p:cNvPr id="5" name="Slide Number Placeholder 5">
            <a:extLst>
              <a:ext uri="{FF2B5EF4-FFF2-40B4-BE49-F238E27FC236}">
                <a16:creationId xmlns:a16="http://schemas.microsoft.com/office/drawing/2014/main" id="{5B35D8E9-5505-68D0-8950-2F73ECBE1D6A}"/>
              </a:ext>
            </a:extLst>
          </p:cNvPr>
          <p:cNvSpPr>
            <a:spLocks noGrp="1"/>
          </p:cNvSpPr>
          <p:nvPr>
            <p:ph type="sldNum" sz="quarter" idx="4"/>
          </p:nvPr>
        </p:nvSpPr>
        <p:spPr>
          <a:xfrm>
            <a:off x="9245600" y="177802"/>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36597159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4" name="TextBox 3">
            <a:extLst>
              <a:ext uri="{FF2B5EF4-FFF2-40B4-BE49-F238E27FC236}">
                <a16:creationId xmlns:a16="http://schemas.microsoft.com/office/drawing/2014/main" id="{DCEDCEF0-165B-CDD8-FA67-5EA34221BC3D}"/>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2" name="Slide Number Placeholder 5">
            <a:extLst>
              <a:ext uri="{FF2B5EF4-FFF2-40B4-BE49-F238E27FC236}">
                <a16:creationId xmlns:a16="http://schemas.microsoft.com/office/drawing/2014/main" id="{9EC0B675-7634-1FB8-DD8D-B246CC551ECC}"/>
              </a:ext>
            </a:extLst>
          </p:cNvPr>
          <p:cNvSpPr>
            <a:spLocks noGrp="1"/>
          </p:cNvSpPr>
          <p:nvPr>
            <p:ph type="sldNum" sz="quarter" idx="4"/>
          </p:nvPr>
        </p:nvSpPr>
        <p:spPr>
          <a:xfrm>
            <a:off x="9245600" y="177802"/>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42831661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2" name="Title 1">
            <a:extLst>
              <a:ext uri="{FF2B5EF4-FFF2-40B4-BE49-F238E27FC236}">
                <a16:creationId xmlns:a16="http://schemas.microsoft.com/office/drawing/2014/main" id="{B826D739-6A0D-4526-8C4E-F87A2C8AFB5B}"/>
              </a:ext>
            </a:extLst>
          </p:cNvPr>
          <p:cNvSpPr>
            <a:spLocks noGrp="1"/>
          </p:cNvSpPr>
          <p:nvPr>
            <p:ph type="title" hasCustomPrompt="1"/>
          </p:nvPr>
        </p:nvSpPr>
        <p:spPr>
          <a:xfrm>
            <a:off x="658284" y="4519245"/>
            <a:ext cx="10972800" cy="1143000"/>
          </a:xfrm>
        </p:spPr>
        <p:txBody>
          <a:bodyPr>
            <a:normAutofit/>
          </a:bodyPr>
          <a:lstStyle>
            <a:lvl1pPr algn="l">
              <a:defRPr sz="3732" b="1" cap="all" baseline="0">
                <a:solidFill>
                  <a:srgbClr val="092068"/>
                </a:solidFill>
              </a:defRPr>
            </a:lvl1pPr>
          </a:lstStyle>
          <a:p>
            <a:r>
              <a:rPr lang="en-US"/>
              <a:t>Different title per slide, Franklin Gothic Medium 28pt</a:t>
            </a:r>
          </a:p>
        </p:txBody>
      </p:sp>
      <p:sp>
        <p:nvSpPr>
          <p:cNvPr id="2" name="TextBox 1">
            <a:extLst>
              <a:ext uri="{FF2B5EF4-FFF2-40B4-BE49-F238E27FC236}">
                <a16:creationId xmlns:a16="http://schemas.microsoft.com/office/drawing/2014/main" id="{BC3FA342-BED6-88FA-FF01-2712756121CF}"/>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4" name="Slide Number Placeholder 5">
            <a:extLst>
              <a:ext uri="{FF2B5EF4-FFF2-40B4-BE49-F238E27FC236}">
                <a16:creationId xmlns:a16="http://schemas.microsoft.com/office/drawing/2014/main" id="{39E4B8F1-5CF3-5F7A-8598-ADEFA43AD689}"/>
              </a:ext>
            </a:extLst>
          </p:cNvPr>
          <p:cNvSpPr>
            <a:spLocks noGrp="1"/>
          </p:cNvSpPr>
          <p:nvPr>
            <p:ph type="sldNum" sz="quarter" idx="4"/>
          </p:nvPr>
        </p:nvSpPr>
        <p:spPr>
          <a:xfrm>
            <a:off x="9245600" y="177802"/>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27316996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798" y="3381379"/>
            <a:ext cx="10058400" cy="1470025"/>
          </a:xfrm>
        </p:spPr>
        <p:txBody>
          <a:bodyPr>
            <a:normAutofit/>
          </a:bodyPr>
          <a:lstStyle>
            <a:lvl1pPr>
              <a:defRPr sz="4266" b="1" baseline="0">
                <a:solidFill>
                  <a:srgbClr val="092068"/>
                </a:solidFill>
                <a:latin typeface="Franklin Gothic Medium" panose="020B0603020102020204" pitchFamily="34" charset="0"/>
              </a:defRPr>
            </a:lvl1pPr>
          </a:lstStyle>
          <a:p>
            <a:r>
              <a:rPr lang="en-US"/>
              <a:t>Title, Franklin Gothic Medium, 32pt</a:t>
            </a:r>
          </a:p>
        </p:txBody>
      </p:sp>
      <p:sp>
        <p:nvSpPr>
          <p:cNvPr id="3" name="Subtitle 2"/>
          <p:cNvSpPr>
            <a:spLocks noGrp="1"/>
          </p:cNvSpPr>
          <p:nvPr>
            <p:ph type="subTitle" idx="1" hasCustomPrompt="1"/>
          </p:nvPr>
        </p:nvSpPr>
        <p:spPr>
          <a:xfrm>
            <a:off x="1828798" y="4851400"/>
            <a:ext cx="8534400" cy="1219200"/>
          </a:xfrm>
        </p:spPr>
        <p:txBody>
          <a:bodyPr>
            <a:normAutofit/>
          </a:bodyPr>
          <a:lstStyle>
            <a:lvl1pPr marL="0" indent="0" algn="ctr">
              <a:buNone/>
              <a:defRPr sz="3199" b="1" baseline="0">
                <a:solidFill>
                  <a:srgbClr val="454545"/>
                </a:solidFill>
                <a:latin typeface="Franklin Gothic Book" panose="020B0503020102020204" pitchFamily="34" charset="0"/>
              </a:defRPr>
            </a:lvl1pPr>
            <a:lvl2pPr marL="609464" indent="0" algn="ctr">
              <a:buNone/>
              <a:defRPr>
                <a:solidFill>
                  <a:schemeClr val="tx1">
                    <a:tint val="75000"/>
                  </a:schemeClr>
                </a:solidFill>
              </a:defRPr>
            </a:lvl2pPr>
            <a:lvl3pPr marL="1218925" indent="0" algn="ctr">
              <a:buNone/>
              <a:defRPr>
                <a:solidFill>
                  <a:schemeClr val="tx1">
                    <a:tint val="75000"/>
                  </a:schemeClr>
                </a:solidFill>
              </a:defRPr>
            </a:lvl3pPr>
            <a:lvl4pPr marL="1828388" indent="0" algn="ctr">
              <a:buNone/>
              <a:defRPr>
                <a:solidFill>
                  <a:schemeClr val="tx1">
                    <a:tint val="75000"/>
                  </a:schemeClr>
                </a:solidFill>
              </a:defRPr>
            </a:lvl4pPr>
            <a:lvl5pPr marL="2437850" indent="0" algn="ctr">
              <a:buNone/>
              <a:defRPr>
                <a:solidFill>
                  <a:schemeClr val="tx1">
                    <a:tint val="75000"/>
                  </a:schemeClr>
                </a:solidFill>
              </a:defRPr>
            </a:lvl5pPr>
            <a:lvl6pPr marL="3047314" indent="0" algn="ctr">
              <a:buNone/>
              <a:defRPr>
                <a:solidFill>
                  <a:schemeClr val="tx1">
                    <a:tint val="75000"/>
                  </a:schemeClr>
                </a:solidFill>
              </a:defRPr>
            </a:lvl6pPr>
            <a:lvl7pPr marL="3656779"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Presenter Name</a:t>
            </a:r>
            <a:br>
              <a:rPr lang="en-US"/>
            </a:br>
            <a:r>
              <a:rPr lang="en-US"/>
              <a:t>Month DD, YYYY</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5689" y="743952"/>
            <a:ext cx="2460626" cy="2460625"/>
          </a:xfrm>
          <a:prstGeom prst="rect">
            <a:avLst/>
          </a:prstGeom>
        </p:spPr>
      </p:pic>
    </p:spTree>
    <p:extLst>
      <p:ext uri="{BB962C8B-B14F-4D97-AF65-F5344CB8AC3E}">
        <p14:creationId xmlns:p14="http://schemas.microsoft.com/office/powerpoint/2010/main" val="5796581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5275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732" b="1">
                <a:solidFill>
                  <a:srgbClr val="092068"/>
                </a:solidFill>
              </a:defRPr>
            </a:lvl1pPr>
          </a:lstStyle>
          <a:p>
            <a:r>
              <a:rPr lang="en-US"/>
              <a:t>Different title per slide, Franklin Gothic Medium 28pt</a:t>
            </a:r>
          </a:p>
        </p:txBody>
      </p:sp>
      <p:sp>
        <p:nvSpPr>
          <p:cNvPr id="3" name="Content Placeholder 2"/>
          <p:cNvSpPr>
            <a:spLocks noGrp="1"/>
          </p:cNvSpPr>
          <p:nvPr>
            <p:ph sz="half" idx="1"/>
          </p:nvPr>
        </p:nvSpPr>
        <p:spPr>
          <a:xfrm>
            <a:off x="609600" y="1498600"/>
            <a:ext cx="5384800" cy="4368800"/>
          </a:xfrm>
        </p:spPr>
        <p:txBody>
          <a:bodyPr/>
          <a:lstStyle>
            <a:lvl1pPr marL="457099" indent="-457099">
              <a:buClr>
                <a:srgbClr val="582831"/>
              </a:buClr>
              <a:buFont typeface="Arial" panose="020B0604020202020204" pitchFamily="34" charset="0"/>
              <a:buChar char="•"/>
              <a:defRPr sz="2932">
                <a:solidFill>
                  <a:srgbClr val="454545"/>
                </a:solidFill>
              </a:defRPr>
            </a:lvl1pPr>
            <a:lvl2pPr marL="990378" indent="-380915">
              <a:buClr>
                <a:srgbClr val="092068"/>
              </a:buClr>
              <a:buFont typeface="Wingdings" panose="05000000000000000000" pitchFamily="2" charset="2"/>
              <a:buChar char="§"/>
              <a:defRPr sz="2666">
                <a:solidFill>
                  <a:srgbClr val="454545"/>
                </a:solidFill>
              </a:defRPr>
            </a:lvl2pPr>
            <a:lvl3pPr marL="1523657" indent="-304732">
              <a:buFont typeface="Wingdings" panose="05000000000000000000" pitchFamily="2" charset="2"/>
              <a:buChar char="ü"/>
              <a:defRPr sz="2400">
                <a:solidFill>
                  <a:srgbClr val="454545"/>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099" indent="-457099" algn="l" defTabSz="1218925" rtl="0" eaLnBrk="1" latinLnBrk="0" hangingPunct="1">
              <a:spcBef>
                <a:spcPct val="20000"/>
              </a:spcBef>
              <a:buClr>
                <a:srgbClr val="582831"/>
              </a:buClr>
              <a:buFont typeface="Arial" panose="020B0604020202020204" pitchFamily="34" charset="0"/>
              <a:buChar char="•"/>
              <a:defRPr lang="en-US" sz="2932" kern="1200" dirty="0" smtClean="0">
                <a:solidFill>
                  <a:srgbClr val="454545"/>
                </a:solidFill>
                <a:latin typeface="+mn-lt"/>
                <a:ea typeface="+mn-ea"/>
                <a:cs typeface="+mn-cs"/>
              </a:defRPr>
            </a:lvl1pPr>
            <a:lvl2pPr marL="1066561" indent="-457099" algn="l" defTabSz="1218925" rtl="0" eaLnBrk="1" latinLnBrk="0" hangingPunct="1">
              <a:spcBef>
                <a:spcPct val="20000"/>
              </a:spcBef>
              <a:buClr>
                <a:srgbClr val="092068"/>
              </a:buClr>
              <a:buFont typeface="Wingdings" panose="05000000000000000000" pitchFamily="2" charset="2"/>
              <a:buChar char="§"/>
              <a:defRPr lang="en-US" sz="2666" kern="1200" dirty="0" smtClean="0">
                <a:solidFill>
                  <a:srgbClr val="454545"/>
                </a:solidFill>
                <a:latin typeface="+mn-lt"/>
                <a:ea typeface="+mn-ea"/>
                <a:cs typeface="+mn-cs"/>
              </a:defRPr>
            </a:lvl2pPr>
            <a:lvl3pPr marL="1523657" indent="-304732" algn="l" defTabSz="1218925" rtl="0" eaLnBrk="1" latinLnBrk="0" hangingPunct="1">
              <a:spcBef>
                <a:spcPct val="20000"/>
              </a:spcBef>
              <a:buFont typeface="Wingdings" panose="05000000000000000000" pitchFamily="2" charset="2"/>
              <a:buChar char="ü"/>
              <a:defRPr lang="en-US" sz="2400" kern="1200" dirty="0" smtClean="0">
                <a:solidFill>
                  <a:srgbClr val="454545"/>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9" name="Group 8">
            <a:extLst>
              <a:ext uri="{FF2B5EF4-FFF2-40B4-BE49-F238E27FC236}">
                <a16:creationId xmlns:a16="http://schemas.microsoft.com/office/drawing/2014/main" id="{384C336D-EBA9-50C7-E897-D392F41EFD44}"/>
              </a:ext>
            </a:extLst>
          </p:cNvPr>
          <p:cNvGrpSpPr/>
          <p:nvPr userDrawn="1"/>
        </p:nvGrpSpPr>
        <p:grpSpPr>
          <a:xfrm>
            <a:off x="609600" y="1193800"/>
            <a:ext cx="10972800" cy="0"/>
            <a:chOff x="457200" y="990600"/>
            <a:chExt cx="8229600" cy="0"/>
          </a:xfrm>
        </p:grpSpPr>
        <p:cxnSp>
          <p:nvCxnSpPr>
            <p:cNvPr id="10" name="Straight Connector 9">
              <a:extLst>
                <a:ext uri="{FF2B5EF4-FFF2-40B4-BE49-F238E27FC236}">
                  <a16:creationId xmlns:a16="http://schemas.microsoft.com/office/drawing/2014/main" id="{DE9CE6FF-DF0A-CEE0-BDE0-85E9336E64B7}"/>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51B197-3011-6887-B892-453275EA855C}"/>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B96308-DA40-CA6B-F6F2-39B24DDA44B0}"/>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616D76-979B-236A-893E-52F517D23981}"/>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F36A6E-9282-43E8-1E10-C70BF5D11794}"/>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0408D-0DB0-8CBD-1D05-4E9108AC34C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EF054D-3DC5-455C-1D58-7592446D714F}"/>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05A261-6E2E-FA53-104C-277D1DEC9657}"/>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32949F-A91A-38DA-C57A-0D9E557E0FAA}"/>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245027EB-CF3A-A284-983F-AFB10C561230}"/>
              </a:ext>
            </a:extLst>
          </p:cNvPr>
          <p:cNvSpPr txBox="1"/>
          <p:nvPr userDrawn="1"/>
        </p:nvSpPr>
        <p:spPr>
          <a:xfrm>
            <a:off x="1576576" y="6288367"/>
            <a:ext cx="9038848" cy="636136"/>
          </a:xfrm>
          <a:prstGeom prst="rect">
            <a:avLst/>
          </a:prstGeom>
          <a:noFill/>
        </p:spPr>
        <p:txBody>
          <a:bodyPr wrap="square" rtlCol="0">
            <a:spAutoFit/>
          </a:bodyPr>
          <a:lstStyle/>
          <a:p>
            <a:pPr marL="0" marR="0" lvl="0" indent="0" algn="ctr" defTabSz="1218925"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1AF2CA99-A7DF-8D51-AB61-FB411238D511}"/>
              </a:ext>
            </a:extLst>
          </p:cNvPr>
          <p:cNvSpPr>
            <a:spLocks noGrp="1"/>
          </p:cNvSpPr>
          <p:nvPr>
            <p:ph type="sldNum" sz="quarter" idx="4"/>
          </p:nvPr>
        </p:nvSpPr>
        <p:spPr>
          <a:xfrm>
            <a:off x="9245600" y="177804"/>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10548131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732" b="1">
                <a:solidFill>
                  <a:srgbClr val="092068"/>
                </a:solidFill>
              </a:defRPr>
            </a:lvl1pPr>
          </a:lstStyle>
          <a:p>
            <a:r>
              <a:rPr lang="en-US"/>
              <a:t>Different title per slide, Franklin Gothic Medium 28pt</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5" name="Group 4">
            <a:extLst>
              <a:ext uri="{FF2B5EF4-FFF2-40B4-BE49-F238E27FC236}">
                <a16:creationId xmlns:a16="http://schemas.microsoft.com/office/drawing/2014/main" id="{392E368C-8BD9-3948-F45D-B1C1D0483385}"/>
              </a:ext>
            </a:extLst>
          </p:cNvPr>
          <p:cNvGrpSpPr/>
          <p:nvPr userDrawn="1"/>
        </p:nvGrpSpPr>
        <p:grpSpPr>
          <a:xfrm>
            <a:off x="609600" y="1193800"/>
            <a:ext cx="10972800" cy="0"/>
            <a:chOff x="457200" y="990600"/>
            <a:chExt cx="8229600" cy="0"/>
          </a:xfrm>
        </p:grpSpPr>
        <p:cxnSp>
          <p:nvCxnSpPr>
            <p:cNvPr id="6" name="Straight Connector 5">
              <a:extLst>
                <a:ext uri="{FF2B5EF4-FFF2-40B4-BE49-F238E27FC236}">
                  <a16:creationId xmlns:a16="http://schemas.microsoft.com/office/drawing/2014/main" id="{BAFCBDB1-8BB2-6D28-E6A9-4B9672FDDABD}"/>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C4928B-B517-CF6A-2422-17F90192DD3B}"/>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A539B0-DEA3-0B97-25F6-57161B439896}"/>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2816FD-BAB7-8637-A19E-1D4DA94C335B}"/>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B48E0C-5E90-4E7C-DFEB-A2CC914D3011}"/>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181B70-BDEE-E605-DB24-6EB7838902D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F4197C-3D57-B14D-00D8-DFEE5C1BC7A9}"/>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AEA9F5-B328-E31B-5BFF-C12388D8F88B}"/>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E647F0-F308-E92F-BD0F-A4E0581430D0}"/>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7"/>
            <a:ext cx="9038848" cy="636136"/>
          </a:xfrm>
          <a:prstGeom prst="rect">
            <a:avLst/>
          </a:prstGeom>
          <a:noFill/>
        </p:spPr>
        <p:txBody>
          <a:bodyPr wrap="square" rtlCol="0">
            <a:spAutoFit/>
          </a:bodyPr>
          <a:lstStyle/>
          <a:p>
            <a:pPr marL="0" marR="0" lvl="0" indent="0" algn="ctr" defTabSz="1218925"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3" name="Slide Number Placeholder 5">
            <a:extLst>
              <a:ext uri="{FF2B5EF4-FFF2-40B4-BE49-F238E27FC236}">
                <a16:creationId xmlns:a16="http://schemas.microsoft.com/office/drawing/2014/main" id="{5D4743D7-7F66-3B8C-E920-1A68A3F2714D}"/>
              </a:ext>
            </a:extLst>
          </p:cNvPr>
          <p:cNvSpPr>
            <a:spLocks noGrp="1"/>
          </p:cNvSpPr>
          <p:nvPr>
            <p:ph type="sldNum" sz="quarter" idx="4"/>
          </p:nvPr>
        </p:nvSpPr>
        <p:spPr>
          <a:xfrm>
            <a:off x="9245600" y="177804"/>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5725783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7"/>
            <a:ext cx="9038848" cy="636136"/>
          </a:xfrm>
          <a:prstGeom prst="rect">
            <a:avLst/>
          </a:prstGeom>
          <a:noFill/>
        </p:spPr>
        <p:txBody>
          <a:bodyPr wrap="square" rtlCol="0">
            <a:spAutoFit/>
          </a:bodyPr>
          <a:lstStyle/>
          <a:p>
            <a:pPr marL="0" marR="0" lvl="0" indent="0" algn="ctr" defTabSz="1218925"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4" name="Title 1">
            <a:extLst>
              <a:ext uri="{FF2B5EF4-FFF2-40B4-BE49-F238E27FC236}">
                <a16:creationId xmlns:a16="http://schemas.microsoft.com/office/drawing/2014/main" id="{95976999-73E1-6468-B411-0A8A03B46A35}"/>
              </a:ext>
            </a:extLst>
          </p:cNvPr>
          <p:cNvSpPr>
            <a:spLocks noGrp="1"/>
          </p:cNvSpPr>
          <p:nvPr>
            <p:ph type="title" hasCustomPrompt="1"/>
          </p:nvPr>
        </p:nvSpPr>
        <p:spPr>
          <a:xfrm>
            <a:off x="609600" y="177800"/>
            <a:ext cx="10972800" cy="1143000"/>
          </a:xfrm>
        </p:spPr>
        <p:txBody>
          <a:bodyPr>
            <a:normAutofit/>
          </a:bodyPr>
          <a:lstStyle>
            <a:lvl1pPr>
              <a:defRPr sz="3732" b="1">
                <a:solidFill>
                  <a:srgbClr val="092068"/>
                </a:solidFill>
              </a:defRPr>
            </a:lvl1pPr>
          </a:lstStyle>
          <a:p>
            <a:r>
              <a:rPr lang="en-US"/>
              <a:t>Different title per slide, Franklin Gothic Medium 28pt</a:t>
            </a:r>
          </a:p>
        </p:txBody>
      </p:sp>
      <p:sp>
        <p:nvSpPr>
          <p:cNvPr id="5" name="Slide Number Placeholder 5">
            <a:extLst>
              <a:ext uri="{FF2B5EF4-FFF2-40B4-BE49-F238E27FC236}">
                <a16:creationId xmlns:a16="http://schemas.microsoft.com/office/drawing/2014/main" id="{5B35D8E9-5505-68D0-8950-2F73ECBE1D6A}"/>
              </a:ext>
            </a:extLst>
          </p:cNvPr>
          <p:cNvSpPr>
            <a:spLocks noGrp="1"/>
          </p:cNvSpPr>
          <p:nvPr>
            <p:ph type="sldNum" sz="quarter" idx="4"/>
          </p:nvPr>
        </p:nvSpPr>
        <p:spPr>
          <a:xfrm>
            <a:off x="9245600" y="177804"/>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32846110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4" name="TextBox 3">
            <a:extLst>
              <a:ext uri="{FF2B5EF4-FFF2-40B4-BE49-F238E27FC236}">
                <a16:creationId xmlns:a16="http://schemas.microsoft.com/office/drawing/2014/main" id="{DCEDCEF0-165B-CDD8-FA67-5EA34221BC3D}"/>
              </a:ext>
            </a:extLst>
          </p:cNvPr>
          <p:cNvSpPr txBox="1"/>
          <p:nvPr userDrawn="1"/>
        </p:nvSpPr>
        <p:spPr>
          <a:xfrm>
            <a:off x="1576576" y="6288367"/>
            <a:ext cx="9038848" cy="636136"/>
          </a:xfrm>
          <a:prstGeom prst="rect">
            <a:avLst/>
          </a:prstGeom>
          <a:noFill/>
        </p:spPr>
        <p:txBody>
          <a:bodyPr wrap="square" rtlCol="0">
            <a:spAutoFit/>
          </a:bodyPr>
          <a:lstStyle/>
          <a:p>
            <a:pPr marL="0" marR="0" lvl="0" indent="0" algn="ctr" defTabSz="1218925"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2" name="Slide Number Placeholder 5">
            <a:extLst>
              <a:ext uri="{FF2B5EF4-FFF2-40B4-BE49-F238E27FC236}">
                <a16:creationId xmlns:a16="http://schemas.microsoft.com/office/drawing/2014/main" id="{9EC0B675-7634-1FB8-DD8D-B246CC551ECC}"/>
              </a:ext>
            </a:extLst>
          </p:cNvPr>
          <p:cNvSpPr>
            <a:spLocks noGrp="1"/>
          </p:cNvSpPr>
          <p:nvPr>
            <p:ph type="sldNum" sz="quarter" idx="4"/>
          </p:nvPr>
        </p:nvSpPr>
        <p:spPr>
          <a:xfrm>
            <a:off x="9245600" y="177804"/>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5554741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2" name="Title 1">
            <a:extLst>
              <a:ext uri="{FF2B5EF4-FFF2-40B4-BE49-F238E27FC236}">
                <a16:creationId xmlns:a16="http://schemas.microsoft.com/office/drawing/2014/main" id="{B826D739-6A0D-4526-8C4E-F87A2C8AFB5B}"/>
              </a:ext>
            </a:extLst>
          </p:cNvPr>
          <p:cNvSpPr>
            <a:spLocks noGrp="1"/>
          </p:cNvSpPr>
          <p:nvPr>
            <p:ph type="title" hasCustomPrompt="1"/>
          </p:nvPr>
        </p:nvSpPr>
        <p:spPr>
          <a:xfrm>
            <a:off x="658284" y="4519245"/>
            <a:ext cx="10972800" cy="1143000"/>
          </a:xfrm>
        </p:spPr>
        <p:txBody>
          <a:bodyPr>
            <a:normAutofit/>
          </a:bodyPr>
          <a:lstStyle>
            <a:lvl1pPr algn="l">
              <a:defRPr sz="3732" b="1" cap="all" baseline="0">
                <a:solidFill>
                  <a:srgbClr val="092068"/>
                </a:solidFill>
              </a:defRPr>
            </a:lvl1pPr>
          </a:lstStyle>
          <a:p>
            <a:r>
              <a:rPr lang="en-US"/>
              <a:t>Different title per slide, Franklin Gothic Medium 28pt</a:t>
            </a:r>
          </a:p>
        </p:txBody>
      </p:sp>
      <p:sp>
        <p:nvSpPr>
          <p:cNvPr id="2" name="TextBox 1">
            <a:extLst>
              <a:ext uri="{FF2B5EF4-FFF2-40B4-BE49-F238E27FC236}">
                <a16:creationId xmlns:a16="http://schemas.microsoft.com/office/drawing/2014/main" id="{BC3FA342-BED6-88FA-FF01-2712756121CF}"/>
              </a:ext>
            </a:extLst>
          </p:cNvPr>
          <p:cNvSpPr txBox="1"/>
          <p:nvPr userDrawn="1"/>
        </p:nvSpPr>
        <p:spPr>
          <a:xfrm>
            <a:off x="1576576" y="6288367"/>
            <a:ext cx="9038848" cy="636136"/>
          </a:xfrm>
          <a:prstGeom prst="rect">
            <a:avLst/>
          </a:prstGeom>
          <a:noFill/>
        </p:spPr>
        <p:txBody>
          <a:bodyPr wrap="square" rtlCol="0">
            <a:spAutoFit/>
          </a:bodyPr>
          <a:lstStyle/>
          <a:p>
            <a:pPr marL="0" marR="0" lvl="0" indent="0" algn="ctr" defTabSz="1218925"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4" name="Slide Number Placeholder 5">
            <a:extLst>
              <a:ext uri="{FF2B5EF4-FFF2-40B4-BE49-F238E27FC236}">
                <a16:creationId xmlns:a16="http://schemas.microsoft.com/office/drawing/2014/main" id="{39E4B8F1-5CF3-5F7A-8598-ADEFA43AD689}"/>
              </a:ext>
            </a:extLst>
          </p:cNvPr>
          <p:cNvSpPr>
            <a:spLocks noGrp="1"/>
          </p:cNvSpPr>
          <p:nvPr>
            <p:ph type="sldNum" sz="quarter" idx="4"/>
          </p:nvPr>
        </p:nvSpPr>
        <p:spPr>
          <a:xfrm>
            <a:off x="9245600" y="177804"/>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3326366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4" name="TextBox 3">
            <a:extLst>
              <a:ext uri="{FF2B5EF4-FFF2-40B4-BE49-F238E27FC236}">
                <a16:creationId xmlns:a16="http://schemas.microsoft.com/office/drawing/2014/main" id="{DCEDCEF0-165B-CDD8-FA67-5EA34221BC3D}"/>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2" name="Slide Number Placeholder 5">
            <a:extLst>
              <a:ext uri="{FF2B5EF4-FFF2-40B4-BE49-F238E27FC236}">
                <a16:creationId xmlns:a16="http://schemas.microsoft.com/office/drawing/2014/main" id="{9EC0B675-7634-1FB8-DD8D-B246CC551ECC}"/>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31177857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Line 2">
    <p:spTree>
      <p:nvGrpSpPr>
        <p:cNvPr id="1" name=""/>
        <p:cNvGrpSpPr/>
        <p:nvPr/>
      </p:nvGrpSpPr>
      <p:grpSpPr>
        <a:xfrm>
          <a:off x="0" y="0"/>
          <a:ext cx="0" cy="0"/>
          <a:chOff x="0" y="0"/>
          <a:chExt cx="0" cy="0"/>
        </a:xfrm>
      </p:grpSpPr>
      <p:sp>
        <p:nvSpPr>
          <p:cNvPr id="57" name="Shape 57"/>
          <p:cNvSpPr>
            <a:spLocks noGrp="1"/>
          </p:cNvSpPr>
          <p:nvPr>
            <p:ph type="title" hasCustomPrompt="1"/>
          </p:nvPr>
        </p:nvSpPr>
        <p:spPr>
          <a:xfrm>
            <a:off x="879500" y="879501"/>
            <a:ext cx="4760392" cy="5099000"/>
          </a:xfrm>
          <a:prstGeom prst="rect">
            <a:avLst/>
          </a:prstGeom>
        </p:spPr>
        <p:txBody>
          <a:bodyPr/>
          <a:lstStyle>
            <a:lvl1pPr algn="r">
              <a:lnSpc>
                <a:spcPct val="70000"/>
              </a:lnSpc>
              <a:defRPr sz="5623" spc="-168" baseline="8928"/>
            </a:lvl1pPr>
          </a:lstStyle>
          <a:p>
            <a:r>
              <a:rPr lang="en-US"/>
              <a:t>Enter Title</a:t>
            </a:r>
            <a:endParaRPr/>
          </a:p>
        </p:txBody>
      </p:sp>
      <p:sp>
        <p:nvSpPr>
          <p:cNvPr id="59" name="Shape 59"/>
          <p:cNvSpPr>
            <a:spLocks noGrp="1"/>
          </p:cNvSpPr>
          <p:nvPr>
            <p:ph type="body" sz="quarter" idx="1"/>
          </p:nvPr>
        </p:nvSpPr>
        <p:spPr>
          <a:xfrm>
            <a:off x="6551489" y="3429002"/>
            <a:ext cx="4760392" cy="2549500"/>
          </a:xfrm>
          <a:prstGeom prst="rect">
            <a:avLst/>
          </a:prstGeom>
        </p:spPr>
        <p:txBody>
          <a:bodyPr anchor="b"/>
          <a:lstStyle/>
          <a:p>
            <a:r>
              <a:t>Text </a:t>
            </a:r>
            <a:r>
              <a:rPr err="1"/>
              <a:t>úrovne</a:t>
            </a:r>
            <a:r>
              <a:t> 1</a:t>
            </a:r>
          </a:p>
          <a:p>
            <a:pPr lvl="1"/>
            <a:r>
              <a:t>Text </a:t>
            </a:r>
            <a:r>
              <a:rPr err="1"/>
              <a:t>úrovne</a:t>
            </a:r>
            <a:r>
              <a:t> 2</a:t>
            </a:r>
          </a:p>
          <a:p>
            <a:pPr lvl="2"/>
            <a:r>
              <a:t>Text </a:t>
            </a:r>
            <a:r>
              <a:rPr err="1"/>
              <a:t>úrovne</a:t>
            </a:r>
            <a:r>
              <a:t> 3</a:t>
            </a:r>
          </a:p>
          <a:p>
            <a:pPr lvl="3"/>
            <a:r>
              <a:t>Text </a:t>
            </a:r>
            <a:r>
              <a:rPr err="1"/>
              <a:t>úrovne</a:t>
            </a:r>
            <a:r>
              <a:t> 4</a:t>
            </a:r>
          </a:p>
          <a:p>
            <a:pPr lvl="4"/>
            <a:r>
              <a:t>Text </a:t>
            </a:r>
            <a:r>
              <a:rPr err="1"/>
              <a:t>úrovne</a:t>
            </a:r>
            <a:r>
              <a:t> 5</a:t>
            </a:r>
          </a:p>
        </p:txBody>
      </p:sp>
      <p:sp>
        <p:nvSpPr>
          <p:cNvPr id="7" name="Footer Placeholder 4">
            <a:extLst>
              <a:ext uri="{FF2B5EF4-FFF2-40B4-BE49-F238E27FC236}">
                <a16:creationId xmlns:a16="http://schemas.microsoft.com/office/drawing/2014/main" id="{45319126-E837-1849-93EE-80DCD55BE84A}"/>
              </a:ext>
            </a:extLst>
          </p:cNvPr>
          <p:cNvSpPr>
            <a:spLocks noGrp="1"/>
          </p:cNvSpPr>
          <p:nvPr>
            <p:ph type="ftr" sz="quarter" idx="3"/>
          </p:nvPr>
        </p:nvSpPr>
        <p:spPr>
          <a:xfrm>
            <a:off x="466727" y="6592585"/>
            <a:ext cx="2050991" cy="141321"/>
          </a:xfrm>
          <a:prstGeom prst="rect">
            <a:avLst/>
          </a:prstGeom>
        </p:spPr>
        <p:txBody>
          <a:bodyPr lIns="0" anchor="t" anchorCtr="0"/>
          <a:lstStyle>
            <a:lvl1pPr algn="l">
              <a:defRPr sz="675" b="0" i="0" baseline="0">
                <a:solidFill>
                  <a:schemeClr val="tx1"/>
                </a:solidFill>
                <a:latin typeface="Georgia" panose="02040502050405020303" pitchFamily="18" charset="0"/>
              </a:defRPr>
            </a:lvl1pPr>
          </a:lstStyle>
          <a:p>
            <a:r>
              <a:rPr lang="en-US"/>
              <a:t>Booz Allen Hamilton Proprietary</a:t>
            </a:r>
          </a:p>
          <a:p>
            <a:endParaRPr lang="en-US"/>
          </a:p>
        </p:txBody>
      </p:sp>
      <p:sp>
        <p:nvSpPr>
          <p:cNvPr id="8" name="Slide Number Placeholder 5">
            <a:extLst>
              <a:ext uri="{FF2B5EF4-FFF2-40B4-BE49-F238E27FC236}">
                <a16:creationId xmlns:a16="http://schemas.microsoft.com/office/drawing/2014/main" id="{8C399BED-9237-854D-897E-EE9558D8C127}"/>
              </a:ext>
            </a:extLst>
          </p:cNvPr>
          <p:cNvSpPr>
            <a:spLocks noGrp="1"/>
          </p:cNvSpPr>
          <p:nvPr>
            <p:ph type="sldNum" sz="quarter" idx="4"/>
          </p:nvPr>
        </p:nvSpPr>
        <p:spPr>
          <a:xfrm>
            <a:off x="9095229" y="6572990"/>
            <a:ext cx="2743200" cy="141321"/>
          </a:xfrm>
          <a:prstGeom prst="rect">
            <a:avLst/>
          </a:prstGeom>
        </p:spPr>
        <p:txBody>
          <a:bodyPr rIns="0" anchor="t" anchorCtr="0"/>
          <a:lstStyle>
            <a:lvl1pPr algn="r">
              <a:defRPr sz="800" b="0" i="0">
                <a:solidFill>
                  <a:schemeClr val="tx1"/>
                </a:solidFill>
                <a:latin typeface="Georgia" panose="02040502050405020303" pitchFamily="18" charset="0"/>
              </a:defRPr>
            </a:lvl1pPr>
          </a:lstStyle>
          <a:p>
            <a:fld id="{88F527DF-8E3D-0643-A2C3-F9491A380AF9}" type="slidenum">
              <a:rPr lang="en-US" smtClean="0"/>
              <a:pPr/>
              <a:t>‹#›</a:t>
            </a:fld>
            <a:endParaRPr lang="en-US"/>
          </a:p>
        </p:txBody>
      </p:sp>
      <p:cxnSp>
        <p:nvCxnSpPr>
          <p:cNvPr id="9" name="Straight Connector 8">
            <a:extLst>
              <a:ext uri="{FF2B5EF4-FFF2-40B4-BE49-F238E27FC236}">
                <a16:creationId xmlns:a16="http://schemas.microsoft.com/office/drawing/2014/main" id="{FA3BF303-2FBB-074F-9F66-72BA4A43ED55}"/>
              </a:ext>
            </a:extLst>
          </p:cNvPr>
          <p:cNvCxnSpPr>
            <a:cxnSpLocks/>
          </p:cNvCxnSpPr>
          <p:nvPr userDrawn="1"/>
        </p:nvCxnSpPr>
        <p:spPr>
          <a:xfrm>
            <a:off x="466725" y="6571744"/>
            <a:ext cx="11372851" cy="0"/>
          </a:xfrm>
          <a:prstGeom prst="line">
            <a:avLst/>
          </a:prstGeom>
          <a:noFill/>
          <a:ln w="63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0" name="Footer Placeholder 1">
            <a:extLst>
              <a:ext uri="{FF2B5EF4-FFF2-40B4-BE49-F238E27FC236}">
                <a16:creationId xmlns:a16="http://schemas.microsoft.com/office/drawing/2014/main" id="{3C96BDCF-1C28-B244-A592-8640B04AE488}"/>
              </a:ext>
            </a:extLst>
          </p:cNvPr>
          <p:cNvSpPr txBox="1">
            <a:spLocks/>
          </p:cNvSpPr>
          <p:nvPr userDrawn="1"/>
        </p:nvSpPr>
        <p:spPr>
          <a:xfrm>
            <a:off x="2477353" y="6587865"/>
            <a:ext cx="4267200" cy="182880"/>
          </a:xfrm>
          <a:prstGeom prst="rect">
            <a:avLst/>
          </a:prstGeom>
        </p:spPr>
        <p:txBody>
          <a:bodyPr anchor="b"/>
          <a:ls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a:lstStyle>
          <a:p>
            <a:pPr algn="l"/>
            <a:r>
              <a:rPr lang="en-US" sz="600" i="1">
                <a:solidFill>
                  <a:schemeClr val="bg1">
                    <a:lumMod val="65000"/>
                  </a:schemeClr>
                </a:solidFill>
                <a:latin typeface="Georgia" charset="0"/>
                <a:ea typeface="Georgia" charset="0"/>
                <a:cs typeface="Georgia" charset="0"/>
              </a:rPr>
              <a:t>This document is confidential and intended solely for the client to whom it is addressed.</a:t>
            </a:r>
          </a:p>
        </p:txBody>
      </p:sp>
    </p:spTree>
    <p:extLst>
      <p:ext uri="{BB962C8B-B14F-4D97-AF65-F5344CB8AC3E}">
        <p14:creationId xmlns:p14="http://schemas.microsoft.com/office/powerpoint/2010/main" val="11360881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BBA14B0B-C4C6-734F-9C68-0F8D0A565A87}"/>
              </a:ext>
            </a:extLst>
          </p:cNvPr>
          <p:cNvSpPr>
            <a:spLocks noGrp="1"/>
          </p:cNvSpPr>
          <p:nvPr>
            <p:ph type="body" sz="quarter" idx="15" hasCustomPrompt="1"/>
          </p:nvPr>
        </p:nvSpPr>
        <p:spPr>
          <a:xfrm>
            <a:off x="947001" y="429503"/>
            <a:ext cx="8651060" cy="213595"/>
          </a:xfrm>
          <a:prstGeom prst="rect">
            <a:avLst/>
          </a:prstGeom>
        </p:spPr>
        <p:txBody>
          <a:bodyPr vert="horz" lIns="0" tIns="0" rIns="0" bIns="0" rtlCol="0">
            <a:noAutofit/>
          </a:bodyPr>
          <a:lstStyle>
            <a:lvl1pPr marL="0" indent="0">
              <a:buNone/>
              <a:defRPr lang="en-US" sz="900" b="0" i="0" kern="0" cap="all" spc="251" baseline="0" dirty="0">
                <a:solidFill>
                  <a:schemeClr val="bg2"/>
                </a:solidFill>
                <a:latin typeface="Open Sans" panose="020B0606030504020204" pitchFamily="34" charset="0"/>
                <a:ea typeface="Nexa Black" charset="0"/>
                <a:cs typeface="Nexa Black" charset="0"/>
              </a:defRPr>
            </a:lvl1pPr>
          </a:lstStyle>
          <a:p>
            <a:pPr marL="228589" lvl="0" indent="-228589"/>
            <a:r>
              <a:rPr lang="en-US"/>
              <a:t>Click to Add BREADCRUMBS</a:t>
            </a:r>
          </a:p>
        </p:txBody>
      </p:sp>
      <p:sp>
        <p:nvSpPr>
          <p:cNvPr id="4" name="Title 3">
            <a:extLst>
              <a:ext uri="{FF2B5EF4-FFF2-40B4-BE49-F238E27FC236}">
                <a16:creationId xmlns:a16="http://schemas.microsoft.com/office/drawing/2014/main" id="{3D05EAED-5647-8549-911E-FA3D03C421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9540FF-A2B4-C647-81E4-22F37CC813E1}"/>
              </a:ext>
            </a:extLst>
          </p:cNvPr>
          <p:cNvSpPr>
            <a:spLocks noGrp="1"/>
          </p:cNvSpPr>
          <p:nvPr>
            <p:ph sz="half" idx="1"/>
          </p:nvPr>
        </p:nvSpPr>
        <p:spPr>
          <a:xfrm>
            <a:off x="914400" y="1905000"/>
            <a:ext cx="10363200" cy="4273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15668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190626" y="3545086"/>
            <a:ext cx="9810751" cy="3453397"/>
          </a:xfrm>
          <a:prstGeom prst="rect">
            <a:avLst/>
          </a:prstGeom>
        </p:spPr>
        <p:txBody>
          <a:bodyPr anchor="t"/>
          <a:lstStyle>
            <a:lvl1pPr marL="0" indent="0" algn="ctr">
              <a:spcBef>
                <a:spcPts val="0"/>
              </a:spcBef>
              <a:buSzTx/>
              <a:buNone/>
              <a:defRPr sz="3469"/>
            </a:lvl1pPr>
            <a:lvl2pPr marL="0" indent="0" algn="ctr">
              <a:spcBef>
                <a:spcPts val="0"/>
              </a:spcBef>
              <a:buSzTx/>
              <a:buNone/>
              <a:defRPr sz="3469"/>
            </a:lvl2pPr>
            <a:lvl3pPr marL="0" indent="0" algn="ctr">
              <a:spcBef>
                <a:spcPts val="0"/>
              </a:spcBef>
              <a:buSzTx/>
              <a:buNone/>
              <a:defRPr sz="3469"/>
            </a:lvl3pPr>
            <a:lvl4pPr marL="0" indent="0" algn="ctr">
              <a:spcBef>
                <a:spcPts val="0"/>
              </a:spcBef>
              <a:buSzTx/>
              <a:buNone/>
              <a:defRPr sz="3469"/>
            </a:lvl4pPr>
            <a:lvl5pPr marL="0" indent="0" algn="ctr">
              <a:spcBef>
                <a:spcPts val="0"/>
              </a:spcBef>
              <a:buSzTx/>
              <a:buNone/>
              <a:defRPr sz="3469"/>
            </a:lvl5pPr>
          </a:lstStyle>
          <a:p>
            <a:r>
              <a:t>Body Level One</a:t>
            </a:r>
          </a:p>
          <a:p>
            <a:pPr lvl="1"/>
            <a:r>
              <a:t>Body Level Two</a:t>
            </a:r>
          </a:p>
          <a:p>
            <a:pPr lvl="2"/>
            <a:r>
              <a:t>Body Level Three</a:t>
            </a:r>
          </a:p>
          <a:p>
            <a:pPr lvl="3"/>
            <a:r>
              <a:t>Body Level Four</a:t>
            </a:r>
          </a:p>
          <a:p>
            <a:pPr lvl="4"/>
            <a:r>
              <a:t>Body Level Five</a:t>
            </a:r>
          </a:p>
        </p:txBody>
      </p:sp>
      <p:sp>
        <p:nvSpPr>
          <p:cNvPr id="2" name="Title 1">
            <a:extLst>
              <a:ext uri="{FF2B5EF4-FFF2-40B4-BE49-F238E27FC236}">
                <a16:creationId xmlns:a16="http://schemas.microsoft.com/office/drawing/2014/main" id="{CF010D58-DA98-664B-90B7-C2E0F7E35F04}"/>
              </a:ext>
            </a:extLst>
          </p:cNvPr>
          <p:cNvSpPr>
            <a:spLocks noGrp="1"/>
          </p:cNvSpPr>
          <p:nvPr>
            <p:ph type="title"/>
          </p:nvPr>
        </p:nvSpPr>
        <p:spPr/>
        <p:txBody>
          <a:bodyPr/>
          <a:lstStyle/>
          <a:p>
            <a:r>
              <a:rPr lang="en-US"/>
              <a:t>Click to edit Master title style</a:t>
            </a:r>
          </a:p>
        </p:txBody>
      </p:sp>
      <p:sp>
        <p:nvSpPr>
          <p:cNvPr id="7" name="Slide Number">
            <a:extLst>
              <a:ext uri="{FF2B5EF4-FFF2-40B4-BE49-F238E27FC236}">
                <a16:creationId xmlns:a16="http://schemas.microsoft.com/office/drawing/2014/main" id="{365731B7-D4B6-8F45-9275-BC6FAB375F84}"/>
              </a:ext>
            </a:extLst>
          </p:cNvPr>
          <p:cNvSpPr txBox="1">
            <a:spLocks noGrp="1"/>
          </p:cNvSpPr>
          <p:nvPr>
            <p:ph type="sldNum" sz="quarter" idx="2"/>
          </p:nvPr>
        </p:nvSpPr>
        <p:spPr>
          <a:xfrm>
            <a:off x="11631093" y="6571850"/>
            <a:ext cx="461999" cy="254044"/>
          </a:xfrm>
          <a:prstGeom prst="rect">
            <a:avLst/>
          </a:prstGeom>
          <a:ln w="12700">
            <a:miter lim="400000"/>
          </a:ln>
        </p:spPr>
        <p:txBody>
          <a:bodyPr wrap="square" lIns="50800" tIns="50800" rIns="50800" bIns="50800">
            <a:spAutoFit/>
          </a:bodyPr>
          <a:lstStyle>
            <a:lvl1pPr>
              <a:defRPr sz="984" b="0">
                <a:solidFill>
                  <a:schemeClr val="bg2">
                    <a:lumMod val="50000"/>
                  </a:schemeClr>
                </a:solidFill>
                <a:latin typeface="Georgia" panose="02040502050405020303" pitchFamily="18" charset="0"/>
                <a:ea typeface="Helvetica Neue Light"/>
                <a:cs typeface="Georgia" panose="02040502050405020303" pitchFamily="18" charset="0"/>
                <a:sym typeface="Helvetica Neue Light"/>
              </a:defRPr>
            </a:lvl1pPr>
          </a:lstStyle>
          <a:p>
            <a:fld id="{86CB4B4D-7CA3-9044-876B-883B54F8677D}" type="slidenum">
              <a:rPr lang="en-US" smtClean="0"/>
              <a:pPr/>
              <a:t>‹#›</a:t>
            </a:fld>
            <a:endParaRPr lang="en-US"/>
          </a:p>
        </p:txBody>
      </p:sp>
      <p:sp>
        <p:nvSpPr>
          <p:cNvPr id="8" name="Footer Placeholder 8">
            <a:extLst>
              <a:ext uri="{FF2B5EF4-FFF2-40B4-BE49-F238E27FC236}">
                <a16:creationId xmlns:a16="http://schemas.microsoft.com/office/drawing/2014/main" id="{0F403EE0-5196-AD46-888A-3790A6D5F45D}"/>
              </a:ext>
            </a:extLst>
          </p:cNvPr>
          <p:cNvSpPr>
            <a:spLocks noGrp="1"/>
          </p:cNvSpPr>
          <p:nvPr>
            <p:ph type="ftr" sz="quarter" idx="3"/>
          </p:nvPr>
        </p:nvSpPr>
        <p:spPr>
          <a:xfrm>
            <a:off x="7371611" y="6493001"/>
            <a:ext cx="4115344" cy="365001"/>
          </a:xfrm>
          <a:prstGeom prst="rect">
            <a:avLst/>
          </a:prstGeom>
        </p:spPr>
        <p:txBody>
          <a:bodyPr vert="horz" lIns="91440" tIns="45720" rIns="91440" bIns="45720" rtlCol="0" anchor="ctr"/>
          <a:lstStyle>
            <a:lvl1pPr algn="r">
              <a:defRPr sz="844" b="0" i="1">
                <a:solidFill>
                  <a:schemeClr val="tx1">
                    <a:tint val="75000"/>
                  </a:schemeClr>
                </a:solidFill>
                <a:latin typeface="Georgia" panose="02040502050405020303" pitchFamily="18" charset="0"/>
              </a:defRPr>
            </a:lvl1pPr>
          </a:lstStyle>
          <a:p>
            <a:r>
              <a:rPr lang="en-US"/>
              <a:t>VA Internal Use Only</a:t>
            </a:r>
          </a:p>
        </p:txBody>
      </p:sp>
    </p:spTree>
    <p:extLst>
      <p:ext uri="{BB962C8B-B14F-4D97-AF65-F5344CB8AC3E}">
        <p14:creationId xmlns:p14="http://schemas.microsoft.com/office/powerpoint/2010/main" val="1066750528"/>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733" b="1">
                <a:solidFill>
                  <a:srgbClr val="092068"/>
                </a:solidFill>
              </a:defRPr>
            </a:lvl1pPr>
          </a:lstStyle>
          <a:p>
            <a:r>
              <a:rPr lang="en-US"/>
              <a:t>Different title per slide, Franklin Gothic Medium 28pt</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5" name="Group 4">
            <a:extLst>
              <a:ext uri="{FF2B5EF4-FFF2-40B4-BE49-F238E27FC236}">
                <a16:creationId xmlns:a16="http://schemas.microsoft.com/office/drawing/2014/main" id="{392E368C-8BD9-3948-F45D-B1C1D0483385}"/>
              </a:ext>
            </a:extLst>
          </p:cNvPr>
          <p:cNvGrpSpPr/>
          <p:nvPr userDrawn="1"/>
        </p:nvGrpSpPr>
        <p:grpSpPr>
          <a:xfrm>
            <a:off x="609600" y="1193800"/>
            <a:ext cx="10972800" cy="0"/>
            <a:chOff x="457200" y="990600"/>
            <a:chExt cx="8229600" cy="0"/>
          </a:xfrm>
        </p:grpSpPr>
        <p:cxnSp>
          <p:nvCxnSpPr>
            <p:cNvPr id="6" name="Straight Connector 5">
              <a:extLst>
                <a:ext uri="{FF2B5EF4-FFF2-40B4-BE49-F238E27FC236}">
                  <a16:creationId xmlns:a16="http://schemas.microsoft.com/office/drawing/2014/main" id="{BAFCBDB1-8BB2-6D28-E6A9-4B9672FDDABD}"/>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C4928B-B517-CF6A-2422-17F90192DD3B}"/>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A539B0-DEA3-0B97-25F6-57161B439896}"/>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2816FD-BAB7-8637-A19E-1D4DA94C335B}"/>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B48E0C-5E90-4E7C-DFEB-A2CC914D3011}"/>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181B70-BDEE-E605-DB24-6EB7838902D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F4197C-3D57-B14D-00D8-DFEE5C1BC7A9}"/>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AEA9F5-B328-E31B-5BFF-C12388D8F88B}"/>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E647F0-F308-E92F-BD0F-A4E0581430D0}"/>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6"/>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3" name="Slide Number Placeholder 5">
            <a:extLst>
              <a:ext uri="{FF2B5EF4-FFF2-40B4-BE49-F238E27FC236}">
                <a16:creationId xmlns:a16="http://schemas.microsoft.com/office/drawing/2014/main" id="{5D4743D7-7F66-3B8C-E920-1A68A3F2714D}"/>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13188237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6"/>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4" name="Title 1">
            <a:extLst>
              <a:ext uri="{FF2B5EF4-FFF2-40B4-BE49-F238E27FC236}">
                <a16:creationId xmlns:a16="http://schemas.microsoft.com/office/drawing/2014/main" id="{95976999-73E1-6468-B411-0A8A03B46A35}"/>
              </a:ext>
            </a:extLst>
          </p:cNvPr>
          <p:cNvSpPr>
            <a:spLocks noGrp="1"/>
          </p:cNvSpPr>
          <p:nvPr>
            <p:ph type="title" hasCustomPrompt="1"/>
          </p:nvPr>
        </p:nvSpPr>
        <p:spPr>
          <a:xfrm>
            <a:off x="609600" y="177800"/>
            <a:ext cx="10972800" cy="1143000"/>
          </a:xfrm>
        </p:spPr>
        <p:txBody>
          <a:bodyPr>
            <a:normAutofit/>
          </a:bodyPr>
          <a:lstStyle>
            <a:lvl1pPr>
              <a:defRPr sz="3733" b="1">
                <a:solidFill>
                  <a:srgbClr val="092068"/>
                </a:solidFill>
              </a:defRPr>
            </a:lvl1pPr>
          </a:lstStyle>
          <a:p>
            <a:r>
              <a:rPr lang="en-US"/>
              <a:t>Different title per slide, Franklin Gothic Medium 28pt</a:t>
            </a:r>
          </a:p>
        </p:txBody>
      </p:sp>
      <p:sp>
        <p:nvSpPr>
          <p:cNvPr id="5" name="Slide Number Placeholder 5">
            <a:extLst>
              <a:ext uri="{FF2B5EF4-FFF2-40B4-BE49-F238E27FC236}">
                <a16:creationId xmlns:a16="http://schemas.microsoft.com/office/drawing/2014/main" id="{5B35D8E9-5505-68D0-8950-2F73ECBE1D6A}"/>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5085045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733" b="1" baseline="0">
                <a:solidFill>
                  <a:srgbClr val="092068"/>
                </a:solidFill>
              </a:defRPr>
            </a:lvl1pPr>
          </a:lstStyle>
          <a:p>
            <a:r>
              <a:rPr lang="en-US"/>
              <a:t>Different title per slide, Franklin Gothic Medium 28pt</a:t>
            </a:r>
          </a:p>
        </p:txBody>
      </p:sp>
      <p:sp>
        <p:nvSpPr>
          <p:cNvPr id="3" name="Content Placeholder 2"/>
          <p:cNvSpPr>
            <a:spLocks noGrp="1"/>
          </p:cNvSpPr>
          <p:nvPr>
            <p:ph idx="1" hasCustomPrompt="1"/>
          </p:nvPr>
        </p:nvSpPr>
        <p:spPr>
          <a:xfrm>
            <a:off x="609600" y="1498602"/>
            <a:ext cx="10972800" cy="4368799"/>
          </a:xfrm>
        </p:spPr>
        <p:txBody>
          <a:bodyPr/>
          <a:lstStyle>
            <a:lvl1pPr marL="457178" indent="-457178">
              <a:buClr>
                <a:srgbClr val="582831"/>
              </a:buClr>
              <a:buSzPct val="125000"/>
              <a:buFont typeface="Arial" panose="020B0604020202020204" pitchFamily="34" charset="0"/>
              <a:buChar char="•"/>
              <a:defRPr sz="2933">
                <a:solidFill>
                  <a:srgbClr val="454545"/>
                </a:solidFill>
                <a:latin typeface="Franklin Gothic Book" panose="020B0503020102020204" pitchFamily="34" charset="0"/>
              </a:defRPr>
            </a:lvl1pPr>
            <a:lvl2pPr marL="990550" indent="-380981">
              <a:buClr>
                <a:srgbClr val="092068"/>
              </a:buClr>
              <a:buFont typeface="Wingdings" panose="05000000000000000000" pitchFamily="2" charset="2"/>
              <a:buChar char="§"/>
              <a:defRPr sz="2667">
                <a:solidFill>
                  <a:srgbClr val="454545"/>
                </a:solidFill>
                <a:latin typeface="Franklin Gothic Book" panose="020B0503020102020204" pitchFamily="34" charset="0"/>
              </a:defRPr>
            </a:lvl2pPr>
            <a:lvl3pPr marL="1523925" indent="-304784">
              <a:buClr>
                <a:srgbClr val="6C82A7"/>
              </a:buClr>
              <a:buFont typeface="Wingdings" panose="05000000000000000000" pitchFamily="2" charset="2"/>
              <a:buChar char="ü"/>
              <a:defRPr sz="2400">
                <a:solidFill>
                  <a:srgbClr val="454545"/>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288366"/>
            <a:ext cx="9038848" cy="636008"/>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17" name="Group 16"/>
          <p:cNvGrpSpPr/>
          <p:nvPr userDrawn="1"/>
        </p:nvGrpSpPr>
        <p:grpSpPr>
          <a:xfrm>
            <a:off x="609600" y="1193800"/>
            <a:ext cx="109728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177802"/>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39750437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733" b="1" baseline="0">
                <a:solidFill>
                  <a:srgbClr val="092068"/>
                </a:solidFill>
              </a:defRPr>
            </a:lvl1pPr>
          </a:lstStyle>
          <a:p>
            <a:r>
              <a:rPr lang="en-US"/>
              <a:t>Different title per slide, Franklin Gothic Medium 28pt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Clr>
                <a:srgbClr val="582831"/>
              </a:buClr>
              <a:buSzPct val="125000"/>
              <a:buFont typeface="Arial" panose="020B0604020202020204" pitchFamily="34" charset="0"/>
              <a:buChar char="•"/>
              <a:defRPr sz="2933">
                <a:solidFill>
                  <a:srgbClr val="454545"/>
                </a:solidFill>
                <a:latin typeface="Franklin Gothic Book" panose="020B0503020102020204" pitchFamily="34" charset="0"/>
              </a:defRPr>
            </a:lvl1pPr>
            <a:lvl2pPr marL="990575" indent="-380990">
              <a:buClr>
                <a:srgbClr val="092068"/>
              </a:buClr>
              <a:buFont typeface="Wingdings" panose="05000000000000000000" pitchFamily="2" charset="2"/>
              <a:buChar char="§"/>
              <a:defRPr sz="2667">
                <a:solidFill>
                  <a:srgbClr val="454545"/>
                </a:solidFill>
                <a:latin typeface="Franklin Gothic Book" panose="020B0503020102020204" pitchFamily="34" charset="0"/>
              </a:defRPr>
            </a:lvl2pPr>
            <a:lvl3pPr marL="1523962" indent="-304792">
              <a:buClr>
                <a:srgbClr val="6C82A7"/>
              </a:buClr>
              <a:buFont typeface="Wingdings" panose="05000000000000000000" pitchFamily="2" charset="2"/>
              <a:buChar char="ü"/>
              <a:defRPr sz="2400">
                <a:solidFill>
                  <a:srgbClr val="454545"/>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288366"/>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17" name="Group 16"/>
          <p:cNvGrpSpPr/>
          <p:nvPr userDrawn="1"/>
        </p:nvGrpSpPr>
        <p:grpSpPr>
          <a:xfrm>
            <a:off x="609600" y="1193800"/>
            <a:ext cx="109728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12051573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799" y="3381376"/>
            <a:ext cx="10058400" cy="1470025"/>
          </a:xfrm>
        </p:spPr>
        <p:txBody>
          <a:bodyPr>
            <a:normAutofit/>
          </a:bodyPr>
          <a:lstStyle>
            <a:lvl1pPr>
              <a:defRPr sz="4267" b="1" baseline="0">
                <a:solidFill>
                  <a:srgbClr val="092068"/>
                </a:solidFill>
                <a:latin typeface="Franklin Gothic Medium" panose="020B0603020102020204" pitchFamily="34" charset="0"/>
              </a:defRPr>
            </a:lvl1pPr>
          </a:lstStyle>
          <a:p>
            <a:r>
              <a:rPr lang="en-US"/>
              <a:t>Title, Franklin Gothic Medium, 32pt</a:t>
            </a:r>
          </a:p>
        </p:txBody>
      </p:sp>
      <p:sp>
        <p:nvSpPr>
          <p:cNvPr id="3" name="Subtitle 2"/>
          <p:cNvSpPr>
            <a:spLocks noGrp="1"/>
          </p:cNvSpPr>
          <p:nvPr>
            <p:ph type="subTitle" idx="1" hasCustomPrompt="1"/>
          </p:nvPr>
        </p:nvSpPr>
        <p:spPr>
          <a:xfrm>
            <a:off x="1828799" y="4851400"/>
            <a:ext cx="8534400" cy="1219200"/>
          </a:xfrm>
        </p:spPr>
        <p:txBody>
          <a:bodyPr>
            <a:normAutofit/>
          </a:bodyPr>
          <a:lstStyle>
            <a:lvl1pPr marL="0" indent="0" algn="ctr">
              <a:buNone/>
              <a:defRPr sz="3200" b="1" baseline="0">
                <a:solidFill>
                  <a:srgbClr val="454545"/>
                </a:solidFill>
                <a:latin typeface="Franklin Gothic Book" panose="020B05030201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Presenter Name</a:t>
            </a:r>
            <a:br>
              <a:rPr lang="en-US"/>
            </a:br>
            <a:r>
              <a:rPr lang="en-US"/>
              <a:t>Month DD, YYYY</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5688" y="743949"/>
            <a:ext cx="2460625" cy="2460625"/>
          </a:xfrm>
          <a:prstGeom prst="rect">
            <a:avLst/>
          </a:prstGeom>
        </p:spPr>
      </p:pic>
    </p:spTree>
    <p:extLst>
      <p:ext uri="{BB962C8B-B14F-4D97-AF65-F5344CB8AC3E}">
        <p14:creationId xmlns:p14="http://schemas.microsoft.com/office/powerpoint/2010/main" val="2947373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2" name="Title 1">
            <a:extLst>
              <a:ext uri="{FF2B5EF4-FFF2-40B4-BE49-F238E27FC236}">
                <a16:creationId xmlns:a16="http://schemas.microsoft.com/office/drawing/2014/main" id="{B826D739-6A0D-4526-8C4E-F87A2C8AFB5B}"/>
              </a:ext>
            </a:extLst>
          </p:cNvPr>
          <p:cNvSpPr>
            <a:spLocks noGrp="1"/>
          </p:cNvSpPr>
          <p:nvPr>
            <p:ph type="title" hasCustomPrompt="1"/>
          </p:nvPr>
        </p:nvSpPr>
        <p:spPr>
          <a:xfrm>
            <a:off x="658284" y="4519245"/>
            <a:ext cx="10972800" cy="1143000"/>
          </a:xfrm>
        </p:spPr>
        <p:txBody>
          <a:bodyPr>
            <a:normAutofit/>
          </a:bodyPr>
          <a:lstStyle>
            <a:lvl1pPr algn="l">
              <a:defRPr sz="3733" b="1" cap="all" baseline="0">
                <a:solidFill>
                  <a:srgbClr val="092068"/>
                </a:solidFill>
              </a:defRPr>
            </a:lvl1pPr>
          </a:lstStyle>
          <a:p>
            <a:r>
              <a:rPr lang="en-US"/>
              <a:t>Different title per slide, Franklin Gothic Medium 28pt</a:t>
            </a:r>
          </a:p>
        </p:txBody>
      </p:sp>
      <p:sp>
        <p:nvSpPr>
          <p:cNvPr id="2" name="TextBox 1">
            <a:extLst>
              <a:ext uri="{FF2B5EF4-FFF2-40B4-BE49-F238E27FC236}">
                <a16:creationId xmlns:a16="http://schemas.microsoft.com/office/drawing/2014/main" id="{BC3FA342-BED6-88FA-FF01-2712756121CF}"/>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4" name="Slide Number Placeholder 5">
            <a:extLst>
              <a:ext uri="{FF2B5EF4-FFF2-40B4-BE49-F238E27FC236}">
                <a16:creationId xmlns:a16="http://schemas.microsoft.com/office/drawing/2014/main" id="{39E4B8F1-5CF3-5F7A-8598-ADEFA43AD689}"/>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702078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798" y="3381378"/>
            <a:ext cx="10058400" cy="1470025"/>
          </a:xfrm>
        </p:spPr>
        <p:txBody>
          <a:bodyPr>
            <a:normAutofit/>
          </a:bodyPr>
          <a:lstStyle>
            <a:lvl1pPr>
              <a:defRPr sz="4267" b="1" baseline="0">
                <a:solidFill>
                  <a:srgbClr val="092068"/>
                </a:solidFill>
                <a:latin typeface="Franklin Gothic Medium" panose="020B0603020102020204" pitchFamily="34" charset="0"/>
              </a:defRPr>
            </a:lvl1pPr>
          </a:lstStyle>
          <a:p>
            <a:r>
              <a:rPr lang="en-US"/>
              <a:t>Title, Franklin Gothic Medium, 32pt</a:t>
            </a:r>
          </a:p>
        </p:txBody>
      </p:sp>
      <p:sp>
        <p:nvSpPr>
          <p:cNvPr id="3" name="Subtitle 2"/>
          <p:cNvSpPr>
            <a:spLocks noGrp="1"/>
          </p:cNvSpPr>
          <p:nvPr>
            <p:ph type="subTitle" idx="1" hasCustomPrompt="1"/>
          </p:nvPr>
        </p:nvSpPr>
        <p:spPr>
          <a:xfrm>
            <a:off x="1828798" y="4851400"/>
            <a:ext cx="8534400" cy="1219200"/>
          </a:xfrm>
        </p:spPr>
        <p:txBody>
          <a:bodyPr>
            <a:normAutofit/>
          </a:bodyPr>
          <a:lstStyle>
            <a:lvl1pPr marL="0" indent="0" algn="ctr">
              <a:buNone/>
              <a:defRPr sz="3200" b="1" baseline="0">
                <a:solidFill>
                  <a:srgbClr val="454545"/>
                </a:solidFill>
                <a:latin typeface="Franklin Gothic Book" panose="020B0503020102020204" pitchFamily="34" charset="0"/>
              </a:defRPr>
            </a:lvl1pPr>
            <a:lvl2pPr marL="609586" indent="0" algn="ctr">
              <a:buNone/>
              <a:defRPr>
                <a:solidFill>
                  <a:schemeClr val="tx1">
                    <a:tint val="75000"/>
                  </a:schemeClr>
                </a:solidFill>
              </a:defRPr>
            </a:lvl2pPr>
            <a:lvl3pPr marL="1219169" indent="0" algn="ctr">
              <a:buNone/>
              <a:defRPr>
                <a:solidFill>
                  <a:schemeClr val="tx1">
                    <a:tint val="75000"/>
                  </a:schemeClr>
                </a:solidFill>
              </a:defRPr>
            </a:lvl3pPr>
            <a:lvl4pPr marL="1828754" indent="0" algn="ctr">
              <a:buNone/>
              <a:defRPr>
                <a:solidFill>
                  <a:schemeClr val="tx1">
                    <a:tint val="75000"/>
                  </a:schemeClr>
                </a:solidFill>
              </a:defRPr>
            </a:lvl4pPr>
            <a:lvl5pPr marL="2438338" indent="0" algn="ctr">
              <a:buNone/>
              <a:defRPr>
                <a:solidFill>
                  <a:schemeClr val="tx1">
                    <a:tint val="75000"/>
                  </a:schemeClr>
                </a:solidFill>
              </a:defRPr>
            </a:lvl5pPr>
            <a:lvl6pPr marL="3047924" indent="0" algn="ctr">
              <a:buNone/>
              <a:defRPr>
                <a:solidFill>
                  <a:schemeClr val="tx1">
                    <a:tint val="75000"/>
                  </a:schemeClr>
                </a:solidFill>
              </a:defRPr>
            </a:lvl6pPr>
            <a:lvl7pPr marL="3657511"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Presenter Name</a:t>
            </a:r>
            <a:br>
              <a:rPr lang="en-US"/>
            </a:br>
            <a:r>
              <a:rPr lang="en-US"/>
              <a:t>Month DD, YYYY</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5689" y="743951"/>
            <a:ext cx="2460626" cy="2460625"/>
          </a:xfrm>
          <a:prstGeom prst="rect">
            <a:avLst/>
          </a:prstGeom>
        </p:spPr>
      </p:pic>
    </p:spTree>
    <p:extLst>
      <p:ext uri="{BB962C8B-B14F-4D97-AF65-F5344CB8AC3E}">
        <p14:creationId xmlns:p14="http://schemas.microsoft.com/office/powerpoint/2010/main" val="498607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733" b="1" baseline="0">
                <a:solidFill>
                  <a:srgbClr val="092068"/>
                </a:solidFill>
              </a:defRPr>
            </a:lvl1pPr>
          </a:lstStyle>
          <a:p>
            <a:r>
              <a:rPr lang="en-US"/>
              <a:t>Different title per slide, Franklin Gothic Medium 28pt</a:t>
            </a:r>
          </a:p>
        </p:txBody>
      </p:sp>
      <p:sp>
        <p:nvSpPr>
          <p:cNvPr id="3" name="Content Placeholder 2"/>
          <p:cNvSpPr>
            <a:spLocks noGrp="1"/>
          </p:cNvSpPr>
          <p:nvPr>
            <p:ph idx="1" hasCustomPrompt="1"/>
          </p:nvPr>
        </p:nvSpPr>
        <p:spPr>
          <a:xfrm>
            <a:off x="609600" y="1498602"/>
            <a:ext cx="10972800" cy="4368799"/>
          </a:xfrm>
        </p:spPr>
        <p:txBody>
          <a:bodyPr/>
          <a:lstStyle>
            <a:lvl1pPr marL="457190" indent="-457190">
              <a:buClr>
                <a:srgbClr val="582831"/>
              </a:buClr>
              <a:buSzPct val="125000"/>
              <a:buFont typeface="Arial" panose="020B0604020202020204" pitchFamily="34" charset="0"/>
              <a:buChar char="•"/>
              <a:defRPr sz="2933">
                <a:solidFill>
                  <a:srgbClr val="454545"/>
                </a:solidFill>
                <a:latin typeface="Franklin Gothic Book" panose="020B0503020102020204" pitchFamily="34" charset="0"/>
              </a:defRPr>
            </a:lvl1pPr>
            <a:lvl2pPr marL="990576" indent="-380991">
              <a:buClr>
                <a:srgbClr val="092068"/>
              </a:buClr>
              <a:buFont typeface="Wingdings" panose="05000000000000000000" pitchFamily="2" charset="2"/>
              <a:buChar char="§"/>
              <a:defRPr sz="2667">
                <a:solidFill>
                  <a:srgbClr val="454545"/>
                </a:solidFill>
                <a:latin typeface="Franklin Gothic Book" panose="020B0503020102020204" pitchFamily="34" charset="0"/>
              </a:defRPr>
            </a:lvl2pPr>
            <a:lvl3pPr marL="1523962" indent="-304793">
              <a:buClr>
                <a:srgbClr val="6C82A7"/>
              </a:buClr>
              <a:buFont typeface="Wingdings" panose="05000000000000000000" pitchFamily="2" charset="2"/>
              <a:buChar char="ü"/>
              <a:defRPr sz="2400">
                <a:solidFill>
                  <a:srgbClr val="454545"/>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288366"/>
            <a:ext cx="9038848" cy="636136"/>
          </a:xfrm>
          <a:prstGeom prst="rect">
            <a:avLst/>
          </a:prstGeom>
          <a:noFill/>
        </p:spPr>
        <p:txBody>
          <a:bodyPr wrap="square" rtlCol="0">
            <a:spAutoFit/>
          </a:bodyPr>
          <a:lstStyle/>
          <a:p>
            <a:pPr marL="0" marR="0" lvl="0" indent="0" algn="ctr" defTabSz="1219169"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17" name="Group 16"/>
          <p:cNvGrpSpPr/>
          <p:nvPr userDrawn="1"/>
        </p:nvGrpSpPr>
        <p:grpSpPr>
          <a:xfrm>
            <a:off x="609600" y="1193800"/>
            <a:ext cx="109728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177803"/>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1297906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733" b="1">
                <a:solidFill>
                  <a:srgbClr val="092068"/>
                </a:solidFill>
              </a:defRPr>
            </a:lvl1pPr>
          </a:lstStyle>
          <a:p>
            <a:r>
              <a:rPr lang="en-US"/>
              <a:t>Different title per slide, Franklin Gothic Medium 28pt</a:t>
            </a:r>
          </a:p>
        </p:txBody>
      </p:sp>
      <p:sp>
        <p:nvSpPr>
          <p:cNvPr id="3" name="Content Placeholder 2"/>
          <p:cNvSpPr>
            <a:spLocks noGrp="1"/>
          </p:cNvSpPr>
          <p:nvPr>
            <p:ph sz="half" idx="1"/>
          </p:nvPr>
        </p:nvSpPr>
        <p:spPr>
          <a:xfrm>
            <a:off x="609600" y="1498600"/>
            <a:ext cx="5384800" cy="4368800"/>
          </a:xfrm>
        </p:spPr>
        <p:txBody>
          <a:bodyPr/>
          <a:lstStyle>
            <a:lvl1pPr marL="457190" indent="-457190">
              <a:buClr>
                <a:srgbClr val="582831"/>
              </a:buClr>
              <a:buFont typeface="Arial" panose="020B0604020202020204" pitchFamily="34" charset="0"/>
              <a:buChar char="•"/>
              <a:defRPr sz="2933">
                <a:solidFill>
                  <a:srgbClr val="454545"/>
                </a:solidFill>
              </a:defRPr>
            </a:lvl1pPr>
            <a:lvl2pPr marL="990576" indent="-380991">
              <a:buClr>
                <a:srgbClr val="092068"/>
              </a:buClr>
              <a:buFont typeface="Wingdings" panose="05000000000000000000" pitchFamily="2" charset="2"/>
              <a:buChar char="§"/>
              <a:defRPr sz="2667">
                <a:solidFill>
                  <a:srgbClr val="454545"/>
                </a:solidFill>
              </a:defRPr>
            </a:lvl2pPr>
            <a:lvl3pPr marL="1523962" indent="-304793">
              <a:buFont typeface="Wingdings" panose="05000000000000000000" pitchFamily="2" charset="2"/>
              <a:buChar char="ü"/>
              <a:defRPr sz="2400">
                <a:solidFill>
                  <a:srgbClr val="454545"/>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90" indent="-457190" algn="l" defTabSz="1219169" rtl="0" eaLnBrk="1" latinLnBrk="0" hangingPunct="1">
              <a:spcBef>
                <a:spcPct val="20000"/>
              </a:spcBef>
              <a:buClr>
                <a:srgbClr val="582831"/>
              </a:buClr>
              <a:buFont typeface="Arial" panose="020B0604020202020204" pitchFamily="34" charset="0"/>
              <a:buChar char="•"/>
              <a:defRPr lang="en-US" sz="2933" kern="1200" dirty="0" smtClean="0">
                <a:solidFill>
                  <a:srgbClr val="454545"/>
                </a:solidFill>
                <a:latin typeface="+mn-lt"/>
                <a:ea typeface="+mn-ea"/>
                <a:cs typeface="+mn-cs"/>
              </a:defRPr>
            </a:lvl1pPr>
            <a:lvl2pPr marL="1066774" indent="-457190" algn="l" defTabSz="1219169" rtl="0" eaLnBrk="1" latinLnBrk="0" hangingPunct="1">
              <a:spcBef>
                <a:spcPct val="20000"/>
              </a:spcBef>
              <a:buClr>
                <a:srgbClr val="092068"/>
              </a:buClr>
              <a:buFont typeface="Wingdings" panose="05000000000000000000" pitchFamily="2" charset="2"/>
              <a:buChar char="§"/>
              <a:defRPr lang="en-US" sz="2667" kern="1200" dirty="0" smtClean="0">
                <a:solidFill>
                  <a:srgbClr val="454545"/>
                </a:solidFill>
                <a:latin typeface="+mn-lt"/>
                <a:ea typeface="+mn-ea"/>
                <a:cs typeface="+mn-cs"/>
              </a:defRPr>
            </a:lvl2pPr>
            <a:lvl3pPr marL="1523962" indent="-304793" algn="l" defTabSz="1219169" rtl="0" eaLnBrk="1" latinLnBrk="0" hangingPunct="1">
              <a:spcBef>
                <a:spcPct val="20000"/>
              </a:spcBef>
              <a:buFont typeface="Wingdings" panose="05000000000000000000" pitchFamily="2" charset="2"/>
              <a:buChar char="ü"/>
              <a:defRPr lang="en-US" sz="2400" kern="1200" dirty="0" smtClean="0">
                <a:solidFill>
                  <a:srgbClr val="454545"/>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9" name="Group 8">
            <a:extLst>
              <a:ext uri="{FF2B5EF4-FFF2-40B4-BE49-F238E27FC236}">
                <a16:creationId xmlns:a16="http://schemas.microsoft.com/office/drawing/2014/main" id="{384C336D-EBA9-50C7-E897-D392F41EFD44}"/>
              </a:ext>
            </a:extLst>
          </p:cNvPr>
          <p:cNvGrpSpPr/>
          <p:nvPr userDrawn="1"/>
        </p:nvGrpSpPr>
        <p:grpSpPr>
          <a:xfrm>
            <a:off x="609600" y="1193800"/>
            <a:ext cx="10972800" cy="0"/>
            <a:chOff x="457200" y="990600"/>
            <a:chExt cx="8229600" cy="0"/>
          </a:xfrm>
        </p:grpSpPr>
        <p:cxnSp>
          <p:nvCxnSpPr>
            <p:cNvPr id="10" name="Straight Connector 9">
              <a:extLst>
                <a:ext uri="{FF2B5EF4-FFF2-40B4-BE49-F238E27FC236}">
                  <a16:creationId xmlns:a16="http://schemas.microsoft.com/office/drawing/2014/main" id="{DE9CE6FF-DF0A-CEE0-BDE0-85E9336E64B7}"/>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51B197-3011-6887-B892-453275EA855C}"/>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B96308-DA40-CA6B-F6F2-39B24DDA44B0}"/>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616D76-979B-236A-893E-52F517D23981}"/>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F36A6E-9282-43E8-1E10-C70BF5D11794}"/>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0408D-0DB0-8CBD-1D05-4E9108AC34C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EF054D-3DC5-455C-1D58-7592446D714F}"/>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05A261-6E2E-FA53-104C-277D1DEC9657}"/>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32949F-A91A-38DA-C57A-0D9E557E0FAA}"/>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245027EB-CF3A-A284-983F-AFB10C561230}"/>
              </a:ext>
            </a:extLst>
          </p:cNvPr>
          <p:cNvSpPr txBox="1"/>
          <p:nvPr userDrawn="1"/>
        </p:nvSpPr>
        <p:spPr>
          <a:xfrm>
            <a:off x="1576576" y="6288366"/>
            <a:ext cx="9038848" cy="636136"/>
          </a:xfrm>
          <a:prstGeom prst="rect">
            <a:avLst/>
          </a:prstGeom>
          <a:noFill/>
        </p:spPr>
        <p:txBody>
          <a:bodyPr wrap="square" rtlCol="0">
            <a:spAutoFit/>
          </a:bodyPr>
          <a:lstStyle/>
          <a:p>
            <a:pPr marL="0" marR="0" lvl="0" indent="0" algn="ctr" defTabSz="1219169"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1AF2CA99-A7DF-8D51-AB61-FB411238D511}"/>
              </a:ext>
            </a:extLst>
          </p:cNvPr>
          <p:cNvSpPr>
            <a:spLocks noGrp="1"/>
          </p:cNvSpPr>
          <p:nvPr>
            <p:ph type="sldNum" sz="quarter" idx="4"/>
          </p:nvPr>
        </p:nvSpPr>
        <p:spPr>
          <a:xfrm>
            <a:off x="9245600" y="177803"/>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241757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733" b="1">
                <a:solidFill>
                  <a:srgbClr val="092068"/>
                </a:solidFill>
              </a:defRPr>
            </a:lvl1pPr>
          </a:lstStyle>
          <a:p>
            <a:r>
              <a:rPr lang="en-US"/>
              <a:t>Different title per slide, Franklin Gothic Medium 28pt</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5" name="Group 4">
            <a:extLst>
              <a:ext uri="{FF2B5EF4-FFF2-40B4-BE49-F238E27FC236}">
                <a16:creationId xmlns:a16="http://schemas.microsoft.com/office/drawing/2014/main" id="{392E368C-8BD9-3948-F45D-B1C1D0483385}"/>
              </a:ext>
            </a:extLst>
          </p:cNvPr>
          <p:cNvGrpSpPr/>
          <p:nvPr userDrawn="1"/>
        </p:nvGrpSpPr>
        <p:grpSpPr>
          <a:xfrm>
            <a:off x="609600" y="1193800"/>
            <a:ext cx="10972800" cy="0"/>
            <a:chOff x="457200" y="990600"/>
            <a:chExt cx="8229600" cy="0"/>
          </a:xfrm>
        </p:grpSpPr>
        <p:cxnSp>
          <p:nvCxnSpPr>
            <p:cNvPr id="6" name="Straight Connector 5">
              <a:extLst>
                <a:ext uri="{FF2B5EF4-FFF2-40B4-BE49-F238E27FC236}">
                  <a16:creationId xmlns:a16="http://schemas.microsoft.com/office/drawing/2014/main" id="{BAFCBDB1-8BB2-6D28-E6A9-4B9672FDDABD}"/>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C4928B-B517-CF6A-2422-17F90192DD3B}"/>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A539B0-DEA3-0B97-25F6-57161B439896}"/>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2816FD-BAB7-8637-A19E-1D4DA94C335B}"/>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B48E0C-5E90-4E7C-DFEB-A2CC914D3011}"/>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181B70-BDEE-E605-DB24-6EB7838902D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F4197C-3D57-B14D-00D8-DFEE5C1BC7A9}"/>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AEA9F5-B328-E31B-5BFF-C12388D8F88B}"/>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E647F0-F308-E92F-BD0F-A4E0581430D0}"/>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6"/>
            <a:ext cx="9038848" cy="636136"/>
          </a:xfrm>
          <a:prstGeom prst="rect">
            <a:avLst/>
          </a:prstGeom>
          <a:noFill/>
        </p:spPr>
        <p:txBody>
          <a:bodyPr wrap="square" rtlCol="0">
            <a:spAutoFit/>
          </a:bodyPr>
          <a:lstStyle/>
          <a:p>
            <a:pPr marL="0" marR="0" lvl="0" indent="0" algn="ctr" defTabSz="1219169"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3" name="Slide Number Placeholder 5">
            <a:extLst>
              <a:ext uri="{FF2B5EF4-FFF2-40B4-BE49-F238E27FC236}">
                <a16:creationId xmlns:a16="http://schemas.microsoft.com/office/drawing/2014/main" id="{5D4743D7-7F66-3B8C-E920-1A68A3F2714D}"/>
              </a:ext>
            </a:extLst>
          </p:cNvPr>
          <p:cNvSpPr>
            <a:spLocks noGrp="1"/>
          </p:cNvSpPr>
          <p:nvPr>
            <p:ph type="sldNum" sz="quarter" idx="4"/>
          </p:nvPr>
        </p:nvSpPr>
        <p:spPr>
          <a:xfrm>
            <a:off x="9245600" y="177803"/>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20595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6"/>
            <a:ext cx="9038848" cy="636136"/>
          </a:xfrm>
          <a:prstGeom prst="rect">
            <a:avLst/>
          </a:prstGeom>
          <a:noFill/>
        </p:spPr>
        <p:txBody>
          <a:bodyPr wrap="square" rtlCol="0">
            <a:spAutoFit/>
          </a:bodyPr>
          <a:lstStyle/>
          <a:p>
            <a:pPr marL="0" marR="0" lvl="0" indent="0" algn="ctr" defTabSz="1219169"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4" name="Title 1">
            <a:extLst>
              <a:ext uri="{FF2B5EF4-FFF2-40B4-BE49-F238E27FC236}">
                <a16:creationId xmlns:a16="http://schemas.microsoft.com/office/drawing/2014/main" id="{95976999-73E1-6468-B411-0A8A03B46A35}"/>
              </a:ext>
            </a:extLst>
          </p:cNvPr>
          <p:cNvSpPr>
            <a:spLocks noGrp="1"/>
          </p:cNvSpPr>
          <p:nvPr>
            <p:ph type="title" hasCustomPrompt="1"/>
          </p:nvPr>
        </p:nvSpPr>
        <p:spPr>
          <a:xfrm>
            <a:off x="609600" y="177800"/>
            <a:ext cx="10972800" cy="1143000"/>
          </a:xfrm>
        </p:spPr>
        <p:txBody>
          <a:bodyPr>
            <a:normAutofit/>
          </a:bodyPr>
          <a:lstStyle>
            <a:lvl1pPr>
              <a:defRPr sz="3733" b="1">
                <a:solidFill>
                  <a:srgbClr val="092068"/>
                </a:solidFill>
              </a:defRPr>
            </a:lvl1pPr>
          </a:lstStyle>
          <a:p>
            <a:r>
              <a:rPr lang="en-US"/>
              <a:t>Different title per slide, Franklin Gothic Medium 28pt</a:t>
            </a:r>
          </a:p>
        </p:txBody>
      </p:sp>
      <p:sp>
        <p:nvSpPr>
          <p:cNvPr id="5" name="Slide Number Placeholder 5">
            <a:extLst>
              <a:ext uri="{FF2B5EF4-FFF2-40B4-BE49-F238E27FC236}">
                <a16:creationId xmlns:a16="http://schemas.microsoft.com/office/drawing/2014/main" id="{5B35D8E9-5505-68D0-8950-2F73ECBE1D6A}"/>
              </a:ext>
            </a:extLst>
          </p:cNvPr>
          <p:cNvSpPr>
            <a:spLocks noGrp="1"/>
          </p:cNvSpPr>
          <p:nvPr>
            <p:ph type="sldNum" sz="quarter" idx="4"/>
          </p:nvPr>
        </p:nvSpPr>
        <p:spPr>
          <a:xfrm>
            <a:off x="9245600" y="177803"/>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2043001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4" name="TextBox 3">
            <a:extLst>
              <a:ext uri="{FF2B5EF4-FFF2-40B4-BE49-F238E27FC236}">
                <a16:creationId xmlns:a16="http://schemas.microsoft.com/office/drawing/2014/main" id="{DCEDCEF0-165B-CDD8-FA67-5EA34221BC3D}"/>
              </a:ext>
            </a:extLst>
          </p:cNvPr>
          <p:cNvSpPr txBox="1"/>
          <p:nvPr userDrawn="1"/>
        </p:nvSpPr>
        <p:spPr>
          <a:xfrm>
            <a:off x="1576576" y="6288366"/>
            <a:ext cx="9038848" cy="636136"/>
          </a:xfrm>
          <a:prstGeom prst="rect">
            <a:avLst/>
          </a:prstGeom>
          <a:noFill/>
        </p:spPr>
        <p:txBody>
          <a:bodyPr wrap="square" rtlCol="0">
            <a:spAutoFit/>
          </a:bodyPr>
          <a:lstStyle/>
          <a:p>
            <a:pPr marL="0" marR="0" lvl="0" indent="0" algn="ctr" defTabSz="1219169"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2" name="Slide Number Placeholder 5">
            <a:extLst>
              <a:ext uri="{FF2B5EF4-FFF2-40B4-BE49-F238E27FC236}">
                <a16:creationId xmlns:a16="http://schemas.microsoft.com/office/drawing/2014/main" id="{9EC0B675-7634-1FB8-DD8D-B246CC551ECC}"/>
              </a:ext>
            </a:extLst>
          </p:cNvPr>
          <p:cNvSpPr>
            <a:spLocks noGrp="1"/>
          </p:cNvSpPr>
          <p:nvPr>
            <p:ph type="sldNum" sz="quarter" idx="4"/>
          </p:nvPr>
        </p:nvSpPr>
        <p:spPr>
          <a:xfrm>
            <a:off x="9245600" y="177803"/>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1523207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2" name="Title 1">
            <a:extLst>
              <a:ext uri="{FF2B5EF4-FFF2-40B4-BE49-F238E27FC236}">
                <a16:creationId xmlns:a16="http://schemas.microsoft.com/office/drawing/2014/main" id="{B826D739-6A0D-4526-8C4E-F87A2C8AFB5B}"/>
              </a:ext>
            </a:extLst>
          </p:cNvPr>
          <p:cNvSpPr>
            <a:spLocks noGrp="1"/>
          </p:cNvSpPr>
          <p:nvPr>
            <p:ph type="title" hasCustomPrompt="1"/>
          </p:nvPr>
        </p:nvSpPr>
        <p:spPr>
          <a:xfrm>
            <a:off x="658284" y="4519245"/>
            <a:ext cx="10972800" cy="1143000"/>
          </a:xfrm>
        </p:spPr>
        <p:txBody>
          <a:bodyPr>
            <a:normAutofit/>
          </a:bodyPr>
          <a:lstStyle>
            <a:lvl1pPr algn="l">
              <a:defRPr sz="3733" b="1" cap="all" baseline="0">
                <a:solidFill>
                  <a:srgbClr val="092068"/>
                </a:solidFill>
              </a:defRPr>
            </a:lvl1pPr>
          </a:lstStyle>
          <a:p>
            <a:r>
              <a:rPr lang="en-US"/>
              <a:t>Different title per slide, Franklin Gothic Medium 28pt</a:t>
            </a:r>
          </a:p>
        </p:txBody>
      </p:sp>
      <p:sp>
        <p:nvSpPr>
          <p:cNvPr id="2" name="TextBox 1">
            <a:extLst>
              <a:ext uri="{FF2B5EF4-FFF2-40B4-BE49-F238E27FC236}">
                <a16:creationId xmlns:a16="http://schemas.microsoft.com/office/drawing/2014/main" id="{BC3FA342-BED6-88FA-FF01-2712756121CF}"/>
              </a:ext>
            </a:extLst>
          </p:cNvPr>
          <p:cNvSpPr txBox="1"/>
          <p:nvPr userDrawn="1"/>
        </p:nvSpPr>
        <p:spPr>
          <a:xfrm>
            <a:off x="1576576" y="6288366"/>
            <a:ext cx="9038848" cy="636136"/>
          </a:xfrm>
          <a:prstGeom prst="rect">
            <a:avLst/>
          </a:prstGeom>
          <a:noFill/>
        </p:spPr>
        <p:txBody>
          <a:bodyPr wrap="square" rtlCol="0">
            <a:spAutoFit/>
          </a:bodyPr>
          <a:lstStyle/>
          <a:p>
            <a:pPr marL="0" marR="0" lvl="0" indent="0" algn="ctr" defTabSz="1219169"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4" name="Slide Number Placeholder 5">
            <a:extLst>
              <a:ext uri="{FF2B5EF4-FFF2-40B4-BE49-F238E27FC236}">
                <a16:creationId xmlns:a16="http://schemas.microsoft.com/office/drawing/2014/main" id="{39E4B8F1-5CF3-5F7A-8598-ADEFA43AD689}"/>
              </a:ext>
            </a:extLst>
          </p:cNvPr>
          <p:cNvSpPr>
            <a:spLocks noGrp="1"/>
          </p:cNvSpPr>
          <p:nvPr>
            <p:ph type="sldNum" sz="quarter" idx="4"/>
          </p:nvPr>
        </p:nvSpPr>
        <p:spPr>
          <a:xfrm>
            <a:off x="9245600" y="177803"/>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11369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6"/>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4" name="Title 1">
            <a:extLst>
              <a:ext uri="{FF2B5EF4-FFF2-40B4-BE49-F238E27FC236}">
                <a16:creationId xmlns:a16="http://schemas.microsoft.com/office/drawing/2014/main" id="{95976999-73E1-6468-B411-0A8A03B46A35}"/>
              </a:ext>
            </a:extLst>
          </p:cNvPr>
          <p:cNvSpPr>
            <a:spLocks noGrp="1"/>
          </p:cNvSpPr>
          <p:nvPr>
            <p:ph type="title" hasCustomPrompt="1"/>
          </p:nvPr>
        </p:nvSpPr>
        <p:spPr>
          <a:xfrm>
            <a:off x="609600" y="177800"/>
            <a:ext cx="10972800" cy="1143000"/>
          </a:xfrm>
        </p:spPr>
        <p:txBody>
          <a:bodyPr>
            <a:normAutofit/>
          </a:bodyPr>
          <a:lstStyle>
            <a:lvl1pPr>
              <a:defRPr sz="3733" b="1">
                <a:solidFill>
                  <a:srgbClr val="092068"/>
                </a:solidFill>
              </a:defRPr>
            </a:lvl1pPr>
          </a:lstStyle>
          <a:p>
            <a:r>
              <a:rPr lang="en-US"/>
              <a:t>Different title per slide, Franklin Gothic Medium 28pt</a:t>
            </a:r>
          </a:p>
        </p:txBody>
      </p:sp>
      <p:sp>
        <p:nvSpPr>
          <p:cNvPr id="5" name="Slide Number Placeholder 5">
            <a:extLst>
              <a:ext uri="{FF2B5EF4-FFF2-40B4-BE49-F238E27FC236}">
                <a16:creationId xmlns:a16="http://schemas.microsoft.com/office/drawing/2014/main" id="{5B35D8E9-5505-68D0-8950-2F73ECBE1D6A}"/>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3388913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799" y="3381377"/>
            <a:ext cx="10058400" cy="1470025"/>
          </a:xfrm>
        </p:spPr>
        <p:txBody>
          <a:bodyPr>
            <a:normAutofit/>
          </a:bodyPr>
          <a:lstStyle>
            <a:lvl1pPr>
              <a:defRPr sz="4267" b="1" baseline="0">
                <a:solidFill>
                  <a:srgbClr val="092068"/>
                </a:solidFill>
                <a:latin typeface="Franklin Gothic Medium" panose="020B0603020102020204" pitchFamily="34" charset="0"/>
              </a:defRPr>
            </a:lvl1pPr>
          </a:lstStyle>
          <a:p>
            <a:r>
              <a:rPr lang="en-US"/>
              <a:t>Title, Franklin Gothic Medium, 32pt</a:t>
            </a:r>
          </a:p>
        </p:txBody>
      </p:sp>
      <p:sp>
        <p:nvSpPr>
          <p:cNvPr id="3" name="Subtitle 2"/>
          <p:cNvSpPr>
            <a:spLocks noGrp="1"/>
          </p:cNvSpPr>
          <p:nvPr>
            <p:ph type="subTitle" idx="1" hasCustomPrompt="1"/>
          </p:nvPr>
        </p:nvSpPr>
        <p:spPr>
          <a:xfrm>
            <a:off x="1828799" y="4851400"/>
            <a:ext cx="8534400" cy="1219200"/>
          </a:xfrm>
        </p:spPr>
        <p:txBody>
          <a:bodyPr>
            <a:normAutofit/>
          </a:bodyPr>
          <a:lstStyle>
            <a:lvl1pPr marL="0" indent="0" algn="ctr">
              <a:buNone/>
              <a:defRPr sz="3200" b="1" baseline="0">
                <a:solidFill>
                  <a:srgbClr val="454545"/>
                </a:solidFill>
                <a:latin typeface="Franklin Gothic Book" panose="020B05030201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Presenter Name</a:t>
            </a:r>
            <a:br>
              <a:rPr lang="en-US"/>
            </a:br>
            <a:r>
              <a:rPr lang="en-US"/>
              <a:t>Month DD, YYYY</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5689" y="743950"/>
            <a:ext cx="2460625" cy="2460625"/>
          </a:xfrm>
          <a:prstGeom prst="rect">
            <a:avLst/>
          </a:prstGeom>
        </p:spPr>
      </p:pic>
    </p:spTree>
    <p:extLst>
      <p:ext uri="{BB962C8B-B14F-4D97-AF65-F5344CB8AC3E}">
        <p14:creationId xmlns:p14="http://schemas.microsoft.com/office/powerpoint/2010/main" val="1341144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9887" y="305484"/>
            <a:ext cx="10972800" cy="1143000"/>
          </a:xfrm>
        </p:spPr>
        <p:txBody>
          <a:bodyPr>
            <a:normAutofit/>
          </a:bodyPr>
          <a:lstStyle>
            <a:lvl1pPr algn="l">
              <a:defRPr sz="3733" b="1" baseline="0">
                <a:solidFill>
                  <a:srgbClr val="092068"/>
                </a:solidFill>
              </a:defRPr>
            </a:lvl1pPr>
          </a:lstStyle>
          <a:p>
            <a:r>
              <a:rPr lang="en-US"/>
              <a:t>Different title per slide, Franklin Gothic Medium 28pt</a:t>
            </a:r>
          </a:p>
        </p:txBody>
      </p:sp>
      <p:sp>
        <p:nvSpPr>
          <p:cNvPr id="3" name="Content Placeholder 2"/>
          <p:cNvSpPr>
            <a:spLocks noGrp="1"/>
          </p:cNvSpPr>
          <p:nvPr>
            <p:ph idx="1" hasCustomPrompt="1"/>
          </p:nvPr>
        </p:nvSpPr>
        <p:spPr>
          <a:xfrm>
            <a:off x="609600" y="1498602"/>
            <a:ext cx="10972800" cy="4368799"/>
          </a:xfrm>
        </p:spPr>
        <p:txBody>
          <a:bodyPr/>
          <a:lstStyle>
            <a:lvl1pPr marL="457178" indent="-457178">
              <a:buClr>
                <a:srgbClr val="582831"/>
              </a:buClr>
              <a:buSzPct val="125000"/>
              <a:buFont typeface="Arial" panose="020B0604020202020204" pitchFamily="34" charset="0"/>
              <a:buChar char="•"/>
              <a:defRPr sz="2933">
                <a:solidFill>
                  <a:srgbClr val="454545"/>
                </a:solidFill>
                <a:latin typeface="Franklin Gothic Book" panose="020B0503020102020204" pitchFamily="34" charset="0"/>
              </a:defRPr>
            </a:lvl1pPr>
            <a:lvl2pPr marL="990550" indent="-380981">
              <a:buClr>
                <a:srgbClr val="092068"/>
              </a:buClr>
              <a:buFont typeface="Wingdings" panose="05000000000000000000" pitchFamily="2" charset="2"/>
              <a:buChar char="§"/>
              <a:defRPr sz="2667">
                <a:solidFill>
                  <a:srgbClr val="454545"/>
                </a:solidFill>
                <a:latin typeface="Franklin Gothic Book" panose="020B0503020102020204" pitchFamily="34" charset="0"/>
              </a:defRPr>
            </a:lvl2pPr>
            <a:lvl3pPr marL="1523925" indent="-304784">
              <a:buClr>
                <a:srgbClr val="6C82A7"/>
              </a:buClr>
              <a:buFont typeface="Wingdings" panose="05000000000000000000" pitchFamily="2" charset="2"/>
              <a:buChar char="ü"/>
              <a:defRPr sz="2400">
                <a:solidFill>
                  <a:srgbClr val="454545"/>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288365"/>
            <a:ext cx="9038848" cy="636008"/>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17" name="Group 16"/>
          <p:cNvGrpSpPr/>
          <p:nvPr userDrawn="1"/>
        </p:nvGrpSpPr>
        <p:grpSpPr>
          <a:xfrm>
            <a:off x="239064" y="1209984"/>
            <a:ext cx="109728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177802"/>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4216753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733" b="1">
                <a:solidFill>
                  <a:srgbClr val="092068"/>
                </a:solidFill>
              </a:defRPr>
            </a:lvl1pPr>
          </a:lstStyle>
          <a:p>
            <a:r>
              <a:rPr lang="en-US"/>
              <a:t>Different title per slide, Franklin Gothic Medium 28pt</a:t>
            </a:r>
          </a:p>
        </p:txBody>
      </p:sp>
      <p:sp>
        <p:nvSpPr>
          <p:cNvPr id="3" name="Content Placeholder 2"/>
          <p:cNvSpPr>
            <a:spLocks noGrp="1"/>
          </p:cNvSpPr>
          <p:nvPr>
            <p:ph sz="half" idx="1"/>
          </p:nvPr>
        </p:nvSpPr>
        <p:spPr>
          <a:xfrm>
            <a:off x="609600" y="1498600"/>
            <a:ext cx="5384800" cy="4368800"/>
          </a:xfrm>
        </p:spPr>
        <p:txBody>
          <a:bodyPr/>
          <a:lstStyle>
            <a:lvl1pPr marL="457178" indent="-457178">
              <a:buClr>
                <a:srgbClr val="582831"/>
              </a:buClr>
              <a:buFont typeface="Arial" panose="020B0604020202020204" pitchFamily="34" charset="0"/>
              <a:buChar char="•"/>
              <a:defRPr sz="2933">
                <a:solidFill>
                  <a:srgbClr val="454545"/>
                </a:solidFill>
              </a:defRPr>
            </a:lvl1pPr>
            <a:lvl2pPr marL="990550" indent="-380981">
              <a:buClr>
                <a:srgbClr val="092068"/>
              </a:buClr>
              <a:buFont typeface="Wingdings" panose="05000000000000000000" pitchFamily="2" charset="2"/>
              <a:buChar char="§"/>
              <a:defRPr sz="2667">
                <a:solidFill>
                  <a:srgbClr val="454545"/>
                </a:solidFill>
              </a:defRPr>
            </a:lvl2pPr>
            <a:lvl3pPr marL="1523925" indent="-304784">
              <a:buFont typeface="Wingdings" panose="05000000000000000000" pitchFamily="2" charset="2"/>
              <a:buChar char="ü"/>
              <a:defRPr sz="2400">
                <a:solidFill>
                  <a:srgbClr val="454545"/>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78" indent="-457178" algn="l" defTabSz="1219140" rtl="0" eaLnBrk="1" latinLnBrk="0" hangingPunct="1">
              <a:spcBef>
                <a:spcPct val="20000"/>
              </a:spcBef>
              <a:buClr>
                <a:srgbClr val="582831"/>
              </a:buClr>
              <a:buFont typeface="Arial" panose="020B0604020202020204" pitchFamily="34" charset="0"/>
              <a:buChar char="•"/>
              <a:defRPr lang="en-US" sz="2933" kern="1200" dirty="0" smtClean="0">
                <a:solidFill>
                  <a:srgbClr val="454545"/>
                </a:solidFill>
                <a:latin typeface="+mn-lt"/>
                <a:ea typeface="+mn-ea"/>
                <a:cs typeface="+mn-cs"/>
              </a:defRPr>
            </a:lvl1pPr>
            <a:lvl2pPr marL="1066747" indent="-457178" algn="l" defTabSz="1219140" rtl="0" eaLnBrk="1" latinLnBrk="0" hangingPunct="1">
              <a:spcBef>
                <a:spcPct val="20000"/>
              </a:spcBef>
              <a:buClr>
                <a:srgbClr val="092068"/>
              </a:buClr>
              <a:buFont typeface="Wingdings" panose="05000000000000000000" pitchFamily="2" charset="2"/>
              <a:buChar char="§"/>
              <a:defRPr lang="en-US" sz="2667" kern="1200" dirty="0" smtClean="0">
                <a:solidFill>
                  <a:srgbClr val="454545"/>
                </a:solidFill>
                <a:latin typeface="+mn-lt"/>
                <a:ea typeface="+mn-ea"/>
                <a:cs typeface="+mn-cs"/>
              </a:defRPr>
            </a:lvl2pPr>
            <a:lvl3pPr marL="1523925" indent="-304784" algn="l" defTabSz="1219140" rtl="0" eaLnBrk="1" latinLnBrk="0" hangingPunct="1">
              <a:spcBef>
                <a:spcPct val="20000"/>
              </a:spcBef>
              <a:buFont typeface="Wingdings" panose="05000000000000000000" pitchFamily="2" charset="2"/>
              <a:buChar char="ü"/>
              <a:defRPr lang="en-US" sz="2400" kern="1200" dirty="0" smtClean="0">
                <a:solidFill>
                  <a:srgbClr val="454545"/>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9" name="Group 8">
            <a:extLst>
              <a:ext uri="{FF2B5EF4-FFF2-40B4-BE49-F238E27FC236}">
                <a16:creationId xmlns:a16="http://schemas.microsoft.com/office/drawing/2014/main" id="{384C336D-EBA9-50C7-E897-D392F41EFD44}"/>
              </a:ext>
            </a:extLst>
          </p:cNvPr>
          <p:cNvGrpSpPr/>
          <p:nvPr userDrawn="1"/>
        </p:nvGrpSpPr>
        <p:grpSpPr>
          <a:xfrm>
            <a:off x="609600" y="1193800"/>
            <a:ext cx="10972800" cy="0"/>
            <a:chOff x="457200" y="990600"/>
            <a:chExt cx="8229600" cy="0"/>
          </a:xfrm>
        </p:grpSpPr>
        <p:cxnSp>
          <p:nvCxnSpPr>
            <p:cNvPr id="10" name="Straight Connector 9">
              <a:extLst>
                <a:ext uri="{FF2B5EF4-FFF2-40B4-BE49-F238E27FC236}">
                  <a16:creationId xmlns:a16="http://schemas.microsoft.com/office/drawing/2014/main" id="{DE9CE6FF-DF0A-CEE0-BDE0-85E9336E64B7}"/>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51B197-3011-6887-B892-453275EA855C}"/>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B96308-DA40-CA6B-F6F2-39B24DDA44B0}"/>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616D76-979B-236A-893E-52F517D23981}"/>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F36A6E-9282-43E8-1E10-C70BF5D11794}"/>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0408D-0DB0-8CBD-1D05-4E9108AC34C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EF054D-3DC5-455C-1D58-7592446D714F}"/>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05A261-6E2E-FA53-104C-277D1DEC9657}"/>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32949F-A91A-38DA-C57A-0D9E557E0FAA}"/>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245027EB-CF3A-A284-983F-AFB10C561230}"/>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1AF2CA99-A7DF-8D51-AB61-FB411238D511}"/>
              </a:ext>
            </a:extLst>
          </p:cNvPr>
          <p:cNvSpPr>
            <a:spLocks noGrp="1"/>
          </p:cNvSpPr>
          <p:nvPr>
            <p:ph type="sldNum" sz="quarter" idx="4"/>
          </p:nvPr>
        </p:nvSpPr>
        <p:spPr>
          <a:xfrm>
            <a:off x="9245600" y="177802"/>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2262199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733" b="1">
                <a:solidFill>
                  <a:srgbClr val="092068"/>
                </a:solidFill>
              </a:defRPr>
            </a:lvl1pPr>
          </a:lstStyle>
          <a:p>
            <a:r>
              <a:rPr lang="en-US"/>
              <a:t>Different title per slide, Franklin Gothic Medium 28pt</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5" name="Group 4">
            <a:extLst>
              <a:ext uri="{FF2B5EF4-FFF2-40B4-BE49-F238E27FC236}">
                <a16:creationId xmlns:a16="http://schemas.microsoft.com/office/drawing/2014/main" id="{392E368C-8BD9-3948-F45D-B1C1D0483385}"/>
              </a:ext>
            </a:extLst>
          </p:cNvPr>
          <p:cNvGrpSpPr/>
          <p:nvPr userDrawn="1"/>
        </p:nvGrpSpPr>
        <p:grpSpPr>
          <a:xfrm>
            <a:off x="609600" y="1193800"/>
            <a:ext cx="10972800" cy="0"/>
            <a:chOff x="457200" y="990600"/>
            <a:chExt cx="8229600" cy="0"/>
          </a:xfrm>
        </p:grpSpPr>
        <p:cxnSp>
          <p:nvCxnSpPr>
            <p:cNvPr id="6" name="Straight Connector 5">
              <a:extLst>
                <a:ext uri="{FF2B5EF4-FFF2-40B4-BE49-F238E27FC236}">
                  <a16:creationId xmlns:a16="http://schemas.microsoft.com/office/drawing/2014/main" id="{BAFCBDB1-8BB2-6D28-E6A9-4B9672FDDABD}"/>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C4928B-B517-CF6A-2422-17F90192DD3B}"/>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A539B0-DEA3-0B97-25F6-57161B439896}"/>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2816FD-BAB7-8637-A19E-1D4DA94C335B}"/>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B48E0C-5E90-4E7C-DFEB-A2CC914D3011}"/>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181B70-BDEE-E605-DB24-6EB7838902D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F4197C-3D57-B14D-00D8-DFEE5C1BC7A9}"/>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AEA9F5-B328-E31B-5BFF-C12388D8F88B}"/>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E647F0-F308-E92F-BD0F-A4E0581430D0}"/>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3" name="Slide Number Placeholder 5">
            <a:extLst>
              <a:ext uri="{FF2B5EF4-FFF2-40B4-BE49-F238E27FC236}">
                <a16:creationId xmlns:a16="http://schemas.microsoft.com/office/drawing/2014/main" id="{5D4743D7-7F66-3B8C-E920-1A68A3F2714D}"/>
              </a:ext>
            </a:extLst>
          </p:cNvPr>
          <p:cNvSpPr>
            <a:spLocks noGrp="1"/>
          </p:cNvSpPr>
          <p:nvPr>
            <p:ph type="sldNum" sz="quarter" idx="4"/>
          </p:nvPr>
        </p:nvSpPr>
        <p:spPr>
          <a:xfrm>
            <a:off x="9245600" y="177802"/>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1867065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4" name="Title 1">
            <a:extLst>
              <a:ext uri="{FF2B5EF4-FFF2-40B4-BE49-F238E27FC236}">
                <a16:creationId xmlns:a16="http://schemas.microsoft.com/office/drawing/2014/main" id="{95976999-73E1-6468-B411-0A8A03B46A35}"/>
              </a:ext>
            </a:extLst>
          </p:cNvPr>
          <p:cNvSpPr>
            <a:spLocks noGrp="1"/>
          </p:cNvSpPr>
          <p:nvPr>
            <p:ph type="title" hasCustomPrompt="1"/>
          </p:nvPr>
        </p:nvSpPr>
        <p:spPr>
          <a:xfrm>
            <a:off x="609600" y="177800"/>
            <a:ext cx="10972800" cy="1143000"/>
          </a:xfrm>
        </p:spPr>
        <p:txBody>
          <a:bodyPr>
            <a:normAutofit/>
          </a:bodyPr>
          <a:lstStyle>
            <a:lvl1pPr>
              <a:defRPr sz="3733" b="1">
                <a:solidFill>
                  <a:srgbClr val="092068"/>
                </a:solidFill>
              </a:defRPr>
            </a:lvl1pPr>
          </a:lstStyle>
          <a:p>
            <a:r>
              <a:rPr lang="en-US"/>
              <a:t>Different title per slide, Franklin Gothic Medium 28pt</a:t>
            </a:r>
          </a:p>
        </p:txBody>
      </p:sp>
      <p:sp>
        <p:nvSpPr>
          <p:cNvPr id="5" name="Slide Number Placeholder 5">
            <a:extLst>
              <a:ext uri="{FF2B5EF4-FFF2-40B4-BE49-F238E27FC236}">
                <a16:creationId xmlns:a16="http://schemas.microsoft.com/office/drawing/2014/main" id="{5B35D8E9-5505-68D0-8950-2F73ECBE1D6A}"/>
              </a:ext>
            </a:extLst>
          </p:cNvPr>
          <p:cNvSpPr>
            <a:spLocks noGrp="1"/>
          </p:cNvSpPr>
          <p:nvPr>
            <p:ph type="sldNum" sz="quarter" idx="4"/>
          </p:nvPr>
        </p:nvSpPr>
        <p:spPr>
          <a:xfrm>
            <a:off x="9245600" y="177802"/>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957918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4" name="TextBox 3">
            <a:extLst>
              <a:ext uri="{FF2B5EF4-FFF2-40B4-BE49-F238E27FC236}">
                <a16:creationId xmlns:a16="http://schemas.microsoft.com/office/drawing/2014/main" id="{DCEDCEF0-165B-CDD8-FA67-5EA34221BC3D}"/>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2" name="Slide Number Placeholder 5">
            <a:extLst>
              <a:ext uri="{FF2B5EF4-FFF2-40B4-BE49-F238E27FC236}">
                <a16:creationId xmlns:a16="http://schemas.microsoft.com/office/drawing/2014/main" id="{9EC0B675-7634-1FB8-DD8D-B246CC551ECC}"/>
              </a:ext>
            </a:extLst>
          </p:cNvPr>
          <p:cNvSpPr>
            <a:spLocks noGrp="1"/>
          </p:cNvSpPr>
          <p:nvPr>
            <p:ph type="sldNum" sz="quarter" idx="4"/>
          </p:nvPr>
        </p:nvSpPr>
        <p:spPr>
          <a:xfrm>
            <a:off x="9245600" y="177802"/>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3107849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2" name="Title 1">
            <a:extLst>
              <a:ext uri="{FF2B5EF4-FFF2-40B4-BE49-F238E27FC236}">
                <a16:creationId xmlns:a16="http://schemas.microsoft.com/office/drawing/2014/main" id="{B826D739-6A0D-4526-8C4E-F87A2C8AFB5B}"/>
              </a:ext>
            </a:extLst>
          </p:cNvPr>
          <p:cNvSpPr>
            <a:spLocks noGrp="1"/>
          </p:cNvSpPr>
          <p:nvPr>
            <p:ph type="title" hasCustomPrompt="1"/>
          </p:nvPr>
        </p:nvSpPr>
        <p:spPr>
          <a:xfrm>
            <a:off x="658284" y="4519245"/>
            <a:ext cx="10972800" cy="1143000"/>
          </a:xfrm>
        </p:spPr>
        <p:txBody>
          <a:bodyPr>
            <a:normAutofit/>
          </a:bodyPr>
          <a:lstStyle>
            <a:lvl1pPr algn="l">
              <a:defRPr sz="3733" b="1" cap="all" baseline="0">
                <a:solidFill>
                  <a:srgbClr val="092068"/>
                </a:solidFill>
              </a:defRPr>
            </a:lvl1pPr>
          </a:lstStyle>
          <a:p>
            <a:r>
              <a:rPr lang="en-US"/>
              <a:t>Different title per slide, Franklin Gothic Medium 28pt</a:t>
            </a:r>
          </a:p>
        </p:txBody>
      </p:sp>
      <p:sp>
        <p:nvSpPr>
          <p:cNvPr id="2" name="TextBox 1">
            <a:extLst>
              <a:ext uri="{FF2B5EF4-FFF2-40B4-BE49-F238E27FC236}">
                <a16:creationId xmlns:a16="http://schemas.microsoft.com/office/drawing/2014/main" id="{BC3FA342-BED6-88FA-FF01-2712756121CF}"/>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4" name="Slide Number Placeholder 5">
            <a:extLst>
              <a:ext uri="{FF2B5EF4-FFF2-40B4-BE49-F238E27FC236}">
                <a16:creationId xmlns:a16="http://schemas.microsoft.com/office/drawing/2014/main" id="{39E4B8F1-5CF3-5F7A-8598-ADEFA43AD689}"/>
              </a:ext>
            </a:extLst>
          </p:cNvPr>
          <p:cNvSpPr>
            <a:spLocks noGrp="1"/>
          </p:cNvSpPr>
          <p:nvPr>
            <p:ph type="sldNum" sz="quarter" idx="4"/>
          </p:nvPr>
        </p:nvSpPr>
        <p:spPr>
          <a:xfrm>
            <a:off x="9245600" y="177802"/>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3435156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799" y="3381380"/>
            <a:ext cx="10058400" cy="1470025"/>
          </a:xfrm>
        </p:spPr>
        <p:txBody>
          <a:bodyPr>
            <a:normAutofit/>
          </a:bodyPr>
          <a:lstStyle>
            <a:lvl1pPr>
              <a:defRPr sz="4267" b="1" baseline="0">
                <a:solidFill>
                  <a:srgbClr val="092068"/>
                </a:solidFill>
                <a:latin typeface="Franklin Gothic Medium" panose="020B0603020102020204" pitchFamily="34" charset="0"/>
              </a:defRPr>
            </a:lvl1pPr>
          </a:lstStyle>
          <a:p>
            <a:r>
              <a:rPr lang="en-US"/>
              <a:t>Title, Franklin Gothic Medium, 32pt</a:t>
            </a:r>
          </a:p>
        </p:txBody>
      </p:sp>
      <p:sp>
        <p:nvSpPr>
          <p:cNvPr id="3" name="Subtitle 2"/>
          <p:cNvSpPr>
            <a:spLocks noGrp="1"/>
          </p:cNvSpPr>
          <p:nvPr>
            <p:ph type="subTitle" idx="1" hasCustomPrompt="1"/>
          </p:nvPr>
        </p:nvSpPr>
        <p:spPr>
          <a:xfrm>
            <a:off x="1828799" y="4851400"/>
            <a:ext cx="8534400" cy="1219200"/>
          </a:xfrm>
        </p:spPr>
        <p:txBody>
          <a:bodyPr>
            <a:normAutofit/>
          </a:bodyPr>
          <a:lstStyle>
            <a:lvl1pPr marL="0" indent="0" algn="ctr">
              <a:buNone/>
              <a:defRPr sz="3200" b="1" baseline="0">
                <a:solidFill>
                  <a:srgbClr val="454545"/>
                </a:solidFill>
                <a:latin typeface="Franklin Gothic Book" panose="020B0503020102020204" pitchFamily="34" charset="0"/>
              </a:defRPr>
            </a:lvl1pPr>
            <a:lvl2pPr marL="609571"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9"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Presenter Name</a:t>
            </a:r>
            <a:br>
              <a:rPr lang="en-US"/>
            </a:br>
            <a:r>
              <a:rPr lang="en-US"/>
              <a:t>Month DD, YYYY</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5689" y="743953"/>
            <a:ext cx="2460627" cy="2460625"/>
          </a:xfrm>
          <a:prstGeom prst="rect">
            <a:avLst/>
          </a:prstGeom>
        </p:spPr>
      </p:pic>
    </p:spTree>
    <p:extLst>
      <p:ext uri="{BB962C8B-B14F-4D97-AF65-F5344CB8AC3E}">
        <p14:creationId xmlns:p14="http://schemas.microsoft.com/office/powerpoint/2010/main" val="1027448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341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733" b="1">
                <a:solidFill>
                  <a:srgbClr val="092068"/>
                </a:solidFill>
              </a:defRPr>
            </a:lvl1pPr>
          </a:lstStyle>
          <a:p>
            <a:r>
              <a:rPr lang="en-US"/>
              <a:t>Different title per slide, Franklin Gothic Medium 28pt</a:t>
            </a:r>
          </a:p>
        </p:txBody>
      </p:sp>
      <p:sp>
        <p:nvSpPr>
          <p:cNvPr id="3" name="Content Placeholder 2"/>
          <p:cNvSpPr>
            <a:spLocks noGrp="1"/>
          </p:cNvSpPr>
          <p:nvPr>
            <p:ph sz="half" idx="1"/>
          </p:nvPr>
        </p:nvSpPr>
        <p:spPr>
          <a:xfrm>
            <a:off x="609600" y="1498600"/>
            <a:ext cx="5384800" cy="4368800"/>
          </a:xfrm>
        </p:spPr>
        <p:txBody>
          <a:bodyPr/>
          <a:lstStyle>
            <a:lvl1pPr marL="457179" indent="-457179">
              <a:buClr>
                <a:srgbClr val="582831"/>
              </a:buClr>
              <a:buFont typeface="Arial" panose="020B0604020202020204" pitchFamily="34" charset="0"/>
              <a:buChar char="•"/>
              <a:defRPr sz="2933">
                <a:solidFill>
                  <a:srgbClr val="454545"/>
                </a:solidFill>
              </a:defRPr>
            </a:lvl1pPr>
            <a:lvl2pPr marL="990551" indent="-380981">
              <a:buClr>
                <a:srgbClr val="092068"/>
              </a:buClr>
              <a:buFont typeface="Wingdings" panose="05000000000000000000" pitchFamily="2" charset="2"/>
              <a:buChar char="§"/>
              <a:defRPr sz="2667">
                <a:solidFill>
                  <a:srgbClr val="454545"/>
                </a:solidFill>
              </a:defRPr>
            </a:lvl2pPr>
            <a:lvl3pPr marL="1523925" indent="-304786">
              <a:buFont typeface="Wingdings" panose="05000000000000000000" pitchFamily="2" charset="2"/>
              <a:buChar char="ü"/>
              <a:defRPr sz="2400">
                <a:solidFill>
                  <a:srgbClr val="454545"/>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79" indent="-457179" algn="l" defTabSz="1219139" rtl="0" eaLnBrk="1" latinLnBrk="0" hangingPunct="1">
              <a:spcBef>
                <a:spcPct val="20000"/>
              </a:spcBef>
              <a:buClr>
                <a:srgbClr val="582831"/>
              </a:buClr>
              <a:buFont typeface="Arial" panose="020B0604020202020204" pitchFamily="34" charset="0"/>
              <a:buChar char="•"/>
              <a:defRPr lang="en-US" sz="2933" kern="1200" dirty="0" smtClean="0">
                <a:solidFill>
                  <a:srgbClr val="454545"/>
                </a:solidFill>
                <a:latin typeface="+mn-lt"/>
                <a:ea typeface="+mn-ea"/>
                <a:cs typeface="+mn-cs"/>
              </a:defRPr>
            </a:lvl1pPr>
            <a:lvl2pPr marL="1066748" indent="-457179" algn="l" defTabSz="1219139" rtl="0" eaLnBrk="1" latinLnBrk="0" hangingPunct="1">
              <a:spcBef>
                <a:spcPct val="20000"/>
              </a:spcBef>
              <a:buClr>
                <a:srgbClr val="092068"/>
              </a:buClr>
              <a:buFont typeface="Wingdings" panose="05000000000000000000" pitchFamily="2" charset="2"/>
              <a:buChar char="§"/>
              <a:defRPr lang="en-US" sz="2667" kern="1200" dirty="0" smtClean="0">
                <a:solidFill>
                  <a:srgbClr val="454545"/>
                </a:solidFill>
                <a:latin typeface="+mn-lt"/>
                <a:ea typeface="+mn-ea"/>
                <a:cs typeface="+mn-cs"/>
              </a:defRPr>
            </a:lvl2pPr>
            <a:lvl3pPr marL="1523925" indent="-304786" algn="l" defTabSz="1219139" rtl="0" eaLnBrk="1" latinLnBrk="0" hangingPunct="1">
              <a:spcBef>
                <a:spcPct val="20000"/>
              </a:spcBef>
              <a:buFont typeface="Wingdings" panose="05000000000000000000" pitchFamily="2" charset="2"/>
              <a:buChar char="ü"/>
              <a:defRPr lang="en-US" sz="2400" kern="1200" dirty="0" smtClean="0">
                <a:solidFill>
                  <a:srgbClr val="454545"/>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9" name="Group 8">
            <a:extLst>
              <a:ext uri="{FF2B5EF4-FFF2-40B4-BE49-F238E27FC236}">
                <a16:creationId xmlns:a16="http://schemas.microsoft.com/office/drawing/2014/main" id="{384C336D-EBA9-50C7-E897-D392F41EFD44}"/>
              </a:ext>
            </a:extLst>
          </p:cNvPr>
          <p:cNvGrpSpPr/>
          <p:nvPr userDrawn="1"/>
        </p:nvGrpSpPr>
        <p:grpSpPr>
          <a:xfrm>
            <a:off x="609600" y="1193800"/>
            <a:ext cx="10972800" cy="0"/>
            <a:chOff x="457200" y="990600"/>
            <a:chExt cx="8229600" cy="0"/>
          </a:xfrm>
        </p:grpSpPr>
        <p:cxnSp>
          <p:nvCxnSpPr>
            <p:cNvPr id="10" name="Straight Connector 9">
              <a:extLst>
                <a:ext uri="{FF2B5EF4-FFF2-40B4-BE49-F238E27FC236}">
                  <a16:creationId xmlns:a16="http://schemas.microsoft.com/office/drawing/2014/main" id="{DE9CE6FF-DF0A-CEE0-BDE0-85E9336E64B7}"/>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51B197-3011-6887-B892-453275EA855C}"/>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B96308-DA40-CA6B-F6F2-39B24DDA44B0}"/>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616D76-979B-236A-893E-52F517D23981}"/>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F36A6E-9282-43E8-1E10-C70BF5D11794}"/>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0408D-0DB0-8CBD-1D05-4E9108AC34C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EF054D-3DC5-455C-1D58-7592446D714F}"/>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05A261-6E2E-FA53-104C-277D1DEC9657}"/>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32949F-A91A-38DA-C57A-0D9E557E0FAA}"/>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245027EB-CF3A-A284-983F-AFB10C561230}"/>
              </a:ext>
            </a:extLst>
          </p:cNvPr>
          <p:cNvSpPr txBox="1"/>
          <p:nvPr userDrawn="1"/>
        </p:nvSpPr>
        <p:spPr>
          <a:xfrm>
            <a:off x="1576576" y="6288367"/>
            <a:ext cx="9038848" cy="636136"/>
          </a:xfrm>
          <a:prstGeom prst="rect">
            <a:avLst/>
          </a:prstGeom>
          <a:noFill/>
        </p:spPr>
        <p:txBody>
          <a:bodyPr wrap="square" rtlCol="0">
            <a:sp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1AF2CA99-A7DF-8D51-AB61-FB411238D511}"/>
              </a:ext>
            </a:extLst>
          </p:cNvPr>
          <p:cNvSpPr>
            <a:spLocks noGrp="1"/>
          </p:cNvSpPr>
          <p:nvPr>
            <p:ph type="sldNum" sz="quarter" idx="4"/>
          </p:nvPr>
        </p:nvSpPr>
        <p:spPr>
          <a:xfrm>
            <a:off x="9245600" y="177805"/>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426876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733" b="1" baseline="0">
                <a:solidFill>
                  <a:srgbClr val="092068"/>
                </a:solidFill>
              </a:defRPr>
            </a:lvl1pPr>
          </a:lstStyle>
          <a:p>
            <a:r>
              <a:rPr lang="en-US"/>
              <a:t>Different title per slide, Franklin Gothic Medium 28pt</a:t>
            </a:r>
          </a:p>
        </p:txBody>
      </p:sp>
      <p:sp>
        <p:nvSpPr>
          <p:cNvPr id="3" name="Content Placeholder 2"/>
          <p:cNvSpPr>
            <a:spLocks noGrp="1"/>
          </p:cNvSpPr>
          <p:nvPr>
            <p:ph idx="1" hasCustomPrompt="1"/>
          </p:nvPr>
        </p:nvSpPr>
        <p:spPr>
          <a:xfrm>
            <a:off x="609600" y="1498602"/>
            <a:ext cx="10972800" cy="4368799"/>
          </a:xfrm>
        </p:spPr>
        <p:txBody>
          <a:bodyPr/>
          <a:lstStyle>
            <a:lvl1pPr marL="457178" indent="-457178">
              <a:buClr>
                <a:srgbClr val="582831"/>
              </a:buClr>
              <a:buSzPct val="125000"/>
              <a:buFont typeface="Arial" panose="020B0604020202020204" pitchFamily="34" charset="0"/>
              <a:buChar char="•"/>
              <a:defRPr sz="2933">
                <a:solidFill>
                  <a:srgbClr val="454545"/>
                </a:solidFill>
                <a:latin typeface="Franklin Gothic Book" panose="020B0503020102020204" pitchFamily="34" charset="0"/>
              </a:defRPr>
            </a:lvl1pPr>
            <a:lvl2pPr marL="990550" indent="-380981">
              <a:buClr>
                <a:srgbClr val="092068"/>
              </a:buClr>
              <a:buFont typeface="Wingdings" panose="05000000000000000000" pitchFamily="2" charset="2"/>
              <a:buChar char="§"/>
              <a:defRPr sz="2667">
                <a:solidFill>
                  <a:srgbClr val="454545"/>
                </a:solidFill>
                <a:latin typeface="Franklin Gothic Book" panose="020B0503020102020204" pitchFamily="34" charset="0"/>
              </a:defRPr>
            </a:lvl2pPr>
            <a:lvl3pPr marL="1523925" indent="-304784">
              <a:buClr>
                <a:srgbClr val="6C82A7"/>
              </a:buClr>
              <a:buFont typeface="Wingdings" panose="05000000000000000000" pitchFamily="2" charset="2"/>
              <a:buChar char="ü"/>
              <a:defRPr sz="2400">
                <a:solidFill>
                  <a:srgbClr val="454545"/>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288366"/>
            <a:ext cx="9038848" cy="636008"/>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17" name="Group 16"/>
          <p:cNvGrpSpPr/>
          <p:nvPr userDrawn="1"/>
        </p:nvGrpSpPr>
        <p:grpSpPr>
          <a:xfrm>
            <a:off x="609600" y="1193800"/>
            <a:ext cx="109728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177802"/>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4140325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733" b="1">
                <a:solidFill>
                  <a:srgbClr val="092068"/>
                </a:solidFill>
              </a:defRPr>
            </a:lvl1pPr>
          </a:lstStyle>
          <a:p>
            <a:r>
              <a:rPr lang="en-US"/>
              <a:t>Different title per slide, Franklin Gothic Medium 28pt</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5" name="Group 4">
            <a:extLst>
              <a:ext uri="{FF2B5EF4-FFF2-40B4-BE49-F238E27FC236}">
                <a16:creationId xmlns:a16="http://schemas.microsoft.com/office/drawing/2014/main" id="{392E368C-8BD9-3948-F45D-B1C1D0483385}"/>
              </a:ext>
            </a:extLst>
          </p:cNvPr>
          <p:cNvGrpSpPr/>
          <p:nvPr userDrawn="1"/>
        </p:nvGrpSpPr>
        <p:grpSpPr>
          <a:xfrm>
            <a:off x="609600" y="1193800"/>
            <a:ext cx="10972800" cy="0"/>
            <a:chOff x="457200" y="990600"/>
            <a:chExt cx="8229600" cy="0"/>
          </a:xfrm>
        </p:grpSpPr>
        <p:cxnSp>
          <p:nvCxnSpPr>
            <p:cNvPr id="6" name="Straight Connector 5">
              <a:extLst>
                <a:ext uri="{FF2B5EF4-FFF2-40B4-BE49-F238E27FC236}">
                  <a16:creationId xmlns:a16="http://schemas.microsoft.com/office/drawing/2014/main" id="{BAFCBDB1-8BB2-6D28-E6A9-4B9672FDDABD}"/>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C4928B-B517-CF6A-2422-17F90192DD3B}"/>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A539B0-DEA3-0B97-25F6-57161B439896}"/>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2816FD-BAB7-8637-A19E-1D4DA94C335B}"/>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B48E0C-5E90-4E7C-DFEB-A2CC914D3011}"/>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181B70-BDEE-E605-DB24-6EB7838902D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F4197C-3D57-B14D-00D8-DFEE5C1BC7A9}"/>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AEA9F5-B328-E31B-5BFF-C12388D8F88B}"/>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E647F0-F308-E92F-BD0F-A4E0581430D0}"/>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7"/>
            <a:ext cx="9038848" cy="636136"/>
          </a:xfrm>
          <a:prstGeom prst="rect">
            <a:avLst/>
          </a:prstGeom>
          <a:noFill/>
        </p:spPr>
        <p:txBody>
          <a:bodyPr wrap="square" rtlCol="0">
            <a:sp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3" name="Slide Number Placeholder 5">
            <a:extLst>
              <a:ext uri="{FF2B5EF4-FFF2-40B4-BE49-F238E27FC236}">
                <a16:creationId xmlns:a16="http://schemas.microsoft.com/office/drawing/2014/main" id="{5D4743D7-7F66-3B8C-E920-1A68A3F2714D}"/>
              </a:ext>
            </a:extLst>
          </p:cNvPr>
          <p:cNvSpPr>
            <a:spLocks noGrp="1"/>
          </p:cNvSpPr>
          <p:nvPr>
            <p:ph type="sldNum" sz="quarter" idx="4"/>
          </p:nvPr>
        </p:nvSpPr>
        <p:spPr>
          <a:xfrm>
            <a:off x="9245600" y="177805"/>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3308301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7"/>
            <a:ext cx="9038848" cy="636136"/>
          </a:xfrm>
          <a:prstGeom prst="rect">
            <a:avLst/>
          </a:prstGeom>
          <a:noFill/>
        </p:spPr>
        <p:txBody>
          <a:bodyPr wrap="square" rtlCol="0">
            <a:sp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4" name="Title 1">
            <a:extLst>
              <a:ext uri="{FF2B5EF4-FFF2-40B4-BE49-F238E27FC236}">
                <a16:creationId xmlns:a16="http://schemas.microsoft.com/office/drawing/2014/main" id="{95976999-73E1-6468-B411-0A8A03B46A35}"/>
              </a:ext>
            </a:extLst>
          </p:cNvPr>
          <p:cNvSpPr>
            <a:spLocks noGrp="1"/>
          </p:cNvSpPr>
          <p:nvPr>
            <p:ph type="title" hasCustomPrompt="1"/>
          </p:nvPr>
        </p:nvSpPr>
        <p:spPr>
          <a:xfrm>
            <a:off x="609600" y="177800"/>
            <a:ext cx="10972800" cy="1143000"/>
          </a:xfrm>
        </p:spPr>
        <p:txBody>
          <a:bodyPr>
            <a:normAutofit/>
          </a:bodyPr>
          <a:lstStyle>
            <a:lvl1pPr>
              <a:defRPr sz="3733" b="1">
                <a:solidFill>
                  <a:srgbClr val="092068"/>
                </a:solidFill>
              </a:defRPr>
            </a:lvl1pPr>
          </a:lstStyle>
          <a:p>
            <a:r>
              <a:rPr lang="en-US"/>
              <a:t>Different title per slide, Franklin Gothic Medium 28pt</a:t>
            </a:r>
          </a:p>
        </p:txBody>
      </p:sp>
      <p:sp>
        <p:nvSpPr>
          <p:cNvPr id="5" name="Slide Number Placeholder 5">
            <a:extLst>
              <a:ext uri="{FF2B5EF4-FFF2-40B4-BE49-F238E27FC236}">
                <a16:creationId xmlns:a16="http://schemas.microsoft.com/office/drawing/2014/main" id="{5B35D8E9-5505-68D0-8950-2F73ECBE1D6A}"/>
              </a:ext>
            </a:extLst>
          </p:cNvPr>
          <p:cNvSpPr>
            <a:spLocks noGrp="1"/>
          </p:cNvSpPr>
          <p:nvPr>
            <p:ph type="sldNum" sz="quarter" idx="4"/>
          </p:nvPr>
        </p:nvSpPr>
        <p:spPr>
          <a:xfrm>
            <a:off x="9245600" y="177805"/>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4217681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4" name="TextBox 3">
            <a:extLst>
              <a:ext uri="{FF2B5EF4-FFF2-40B4-BE49-F238E27FC236}">
                <a16:creationId xmlns:a16="http://schemas.microsoft.com/office/drawing/2014/main" id="{DCEDCEF0-165B-CDD8-FA67-5EA34221BC3D}"/>
              </a:ext>
            </a:extLst>
          </p:cNvPr>
          <p:cNvSpPr txBox="1"/>
          <p:nvPr userDrawn="1"/>
        </p:nvSpPr>
        <p:spPr>
          <a:xfrm>
            <a:off x="1576576" y="6288367"/>
            <a:ext cx="9038848" cy="636136"/>
          </a:xfrm>
          <a:prstGeom prst="rect">
            <a:avLst/>
          </a:prstGeom>
          <a:noFill/>
        </p:spPr>
        <p:txBody>
          <a:bodyPr wrap="square" rtlCol="0">
            <a:sp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2" name="Slide Number Placeholder 5">
            <a:extLst>
              <a:ext uri="{FF2B5EF4-FFF2-40B4-BE49-F238E27FC236}">
                <a16:creationId xmlns:a16="http://schemas.microsoft.com/office/drawing/2014/main" id="{9EC0B675-7634-1FB8-DD8D-B246CC551ECC}"/>
              </a:ext>
            </a:extLst>
          </p:cNvPr>
          <p:cNvSpPr>
            <a:spLocks noGrp="1"/>
          </p:cNvSpPr>
          <p:nvPr>
            <p:ph type="sldNum" sz="quarter" idx="4"/>
          </p:nvPr>
        </p:nvSpPr>
        <p:spPr>
          <a:xfrm>
            <a:off x="9245600" y="177805"/>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2745223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2" name="Title 1">
            <a:extLst>
              <a:ext uri="{FF2B5EF4-FFF2-40B4-BE49-F238E27FC236}">
                <a16:creationId xmlns:a16="http://schemas.microsoft.com/office/drawing/2014/main" id="{B826D739-6A0D-4526-8C4E-F87A2C8AFB5B}"/>
              </a:ext>
            </a:extLst>
          </p:cNvPr>
          <p:cNvSpPr>
            <a:spLocks noGrp="1"/>
          </p:cNvSpPr>
          <p:nvPr>
            <p:ph type="title" hasCustomPrompt="1"/>
          </p:nvPr>
        </p:nvSpPr>
        <p:spPr>
          <a:xfrm>
            <a:off x="658284" y="4519245"/>
            <a:ext cx="10972800" cy="1143000"/>
          </a:xfrm>
        </p:spPr>
        <p:txBody>
          <a:bodyPr>
            <a:normAutofit/>
          </a:bodyPr>
          <a:lstStyle>
            <a:lvl1pPr algn="l">
              <a:defRPr sz="3733" b="1" cap="all" baseline="0">
                <a:solidFill>
                  <a:srgbClr val="092068"/>
                </a:solidFill>
              </a:defRPr>
            </a:lvl1pPr>
          </a:lstStyle>
          <a:p>
            <a:r>
              <a:rPr lang="en-US"/>
              <a:t>Different title per slide, Franklin Gothic Medium 28pt</a:t>
            </a:r>
          </a:p>
        </p:txBody>
      </p:sp>
      <p:sp>
        <p:nvSpPr>
          <p:cNvPr id="2" name="TextBox 1">
            <a:extLst>
              <a:ext uri="{FF2B5EF4-FFF2-40B4-BE49-F238E27FC236}">
                <a16:creationId xmlns:a16="http://schemas.microsoft.com/office/drawing/2014/main" id="{BC3FA342-BED6-88FA-FF01-2712756121CF}"/>
              </a:ext>
            </a:extLst>
          </p:cNvPr>
          <p:cNvSpPr txBox="1"/>
          <p:nvPr userDrawn="1"/>
        </p:nvSpPr>
        <p:spPr>
          <a:xfrm>
            <a:off x="1576576" y="6288367"/>
            <a:ext cx="9038848" cy="636136"/>
          </a:xfrm>
          <a:prstGeom prst="rect">
            <a:avLst/>
          </a:prstGeom>
          <a:noFill/>
        </p:spPr>
        <p:txBody>
          <a:bodyPr wrap="square" rtlCol="0">
            <a:sp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4" name="Slide Number Placeholder 5">
            <a:extLst>
              <a:ext uri="{FF2B5EF4-FFF2-40B4-BE49-F238E27FC236}">
                <a16:creationId xmlns:a16="http://schemas.microsoft.com/office/drawing/2014/main" id="{39E4B8F1-5CF3-5F7A-8598-ADEFA43AD689}"/>
              </a:ext>
            </a:extLst>
          </p:cNvPr>
          <p:cNvSpPr>
            <a:spLocks noGrp="1"/>
          </p:cNvSpPr>
          <p:nvPr>
            <p:ph type="sldNum" sz="quarter" idx="4"/>
          </p:nvPr>
        </p:nvSpPr>
        <p:spPr>
          <a:xfrm>
            <a:off x="9245600" y="177805"/>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907549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Line 2">
    <p:spTree>
      <p:nvGrpSpPr>
        <p:cNvPr id="1" name=""/>
        <p:cNvGrpSpPr/>
        <p:nvPr/>
      </p:nvGrpSpPr>
      <p:grpSpPr>
        <a:xfrm>
          <a:off x="0" y="0"/>
          <a:ext cx="0" cy="0"/>
          <a:chOff x="0" y="0"/>
          <a:chExt cx="0" cy="0"/>
        </a:xfrm>
      </p:grpSpPr>
      <p:sp>
        <p:nvSpPr>
          <p:cNvPr id="57" name="Shape 57"/>
          <p:cNvSpPr>
            <a:spLocks noGrp="1"/>
          </p:cNvSpPr>
          <p:nvPr>
            <p:ph type="title" hasCustomPrompt="1"/>
          </p:nvPr>
        </p:nvSpPr>
        <p:spPr>
          <a:xfrm>
            <a:off x="879500" y="879501"/>
            <a:ext cx="4760392" cy="5099000"/>
          </a:xfrm>
          <a:prstGeom prst="rect">
            <a:avLst/>
          </a:prstGeom>
        </p:spPr>
        <p:txBody>
          <a:bodyPr/>
          <a:lstStyle>
            <a:lvl1pPr algn="r">
              <a:lnSpc>
                <a:spcPct val="70000"/>
              </a:lnSpc>
              <a:defRPr sz="5624" spc="-168" baseline="8928"/>
            </a:lvl1pPr>
          </a:lstStyle>
          <a:p>
            <a:r>
              <a:rPr lang="en-US"/>
              <a:t>Enter Title</a:t>
            </a:r>
            <a:endParaRPr/>
          </a:p>
        </p:txBody>
      </p:sp>
      <p:sp>
        <p:nvSpPr>
          <p:cNvPr id="59" name="Shape 59"/>
          <p:cNvSpPr>
            <a:spLocks noGrp="1"/>
          </p:cNvSpPr>
          <p:nvPr>
            <p:ph type="body" sz="quarter" idx="1"/>
          </p:nvPr>
        </p:nvSpPr>
        <p:spPr>
          <a:xfrm>
            <a:off x="6551489" y="3429003"/>
            <a:ext cx="4760392" cy="2549500"/>
          </a:xfrm>
          <a:prstGeom prst="rect">
            <a:avLst/>
          </a:prstGeom>
        </p:spPr>
        <p:txBody>
          <a:bodyPr anchor="b"/>
          <a:lstStyle/>
          <a:p>
            <a:r>
              <a:t>Text </a:t>
            </a:r>
            <a:r>
              <a:rPr err="1"/>
              <a:t>úrovne</a:t>
            </a:r>
            <a:r>
              <a:t> 1</a:t>
            </a:r>
          </a:p>
          <a:p>
            <a:pPr lvl="1"/>
            <a:r>
              <a:t>Text </a:t>
            </a:r>
            <a:r>
              <a:rPr err="1"/>
              <a:t>úrovne</a:t>
            </a:r>
            <a:r>
              <a:t> 2</a:t>
            </a:r>
          </a:p>
          <a:p>
            <a:pPr lvl="2"/>
            <a:r>
              <a:t>Text </a:t>
            </a:r>
            <a:r>
              <a:rPr err="1"/>
              <a:t>úrovne</a:t>
            </a:r>
            <a:r>
              <a:t> 3</a:t>
            </a:r>
          </a:p>
          <a:p>
            <a:pPr lvl="3"/>
            <a:r>
              <a:t>Text </a:t>
            </a:r>
            <a:r>
              <a:rPr err="1"/>
              <a:t>úrovne</a:t>
            </a:r>
            <a:r>
              <a:t> 4</a:t>
            </a:r>
          </a:p>
          <a:p>
            <a:pPr lvl="4"/>
            <a:r>
              <a:t>Text </a:t>
            </a:r>
            <a:r>
              <a:rPr err="1"/>
              <a:t>úrovne</a:t>
            </a:r>
            <a:r>
              <a:t> 5</a:t>
            </a:r>
          </a:p>
        </p:txBody>
      </p:sp>
      <p:sp>
        <p:nvSpPr>
          <p:cNvPr id="7" name="Footer Placeholder 4">
            <a:extLst>
              <a:ext uri="{FF2B5EF4-FFF2-40B4-BE49-F238E27FC236}">
                <a16:creationId xmlns:a16="http://schemas.microsoft.com/office/drawing/2014/main" id="{45319126-E837-1849-93EE-80DCD55BE84A}"/>
              </a:ext>
            </a:extLst>
          </p:cNvPr>
          <p:cNvSpPr>
            <a:spLocks noGrp="1"/>
          </p:cNvSpPr>
          <p:nvPr>
            <p:ph type="ftr" sz="quarter" idx="3"/>
          </p:nvPr>
        </p:nvSpPr>
        <p:spPr>
          <a:xfrm>
            <a:off x="466727" y="6592585"/>
            <a:ext cx="2050991" cy="141321"/>
          </a:xfrm>
          <a:prstGeom prst="rect">
            <a:avLst/>
          </a:prstGeom>
        </p:spPr>
        <p:txBody>
          <a:bodyPr lIns="0" anchor="t" anchorCtr="0"/>
          <a:lstStyle>
            <a:lvl1pPr algn="l">
              <a:defRPr sz="675" b="0" i="0" baseline="0">
                <a:solidFill>
                  <a:schemeClr val="tx1"/>
                </a:solidFill>
                <a:latin typeface="Georgia" panose="02040502050405020303" pitchFamily="18" charset="0"/>
              </a:defRPr>
            </a:lvl1pPr>
          </a:lstStyle>
          <a:p>
            <a:r>
              <a:rPr lang="en-US"/>
              <a:t>Booz Allen Hamilton Proprietary</a:t>
            </a:r>
          </a:p>
          <a:p>
            <a:endParaRPr lang="en-US"/>
          </a:p>
        </p:txBody>
      </p:sp>
      <p:sp>
        <p:nvSpPr>
          <p:cNvPr id="8" name="Slide Number Placeholder 5">
            <a:extLst>
              <a:ext uri="{FF2B5EF4-FFF2-40B4-BE49-F238E27FC236}">
                <a16:creationId xmlns:a16="http://schemas.microsoft.com/office/drawing/2014/main" id="{8C399BED-9237-854D-897E-EE9558D8C127}"/>
              </a:ext>
            </a:extLst>
          </p:cNvPr>
          <p:cNvSpPr>
            <a:spLocks noGrp="1"/>
          </p:cNvSpPr>
          <p:nvPr>
            <p:ph type="sldNum" sz="quarter" idx="4"/>
          </p:nvPr>
        </p:nvSpPr>
        <p:spPr>
          <a:xfrm>
            <a:off x="9095229" y="6572990"/>
            <a:ext cx="2743200" cy="141321"/>
          </a:xfrm>
          <a:prstGeom prst="rect">
            <a:avLst/>
          </a:prstGeom>
        </p:spPr>
        <p:txBody>
          <a:bodyPr rIns="0" anchor="t" anchorCtr="0"/>
          <a:lstStyle>
            <a:lvl1pPr algn="r">
              <a:defRPr sz="800" b="0" i="0">
                <a:solidFill>
                  <a:schemeClr val="tx1"/>
                </a:solidFill>
                <a:latin typeface="Georgia" panose="02040502050405020303" pitchFamily="18" charset="0"/>
              </a:defRPr>
            </a:lvl1pPr>
          </a:lstStyle>
          <a:p>
            <a:fld id="{88F527DF-8E3D-0643-A2C3-F9491A380AF9}" type="slidenum">
              <a:rPr lang="en-US" smtClean="0"/>
              <a:pPr/>
              <a:t>‹#›</a:t>
            </a:fld>
            <a:endParaRPr lang="en-US"/>
          </a:p>
        </p:txBody>
      </p:sp>
      <p:cxnSp>
        <p:nvCxnSpPr>
          <p:cNvPr id="9" name="Straight Connector 8">
            <a:extLst>
              <a:ext uri="{FF2B5EF4-FFF2-40B4-BE49-F238E27FC236}">
                <a16:creationId xmlns:a16="http://schemas.microsoft.com/office/drawing/2014/main" id="{FA3BF303-2FBB-074F-9F66-72BA4A43ED55}"/>
              </a:ext>
            </a:extLst>
          </p:cNvPr>
          <p:cNvCxnSpPr>
            <a:cxnSpLocks/>
          </p:cNvCxnSpPr>
          <p:nvPr userDrawn="1"/>
        </p:nvCxnSpPr>
        <p:spPr>
          <a:xfrm>
            <a:off x="466725" y="6571744"/>
            <a:ext cx="11372851" cy="0"/>
          </a:xfrm>
          <a:prstGeom prst="line">
            <a:avLst/>
          </a:prstGeom>
          <a:noFill/>
          <a:ln w="63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0" name="Footer Placeholder 1">
            <a:extLst>
              <a:ext uri="{FF2B5EF4-FFF2-40B4-BE49-F238E27FC236}">
                <a16:creationId xmlns:a16="http://schemas.microsoft.com/office/drawing/2014/main" id="{3C96BDCF-1C28-B244-A592-8640B04AE488}"/>
              </a:ext>
            </a:extLst>
          </p:cNvPr>
          <p:cNvSpPr txBox="1">
            <a:spLocks/>
          </p:cNvSpPr>
          <p:nvPr userDrawn="1"/>
        </p:nvSpPr>
        <p:spPr>
          <a:xfrm>
            <a:off x="2477353" y="6587865"/>
            <a:ext cx="4267200" cy="182880"/>
          </a:xfrm>
          <a:prstGeom prst="rect">
            <a:avLst/>
          </a:prstGeom>
        </p:spPr>
        <p:txBody>
          <a:bodyPr anchor="b"/>
          <a:ls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a:lstStyle>
          <a:p>
            <a:pPr algn="l"/>
            <a:r>
              <a:rPr lang="en-US" sz="600" i="1">
                <a:solidFill>
                  <a:schemeClr val="bg1">
                    <a:lumMod val="65000"/>
                  </a:schemeClr>
                </a:solidFill>
                <a:latin typeface="Georgia" charset="0"/>
                <a:ea typeface="Georgia" charset="0"/>
                <a:cs typeface="Georgia" charset="0"/>
              </a:rPr>
              <a:t>This document is confidential and intended solely for the client to whom it is addressed.</a:t>
            </a:r>
          </a:p>
        </p:txBody>
      </p:sp>
    </p:spTree>
    <p:extLst>
      <p:ext uri="{BB962C8B-B14F-4D97-AF65-F5344CB8AC3E}">
        <p14:creationId xmlns:p14="http://schemas.microsoft.com/office/powerpoint/2010/main" val="19456709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190627" y="3545087"/>
            <a:ext cx="9810751" cy="3453397"/>
          </a:xfrm>
          <a:prstGeom prst="rect">
            <a:avLst/>
          </a:prstGeom>
        </p:spPr>
        <p:txBody>
          <a:bodyPr anchor="t"/>
          <a:lstStyle>
            <a:lvl1pPr marL="0" indent="0" algn="ctr">
              <a:spcBef>
                <a:spcPts val="0"/>
              </a:spcBef>
              <a:buSzTx/>
              <a:buNone/>
              <a:defRPr sz="3469"/>
            </a:lvl1pPr>
            <a:lvl2pPr marL="0" indent="0" algn="ctr">
              <a:spcBef>
                <a:spcPts val="0"/>
              </a:spcBef>
              <a:buSzTx/>
              <a:buNone/>
              <a:defRPr sz="3469"/>
            </a:lvl2pPr>
            <a:lvl3pPr marL="0" indent="0" algn="ctr">
              <a:spcBef>
                <a:spcPts val="0"/>
              </a:spcBef>
              <a:buSzTx/>
              <a:buNone/>
              <a:defRPr sz="3469"/>
            </a:lvl3pPr>
            <a:lvl4pPr marL="0" indent="0" algn="ctr">
              <a:spcBef>
                <a:spcPts val="0"/>
              </a:spcBef>
              <a:buSzTx/>
              <a:buNone/>
              <a:defRPr sz="3469"/>
            </a:lvl4pPr>
            <a:lvl5pPr marL="0" indent="0" algn="ctr">
              <a:spcBef>
                <a:spcPts val="0"/>
              </a:spcBef>
              <a:buSzTx/>
              <a:buNone/>
              <a:defRPr sz="3469"/>
            </a:lvl5pPr>
          </a:lstStyle>
          <a:p>
            <a:r>
              <a:t>Body Level One</a:t>
            </a:r>
          </a:p>
          <a:p>
            <a:pPr lvl="1"/>
            <a:r>
              <a:t>Body Level Two</a:t>
            </a:r>
          </a:p>
          <a:p>
            <a:pPr lvl="2"/>
            <a:r>
              <a:t>Body Level Three</a:t>
            </a:r>
          </a:p>
          <a:p>
            <a:pPr lvl="3"/>
            <a:r>
              <a:t>Body Level Four</a:t>
            </a:r>
          </a:p>
          <a:p>
            <a:pPr lvl="4"/>
            <a:r>
              <a:t>Body Level Five</a:t>
            </a:r>
          </a:p>
        </p:txBody>
      </p:sp>
      <p:sp>
        <p:nvSpPr>
          <p:cNvPr id="2" name="Title 1">
            <a:extLst>
              <a:ext uri="{FF2B5EF4-FFF2-40B4-BE49-F238E27FC236}">
                <a16:creationId xmlns:a16="http://schemas.microsoft.com/office/drawing/2014/main" id="{CF010D58-DA98-664B-90B7-C2E0F7E35F04}"/>
              </a:ext>
            </a:extLst>
          </p:cNvPr>
          <p:cNvSpPr>
            <a:spLocks noGrp="1"/>
          </p:cNvSpPr>
          <p:nvPr>
            <p:ph type="title"/>
          </p:nvPr>
        </p:nvSpPr>
        <p:spPr/>
        <p:txBody>
          <a:bodyPr/>
          <a:lstStyle/>
          <a:p>
            <a:r>
              <a:rPr lang="en-US"/>
              <a:t>Click to edit Master title style</a:t>
            </a:r>
          </a:p>
        </p:txBody>
      </p:sp>
      <p:sp>
        <p:nvSpPr>
          <p:cNvPr id="7" name="Slide Number">
            <a:extLst>
              <a:ext uri="{FF2B5EF4-FFF2-40B4-BE49-F238E27FC236}">
                <a16:creationId xmlns:a16="http://schemas.microsoft.com/office/drawing/2014/main" id="{365731B7-D4B6-8F45-9275-BC6FAB375F84}"/>
              </a:ext>
            </a:extLst>
          </p:cNvPr>
          <p:cNvSpPr txBox="1">
            <a:spLocks noGrp="1"/>
          </p:cNvSpPr>
          <p:nvPr>
            <p:ph type="sldNum" sz="quarter" idx="2"/>
          </p:nvPr>
        </p:nvSpPr>
        <p:spPr>
          <a:xfrm>
            <a:off x="11631094" y="6571851"/>
            <a:ext cx="461999" cy="254044"/>
          </a:xfrm>
          <a:prstGeom prst="rect">
            <a:avLst/>
          </a:prstGeom>
          <a:ln w="12700">
            <a:miter lim="400000"/>
          </a:ln>
        </p:spPr>
        <p:txBody>
          <a:bodyPr wrap="square" lIns="50800" tIns="50800" rIns="50800" bIns="50800">
            <a:spAutoFit/>
          </a:bodyPr>
          <a:lstStyle>
            <a:lvl1pPr>
              <a:defRPr sz="984" b="0">
                <a:solidFill>
                  <a:schemeClr val="bg2">
                    <a:lumMod val="50000"/>
                  </a:schemeClr>
                </a:solidFill>
                <a:latin typeface="Georgia" panose="02040502050405020303" pitchFamily="18" charset="0"/>
                <a:ea typeface="Helvetica Neue Light"/>
                <a:cs typeface="Georgia" panose="02040502050405020303" pitchFamily="18" charset="0"/>
                <a:sym typeface="Helvetica Neue Light"/>
              </a:defRPr>
            </a:lvl1pPr>
          </a:lstStyle>
          <a:p>
            <a:fld id="{86CB4B4D-7CA3-9044-876B-883B54F8677D}" type="slidenum">
              <a:rPr lang="en-US" smtClean="0"/>
              <a:pPr/>
              <a:t>‹#›</a:t>
            </a:fld>
            <a:endParaRPr lang="en-US"/>
          </a:p>
        </p:txBody>
      </p:sp>
      <p:sp>
        <p:nvSpPr>
          <p:cNvPr id="8" name="Footer Placeholder 8">
            <a:extLst>
              <a:ext uri="{FF2B5EF4-FFF2-40B4-BE49-F238E27FC236}">
                <a16:creationId xmlns:a16="http://schemas.microsoft.com/office/drawing/2014/main" id="{0F403EE0-5196-AD46-888A-3790A6D5F45D}"/>
              </a:ext>
            </a:extLst>
          </p:cNvPr>
          <p:cNvSpPr>
            <a:spLocks noGrp="1"/>
          </p:cNvSpPr>
          <p:nvPr>
            <p:ph type="ftr" sz="quarter" idx="3"/>
          </p:nvPr>
        </p:nvSpPr>
        <p:spPr>
          <a:xfrm>
            <a:off x="7371611" y="6493002"/>
            <a:ext cx="4115344" cy="365001"/>
          </a:xfrm>
          <a:prstGeom prst="rect">
            <a:avLst/>
          </a:prstGeom>
        </p:spPr>
        <p:txBody>
          <a:bodyPr vert="horz" lIns="91440" tIns="45720" rIns="91440" bIns="45720" rtlCol="0" anchor="ctr"/>
          <a:lstStyle>
            <a:lvl1pPr algn="r">
              <a:defRPr sz="844" b="0" i="1">
                <a:solidFill>
                  <a:schemeClr val="tx1">
                    <a:tint val="75000"/>
                  </a:schemeClr>
                </a:solidFill>
                <a:latin typeface="Georgia" panose="02040502050405020303" pitchFamily="18" charset="0"/>
              </a:defRPr>
            </a:lvl1pPr>
          </a:lstStyle>
          <a:p>
            <a:r>
              <a:rPr lang="en-US"/>
              <a:t>VA Internal Use Only</a:t>
            </a:r>
          </a:p>
        </p:txBody>
      </p:sp>
    </p:spTree>
    <p:extLst>
      <p:ext uri="{BB962C8B-B14F-4D97-AF65-F5344CB8AC3E}">
        <p14:creationId xmlns:p14="http://schemas.microsoft.com/office/powerpoint/2010/main" val="251284923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BBA14B0B-C4C6-734F-9C68-0F8D0A565A87}"/>
              </a:ext>
            </a:extLst>
          </p:cNvPr>
          <p:cNvSpPr>
            <a:spLocks noGrp="1"/>
          </p:cNvSpPr>
          <p:nvPr>
            <p:ph type="body" sz="quarter" idx="15" hasCustomPrompt="1"/>
          </p:nvPr>
        </p:nvSpPr>
        <p:spPr>
          <a:xfrm>
            <a:off x="947002" y="429504"/>
            <a:ext cx="8651060" cy="213595"/>
          </a:xfrm>
          <a:prstGeom prst="rect">
            <a:avLst/>
          </a:prstGeom>
        </p:spPr>
        <p:txBody>
          <a:bodyPr vert="horz" lIns="0" tIns="0" rIns="0" bIns="0" rtlCol="0">
            <a:noAutofit/>
          </a:bodyPr>
          <a:lstStyle>
            <a:lvl1pPr marL="0" indent="0">
              <a:buNone/>
              <a:defRPr lang="en-US" sz="900" b="0" i="0" kern="0" cap="all" spc="251" baseline="0" dirty="0">
                <a:solidFill>
                  <a:schemeClr val="bg2"/>
                </a:solidFill>
                <a:latin typeface="Open Sans" panose="020B0606030504020204" pitchFamily="34" charset="0"/>
                <a:ea typeface="Nexa Black" charset="0"/>
                <a:cs typeface="Nexa Black" charset="0"/>
              </a:defRPr>
            </a:lvl1pPr>
          </a:lstStyle>
          <a:p>
            <a:pPr marL="228584" lvl="0" indent="-228584"/>
            <a:r>
              <a:rPr lang="en-US"/>
              <a:t>Click to Add BREADCRUMBS</a:t>
            </a:r>
          </a:p>
        </p:txBody>
      </p:sp>
      <p:sp>
        <p:nvSpPr>
          <p:cNvPr id="4" name="Title 3">
            <a:extLst>
              <a:ext uri="{FF2B5EF4-FFF2-40B4-BE49-F238E27FC236}">
                <a16:creationId xmlns:a16="http://schemas.microsoft.com/office/drawing/2014/main" id="{3D05EAED-5647-8549-911E-FA3D03C421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9540FF-A2B4-C647-81E4-22F37CC813E1}"/>
              </a:ext>
            </a:extLst>
          </p:cNvPr>
          <p:cNvSpPr>
            <a:spLocks noGrp="1"/>
          </p:cNvSpPr>
          <p:nvPr>
            <p:ph sz="half" idx="1"/>
          </p:nvPr>
        </p:nvSpPr>
        <p:spPr>
          <a:xfrm>
            <a:off x="914400" y="1905001"/>
            <a:ext cx="10363200" cy="4273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9059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77802"/>
            <a:ext cx="10972800" cy="544073"/>
          </a:xfrm>
        </p:spPr>
        <p:txBody>
          <a:bodyPr>
            <a:normAutofit/>
          </a:bodyPr>
          <a:lstStyle>
            <a:lvl1pPr>
              <a:defRPr sz="2667" b="1" baseline="0">
                <a:solidFill>
                  <a:srgbClr val="092068"/>
                </a:solidFill>
              </a:defRPr>
            </a:lvl1pPr>
          </a:lstStyle>
          <a:p>
            <a:r>
              <a:rPr lang="en-US"/>
              <a:t>Different title per slide, Franklin Gothic Medium 28pt</a:t>
            </a:r>
          </a:p>
        </p:txBody>
      </p:sp>
      <p:sp>
        <p:nvSpPr>
          <p:cNvPr id="3" name="Content Placeholder 2"/>
          <p:cNvSpPr>
            <a:spLocks noGrp="1"/>
          </p:cNvSpPr>
          <p:nvPr>
            <p:ph idx="1" hasCustomPrompt="1"/>
          </p:nvPr>
        </p:nvSpPr>
        <p:spPr>
          <a:xfrm>
            <a:off x="609600" y="1056132"/>
            <a:ext cx="10972800" cy="4811273"/>
          </a:xfrm>
        </p:spPr>
        <p:txBody>
          <a:bodyPr>
            <a:normAutofit/>
          </a:bodyPr>
          <a:lstStyle>
            <a:lvl1pPr marL="457166" indent="-457166">
              <a:buClr>
                <a:srgbClr val="582831"/>
              </a:buClr>
              <a:buSzPct val="125000"/>
              <a:buFont typeface="Arial" panose="020B0604020202020204" pitchFamily="34" charset="0"/>
              <a:buChar char="•"/>
              <a:defRPr sz="2400">
                <a:solidFill>
                  <a:srgbClr val="454545"/>
                </a:solidFill>
                <a:latin typeface="Franklin Gothic Book" panose="020B0503020102020204" pitchFamily="34" charset="0"/>
              </a:defRPr>
            </a:lvl1pPr>
            <a:lvl2pPr marL="990526" indent="-380973">
              <a:buClr>
                <a:srgbClr val="092068"/>
              </a:buClr>
              <a:buFont typeface="Wingdings" panose="05000000000000000000" pitchFamily="2" charset="2"/>
              <a:buChar char="§"/>
              <a:defRPr sz="2400">
                <a:solidFill>
                  <a:srgbClr val="454545"/>
                </a:solidFill>
                <a:latin typeface="Franklin Gothic Book" panose="020B0503020102020204" pitchFamily="34" charset="0"/>
              </a:defRPr>
            </a:lvl2pPr>
            <a:lvl3pPr marL="1523885" indent="-304776">
              <a:buClr>
                <a:srgbClr val="6C82A7"/>
              </a:buClr>
              <a:buFont typeface="Wingdings" panose="05000000000000000000" pitchFamily="2" charset="2"/>
              <a:buChar char="ü"/>
              <a:defRPr sz="1600">
                <a:solidFill>
                  <a:srgbClr val="454545"/>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pic>
        <p:nvPicPr>
          <p:cNvPr id="10" name="Picture 9"/>
          <p:cNvPicPr>
            <a:picLocks/>
          </p:cNvPicPr>
          <p:nvPr/>
        </p:nvPicPr>
        <p:blipFill>
          <a:blip r:embed="rId2" cstate="email">
            <a:extLst>
              <a:ext uri="{28A0092B-C50C-407E-A947-70E740481C1C}">
                <a14:useLocalDpi xmlns:a14="http://schemas.microsoft.com/office/drawing/2010/main"/>
              </a:ext>
            </a:extLst>
          </a:blip>
          <a:stretch>
            <a:fillRect/>
          </a:stretch>
        </p:blipFill>
        <p:spPr>
          <a:xfrm>
            <a:off x="239065" y="6395720"/>
            <a:ext cx="650240" cy="487680"/>
          </a:xfrm>
          <a:prstGeom prst="rect">
            <a:avLst/>
          </a:prstGeom>
        </p:spPr>
      </p:pic>
      <p:pic>
        <p:nvPicPr>
          <p:cNvPr id="11" name="Picture 10"/>
          <p:cNvPicPr>
            <a:picLocks/>
          </p:cNvPicPr>
          <p:nvPr/>
        </p:nvPicPr>
        <p:blipFill>
          <a:blip r:embed="rId3" cstate="email">
            <a:extLst>
              <a:ext uri="{28A0092B-C50C-407E-A947-70E740481C1C}">
                <a14:useLocalDpi xmlns:a14="http://schemas.microsoft.com/office/drawing/2010/main"/>
              </a:ext>
            </a:extLst>
          </a:blip>
          <a:stretch>
            <a:fillRect/>
          </a:stretch>
        </p:blipFill>
        <p:spPr>
          <a:xfrm>
            <a:off x="11277600" y="6420285"/>
            <a:ext cx="568960" cy="426720"/>
          </a:xfrm>
          <a:prstGeom prst="rect">
            <a:avLst/>
          </a:prstGeom>
        </p:spPr>
      </p:pic>
      <p:grpSp>
        <p:nvGrpSpPr>
          <p:cNvPr id="17" name="Group 16"/>
          <p:cNvGrpSpPr/>
          <p:nvPr/>
        </p:nvGrpSpPr>
        <p:grpSpPr>
          <a:xfrm>
            <a:off x="609600" y="889000"/>
            <a:ext cx="109728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22" name="Slide Number Placeholder 5"/>
          <p:cNvSpPr>
            <a:spLocks noGrp="1"/>
          </p:cNvSpPr>
          <p:nvPr>
            <p:ph type="sldNum" sz="quarter" idx="12"/>
          </p:nvPr>
        </p:nvSpPr>
        <p:spPr>
          <a:xfrm>
            <a:off x="10607035" y="6497546"/>
            <a:ext cx="609600" cy="268721"/>
          </a:xfrm>
          <a:prstGeom prst="rect">
            <a:avLst/>
          </a:prstGeom>
        </p:spPr>
        <p:txBody>
          <a:bodyPr/>
          <a:lstStyle>
            <a:lvl1pPr algn="r">
              <a:defRPr sz="1200"/>
            </a:lvl1pPr>
          </a:lstStyle>
          <a:p>
            <a:fld id="{35EDA001-7D3C-2843-A8C2-434D71F61701}" type="slidenum">
              <a:rPr lang="en-US" smtClean="0"/>
              <a:t>‹#›</a:t>
            </a:fld>
            <a:endParaRPr lang="en-US"/>
          </a:p>
        </p:txBody>
      </p:sp>
      <p:sp>
        <p:nvSpPr>
          <p:cNvPr id="5" name="TextBox 4">
            <a:extLst>
              <a:ext uri="{FF2B5EF4-FFF2-40B4-BE49-F238E27FC236}">
                <a16:creationId xmlns:a16="http://schemas.microsoft.com/office/drawing/2014/main" id="{928C2469-6CD0-8146-BD6A-2DACAA425909}"/>
              </a:ext>
            </a:extLst>
          </p:cNvPr>
          <p:cNvSpPr txBox="1"/>
          <p:nvPr/>
        </p:nvSpPr>
        <p:spPr>
          <a:xfrm>
            <a:off x="70103" y="6459708"/>
            <a:ext cx="12051797" cy="338554"/>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Arial" panose="020B0604020202020204" pitchFamily="34" charset="0"/>
              </a:rPr>
              <a:t>Improving Health and Building Readiness. Anytime, Anywhere — Always</a:t>
            </a:r>
          </a:p>
        </p:txBody>
      </p:sp>
    </p:spTree>
    <p:extLst>
      <p:ext uri="{BB962C8B-B14F-4D97-AF65-F5344CB8AC3E}">
        <p14:creationId xmlns:p14="http://schemas.microsoft.com/office/powerpoint/2010/main" val="1599175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Master Page 0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F823B1-597A-C0F2-FA6A-1ABE76F3871E}"/>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3857261644"/>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External Cov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8C078-72C0-4FD0-97D3-CD70A2DF3C1D}"/>
              </a:ext>
            </a:extLst>
          </p:cNvPr>
          <p:cNvSpPr>
            <a:spLocks noGrp="1"/>
          </p:cNvSpPr>
          <p:nvPr>
            <p:ph type="title"/>
          </p:nvPr>
        </p:nvSpPr>
        <p:spPr>
          <a:xfrm>
            <a:off x="2682159" y="3721719"/>
            <a:ext cx="3832941" cy="981308"/>
          </a:xfrm>
        </p:spPr>
        <p:txBody>
          <a:bodyPr lIns="0" anchor="t" anchorCtr="0">
            <a:normAutofit/>
          </a:bodyPr>
          <a:lstStyle>
            <a:lvl1pPr>
              <a:lnSpc>
                <a:spcPct val="90000"/>
              </a:lnSpc>
              <a:defRPr sz="2000" i="1" cap="none" spc="0" baseline="0">
                <a:solidFill>
                  <a:schemeClr val="bg1"/>
                </a:solidFill>
                <a:latin typeface="Georgia" panose="02040502050405020303" pitchFamily="18" charset="0"/>
              </a:defRPr>
            </a:lvl1pPr>
          </a:lstStyle>
          <a:p>
            <a:r>
              <a:rPr lang="en-US"/>
              <a:t>Click to edit Master title style</a:t>
            </a:r>
          </a:p>
        </p:txBody>
      </p:sp>
      <p:pic>
        <p:nvPicPr>
          <p:cNvPr id="4" name="Picture 3">
            <a:extLst>
              <a:ext uri="{FF2B5EF4-FFF2-40B4-BE49-F238E27FC236}">
                <a16:creationId xmlns:a16="http://schemas.microsoft.com/office/drawing/2014/main" id="{2031FDE2-8FEB-4963-BB6D-0E52316CD2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85565" y="972308"/>
            <a:ext cx="4108712" cy="2456693"/>
          </a:xfrm>
          <a:prstGeom prst="rect">
            <a:avLst/>
          </a:prstGeom>
        </p:spPr>
      </p:pic>
      <p:pic>
        <p:nvPicPr>
          <p:cNvPr id="6" name="Picture 5">
            <a:extLst>
              <a:ext uri="{FF2B5EF4-FFF2-40B4-BE49-F238E27FC236}">
                <a16:creationId xmlns:a16="http://schemas.microsoft.com/office/drawing/2014/main" id="{7D5C1B32-9B09-433C-827B-C2B4105D7F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66469" y="441885"/>
            <a:ext cx="2298003" cy="256011"/>
          </a:xfrm>
          <a:prstGeom prst="rect">
            <a:avLst/>
          </a:prstGeom>
        </p:spPr>
      </p:pic>
    </p:spTree>
    <p:extLst>
      <p:ext uri="{BB962C8B-B14F-4D97-AF65-F5344CB8AC3E}">
        <p14:creationId xmlns:p14="http://schemas.microsoft.com/office/powerpoint/2010/main" val="316103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733" b="1" baseline="0">
                <a:solidFill>
                  <a:srgbClr val="092068"/>
                </a:solidFill>
              </a:defRPr>
            </a:lvl1pPr>
          </a:lstStyle>
          <a:p>
            <a:r>
              <a:rPr lang="en-US"/>
              <a:t>Different title per slide, Franklin Gothic Medium 28pt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Clr>
                <a:srgbClr val="582831"/>
              </a:buClr>
              <a:buSzPct val="125000"/>
              <a:buFont typeface="Arial" panose="020B0604020202020204" pitchFamily="34" charset="0"/>
              <a:buChar char="•"/>
              <a:defRPr sz="2933">
                <a:solidFill>
                  <a:srgbClr val="454545"/>
                </a:solidFill>
                <a:latin typeface="Franklin Gothic Book" panose="020B0503020102020204" pitchFamily="34" charset="0"/>
              </a:defRPr>
            </a:lvl1pPr>
            <a:lvl2pPr marL="990575" indent="-380990">
              <a:buClr>
                <a:srgbClr val="092068"/>
              </a:buClr>
              <a:buFont typeface="Wingdings" panose="05000000000000000000" pitchFamily="2" charset="2"/>
              <a:buChar char="§"/>
              <a:defRPr sz="2667">
                <a:solidFill>
                  <a:srgbClr val="454545"/>
                </a:solidFill>
                <a:latin typeface="Franklin Gothic Book" panose="020B0503020102020204" pitchFamily="34" charset="0"/>
              </a:defRPr>
            </a:lvl2pPr>
            <a:lvl3pPr marL="1523962" indent="-304792">
              <a:buClr>
                <a:srgbClr val="6C82A7"/>
              </a:buClr>
              <a:buFont typeface="Wingdings" panose="05000000000000000000" pitchFamily="2" charset="2"/>
              <a:buChar char="ü"/>
              <a:defRPr sz="2400">
                <a:solidFill>
                  <a:srgbClr val="454545"/>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288366"/>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17" name="Group 16"/>
          <p:cNvGrpSpPr/>
          <p:nvPr userDrawn="1"/>
        </p:nvGrpSpPr>
        <p:grpSpPr>
          <a:xfrm>
            <a:off x="609600" y="1193800"/>
            <a:ext cx="109728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937526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ext with 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spc="100" baseline="0">
                <a:solidFill>
                  <a:schemeClr val="tx2"/>
                </a:solidFill>
              </a:defRPr>
            </a:lvl1pPr>
          </a:lstStyle>
          <a:p>
            <a:endParaRPr lang="en-US"/>
          </a:p>
        </p:txBody>
      </p:sp>
      <p:sp>
        <p:nvSpPr>
          <p:cNvPr id="6" name="Text Placeholder 5"/>
          <p:cNvSpPr>
            <a:spLocks noGrp="1"/>
          </p:cNvSpPr>
          <p:nvPr>
            <p:ph type="body" sz="quarter" idx="12" hasCustomPrompt="1"/>
          </p:nvPr>
        </p:nvSpPr>
        <p:spPr>
          <a:xfrm>
            <a:off x="882653" y="1384561"/>
            <a:ext cx="10712449" cy="802737"/>
          </a:xfrm>
        </p:spPr>
        <p:txBody>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b="1" cap="all" spc="0" baseline="0">
                <a:solidFill>
                  <a:schemeClr val="accent3"/>
                </a:solidFill>
                <a:latin typeface="Calibri" charset="0"/>
                <a:ea typeface="Calibri" charset="0"/>
                <a:cs typeface="Calibri" charset="0"/>
              </a:defRPr>
            </a:lvl1pPr>
          </a:lstStyle>
          <a:p>
            <a:pPr marL="0" marR="0" lvl="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Level 1 big intro text goes here to INTRODUCE THE CONTENT.</a:t>
            </a:r>
          </a:p>
          <a:p>
            <a:pPr lvl="0"/>
            <a:endParaRPr lang="en-US"/>
          </a:p>
        </p:txBody>
      </p:sp>
      <p:sp>
        <p:nvSpPr>
          <p:cNvPr id="7" name="Slide Number Placeholder 2">
            <a:extLst>
              <a:ext uri="{FF2B5EF4-FFF2-40B4-BE49-F238E27FC236}">
                <a16:creationId xmlns:a16="http://schemas.microsoft.com/office/drawing/2014/main" id="{6C54D11A-BEB6-4978-A84C-85C173D8ED66}"/>
              </a:ext>
            </a:extLst>
          </p:cNvPr>
          <p:cNvSpPr>
            <a:spLocks noGrp="1"/>
          </p:cNvSpPr>
          <p:nvPr>
            <p:ph type="sldNum" sz="quarter" idx="4"/>
          </p:nvPr>
        </p:nvSpPr>
        <p:spPr>
          <a:xfrm>
            <a:off x="11092069" y="6400800"/>
            <a:ext cx="461499" cy="457200"/>
          </a:xfrm>
          <a:prstGeom prst="rect">
            <a:avLst/>
          </a:prstGeom>
        </p:spPr>
        <p:txBody>
          <a:bodyPr rIns="0" anchor="ctr"/>
          <a:lstStyle>
            <a:lvl1pPr>
              <a:defRPr lang="en-US" smtClean="0"/>
            </a:lvl1pPr>
          </a:lstStyle>
          <a:p>
            <a:fld id="{EACE6E22-E655-5947-A8B4-6F095FBA2C12}" type="slidenum">
              <a:rPr lang="en-US" smtClean="0"/>
              <a:pPr/>
              <a:t>‹#›</a:t>
            </a:fld>
            <a:endParaRPr lang="en-US"/>
          </a:p>
        </p:txBody>
      </p:sp>
      <p:sp>
        <p:nvSpPr>
          <p:cNvPr id="10" name="Footer Placeholder 3">
            <a:extLst>
              <a:ext uri="{FF2B5EF4-FFF2-40B4-BE49-F238E27FC236}">
                <a16:creationId xmlns:a16="http://schemas.microsoft.com/office/drawing/2014/main" id="{55CC2D2F-CF73-4E75-BF89-724F0358079D}"/>
              </a:ext>
            </a:extLst>
          </p:cNvPr>
          <p:cNvSpPr>
            <a:spLocks noGrp="1"/>
          </p:cNvSpPr>
          <p:nvPr>
            <p:ph type="ftr" sz="quarter" idx="3"/>
          </p:nvPr>
        </p:nvSpPr>
        <p:spPr>
          <a:xfrm>
            <a:off x="838201" y="6400452"/>
            <a:ext cx="10253871" cy="457549"/>
          </a:xfrm>
          <a:prstGeom prst="rect">
            <a:avLst/>
          </a:prstGeom>
        </p:spPr>
        <p:txBody>
          <a:bodyPr anchor="ctr"/>
          <a:lstStyle>
            <a:lvl1pPr>
              <a:defRPr sz="800" b="1" i="0">
                <a:solidFill>
                  <a:schemeClr val="accent3"/>
                </a:solidFill>
                <a:latin typeface="+mn-lt"/>
                <a:ea typeface="Georgia" charset="0"/>
                <a:cs typeface="Georgia" charset="0"/>
              </a:defRPr>
            </a:lvl1pPr>
          </a:lstStyle>
          <a:p>
            <a:r>
              <a:rPr lang="en-US"/>
              <a:t>// Tech Scouting</a:t>
            </a:r>
          </a:p>
        </p:txBody>
      </p:sp>
    </p:spTree>
    <p:extLst>
      <p:ext uri="{BB962C8B-B14F-4D97-AF65-F5344CB8AC3E}">
        <p14:creationId xmlns:p14="http://schemas.microsoft.com/office/powerpoint/2010/main" val="1384531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Thank Yo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364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799" y="3381376"/>
            <a:ext cx="10058400" cy="1470025"/>
          </a:xfrm>
        </p:spPr>
        <p:txBody>
          <a:bodyPr>
            <a:normAutofit/>
          </a:bodyPr>
          <a:lstStyle>
            <a:lvl1pPr>
              <a:defRPr sz="4267" b="1" baseline="0">
                <a:solidFill>
                  <a:srgbClr val="092068"/>
                </a:solidFill>
                <a:latin typeface="Franklin Gothic Medium" panose="020B0603020102020204" pitchFamily="34" charset="0"/>
              </a:defRPr>
            </a:lvl1pPr>
          </a:lstStyle>
          <a:p>
            <a:r>
              <a:rPr lang="en-US"/>
              <a:t>Title, Franklin Gothic Medium, 32pt</a:t>
            </a:r>
          </a:p>
        </p:txBody>
      </p:sp>
      <p:sp>
        <p:nvSpPr>
          <p:cNvPr id="3" name="Subtitle 2"/>
          <p:cNvSpPr>
            <a:spLocks noGrp="1"/>
          </p:cNvSpPr>
          <p:nvPr>
            <p:ph type="subTitle" idx="1" hasCustomPrompt="1"/>
          </p:nvPr>
        </p:nvSpPr>
        <p:spPr>
          <a:xfrm>
            <a:off x="1828799" y="4851400"/>
            <a:ext cx="8534400" cy="1219200"/>
          </a:xfrm>
        </p:spPr>
        <p:txBody>
          <a:bodyPr>
            <a:normAutofit/>
          </a:bodyPr>
          <a:lstStyle>
            <a:lvl1pPr marL="0" indent="0" algn="ctr">
              <a:buNone/>
              <a:defRPr sz="3200" b="1" baseline="0">
                <a:solidFill>
                  <a:srgbClr val="454545"/>
                </a:solidFill>
                <a:latin typeface="Franklin Gothic Book" panose="020B05030201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Presenter Name</a:t>
            </a:r>
            <a:br>
              <a:rPr lang="en-US"/>
            </a:br>
            <a:r>
              <a:rPr lang="en-US"/>
              <a:t>Month DD, YYYY</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5688" y="743949"/>
            <a:ext cx="2460625" cy="2460625"/>
          </a:xfrm>
          <a:prstGeom prst="rect">
            <a:avLst/>
          </a:prstGeom>
        </p:spPr>
      </p:pic>
    </p:spTree>
    <p:extLst>
      <p:ext uri="{BB962C8B-B14F-4D97-AF65-F5344CB8AC3E}">
        <p14:creationId xmlns:p14="http://schemas.microsoft.com/office/powerpoint/2010/main" val="29524754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733" b="1" baseline="0">
                <a:solidFill>
                  <a:srgbClr val="092068"/>
                </a:solidFill>
              </a:defRPr>
            </a:lvl1pPr>
          </a:lstStyle>
          <a:p>
            <a:r>
              <a:rPr lang="en-US"/>
              <a:t>Different title per slide, Franklin Gothic Medium 28pt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Clr>
                <a:srgbClr val="582831"/>
              </a:buClr>
              <a:buSzPct val="125000"/>
              <a:buFont typeface="Arial" panose="020B0604020202020204" pitchFamily="34" charset="0"/>
              <a:buChar char="•"/>
              <a:defRPr sz="2933">
                <a:solidFill>
                  <a:srgbClr val="454545"/>
                </a:solidFill>
                <a:latin typeface="Franklin Gothic Book" panose="020B0503020102020204" pitchFamily="34" charset="0"/>
              </a:defRPr>
            </a:lvl1pPr>
            <a:lvl2pPr marL="990575" indent="-380990">
              <a:buClr>
                <a:srgbClr val="092068"/>
              </a:buClr>
              <a:buFont typeface="Wingdings" panose="05000000000000000000" pitchFamily="2" charset="2"/>
              <a:buChar char="§"/>
              <a:defRPr sz="2667">
                <a:solidFill>
                  <a:srgbClr val="454545"/>
                </a:solidFill>
                <a:latin typeface="Franklin Gothic Book" panose="020B0503020102020204" pitchFamily="34" charset="0"/>
              </a:defRPr>
            </a:lvl2pPr>
            <a:lvl3pPr marL="1523962" indent="-304792">
              <a:buClr>
                <a:srgbClr val="6C82A7"/>
              </a:buClr>
              <a:buFont typeface="Wingdings" panose="05000000000000000000" pitchFamily="2" charset="2"/>
              <a:buChar char="ü"/>
              <a:defRPr sz="2400">
                <a:solidFill>
                  <a:srgbClr val="454545"/>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17" name="Group 16"/>
          <p:cNvGrpSpPr/>
          <p:nvPr userDrawn="1"/>
        </p:nvGrpSpPr>
        <p:grpSpPr>
          <a:xfrm>
            <a:off x="609600" y="1193800"/>
            <a:ext cx="109728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14558296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733" b="1">
                <a:solidFill>
                  <a:srgbClr val="092068"/>
                </a:solidFill>
              </a:defRPr>
            </a:lvl1pPr>
          </a:lstStyle>
          <a:p>
            <a:r>
              <a:rPr lang="en-US"/>
              <a:t>Different title per slide, Franklin Gothic Medium 28pt</a:t>
            </a:r>
          </a:p>
        </p:txBody>
      </p:sp>
      <p:sp>
        <p:nvSpPr>
          <p:cNvPr id="3" name="Content Placeholder 2"/>
          <p:cNvSpPr>
            <a:spLocks noGrp="1"/>
          </p:cNvSpPr>
          <p:nvPr>
            <p:ph sz="half" idx="1"/>
          </p:nvPr>
        </p:nvSpPr>
        <p:spPr>
          <a:xfrm>
            <a:off x="609600" y="1498600"/>
            <a:ext cx="5384800" cy="4368800"/>
          </a:xfrm>
        </p:spPr>
        <p:txBody>
          <a:bodyPr/>
          <a:lstStyle>
            <a:lvl1pPr marL="457189" indent="-457189">
              <a:buClr>
                <a:srgbClr val="582831"/>
              </a:buClr>
              <a:buFont typeface="Arial" panose="020B0604020202020204" pitchFamily="34" charset="0"/>
              <a:buChar char="•"/>
              <a:defRPr sz="2933">
                <a:solidFill>
                  <a:srgbClr val="454545"/>
                </a:solidFill>
              </a:defRPr>
            </a:lvl1pPr>
            <a:lvl2pPr marL="990575" indent="-380990">
              <a:buClr>
                <a:srgbClr val="092068"/>
              </a:buClr>
              <a:buFont typeface="Wingdings" panose="05000000000000000000" pitchFamily="2" charset="2"/>
              <a:buChar char="§"/>
              <a:defRPr sz="2667">
                <a:solidFill>
                  <a:srgbClr val="454545"/>
                </a:solidFill>
              </a:defRPr>
            </a:lvl2pPr>
            <a:lvl3pPr marL="1523962" indent="-304792">
              <a:buFont typeface="Wingdings" panose="05000000000000000000" pitchFamily="2" charset="2"/>
              <a:buChar char="ü"/>
              <a:defRPr sz="2400">
                <a:solidFill>
                  <a:srgbClr val="454545"/>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Clr>
                <a:srgbClr val="582831"/>
              </a:buClr>
              <a:buFont typeface="Arial" panose="020B0604020202020204" pitchFamily="34" charset="0"/>
              <a:buChar char="•"/>
              <a:defRPr lang="en-US" sz="2933" kern="1200" dirty="0" smtClean="0">
                <a:solidFill>
                  <a:srgbClr val="454545"/>
                </a:solidFill>
                <a:latin typeface="+mn-lt"/>
                <a:ea typeface="+mn-ea"/>
                <a:cs typeface="+mn-cs"/>
              </a:defRPr>
            </a:lvl1pPr>
            <a:lvl2pPr marL="1066773" indent="-457189" algn="l" defTabSz="1219170" rtl="0" eaLnBrk="1" latinLnBrk="0" hangingPunct="1">
              <a:spcBef>
                <a:spcPct val="20000"/>
              </a:spcBef>
              <a:buClr>
                <a:srgbClr val="092068"/>
              </a:buClr>
              <a:buFont typeface="Wingdings" panose="05000000000000000000" pitchFamily="2" charset="2"/>
              <a:buChar char="§"/>
              <a:defRPr lang="en-US" sz="2667" kern="1200" dirty="0" smtClean="0">
                <a:solidFill>
                  <a:srgbClr val="454545"/>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2400" kern="1200" dirty="0" smtClean="0">
                <a:solidFill>
                  <a:srgbClr val="454545"/>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9" name="Group 8">
            <a:extLst>
              <a:ext uri="{FF2B5EF4-FFF2-40B4-BE49-F238E27FC236}">
                <a16:creationId xmlns:a16="http://schemas.microsoft.com/office/drawing/2014/main" id="{384C336D-EBA9-50C7-E897-D392F41EFD44}"/>
              </a:ext>
            </a:extLst>
          </p:cNvPr>
          <p:cNvGrpSpPr/>
          <p:nvPr userDrawn="1"/>
        </p:nvGrpSpPr>
        <p:grpSpPr>
          <a:xfrm>
            <a:off x="609600" y="1193800"/>
            <a:ext cx="10972800" cy="0"/>
            <a:chOff x="457200" y="990600"/>
            <a:chExt cx="8229600" cy="0"/>
          </a:xfrm>
        </p:grpSpPr>
        <p:cxnSp>
          <p:nvCxnSpPr>
            <p:cNvPr id="10" name="Straight Connector 9">
              <a:extLst>
                <a:ext uri="{FF2B5EF4-FFF2-40B4-BE49-F238E27FC236}">
                  <a16:creationId xmlns:a16="http://schemas.microsoft.com/office/drawing/2014/main" id="{DE9CE6FF-DF0A-CEE0-BDE0-85E9336E64B7}"/>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51B197-3011-6887-B892-453275EA855C}"/>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B96308-DA40-CA6B-F6F2-39B24DDA44B0}"/>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616D76-979B-236A-893E-52F517D23981}"/>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F36A6E-9282-43E8-1E10-C70BF5D11794}"/>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0408D-0DB0-8CBD-1D05-4E9108AC34C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EF054D-3DC5-455C-1D58-7592446D714F}"/>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05A261-6E2E-FA53-104C-277D1DEC9657}"/>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32949F-A91A-38DA-C57A-0D9E557E0FAA}"/>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245027EB-CF3A-A284-983F-AFB10C561230}"/>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1AF2CA99-A7DF-8D51-AB61-FB411238D511}"/>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15421565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733" b="1">
                <a:solidFill>
                  <a:srgbClr val="092068"/>
                </a:solidFill>
              </a:defRPr>
            </a:lvl1pPr>
          </a:lstStyle>
          <a:p>
            <a:r>
              <a:rPr lang="en-US"/>
              <a:t>Different title per slide, Franklin Gothic Medium 28pt</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5" name="Group 4">
            <a:extLst>
              <a:ext uri="{FF2B5EF4-FFF2-40B4-BE49-F238E27FC236}">
                <a16:creationId xmlns:a16="http://schemas.microsoft.com/office/drawing/2014/main" id="{392E368C-8BD9-3948-F45D-B1C1D0483385}"/>
              </a:ext>
            </a:extLst>
          </p:cNvPr>
          <p:cNvGrpSpPr/>
          <p:nvPr userDrawn="1"/>
        </p:nvGrpSpPr>
        <p:grpSpPr>
          <a:xfrm>
            <a:off x="609600" y="1193800"/>
            <a:ext cx="10972800" cy="0"/>
            <a:chOff x="457200" y="990600"/>
            <a:chExt cx="8229600" cy="0"/>
          </a:xfrm>
        </p:grpSpPr>
        <p:cxnSp>
          <p:nvCxnSpPr>
            <p:cNvPr id="6" name="Straight Connector 5">
              <a:extLst>
                <a:ext uri="{FF2B5EF4-FFF2-40B4-BE49-F238E27FC236}">
                  <a16:creationId xmlns:a16="http://schemas.microsoft.com/office/drawing/2014/main" id="{BAFCBDB1-8BB2-6D28-E6A9-4B9672FDDABD}"/>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C4928B-B517-CF6A-2422-17F90192DD3B}"/>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A539B0-DEA3-0B97-25F6-57161B439896}"/>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2816FD-BAB7-8637-A19E-1D4DA94C335B}"/>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B48E0C-5E90-4E7C-DFEB-A2CC914D3011}"/>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181B70-BDEE-E605-DB24-6EB7838902D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F4197C-3D57-B14D-00D8-DFEE5C1BC7A9}"/>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AEA9F5-B328-E31B-5BFF-C12388D8F88B}"/>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E647F0-F308-E92F-BD0F-A4E0581430D0}"/>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3" name="Slide Number Placeholder 5">
            <a:extLst>
              <a:ext uri="{FF2B5EF4-FFF2-40B4-BE49-F238E27FC236}">
                <a16:creationId xmlns:a16="http://schemas.microsoft.com/office/drawing/2014/main" id="{5D4743D7-7F66-3B8C-E920-1A68A3F2714D}"/>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34999923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4" name="Title 1">
            <a:extLst>
              <a:ext uri="{FF2B5EF4-FFF2-40B4-BE49-F238E27FC236}">
                <a16:creationId xmlns:a16="http://schemas.microsoft.com/office/drawing/2014/main" id="{95976999-73E1-6468-B411-0A8A03B46A35}"/>
              </a:ext>
            </a:extLst>
          </p:cNvPr>
          <p:cNvSpPr>
            <a:spLocks noGrp="1"/>
          </p:cNvSpPr>
          <p:nvPr>
            <p:ph type="title" hasCustomPrompt="1"/>
          </p:nvPr>
        </p:nvSpPr>
        <p:spPr>
          <a:xfrm>
            <a:off x="609600" y="177800"/>
            <a:ext cx="10972800" cy="1143000"/>
          </a:xfrm>
        </p:spPr>
        <p:txBody>
          <a:bodyPr>
            <a:normAutofit/>
          </a:bodyPr>
          <a:lstStyle>
            <a:lvl1pPr>
              <a:defRPr sz="3733" b="1">
                <a:solidFill>
                  <a:srgbClr val="092068"/>
                </a:solidFill>
              </a:defRPr>
            </a:lvl1pPr>
          </a:lstStyle>
          <a:p>
            <a:r>
              <a:rPr lang="en-US"/>
              <a:t>Different title per slide, Franklin Gothic Medium 28pt</a:t>
            </a:r>
          </a:p>
        </p:txBody>
      </p:sp>
      <p:sp>
        <p:nvSpPr>
          <p:cNvPr id="5" name="Slide Number Placeholder 5">
            <a:extLst>
              <a:ext uri="{FF2B5EF4-FFF2-40B4-BE49-F238E27FC236}">
                <a16:creationId xmlns:a16="http://schemas.microsoft.com/office/drawing/2014/main" id="{5B35D8E9-5505-68D0-8950-2F73ECBE1D6A}"/>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2108807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4" name="TextBox 3">
            <a:extLst>
              <a:ext uri="{FF2B5EF4-FFF2-40B4-BE49-F238E27FC236}">
                <a16:creationId xmlns:a16="http://schemas.microsoft.com/office/drawing/2014/main" id="{DCEDCEF0-165B-CDD8-FA67-5EA34221BC3D}"/>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2" name="Slide Number Placeholder 5">
            <a:extLst>
              <a:ext uri="{FF2B5EF4-FFF2-40B4-BE49-F238E27FC236}">
                <a16:creationId xmlns:a16="http://schemas.microsoft.com/office/drawing/2014/main" id="{9EC0B675-7634-1FB8-DD8D-B246CC551ECC}"/>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28397496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2" name="Title 1">
            <a:extLst>
              <a:ext uri="{FF2B5EF4-FFF2-40B4-BE49-F238E27FC236}">
                <a16:creationId xmlns:a16="http://schemas.microsoft.com/office/drawing/2014/main" id="{B826D739-6A0D-4526-8C4E-F87A2C8AFB5B}"/>
              </a:ext>
            </a:extLst>
          </p:cNvPr>
          <p:cNvSpPr>
            <a:spLocks noGrp="1"/>
          </p:cNvSpPr>
          <p:nvPr>
            <p:ph type="title" hasCustomPrompt="1"/>
          </p:nvPr>
        </p:nvSpPr>
        <p:spPr>
          <a:xfrm>
            <a:off x="658284" y="4519245"/>
            <a:ext cx="10972800" cy="1143000"/>
          </a:xfrm>
        </p:spPr>
        <p:txBody>
          <a:bodyPr>
            <a:normAutofit/>
          </a:bodyPr>
          <a:lstStyle>
            <a:lvl1pPr algn="l">
              <a:defRPr sz="3733" b="1" cap="all" baseline="0">
                <a:solidFill>
                  <a:srgbClr val="092068"/>
                </a:solidFill>
              </a:defRPr>
            </a:lvl1pPr>
          </a:lstStyle>
          <a:p>
            <a:r>
              <a:rPr lang="en-US"/>
              <a:t>Different title per slide, Franklin Gothic Medium 28pt</a:t>
            </a:r>
          </a:p>
        </p:txBody>
      </p:sp>
      <p:sp>
        <p:nvSpPr>
          <p:cNvPr id="2" name="TextBox 1">
            <a:extLst>
              <a:ext uri="{FF2B5EF4-FFF2-40B4-BE49-F238E27FC236}">
                <a16:creationId xmlns:a16="http://schemas.microsoft.com/office/drawing/2014/main" id="{BC3FA342-BED6-88FA-FF01-2712756121CF}"/>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4" name="Slide Number Placeholder 5">
            <a:extLst>
              <a:ext uri="{FF2B5EF4-FFF2-40B4-BE49-F238E27FC236}">
                <a16:creationId xmlns:a16="http://schemas.microsoft.com/office/drawing/2014/main" id="{39E4B8F1-5CF3-5F7A-8598-ADEFA43AD689}"/>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1439940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DFE5E1-055C-7448-B478-FF795585BA5D}"/>
              </a:ext>
              <a:ext uri="{C183D7F6-B498-43B3-948B-1728B52AA6E4}">
                <adec:decorative xmlns:adec="http://schemas.microsoft.com/office/drawing/2017/decorative" val="1"/>
              </a:ext>
            </a:extLst>
          </p:cNvPr>
          <p:cNvSpPr/>
          <p:nvPr userDrawn="1"/>
        </p:nvSpPr>
        <p:spPr>
          <a:xfrm>
            <a:off x="0" y="1"/>
            <a:ext cx="6096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 name="Google Shape;11;p2">
            <a:extLst>
              <a:ext uri="{FF2B5EF4-FFF2-40B4-BE49-F238E27FC236}">
                <a16:creationId xmlns:a16="http://schemas.microsoft.com/office/drawing/2014/main" id="{30068213-D8F7-0B44-983B-67CEDB49D30C}"/>
              </a:ext>
              <a:ext uri="{C183D7F6-B498-43B3-948B-1728B52AA6E4}">
                <adec:decorative xmlns:adec="http://schemas.microsoft.com/office/drawing/2017/decorative" val="1"/>
              </a:ext>
            </a:extLst>
          </p:cNvPr>
          <p:cNvGrpSpPr/>
          <p:nvPr userDrawn="1"/>
        </p:nvGrpSpPr>
        <p:grpSpPr>
          <a:xfrm>
            <a:off x="914401" y="1577259"/>
            <a:ext cx="994351" cy="61101"/>
            <a:chOff x="4580561" y="2589004"/>
            <a:chExt cx="1064464" cy="25200"/>
          </a:xfrm>
        </p:grpSpPr>
        <p:sp>
          <p:nvSpPr>
            <p:cNvPr id="10" name="Google Shape;12;p2">
              <a:extLst>
                <a:ext uri="{FF2B5EF4-FFF2-40B4-BE49-F238E27FC236}">
                  <a16:creationId xmlns:a16="http://schemas.microsoft.com/office/drawing/2014/main" id="{24D44230-4FDB-D749-824D-45E5E0917B55}"/>
                </a:ext>
                <a:ext uri="{C183D7F6-B498-43B3-948B-1728B52AA6E4}">
                  <adec:decorative xmlns:adec="http://schemas.microsoft.com/office/drawing/2017/decorative" val="1"/>
                </a:ext>
              </a:extLst>
            </p:cNvPr>
            <p:cNvSpPr/>
            <p:nvPr/>
          </p:nvSpPr>
          <p:spPr>
            <a:xfrm rot="-5400000">
              <a:off x="5366325" y="2335504"/>
              <a:ext cx="25200" cy="532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Open Sans" panose="020B0606030504020204" pitchFamily="34" charset="0"/>
                <a:ea typeface="Open Sans" panose="020B0606030504020204" pitchFamily="34" charset="0"/>
                <a:cs typeface="Open Sans" panose="020B0606030504020204" pitchFamily="34" charset="0"/>
              </a:endParaRPr>
            </a:p>
          </p:txBody>
        </p:sp>
        <p:sp>
          <p:nvSpPr>
            <p:cNvPr id="11" name="Google Shape;13;p2">
              <a:extLst>
                <a:ext uri="{FF2B5EF4-FFF2-40B4-BE49-F238E27FC236}">
                  <a16:creationId xmlns:a16="http://schemas.microsoft.com/office/drawing/2014/main" id="{ED0AE174-15A4-4D46-B308-BFDB3C9D4B8A}"/>
                </a:ext>
                <a:ext uri="{C183D7F6-B498-43B3-948B-1728B52AA6E4}">
                  <adec:decorative xmlns:adec="http://schemas.microsoft.com/office/drawing/2017/decorative" val="1"/>
                </a:ext>
              </a:extLst>
            </p:cNvPr>
            <p:cNvSpPr/>
            <p:nvPr/>
          </p:nvSpPr>
          <p:spPr>
            <a:xfrm rot="-5400000">
              <a:off x="4836311" y="2333254"/>
              <a:ext cx="25200" cy="5367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2" name="Title 1">
            <a:extLst>
              <a:ext uri="{FF2B5EF4-FFF2-40B4-BE49-F238E27FC236}">
                <a16:creationId xmlns:a16="http://schemas.microsoft.com/office/drawing/2014/main" id="{C0DF6598-1BFB-A944-BCAB-B558EF6173CA}"/>
              </a:ext>
            </a:extLst>
          </p:cNvPr>
          <p:cNvSpPr>
            <a:spLocks noGrp="1"/>
          </p:cNvSpPr>
          <p:nvPr>
            <p:ph type="title"/>
          </p:nvPr>
        </p:nvSpPr>
        <p:spPr>
          <a:xfrm>
            <a:off x="914401" y="1905001"/>
            <a:ext cx="4571999" cy="1524000"/>
          </a:xfrm>
        </p:spPr>
        <p:txBody>
          <a:bodyPr lIns="0" anchor="t"/>
          <a:lstStyle>
            <a:lvl1pPr>
              <a:defRPr sz="3733"/>
            </a:lvl1pPr>
          </a:lstStyle>
          <a:p>
            <a:r>
              <a:rPr lang="en-US"/>
              <a:t>Click to edit Master title style</a:t>
            </a:r>
          </a:p>
        </p:txBody>
      </p:sp>
      <p:sp>
        <p:nvSpPr>
          <p:cNvPr id="4" name="Text Placeholder 3">
            <a:extLst>
              <a:ext uri="{FF2B5EF4-FFF2-40B4-BE49-F238E27FC236}">
                <a16:creationId xmlns:a16="http://schemas.microsoft.com/office/drawing/2014/main" id="{AC9771C9-CE29-8B4E-B1E7-2405C6D2E6B9}"/>
              </a:ext>
            </a:extLst>
          </p:cNvPr>
          <p:cNvSpPr>
            <a:spLocks noGrp="1"/>
          </p:cNvSpPr>
          <p:nvPr>
            <p:ph type="body" sz="half" idx="2"/>
          </p:nvPr>
        </p:nvSpPr>
        <p:spPr>
          <a:xfrm>
            <a:off x="914401" y="3429001"/>
            <a:ext cx="4571999" cy="2409092"/>
          </a:xfrm>
        </p:spPr>
        <p:txBody>
          <a:bodyPr lIns="0"/>
          <a:lstStyle>
            <a:lvl1pPr marL="0" indent="0">
              <a:buNone/>
              <a:defRPr sz="2133" b="0" i="1">
                <a:solidFill>
                  <a:schemeClr val="tx1"/>
                </a:solidFill>
                <a:latin typeface="MerriweatherLight" panose="02060503050406030704" pitchFamily="18"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3" name="Content Placeholder 2">
            <a:extLst>
              <a:ext uri="{FF2B5EF4-FFF2-40B4-BE49-F238E27FC236}">
                <a16:creationId xmlns:a16="http://schemas.microsoft.com/office/drawing/2014/main" id="{ACB813E0-C2EB-6941-99A8-23A86A1BF4D1}"/>
              </a:ext>
            </a:extLst>
          </p:cNvPr>
          <p:cNvSpPr>
            <a:spLocks noGrp="1"/>
          </p:cNvSpPr>
          <p:nvPr>
            <p:ph idx="1"/>
          </p:nvPr>
        </p:nvSpPr>
        <p:spPr>
          <a:xfrm>
            <a:off x="6705600" y="1910861"/>
            <a:ext cx="4572000" cy="3950189"/>
          </a:xfrm>
        </p:spPr>
        <p:txBody>
          <a:bodyPr vert="horz" lIns="91440" tIns="0" rIns="91440" bIns="0" rtlCol="0">
            <a:noAutofit/>
          </a:bodyPr>
          <a:lstStyle>
            <a:lvl1pPr>
              <a:defRPr lang="en-US" smtClean="0"/>
            </a:lvl1pPr>
            <a:lvl2pPr>
              <a:defRPr lang="en-US" smtClean="0"/>
            </a:lvl2pPr>
            <a:lvl3pPr>
              <a:defRPr lang="en-US" smtClean="0"/>
            </a:lvl3pPr>
            <a:lvl4pPr>
              <a:defRPr lang="en-US" smtClean="0"/>
            </a:lvl4pPr>
            <a:lvl5pPr>
              <a:defRPr lang="en-US"/>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9884471"/>
      </p:ext>
    </p:extLst>
  </p:cSld>
  <p:clrMapOvr>
    <a:masterClrMapping/>
  </p:clrMapOvr>
  <p:extLst>
    <p:ext uri="{DCECCB84-F9BA-43D5-87BE-67443E8EF086}">
      <p15:sldGuideLst xmlns:p15="http://schemas.microsoft.com/office/powerpoint/2012/main">
        <p15:guide id="1" pos="2592">
          <p15:clr>
            <a:srgbClr val="FBAE40"/>
          </p15:clr>
        </p15:guide>
        <p15:guide id="2" pos="31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799" y="3381376"/>
            <a:ext cx="10058400" cy="1470025"/>
          </a:xfrm>
        </p:spPr>
        <p:txBody>
          <a:bodyPr>
            <a:normAutofit/>
          </a:bodyPr>
          <a:lstStyle>
            <a:lvl1pPr>
              <a:defRPr sz="4267" b="1" baseline="0">
                <a:solidFill>
                  <a:srgbClr val="092068"/>
                </a:solidFill>
                <a:latin typeface="Franklin Gothic Medium" panose="020B0603020102020204" pitchFamily="34" charset="0"/>
              </a:defRPr>
            </a:lvl1pPr>
          </a:lstStyle>
          <a:p>
            <a:r>
              <a:rPr lang="en-US"/>
              <a:t>Title, Franklin Gothic Medium, 32pt</a:t>
            </a:r>
          </a:p>
        </p:txBody>
      </p:sp>
      <p:sp>
        <p:nvSpPr>
          <p:cNvPr id="3" name="Subtitle 2"/>
          <p:cNvSpPr>
            <a:spLocks noGrp="1"/>
          </p:cNvSpPr>
          <p:nvPr>
            <p:ph type="subTitle" idx="1" hasCustomPrompt="1"/>
          </p:nvPr>
        </p:nvSpPr>
        <p:spPr>
          <a:xfrm>
            <a:off x="1828799" y="4851400"/>
            <a:ext cx="8534400" cy="1219200"/>
          </a:xfrm>
        </p:spPr>
        <p:txBody>
          <a:bodyPr>
            <a:normAutofit/>
          </a:bodyPr>
          <a:lstStyle>
            <a:lvl1pPr marL="0" indent="0" algn="ctr">
              <a:buNone/>
              <a:defRPr sz="3200" b="1" baseline="0">
                <a:solidFill>
                  <a:srgbClr val="454545"/>
                </a:solidFill>
                <a:latin typeface="Franklin Gothic Book" panose="020B05030201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Presenter Name</a:t>
            </a:r>
            <a:br>
              <a:rPr lang="en-US"/>
            </a:br>
            <a:r>
              <a:rPr lang="en-US"/>
              <a:t>Month DD, YYYY</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5688" y="743949"/>
            <a:ext cx="2460625" cy="2460625"/>
          </a:xfrm>
          <a:prstGeom prst="rect">
            <a:avLst/>
          </a:prstGeom>
        </p:spPr>
      </p:pic>
    </p:spTree>
    <p:extLst>
      <p:ext uri="{BB962C8B-B14F-4D97-AF65-F5344CB8AC3E}">
        <p14:creationId xmlns:p14="http://schemas.microsoft.com/office/powerpoint/2010/main" val="42801396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190626" y="3545086"/>
            <a:ext cx="9810751" cy="3453397"/>
          </a:xfrm>
          <a:prstGeom prst="rect">
            <a:avLst/>
          </a:prstGeom>
        </p:spPr>
        <p:txBody>
          <a:bodyPr anchor="t"/>
          <a:lstStyle>
            <a:lvl1pPr marL="0" indent="0" algn="ctr">
              <a:spcBef>
                <a:spcPts val="0"/>
              </a:spcBef>
              <a:buSzTx/>
              <a:buNone/>
              <a:defRPr sz="3469"/>
            </a:lvl1pPr>
            <a:lvl2pPr marL="0" indent="0" algn="ctr">
              <a:spcBef>
                <a:spcPts val="0"/>
              </a:spcBef>
              <a:buSzTx/>
              <a:buNone/>
              <a:defRPr sz="3469"/>
            </a:lvl2pPr>
            <a:lvl3pPr marL="0" indent="0" algn="ctr">
              <a:spcBef>
                <a:spcPts val="0"/>
              </a:spcBef>
              <a:buSzTx/>
              <a:buNone/>
              <a:defRPr sz="3469"/>
            </a:lvl3pPr>
            <a:lvl4pPr marL="0" indent="0" algn="ctr">
              <a:spcBef>
                <a:spcPts val="0"/>
              </a:spcBef>
              <a:buSzTx/>
              <a:buNone/>
              <a:defRPr sz="3469"/>
            </a:lvl4pPr>
            <a:lvl5pPr marL="0" indent="0" algn="ctr">
              <a:spcBef>
                <a:spcPts val="0"/>
              </a:spcBef>
              <a:buSzTx/>
              <a:buNone/>
              <a:defRPr sz="3469"/>
            </a:lvl5pPr>
          </a:lstStyle>
          <a:p>
            <a:r>
              <a:t>Body Level One</a:t>
            </a:r>
          </a:p>
          <a:p>
            <a:pPr lvl="1"/>
            <a:r>
              <a:t>Body Level Two</a:t>
            </a:r>
          </a:p>
          <a:p>
            <a:pPr lvl="2"/>
            <a:r>
              <a:t>Body Level Three</a:t>
            </a:r>
          </a:p>
          <a:p>
            <a:pPr lvl="3"/>
            <a:r>
              <a:t>Body Level Four</a:t>
            </a:r>
          </a:p>
          <a:p>
            <a:pPr lvl="4"/>
            <a:r>
              <a:t>Body Level Five</a:t>
            </a:r>
          </a:p>
        </p:txBody>
      </p:sp>
      <p:sp>
        <p:nvSpPr>
          <p:cNvPr id="2" name="Title 1">
            <a:extLst>
              <a:ext uri="{FF2B5EF4-FFF2-40B4-BE49-F238E27FC236}">
                <a16:creationId xmlns:a16="http://schemas.microsoft.com/office/drawing/2014/main" id="{CF010D58-DA98-664B-90B7-C2E0F7E35F04}"/>
              </a:ext>
            </a:extLst>
          </p:cNvPr>
          <p:cNvSpPr>
            <a:spLocks noGrp="1"/>
          </p:cNvSpPr>
          <p:nvPr>
            <p:ph type="title"/>
          </p:nvPr>
        </p:nvSpPr>
        <p:spPr/>
        <p:txBody>
          <a:bodyPr/>
          <a:lstStyle/>
          <a:p>
            <a:r>
              <a:rPr lang="en-US"/>
              <a:t>Click to edit Master title style</a:t>
            </a:r>
          </a:p>
        </p:txBody>
      </p:sp>
      <p:sp>
        <p:nvSpPr>
          <p:cNvPr id="7" name="Slide Number">
            <a:extLst>
              <a:ext uri="{FF2B5EF4-FFF2-40B4-BE49-F238E27FC236}">
                <a16:creationId xmlns:a16="http://schemas.microsoft.com/office/drawing/2014/main" id="{365731B7-D4B6-8F45-9275-BC6FAB375F84}"/>
              </a:ext>
            </a:extLst>
          </p:cNvPr>
          <p:cNvSpPr txBox="1">
            <a:spLocks noGrp="1"/>
          </p:cNvSpPr>
          <p:nvPr>
            <p:ph type="sldNum" sz="quarter" idx="2"/>
          </p:nvPr>
        </p:nvSpPr>
        <p:spPr>
          <a:xfrm>
            <a:off x="11631093" y="6571850"/>
            <a:ext cx="461999" cy="254044"/>
          </a:xfrm>
          <a:prstGeom prst="rect">
            <a:avLst/>
          </a:prstGeom>
          <a:ln w="12700">
            <a:miter lim="400000"/>
          </a:ln>
        </p:spPr>
        <p:txBody>
          <a:bodyPr wrap="square" lIns="50800" tIns="50800" rIns="50800" bIns="50800">
            <a:spAutoFit/>
          </a:bodyPr>
          <a:lstStyle>
            <a:lvl1pPr>
              <a:defRPr sz="984" b="0">
                <a:solidFill>
                  <a:schemeClr val="bg2">
                    <a:lumMod val="50000"/>
                  </a:schemeClr>
                </a:solidFill>
                <a:latin typeface="Georgia" panose="02040502050405020303" pitchFamily="18" charset="0"/>
                <a:ea typeface="Helvetica Neue Light"/>
                <a:cs typeface="Georgia" panose="02040502050405020303" pitchFamily="18" charset="0"/>
                <a:sym typeface="Helvetica Neue Light"/>
              </a:defRPr>
            </a:lvl1pPr>
          </a:lstStyle>
          <a:p>
            <a:fld id="{86CB4B4D-7CA3-9044-876B-883B54F8677D}" type="slidenum">
              <a:rPr lang="en-US" smtClean="0"/>
              <a:pPr/>
              <a:t>‹#›</a:t>
            </a:fld>
            <a:endParaRPr lang="en-US"/>
          </a:p>
        </p:txBody>
      </p:sp>
      <p:sp>
        <p:nvSpPr>
          <p:cNvPr id="8" name="Footer Placeholder 8">
            <a:extLst>
              <a:ext uri="{FF2B5EF4-FFF2-40B4-BE49-F238E27FC236}">
                <a16:creationId xmlns:a16="http://schemas.microsoft.com/office/drawing/2014/main" id="{0F403EE0-5196-AD46-888A-3790A6D5F45D}"/>
              </a:ext>
            </a:extLst>
          </p:cNvPr>
          <p:cNvSpPr>
            <a:spLocks noGrp="1"/>
          </p:cNvSpPr>
          <p:nvPr>
            <p:ph type="ftr" sz="quarter" idx="3"/>
          </p:nvPr>
        </p:nvSpPr>
        <p:spPr>
          <a:xfrm>
            <a:off x="7371611" y="6493001"/>
            <a:ext cx="4115344" cy="365001"/>
          </a:xfrm>
          <a:prstGeom prst="rect">
            <a:avLst/>
          </a:prstGeom>
        </p:spPr>
        <p:txBody>
          <a:bodyPr vert="horz" lIns="91440" tIns="45720" rIns="91440" bIns="45720" rtlCol="0" anchor="ctr"/>
          <a:lstStyle>
            <a:lvl1pPr algn="r">
              <a:defRPr sz="844" b="0" i="1">
                <a:solidFill>
                  <a:schemeClr val="tx1">
                    <a:tint val="75000"/>
                  </a:schemeClr>
                </a:solidFill>
                <a:latin typeface="Georgia" panose="02040502050405020303" pitchFamily="18" charset="0"/>
              </a:defRPr>
            </a:lvl1pPr>
          </a:lstStyle>
          <a:p>
            <a:r>
              <a:rPr lang="en-US"/>
              <a:t>VA Internal Use Only</a:t>
            </a:r>
          </a:p>
        </p:txBody>
      </p:sp>
    </p:spTree>
    <p:extLst>
      <p:ext uri="{BB962C8B-B14F-4D97-AF65-F5344CB8AC3E}">
        <p14:creationId xmlns:p14="http://schemas.microsoft.com/office/powerpoint/2010/main" val="208761305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Line 2">
    <p:spTree>
      <p:nvGrpSpPr>
        <p:cNvPr id="1" name=""/>
        <p:cNvGrpSpPr/>
        <p:nvPr/>
      </p:nvGrpSpPr>
      <p:grpSpPr>
        <a:xfrm>
          <a:off x="0" y="0"/>
          <a:ext cx="0" cy="0"/>
          <a:chOff x="0" y="0"/>
          <a:chExt cx="0" cy="0"/>
        </a:xfrm>
      </p:grpSpPr>
      <p:sp>
        <p:nvSpPr>
          <p:cNvPr id="57" name="Shape 57"/>
          <p:cNvSpPr>
            <a:spLocks noGrp="1"/>
          </p:cNvSpPr>
          <p:nvPr>
            <p:ph type="title" hasCustomPrompt="1"/>
          </p:nvPr>
        </p:nvSpPr>
        <p:spPr>
          <a:xfrm>
            <a:off x="879500" y="879501"/>
            <a:ext cx="4760392" cy="5099000"/>
          </a:xfrm>
          <a:prstGeom prst="rect">
            <a:avLst/>
          </a:prstGeom>
        </p:spPr>
        <p:txBody>
          <a:bodyPr/>
          <a:lstStyle>
            <a:lvl1pPr algn="r">
              <a:lnSpc>
                <a:spcPct val="70000"/>
              </a:lnSpc>
              <a:defRPr sz="5624" spc="-168" baseline="8928"/>
            </a:lvl1pPr>
          </a:lstStyle>
          <a:p>
            <a:r>
              <a:rPr lang="en-US"/>
              <a:t>Enter Title</a:t>
            </a:r>
            <a:endParaRPr/>
          </a:p>
        </p:txBody>
      </p:sp>
      <p:sp>
        <p:nvSpPr>
          <p:cNvPr id="59" name="Shape 59"/>
          <p:cNvSpPr>
            <a:spLocks noGrp="1"/>
          </p:cNvSpPr>
          <p:nvPr>
            <p:ph type="body" sz="quarter" idx="1"/>
          </p:nvPr>
        </p:nvSpPr>
        <p:spPr>
          <a:xfrm>
            <a:off x="6551489" y="3429002"/>
            <a:ext cx="4760392" cy="2549500"/>
          </a:xfrm>
          <a:prstGeom prst="rect">
            <a:avLst/>
          </a:prstGeom>
        </p:spPr>
        <p:txBody>
          <a:bodyPr anchor="b"/>
          <a:lstStyle/>
          <a:p>
            <a:r>
              <a:t>Text </a:t>
            </a:r>
            <a:r>
              <a:rPr err="1"/>
              <a:t>úrovne</a:t>
            </a:r>
            <a:r>
              <a:t> 1</a:t>
            </a:r>
          </a:p>
          <a:p>
            <a:pPr lvl="1"/>
            <a:r>
              <a:t>Text </a:t>
            </a:r>
            <a:r>
              <a:rPr err="1"/>
              <a:t>úrovne</a:t>
            </a:r>
            <a:r>
              <a:t> 2</a:t>
            </a:r>
          </a:p>
          <a:p>
            <a:pPr lvl="2"/>
            <a:r>
              <a:t>Text </a:t>
            </a:r>
            <a:r>
              <a:rPr err="1"/>
              <a:t>úrovne</a:t>
            </a:r>
            <a:r>
              <a:t> 3</a:t>
            </a:r>
          </a:p>
          <a:p>
            <a:pPr lvl="3"/>
            <a:r>
              <a:t>Text </a:t>
            </a:r>
            <a:r>
              <a:rPr err="1"/>
              <a:t>úrovne</a:t>
            </a:r>
            <a:r>
              <a:t> 4</a:t>
            </a:r>
          </a:p>
          <a:p>
            <a:pPr lvl="4"/>
            <a:r>
              <a:t>Text </a:t>
            </a:r>
            <a:r>
              <a:rPr err="1"/>
              <a:t>úrovne</a:t>
            </a:r>
            <a:r>
              <a:t> 5</a:t>
            </a:r>
          </a:p>
        </p:txBody>
      </p:sp>
      <p:sp>
        <p:nvSpPr>
          <p:cNvPr id="7" name="Footer Placeholder 4">
            <a:extLst>
              <a:ext uri="{FF2B5EF4-FFF2-40B4-BE49-F238E27FC236}">
                <a16:creationId xmlns:a16="http://schemas.microsoft.com/office/drawing/2014/main" id="{45319126-E837-1849-93EE-80DCD55BE84A}"/>
              </a:ext>
            </a:extLst>
          </p:cNvPr>
          <p:cNvSpPr>
            <a:spLocks noGrp="1"/>
          </p:cNvSpPr>
          <p:nvPr>
            <p:ph type="ftr" sz="quarter" idx="3"/>
          </p:nvPr>
        </p:nvSpPr>
        <p:spPr>
          <a:xfrm>
            <a:off x="466726" y="6592584"/>
            <a:ext cx="2050991" cy="141321"/>
          </a:xfrm>
          <a:prstGeom prst="rect">
            <a:avLst/>
          </a:prstGeom>
        </p:spPr>
        <p:txBody>
          <a:bodyPr lIns="0" anchor="t" anchorCtr="0"/>
          <a:lstStyle>
            <a:lvl1pPr algn="l">
              <a:defRPr sz="675" b="0" i="0" baseline="0">
                <a:solidFill>
                  <a:schemeClr val="tx1"/>
                </a:solidFill>
                <a:latin typeface="Georgia" panose="02040502050405020303" pitchFamily="18" charset="0"/>
              </a:defRPr>
            </a:lvl1pPr>
          </a:lstStyle>
          <a:p>
            <a:r>
              <a:rPr lang="en-US"/>
              <a:t>Booz Allen Hamilton Proprietary</a:t>
            </a:r>
          </a:p>
          <a:p>
            <a:endParaRPr lang="en-US"/>
          </a:p>
        </p:txBody>
      </p:sp>
      <p:sp>
        <p:nvSpPr>
          <p:cNvPr id="8" name="Slide Number Placeholder 5">
            <a:extLst>
              <a:ext uri="{FF2B5EF4-FFF2-40B4-BE49-F238E27FC236}">
                <a16:creationId xmlns:a16="http://schemas.microsoft.com/office/drawing/2014/main" id="{8C399BED-9237-854D-897E-EE9558D8C127}"/>
              </a:ext>
            </a:extLst>
          </p:cNvPr>
          <p:cNvSpPr>
            <a:spLocks noGrp="1"/>
          </p:cNvSpPr>
          <p:nvPr>
            <p:ph type="sldNum" sz="quarter" idx="4"/>
          </p:nvPr>
        </p:nvSpPr>
        <p:spPr>
          <a:xfrm>
            <a:off x="9095229" y="6572989"/>
            <a:ext cx="2743200" cy="141321"/>
          </a:xfrm>
          <a:prstGeom prst="rect">
            <a:avLst/>
          </a:prstGeom>
        </p:spPr>
        <p:txBody>
          <a:bodyPr rIns="0" anchor="t" anchorCtr="0"/>
          <a:lstStyle>
            <a:lvl1pPr algn="r">
              <a:defRPr sz="800" b="0" i="0">
                <a:solidFill>
                  <a:schemeClr val="tx1"/>
                </a:solidFill>
                <a:latin typeface="Georgia" panose="02040502050405020303" pitchFamily="18" charset="0"/>
              </a:defRPr>
            </a:lvl1pPr>
          </a:lstStyle>
          <a:p>
            <a:fld id="{88F527DF-8E3D-0643-A2C3-F9491A380AF9}" type="slidenum">
              <a:rPr lang="en-US" smtClean="0"/>
              <a:pPr/>
              <a:t>‹#›</a:t>
            </a:fld>
            <a:endParaRPr lang="en-US"/>
          </a:p>
        </p:txBody>
      </p:sp>
      <p:cxnSp>
        <p:nvCxnSpPr>
          <p:cNvPr id="9" name="Straight Connector 8">
            <a:extLst>
              <a:ext uri="{FF2B5EF4-FFF2-40B4-BE49-F238E27FC236}">
                <a16:creationId xmlns:a16="http://schemas.microsoft.com/office/drawing/2014/main" id="{FA3BF303-2FBB-074F-9F66-72BA4A43ED55}"/>
              </a:ext>
            </a:extLst>
          </p:cNvPr>
          <p:cNvCxnSpPr>
            <a:cxnSpLocks/>
          </p:cNvCxnSpPr>
          <p:nvPr userDrawn="1"/>
        </p:nvCxnSpPr>
        <p:spPr>
          <a:xfrm>
            <a:off x="466725" y="6571744"/>
            <a:ext cx="11372851" cy="0"/>
          </a:xfrm>
          <a:prstGeom prst="line">
            <a:avLst/>
          </a:prstGeom>
          <a:noFill/>
          <a:ln w="63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0" name="Footer Placeholder 1">
            <a:extLst>
              <a:ext uri="{FF2B5EF4-FFF2-40B4-BE49-F238E27FC236}">
                <a16:creationId xmlns:a16="http://schemas.microsoft.com/office/drawing/2014/main" id="{3C96BDCF-1C28-B244-A592-8640B04AE488}"/>
              </a:ext>
            </a:extLst>
          </p:cNvPr>
          <p:cNvSpPr txBox="1">
            <a:spLocks/>
          </p:cNvSpPr>
          <p:nvPr userDrawn="1"/>
        </p:nvSpPr>
        <p:spPr>
          <a:xfrm>
            <a:off x="2477353" y="6587865"/>
            <a:ext cx="4267200" cy="182880"/>
          </a:xfrm>
          <a:prstGeom prst="rect">
            <a:avLst/>
          </a:prstGeom>
        </p:spPr>
        <p:txBody>
          <a:bodyPr anchor="b"/>
          <a:ls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a:lstStyle>
          <a:p>
            <a:pPr algn="l"/>
            <a:r>
              <a:rPr lang="en-US" sz="600" i="1">
                <a:solidFill>
                  <a:schemeClr val="bg1">
                    <a:lumMod val="65000"/>
                  </a:schemeClr>
                </a:solidFill>
                <a:latin typeface="Georgia" charset="0"/>
                <a:ea typeface="Georgia" charset="0"/>
                <a:cs typeface="Georgia" charset="0"/>
              </a:rPr>
              <a:t>This document is confidential and intended solely for the client to whom it is addressed.</a:t>
            </a:r>
          </a:p>
        </p:txBody>
      </p:sp>
    </p:spTree>
    <p:extLst>
      <p:ext uri="{BB962C8B-B14F-4D97-AF65-F5344CB8AC3E}">
        <p14:creationId xmlns:p14="http://schemas.microsoft.com/office/powerpoint/2010/main" val="7128409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Wide 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7"/>
            <a:ext cx="10515600" cy="1325563"/>
          </a:xfrm>
        </p:spPr>
        <p:txBody>
          <a:bodyPr/>
          <a:lstStyle/>
          <a:p>
            <a:r>
              <a:rPr lang="en-US"/>
              <a:t>Click to edit Master title style</a:t>
            </a:r>
          </a:p>
        </p:txBody>
      </p:sp>
      <p:sp>
        <p:nvSpPr>
          <p:cNvPr id="5" name="Slide Number Placeholder 2"/>
          <p:cNvSpPr>
            <a:spLocks noGrp="1"/>
          </p:cNvSpPr>
          <p:nvPr>
            <p:ph type="sldNum" sz="quarter" idx="4"/>
          </p:nvPr>
        </p:nvSpPr>
        <p:spPr>
          <a:xfrm>
            <a:off x="11349501" y="6400800"/>
            <a:ext cx="461499" cy="457200"/>
          </a:xfrm>
          <a:prstGeom prst="rect">
            <a:avLst/>
          </a:prstGeom>
        </p:spPr>
        <p:txBody>
          <a:bodyPr anchor="ctr"/>
          <a:lstStyle>
            <a:lvl1pPr algn="r">
              <a:defRPr sz="1000"/>
            </a:lvl1pPr>
          </a:lstStyle>
          <a:p>
            <a:fld id="{EACE6E22-E655-5947-A8B4-6F095FBA2C12}" type="slidenum">
              <a:rPr lang="en-US" smtClean="0"/>
              <a:pPr/>
              <a:t>‹#›</a:t>
            </a:fld>
            <a:endParaRPr lang="en-US"/>
          </a:p>
        </p:txBody>
      </p:sp>
      <p:sp>
        <p:nvSpPr>
          <p:cNvPr id="6" name="Footer Placeholder 3"/>
          <p:cNvSpPr>
            <a:spLocks noGrp="1"/>
          </p:cNvSpPr>
          <p:nvPr>
            <p:ph type="ftr" sz="quarter" idx="3"/>
          </p:nvPr>
        </p:nvSpPr>
        <p:spPr>
          <a:xfrm>
            <a:off x="381000" y="6400452"/>
            <a:ext cx="4943515" cy="457549"/>
          </a:xfrm>
          <a:prstGeom prst="rect">
            <a:avLst/>
          </a:prstGeom>
        </p:spPr>
        <p:txBody>
          <a:bodyPr anchor="ctr"/>
          <a:lstStyle>
            <a:lvl1pPr>
              <a:defRPr sz="700" i="1">
                <a:latin typeface="Georgia" charset="0"/>
                <a:ea typeface="Georgia" charset="0"/>
                <a:cs typeface="Georgia" charset="0"/>
              </a:defRPr>
            </a:lvl1pPr>
          </a:lstStyle>
          <a:p>
            <a:r>
              <a:rPr lang="en-US"/>
              <a:t>Booz Allen Hamilton Internal</a:t>
            </a:r>
          </a:p>
        </p:txBody>
      </p:sp>
      <p:sp>
        <p:nvSpPr>
          <p:cNvPr id="8" name="Date Placeholder 3"/>
          <p:cNvSpPr>
            <a:spLocks noGrp="1"/>
          </p:cNvSpPr>
          <p:nvPr>
            <p:ph type="dt" sz="half" idx="2"/>
          </p:nvPr>
        </p:nvSpPr>
        <p:spPr>
          <a:xfrm>
            <a:off x="5781715" y="6446664"/>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FDB707E5-B9B9-4E48-8DB0-FDE85FDBF766}" type="datetime1">
              <a:rPr lang="en-US" smtClean="0"/>
              <a:t>2/14/2024</a:t>
            </a:fld>
            <a:endParaRPr lang="en-US"/>
          </a:p>
        </p:txBody>
      </p:sp>
    </p:spTree>
    <p:extLst>
      <p:ext uri="{BB962C8B-B14F-4D97-AF65-F5344CB8AC3E}">
        <p14:creationId xmlns:p14="http://schemas.microsoft.com/office/powerpoint/2010/main" val="1552662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bg2"/>
        </a:solidFill>
        <a:effectLst/>
      </p:bgPr>
    </p:bg>
    <p:spTree>
      <p:nvGrpSpPr>
        <p:cNvPr id="1" name="Shape 39"/>
        <p:cNvGrpSpPr/>
        <p:nvPr/>
      </p:nvGrpSpPr>
      <p:grpSpPr>
        <a:xfrm>
          <a:off x="0" y="0"/>
          <a:ext cx="0" cy="0"/>
          <a:chOff x="0" y="0"/>
          <a:chExt cx="0" cy="0"/>
        </a:xfrm>
      </p:grpSpPr>
      <p:grpSp>
        <p:nvGrpSpPr>
          <p:cNvPr id="7" name="Google Shape;11;p2">
            <a:extLst>
              <a:ext uri="{FF2B5EF4-FFF2-40B4-BE49-F238E27FC236}">
                <a16:creationId xmlns:a16="http://schemas.microsoft.com/office/drawing/2014/main" id="{07E99B41-172B-B644-9755-C530D9DB0020}"/>
              </a:ext>
              <a:ext uri="{C183D7F6-B498-43B3-948B-1728B52AA6E4}">
                <adec:decorative xmlns:adec="http://schemas.microsoft.com/office/drawing/2017/decorative" val="1"/>
              </a:ext>
            </a:extLst>
          </p:cNvPr>
          <p:cNvGrpSpPr/>
          <p:nvPr userDrawn="1"/>
        </p:nvGrpSpPr>
        <p:grpSpPr>
          <a:xfrm>
            <a:off x="914401" y="1577259"/>
            <a:ext cx="994351" cy="61101"/>
            <a:chOff x="4580561" y="2589004"/>
            <a:chExt cx="1064464" cy="25200"/>
          </a:xfrm>
        </p:grpSpPr>
        <p:sp>
          <p:nvSpPr>
            <p:cNvPr id="8" name="Google Shape;12;p2">
              <a:extLst>
                <a:ext uri="{FF2B5EF4-FFF2-40B4-BE49-F238E27FC236}">
                  <a16:creationId xmlns:a16="http://schemas.microsoft.com/office/drawing/2014/main" id="{70A5134B-1458-2A46-9E54-176AEBAF669A}"/>
                </a:ext>
                <a:ext uri="{C183D7F6-B498-43B3-948B-1728B52AA6E4}">
                  <adec:decorative xmlns:adec="http://schemas.microsoft.com/office/drawing/2017/decorative" val="1"/>
                </a:ext>
              </a:extLst>
            </p:cNvPr>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Open Sans" panose="020B0606030504020204" pitchFamily="34" charset="0"/>
                <a:ea typeface="Open Sans" panose="020B0606030504020204" pitchFamily="34" charset="0"/>
                <a:cs typeface="Open Sans" panose="020B0606030504020204" pitchFamily="34" charset="0"/>
              </a:endParaRPr>
            </a:p>
          </p:txBody>
        </p:sp>
        <p:sp>
          <p:nvSpPr>
            <p:cNvPr id="9" name="Google Shape;13;p2">
              <a:extLst>
                <a:ext uri="{FF2B5EF4-FFF2-40B4-BE49-F238E27FC236}">
                  <a16:creationId xmlns:a16="http://schemas.microsoft.com/office/drawing/2014/main" id="{9D7C81BA-9AAE-5341-A601-936C3E39AD84}"/>
                </a:ext>
                <a:ext uri="{C183D7F6-B498-43B3-948B-1728B52AA6E4}">
                  <adec:decorative xmlns:adec="http://schemas.microsoft.com/office/drawing/2017/decorative" val="1"/>
                </a:ext>
              </a:extLst>
            </p:cNvPr>
            <p:cNvSpPr/>
            <p:nvPr/>
          </p:nvSpPr>
          <p:spPr>
            <a:xfrm rot="-5400000">
              <a:off x="4836311" y="2333254"/>
              <a:ext cx="25200" cy="5367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3" name="Rectangle 2">
            <a:extLst>
              <a:ext uri="{FF2B5EF4-FFF2-40B4-BE49-F238E27FC236}">
                <a16:creationId xmlns:a16="http://schemas.microsoft.com/office/drawing/2014/main" id="{D883784D-0C4E-7943-BA91-D35AF2315BAF}"/>
              </a:ext>
              <a:ext uri="{C183D7F6-B498-43B3-948B-1728B52AA6E4}">
                <adec:decorative xmlns:adec="http://schemas.microsoft.com/office/drawing/2017/decorative" val="1"/>
              </a:ext>
            </a:extLst>
          </p:cNvPr>
          <p:cNvSpPr/>
          <p:nvPr userDrawn="1"/>
        </p:nvSpPr>
        <p:spPr>
          <a:xfrm>
            <a:off x="0" y="6019800"/>
            <a:ext cx="12192000" cy="838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Google Shape;43;p5">
            <a:extLst>
              <a:ext uri="{FF2B5EF4-FFF2-40B4-BE49-F238E27FC236}">
                <a16:creationId xmlns:a16="http://schemas.microsoft.com/office/drawing/2014/main" id="{9B604377-B67B-E04A-BAC5-C4DF9EDAED62}"/>
              </a:ext>
            </a:extLst>
          </p:cNvPr>
          <p:cNvSpPr txBox="1">
            <a:spLocks noGrp="1"/>
          </p:cNvSpPr>
          <p:nvPr>
            <p:ph type="title"/>
          </p:nvPr>
        </p:nvSpPr>
        <p:spPr>
          <a:xfrm>
            <a:off x="914400" y="1905000"/>
            <a:ext cx="10307200" cy="716280"/>
          </a:xfrm>
          <a:prstGeom prst="rect">
            <a:avLst/>
          </a:prstGeom>
        </p:spPr>
        <p:txBody>
          <a:bodyPr spcFirstLastPara="1" wrap="square" lIns="0" tIns="0" rIns="0" bIns="0" anchor="t" anchorCtr="0">
            <a:noAutofit/>
          </a:bodyPr>
          <a:lstStyle>
            <a:lvl1pPr lvl="0">
              <a:lnSpc>
                <a:spcPct val="90000"/>
              </a:lnSpc>
              <a:spcBef>
                <a:spcPts val="0"/>
              </a:spcBef>
              <a:spcAft>
                <a:spcPts val="0"/>
              </a:spcAft>
              <a:buClr>
                <a:schemeClr val="lt1"/>
              </a:buClr>
              <a:buSzPts val="3600"/>
              <a:buNone/>
              <a:defRPr sz="4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r>
              <a:rPr lang="en-US"/>
              <a:t>Click to edit Master title style</a:t>
            </a:r>
            <a:endParaRPr/>
          </a:p>
        </p:txBody>
      </p:sp>
      <p:sp>
        <p:nvSpPr>
          <p:cNvPr id="10" name="Google Shape;61;p8">
            <a:extLst>
              <a:ext uri="{FF2B5EF4-FFF2-40B4-BE49-F238E27FC236}">
                <a16:creationId xmlns:a16="http://schemas.microsoft.com/office/drawing/2014/main" id="{1ED600EC-1969-324C-870E-2FFB5A7772E8}"/>
              </a:ext>
            </a:extLst>
          </p:cNvPr>
          <p:cNvSpPr txBox="1">
            <a:spLocks noGrp="1"/>
          </p:cNvSpPr>
          <p:nvPr>
            <p:ph type="body" idx="1" hasCustomPrompt="1"/>
          </p:nvPr>
        </p:nvSpPr>
        <p:spPr>
          <a:xfrm>
            <a:off x="914400" y="2771833"/>
            <a:ext cx="10309800" cy="3014800"/>
          </a:xfrm>
          <a:prstGeom prst="rect">
            <a:avLst/>
          </a:prstGeom>
        </p:spPr>
        <p:txBody>
          <a:bodyPr spcFirstLastPara="1" wrap="square" lIns="0" tIns="0" rIns="0" bIns="0" anchor="t" anchorCtr="0">
            <a:noAutofit/>
          </a:bodyPr>
          <a:lstStyle>
            <a:lvl1pPr marL="0" lvl="0" indent="0" rtl="0">
              <a:spcBef>
                <a:spcPts val="0"/>
              </a:spcBef>
              <a:spcAft>
                <a:spcPts val="1200"/>
              </a:spcAft>
              <a:buClr>
                <a:schemeClr val="tx1"/>
              </a:buClr>
              <a:buSzPts val="1800"/>
              <a:buFont typeface="System Font Regular"/>
              <a:buNone/>
              <a:tabLst/>
              <a:defRPr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219170" lvl="1" indent="-397923" rtl="0">
              <a:spcBef>
                <a:spcPts val="2133"/>
              </a:spcBef>
              <a:spcAft>
                <a:spcPts val="0"/>
              </a:spcAft>
              <a:buSzPts val="1100"/>
              <a:buChar char="○"/>
              <a:defRPr/>
            </a:lvl2pPr>
            <a:lvl3pPr marL="1828754" lvl="2" indent="-397923" rtl="0">
              <a:spcBef>
                <a:spcPts val="2133"/>
              </a:spcBef>
              <a:spcAft>
                <a:spcPts val="0"/>
              </a:spcAft>
              <a:buSzPts val="1100"/>
              <a:buChar char="■"/>
              <a:defRPr/>
            </a:lvl3pPr>
            <a:lvl4pPr marL="2438339" lvl="3" indent="-397923" rtl="0">
              <a:spcBef>
                <a:spcPts val="2133"/>
              </a:spcBef>
              <a:spcAft>
                <a:spcPts val="0"/>
              </a:spcAft>
              <a:buSzPts val="1100"/>
              <a:buChar char="●"/>
              <a:defRPr/>
            </a:lvl4pPr>
            <a:lvl5pPr marL="3047924" lvl="4" indent="-397923" rtl="0">
              <a:spcBef>
                <a:spcPts val="2133"/>
              </a:spcBef>
              <a:spcAft>
                <a:spcPts val="0"/>
              </a:spcAft>
              <a:buSzPts val="1100"/>
              <a:buChar char="○"/>
              <a:defRPr/>
            </a:lvl5pPr>
            <a:lvl6pPr marL="3657509" lvl="5" indent="-397923" rtl="0">
              <a:spcBef>
                <a:spcPts val="2133"/>
              </a:spcBef>
              <a:spcAft>
                <a:spcPts val="0"/>
              </a:spcAft>
              <a:buSzPts val="1100"/>
              <a:buChar char="■"/>
              <a:defRPr/>
            </a:lvl6pPr>
            <a:lvl7pPr marL="4267093" lvl="6" indent="-397923" rtl="0">
              <a:spcBef>
                <a:spcPts val="2133"/>
              </a:spcBef>
              <a:spcAft>
                <a:spcPts val="0"/>
              </a:spcAft>
              <a:buSzPts val="1100"/>
              <a:buChar char="●"/>
              <a:defRPr/>
            </a:lvl7pPr>
            <a:lvl8pPr marL="4876678" lvl="7" indent="-397923" rtl="0">
              <a:spcBef>
                <a:spcPts val="2133"/>
              </a:spcBef>
              <a:spcAft>
                <a:spcPts val="0"/>
              </a:spcAft>
              <a:buSzPts val="1100"/>
              <a:buChar char="○"/>
              <a:defRPr/>
            </a:lvl8pPr>
            <a:lvl9pPr marL="5486263" lvl="8" indent="-397923" rtl="0">
              <a:spcBef>
                <a:spcPts val="2133"/>
              </a:spcBef>
              <a:spcAft>
                <a:spcPts val="2133"/>
              </a:spcAft>
              <a:buSzPts val="1100"/>
              <a:buChar char="■"/>
              <a:defRPr/>
            </a:lvl9pPr>
          </a:lstStyle>
          <a:p>
            <a:pPr lvl="0"/>
            <a:r>
              <a:rPr lang="en-US"/>
              <a:t>Click to Edit </a:t>
            </a:r>
          </a:p>
        </p:txBody>
      </p:sp>
    </p:spTree>
    <p:extLst>
      <p:ext uri="{BB962C8B-B14F-4D97-AF65-F5344CB8AC3E}">
        <p14:creationId xmlns:p14="http://schemas.microsoft.com/office/powerpoint/2010/main" val="3127431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alt 2">
    <p:bg>
      <p:bgPr>
        <a:solidFill>
          <a:schemeClr val="accent6"/>
        </a:solidFill>
        <a:effectLst/>
      </p:bgPr>
    </p:bg>
    <p:spTree>
      <p:nvGrpSpPr>
        <p:cNvPr id="1" name=""/>
        <p:cNvGrpSpPr/>
        <p:nvPr/>
      </p:nvGrpSpPr>
      <p:grpSpPr>
        <a:xfrm>
          <a:off x="0" y="0"/>
          <a:ext cx="0" cy="0"/>
          <a:chOff x="0" y="0"/>
          <a:chExt cx="0" cy="0"/>
        </a:xfrm>
      </p:grpSpPr>
      <p:grpSp>
        <p:nvGrpSpPr>
          <p:cNvPr id="4" name="Google Shape;11;p2">
            <a:extLst>
              <a:ext uri="{FF2B5EF4-FFF2-40B4-BE49-F238E27FC236}">
                <a16:creationId xmlns:a16="http://schemas.microsoft.com/office/drawing/2014/main" id="{0A3C6ACB-EEED-C54B-8F14-638AA280912E}"/>
              </a:ext>
              <a:ext uri="{C183D7F6-B498-43B3-948B-1728B52AA6E4}">
                <adec:decorative xmlns:adec="http://schemas.microsoft.com/office/drawing/2017/decorative" val="1"/>
              </a:ext>
            </a:extLst>
          </p:cNvPr>
          <p:cNvGrpSpPr/>
          <p:nvPr userDrawn="1"/>
        </p:nvGrpSpPr>
        <p:grpSpPr>
          <a:xfrm>
            <a:off x="914401" y="1577259"/>
            <a:ext cx="994351" cy="61101"/>
            <a:chOff x="4580561" y="2589004"/>
            <a:chExt cx="1064464" cy="25200"/>
          </a:xfrm>
          <a:solidFill>
            <a:schemeClr val="lt1"/>
          </a:solidFill>
        </p:grpSpPr>
        <p:sp>
          <p:nvSpPr>
            <p:cNvPr id="5" name="Google Shape;12;p2">
              <a:extLst>
                <a:ext uri="{FF2B5EF4-FFF2-40B4-BE49-F238E27FC236}">
                  <a16:creationId xmlns:a16="http://schemas.microsoft.com/office/drawing/2014/main" id="{9288AD80-0224-B342-B4A0-AECF0D211BBE}"/>
                </a:ext>
                <a:ext uri="{C183D7F6-B498-43B3-948B-1728B52AA6E4}">
                  <adec:decorative xmlns:adec="http://schemas.microsoft.com/office/drawing/2017/decorative" val="1"/>
                </a:ext>
              </a:extLst>
            </p:cNvPr>
            <p:cNvSpPr/>
            <p:nvPr/>
          </p:nvSpPr>
          <p:spPr>
            <a:xfrm rot="-5400000">
              <a:off x="5366325" y="2335504"/>
              <a:ext cx="25200" cy="5322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Open Sans" panose="020B0606030504020204" pitchFamily="34" charset="0"/>
                <a:ea typeface="Open Sans" panose="020B0606030504020204" pitchFamily="34" charset="0"/>
                <a:cs typeface="Open Sans" panose="020B0606030504020204" pitchFamily="34" charset="0"/>
              </a:endParaRPr>
            </a:p>
          </p:txBody>
        </p:sp>
        <p:sp>
          <p:nvSpPr>
            <p:cNvPr id="6" name="Google Shape;13;p2">
              <a:extLst>
                <a:ext uri="{FF2B5EF4-FFF2-40B4-BE49-F238E27FC236}">
                  <a16:creationId xmlns:a16="http://schemas.microsoft.com/office/drawing/2014/main" id="{EE2F293E-6605-F446-89D2-9281CE35AB23}"/>
                </a:ext>
                <a:ext uri="{C183D7F6-B498-43B3-948B-1728B52AA6E4}">
                  <adec:decorative xmlns:adec="http://schemas.microsoft.com/office/drawing/2017/decorative" val="1"/>
                </a:ext>
              </a:extLst>
            </p:cNvPr>
            <p:cNvSpPr/>
            <p:nvPr/>
          </p:nvSpPr>
          <p:spPr>
            <a:xfrm rot="-5400000">
              <a:off x="4836311" y="2333254"/>
              <a:ext cx="25200" cy="536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7" name="Google Shape;43;p5">
            <a:extLst>
              <a:ext uri="{FF2B5EF4-FFF2-40B4-BE49-F238E27FC236}">
                <a16:creationId xmlns:a16="http://schemas.microsoft.com/office/drawing/2014/main" id="{A0128A92-86E2-8645-86A1-239C5B2756AA}"/>
              </a:ext>
            </a:extLst>
          </p:cNvPr>
          <p:cNvSpPr txBox="1">
            <a:spLocks noGrp="1"/>
          </p:cNvSpPr>
          <p:nvPr>
            <p:ph type="title"/>
          </p:nvPr>
        </p:nvSpPr>
        <p:spPr>
          <a:xfrm>
            <a:off x="914400" y="1905000"/>
            <a:ext cx="10307200" cy="716280"/>
          </a:xfrm>
          <a:prstGeom prst="rect">
            <a:avLst/>
          </a:prstGeom>
          <a:noFill/>
        </p:spPr>
        <p:txBody>
          <a:bodyPr spcFirstLastPara="1" wrap="square" lIns="0" tIns="0" rIns="0" bIns="0" anchor="t" anchorCtr="0">
            <a:noAutofit/>
          </a:bodyPr>
          <a:lstStyle>
            <a:lvl1pPr lvl="0">
              <a:lnSpc>
                <a:spcPct val="90000"/>
              </a:lnSpc>
              <a:spcBef>
                <a:spcPts val="0"/>
              </a:spcBef>
              <a:spcAft>
                <a:spcPts val="0"/>
              </a:spcAft>
              <a:buClr>
                <a:schemeClr val="lt1"/>
              </a:buClr>
              <a:buSzPts val="3600"/>
              <a:buNone/>
              <a:defRPr sz="4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r>
              <a:rPr lang="en-US"/>
              <a:t>Click to edit Master title style</a:t>
            </a:r>
            <a:endParaRPr/>
          </a:p>
        </p:txBody>
      </p:sp>
      <p:sp>
        <p:nvSpPr>
          <p:cNvPr id="8" name="Google Shape;61;p8">
            <a:extLst>
              <a:ext uri="{FF2B5EF4-FFF2-40B4-BE49-F238E27FC236}">
                <a16:creationId xmlns:a16="http://schemas.microsoft.com/office/drawing/2014/main" id="{36F94BE2-FC70-754F-9779-5D63D791E827}"/>
              </a:ext>
            </a:extLst>
          </p:cNvPr>
          <p:cNvSpPr txBox="1">
            <a:spLocks noGrp="1"/>
          </p:cNvSpPr>
          <p:nvPr>
            <p:ph type="body" idx="1" hasCustomPrompt="1"/>
          </p:nvPr>
        </p:nvSpPr>
        <p:spPr>
          <a:xfrm>
            <a:off x="914400" y="2771833"/>
            <a:ext cx="10309800" cy="3014800"/>
          </a:xfrm>
          <a:prstGeom prst="rect">
            <a:avLst/>
          </a:prstGeom>
          <a:noFill/>
        </p:spPr>
        <p:txBody>
          <a:bodyPr spcFirstLastPara="1" wrap="square" lIns="0" tIns="0" rIns="0" bIns="0" anchor="t" anchorCtr="0">
            <a:noAutofit/>
          </a:bodyPr>
          <a:lstStyle>
            <a:lvl1pPr marL="0" lvl="0" indent="0" rtl="0">
              <a:spcBef>
                <a:spcPts val="0"/>
              </a:spcBef>
              <a:spcAft>
                <a:spcPts val="1200"/>
              </a:spcAft>
              <a:buClr>
                <a:schemeClr val="tx1"/>
              </a:buClr>
              <a:buSzPts val="1800"/>
              <a:buFont typeface="System Font Regular"/>
              <a:buNone/>
              <a:tabLst/>
              <a:defRPr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219170" lvl="1" indent="-397923" rtl="0">
              <a:spcBef>
                <a:spcPts val="2133"/>
              </a:spcBef>
              <a:spcAft>
                <a:spcPts val="0"/>
              </a:spcAft>
              <a:buSzPts val="1100"/>
              <a:buChar char="○"/>
              <a:defRPr/>
            </a:lvl2pPr>
            <a:lvl3pPr marL="1828754" lvl="2" indent="-397923" rtl="0">
              <a:spcBef>
                <a:spcPts val="2133"/>
              </a:spcBef>
              <a:spcAft>
                <a:spcPts val="0"/>
              </a:spcAft>
              <a:buSzPts val="1100"/>
              <a:buChar char="■"/>
              <a:defRPr/>
            </a:lvl3pPr>
            <a:lvl4pPr marL="2438339" lvl="3" indent="-397923" rtl="0">
              <a:spcBef>
                <a:spcPts val="2133"/>
              </a:spcBef>
              <a:spcAft>
                <a:spcPts val="0"/>
              </a:spcAft>
              <a:buSzPts val="1100"/>
              <a:buChar char="●"/>
              <a:defRPr/>
            </a:lvl4pPr>
            <a:lvl5pPr marL="3047924" lvl="4" indent="-397923" rtl="0">
              <a:spcBef>
                <a:spcPts val="2133"/>
              </a:spcBef>
              <a:spcAft>
                <a:spcPts val="0"/>
              </a:spcAft>
              <a:buSzPts val="1100"/>
              <a:buChar char="○"/>
              <a:defRPr/>
            </a:lvl5pPr>
            <a:lvl6pPr marL="3657509" lvl="5" indent="-397923" rtl="0">
              <a:spcBef>
                <a:spcPts val="2133"/>
              </a:spcBef>
              <a:spcAft>
                <a:spcPts val="0"/>
              </a:spcAft>
              <a:buSzPts val="1100"/>
              <a:buChar char="■"/>
              <a:defRPr/>
            </a:lvl6pPr>
            <a:lvl7pPr marL="4267093" lvl="6" indent="-397923" rtl="0">
              <a:spcBef>
                <a:spcPts val="2133"/>
              </a:spcBef>
              <a:spcAft>
                <a:spcPts val="0"/>
              </a:spcAft>
              <a:buSzPts val="1100"/>
              <a:buChar char="●"/>
              <a:defRPr/>
            </a:lvl7pPr>
            <a:lvl8pPr marL="4876678" lvl="7" indent="-397923" rtl="0">
              <a:spcBef>
                <a:spcPts val="2133"/>
              </a:spcBef>
              <a:spcAft>
                <a:spcPts val="0"/>
              </a:spcAft>
              <a:buSzPts val="1100"/>
              <a:buChar char="○"/>
              <a:defRPr/>
            </a:lvl8pPr>
            <a:lvl9pPr marL="5486263" lvl="8" indent="-397923" rtl="0">
              <a:spcBef>
                <a:spcPts val="2133"/>
              </a:spcBef>
              <a:spcAft>
                <a:spcPts val="2133"/>
              </a:spcAft>
              <a:buSzPts val="1100"/>
              <a:buChar char="■"/>
              <a:defRPr/>
            </a:lvl9pPr>
          </a:lstStyle>
          <a:p>
            <a:pPr lvl="0"/>
            <a:r>
              <a:rPr lang="en-US"/>
              <a:t>Click to Edit </a:t>
            </a:r>
          </a:p>
        </p:txBody>
      </p:sp>
    </p:spTree>
    <p:extLst>
      <p:ext uri="{BB962C8B-B14F-4D97-AF65-F5344CB8AC3E}">
        <p14:creationId xmlns:p14="http://schemas.microsoft.com/office/powerpoint/2010/main" val="15680454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0" name="Text Placeholder 5">
            <a:extLst>
              <a:ext uri="{FF2B5EF4-FFF2-40B4-BE49-F238E27FC236}">
                <a16:creationId xmlns:a16="http://schemas.microsoft.com/office/drawing/2014/main" id="{C8D7429E-9D88-0542-8500-32DCDE9F0BDC}"/>
              </a:ext>
            </a:extLst>
          </p:cNvPr>
          <p:cNvSpPr>
            <a:spLocks noGrp="1"/>
          </p:cNvSpPr>
          <p:nvPr>
            <p:ph type="body" sz="quarter" idx="15" hasCustomPrompt="1"/>
          </p:nvPr>
        </p:nvSpPr>
        <p:spPr>
          <a:xfrm>
            <a:off x="947001" y="429503"/>
            <a:ext cx="8651060" cy="213595"/>
          </a:xfrm>
          <a:prstGeom prst="rect">
            <a:avLst/>
          </a:prstGeom>
        </p:spPr>
        <p:txBody>
          <a:bodyPr vert="horz" lIns="0" tIns="0" rIns="0" bIns="0" rtlCol="0">
            <a:noAutofit/>
          </a:bodyPr>
          <a:lstStyle>
            <a:lvl1pPr marL="0" indent="0">
              <a:buNone/>
              <a:defRPr lang="en-US" sz="900" b="0" i="0" kern="0" cap="all" spc="251" baseline="0" dirty="0">
                <a:solidFill>
                  <a:schemeClr val="bg2"/>
                </a:solidFill>
                <a:latin typeface="Open Sans" panose="020B0606030504020204" pitchFamily="34" charset="0"/>
                <a:ea typeface="Nexa Black" charset="0"/>
                <a:cs typeface="Nexa Black" charset="0"/>
              </a:defRPr>
            </a:lvl1pPr>
          </a:lstStyle>
          <a:p>
            <a:pPr marL="228589" lvl="0" indent="-228589"/>
            <a:r>
              <a:rPr lang="en-US"/>
              <a:t>Click to Add BREADCRUMBS</a:t>
            </a:r>
          </a:p>
        </p:txBody>
      </p:sp>
      <p:sp>
        <p:nvSpPr>
          <p:cNvPr id="2" name="Title 1">
            <a:extLst>
              <a:ext uri="{FF2B5EF4-FFF2-40B4-BE49-F238E27FC236}">
                <a16:creationId xmlns:a16="http://schemas.microsoft.com/office/drawing/2014/main" id="{6D2BD887-9EB1-8A4B-A8B9-E8C6D52A84F9}"/>
              </a:ext>
            </a:extLst>
          </p:cNvPr>
          <p:cNvSpPr>
            <a:spLocks noGrp="1"/>
          </p:cNvSpPr>
          <p:nvPr>
            <p:ph type="title"/>
          </p:nvPr>
        </p:nvSpPr>
        <p:spPr/>
        <p:txBody>
          <a:bodyPr/>
          <a:lstStyle/>
          <a:p>
            <a:r>
              <a:rPr lang="en-US"/>
              <a:t>Click to edit Master title style</a:t>
            </a:r>
          </a:p>
        </p:txBody>
      </p:sp>
      <p:sp>
        <p:nvSpPr>
          <p:cNvPr id="10" name="Content Placeholder 3">
            <a:extLst>
              <a:ext uri="{FF2B5EF4-FFF2-40B4-BE49-F238E27FC236}">
                <a16:creationId xmlns:a16="http://schemas.microsoft.com/office/drawing/2014/main" id="{3CF8E73E-56CA-D441-9734-408CB7918A9F}"/>
              </a:ext>
            </a:extLst>
          </p:cNvPr>
          <p:cNvSpPr>
            <a:spLocks noGrp="1"/>
          </p:cNvSpPr>
          <p:nvPr>
            <p:ph sz="half" idx="16"/>
          </p:nvPr>
        </p:nvSpPr>
        <p:spPr>
          <a:xfrm>
            <a:off x="914401" y="1905000"/>
            <a:ext cx="4572000" cy="3984219"/>
          </a:xfrm>
        </p:spPr>
        <p:txBody>
          <a:bodyPr/>
          <a:lstStyle>
            <a:lvl5pPr marL="10584" marR="0" indent="0" algn="l" defTabSz="1219170" rtl="0" eaLnBrk="1" fontAlgn="auto" latinLnBrk="0" hangingPunct="1">
              <a:lnSpc>
                <a:spcPct val="100000"/>
              </a:lnSpc>
              <a:spcBef>
                <a:spcPts val="800"/>
              </a:spcBef>
              <a:spcAft>
                <a:spcPts val="400"/>
              </a:spcAft>
              <a:buClr>
                <a:srgbClr val="000000"/>
              </a:buClr>
              <a:buSzTx/>
              <a:buFont typeface="System Font Regula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CBAD7C-6F1B-C84B-BC0A-E70F3A53DCE8}"/>
              </a:ext>
            </a:extLst>
          </p:cNvPr>
          <p:cNvSpPr>
            <a:spLocks noGrp="1"/>
          </p:cNvSpPr>
          <p:nvPr>
            <p:ph sz="half" idx="2"/>
          </p:nvPr>
        </p:nvSpPr>
        <p:spPr>
          <a:xfrm>
            <a:off x="6096001" y="1905000"/>
            <a:ext cx="4572000" cy="3984219"/>
          </a:xfrm>
        </p:spPr>
        <p:txBody>
          <a:bodyPr/>
          <a:lstStyle>
            <a:lvl5pPr marL="10584" marR="0" indent="0" algn="l" defTabSz="1219170" rtl="0" eaLnBrk="1" fontAlgn="auto" latinLnBrk="0" hangingPunct="1">
              <a:lnSpc>
                <a:spcPct val="100000"/>
              </a:lnSpc>
              <a:spcBef>
                <a:spcPts val="800"/>
              </a:spcBef>
              <a:spcAft>
                <a:spcPts val="400"/>
              </a:spcAft>
              <a:buClr>
                <a:srgbClr val="000000"/>
              </a:buClr>
              <a:buSzTx/>
              <a:buFont typeface="System Font Regula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0576886"/>
      </p:ext>
    </p:extLst>
  </p:cSld>
  <p:clrMapOvr>
    <a:masterClrMapping/>
  </p:clrMapOvr>
  <p:extLst>
    <p:ext uri="{DCECCB84-F9BA-43D5-87BE-67443E8EF086}">
      <p15:sldGuideLst xmlns:p15="http://schemas.microsoft.com/office/powerpoint/2012/main">
        <p15:guide id="1" pos="2592">
          <p15:clr>
            <a:srgbClr val="FBAE40"/>
          </p15:clr>
        </p15:guide>
        <p15:guide id="2" pos="50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w Subtitle">
    <p:spTree>
      <p:nvGrpSpPr>
        <p:cNvPr id="1" name=""/>
        <p:cNvGrpSpPr/>
        <p:nvPr/>
      </p:nvGrpSpPr>
      <p:grpSpPr>
        <a:xfrm>
          <a:off x="0" y="0"/>
          <a:ext cx="0" cy="0"/>
          <a:chOff x="0" y="0"/>
          <a:chExt cx="0" cy="0"/>
        </a:xfrm>
      </p:grpSpPr>
      <p:sp>
        <p:nvSpPr>
          <p:cNvPr id="20" name="Text Placeholder 5">
            <a:extLst>
              <a:ext uri="{FF2B5EF4-FFF2-40B4-BE49-F238E27FC236}">
                <a16:creationId xmlns:a16="http://schemas.microsoft.com/office/drawing/2014/main" id="{C8D7429E-9D88-0542-8500-32DCDE9F0BDC}"/>
              </a:ext>
            </a:extLst>
          </p:cNvPr>
          <p:cNvSpPr>
            <a:spLocks noGrp="1"/>
          </p:cNvSpPr>
          <p:nvPr>
            <p:ph type="body" sz="quarter" idx="15" hasCustomPrompt="1"/>
          </p:nvPr>
        </p:nvSpPr>
        <p:spPr>
          <a:xfrm>
            <a:off x="947001" y="429503"/>
            <a:ext cx="8651060" cy="213595"/>
          </a:xfrm>
          <a:prstGeom prst="rect">
            <a:avLst/>
          </a:prstGeom>
        </p:spPr>
        <p:txBody>
          <a:bodyPr vert="horz" lIns="0" tIns="0" rIns="0" bIns="0" rtlCol="0">
            <a:noAutofit/>
          </a:bodyPr>
          <a:lstStyle>
            <a:lvl1pPr marL="0" indent="0">
              <a:buNone/>
              <a:defRPr lang="en-US" sz="900" b="0" i="0" kern="0" cap="all" spc="251" baseline="0" dirty="0">
                <a:solidFill>
                  <a:schemeClr val="bg2"/>
                </a:solidFill>
                <a:latin typeface="Open Sans" panose="020B0606030504020204" pitchFamily="34" charset="0"/>
                <a:ea typeface="Nexa Black" charset="0"/>
                <a:cs typeface="Nexa Black" charset="0"/>
              </a:defRPr>
            </a:lvl1pPr>
          </a:lstStyle>
          <a:p>
            <a:pPr marL="228589" lvl="0" indent="-228589"/>
            <a:r>
              <a:rPr lang="en-US"/>
              <a:t>Click to Add BREADCRUMBS</a:t>
            </a:r>
          </a:p>
        </p:txBody>
      </p:sp>
      <p:sp>
        <p:nvSpPr>
          <p:cNvPr id="2" name="Title 1">
            <a:extLst>
              <a:ext uri="{FF2B5EF4-FFF2-40B4-BE49-F238E27FC236}">
                <a16:creationId xmlns:a16="http://schemas.microsoft.com/office/drawing/2014/main" id="{6D2BD887-9EB1-8A4B-A8B9-E8C6D52A84F9}"/>
              </a:ext>
            </a:extLst>
          </p:cNvPr>
          <p:cNvSpPr>
            <a:spLocks noGrp="1"/>
          </p:cNvSpPr>
          <p:nvPr>
            <p:ph type="title"/>
          </p:nvPr>
        </p:nvSpPr>
        <p:spPr>
          <a:xfrm>
            <a:off x="914400" y="670562"/>
            <a:ext cx="10363200" cy="626461"/>
          </a:xfrm>
        </p:spPr>
        <p:txBody>
          <a:bodyPr/>
          <a:lstStyle/>
          <a:p>
            <a:r>
              <a:rPr lang="en-US"/>
              <a:t>Click to edit Master title style</a:t>
            </a:r>
          </a:p>
        </p:txBody>
      </p:sp>
      <p:sp>
        <p:nvSpPr>
          <p:cNvPr id="7" name="Text Placeholder 2">
            <a:extLst>
              <a:ext uri="{FF2B5EF4-FFF2-40B4-BE49-F238E27FC236}">
                <a16:creationId xmlns:a16="http://schemas.microsoft.com/office/drawing/2014/main" id="{429B3365-927B-874D-AD94-2C055DF09ACE}"/>
              </a:ext>
            </a:extLst>
          </p:cNvPr>
          <p:cNvSpPr>
            <a:spLocks noGrp="1"/>
          </p:cNvSpPr>
          <p:nvPr>
            <p:ph type="body" sz="quarter" idx="17"/>
          </p:nvPr>
        </p:nvSpPr>
        <p:spPr>
          <a:xfrm>
            <a:off x="929269" y="1300393"/>
            <a:ext cx="10363200" cy="814916"/>
          </a:xfrm>
        </p:spPr>
        <p:txBody>
          <a:bodyPr vert="horz" lIns="0" tIns="0" rIns="0" bIns="0" rtlCol="0">
            <a:noAutofit/>
          </a:bodyPr>
          <a:lstStyle>
            <a:lvl1pPr>
              <a:defRPr lang="en-US" sz="2133" b="0" i="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lvl="0" indent="0">
              <a:buNone/>
            </a:pPr>
            <a:r>
              <a:rPr lang="en-US"/>
              <a:t>Click to edit Master text styles</a:t>
            </a:r>
          </a:p>
        </p:txBody>
      </p:sp>
      <p:sp>
        <p:nvSpPr>
          <p:cNvPr id="10" name="Content Placeholder 3">
            <a:extLst>
              <a:ext uri="{FF2B5EF4-FFF2-40B4-BE49-F238E27FC236}">
                <a16:creationId xmlns:a16="http://schemas.microsoft.com/office/drawing/2014/main" id="{3CF8E73E-56CA-D441-9734-408CB7918A9F}"/>
              </a:ext>
            </a:extLst>
          </p:cNvPr>
          <p:cNvSpPr>
            <a:spLocks noGrp="1"/>
          </p:cNvSpPr>
          <p:nvPr>
            <p:ph sz="half" idx="16"/>
          </p:nvPr>
        </p:nvSpPr>
        <p:spPr>
          <a:xfrm>
            <a:off x="914401" y="2667000"/>
            <a:ext cx="4572000" cy="3222219"/>
          </a:xfrm>
        </p:spPr>
        <p:txBody>
          <a:bodyPr/>
          <a:lstStyle>
            <a:lvl5pPr marL="10584" marR="0" indent="0" algn="l" defTabSz="1219170" rtl="0" eaLnBrk="1" fontAlgn="auto" latinLnBrk="0" hangingPunct="1">
              <a:lnSpc>
                <a:spcPct val="100000"/>
              </a:lnSpc>
              <a:spcBef>
                <a:spcPts val="800"/>
              </a:spcBef>
              <a:spcAft>
                <a:spcPts val="400"/>
              </a:spcAft>
              <a:buClr>
                <a:srgbClr val="000000"/>
              </a:buClr>
              <a:buSzTx/>
              <a:buFont typeface="System Font Regula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CBAD7C-6F1B-C84B-BC0A-E70F3A53DCE8}"/>
              </a:ext>
            </a:extLst>
          </p:cNvPr>
          <p:cNvSpPr>
            <a:spLocks noGrp="1"/>
          </p:cNvSpPr>
          <p:nvPr>
            <p:ph sz="half" idx="2"/>
          </p:nvPr>
        </p:nvSpPr>
        <p:spPr>
          <a:xfrm>
            <a:off x="6096001" y="2667000"/>
            <a:ext cx="4572000" cy="3222219"/>
          </a:xfrm>
        </p:spPr>
        <p:txBody>
          <a:bodyPr/>
          <a:lstStyle>
            <a:lvl5pPr marL="10584" marR="0" indent="0" algn="l" defTabSz="1219170" rtl="0" eaLnBrk="1" fontAlgn="auto" latinLnBrk="0" hangingPunct="1">
              <a:lnSpc>
                <a:spcPct val="100000"/>
              </a:lnSpc>
              <a:spcBef>
                <a:spcPts val="800"/>
              </a:spcBef>
              <a:spcAft>
                <a:spcPts val="400"/>
              </a:spcAft>
              <a:buClr>
                <a:srgbClr val="000000"/>
              </a:buClr>
              <a:buSzTx/>
              <a:buFont typeface="System Font Regula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8959330"/>
      </p:ext>
    </p:extLst>
  </p:cSld>
  <p:clrMapOvr>
    <a:masterClrMapping/>
  </p:clrMapOvr>
  <p:extLst>
    <p:ext uri="{DCECCB84-F9BA-43D5-87BE-67443E8EF086}">
      <p15:sldGuideLst xmlns:p15="http://schemas.microsoft.com/office/powerpoint/2012/main">
        <p15:guide id="1" pos="2592">
          <p15:clr>
            <a:srgbClr val="FBAE40"/>
          </p15:clr>
        </p15:guide>
        <p15:guide id="2" pos="50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Left">
    <p:spTree>
      <p:nvGrpSpPr>
        <p:cNvPr id="1" name=""/>
        <p:cNvGrpSpPr/>
        <p:nvPr/>
      </p:nvGrpSpPr>
      <p:grpSpPr>
        <a:xfrm>
          <a:off x="0" y="0"/>
          <a:ext cx="0" cy="0"/>
          <a:chOff x="0" y="0"/>
          <a:chExt cx="0" cy="0"/>
        </a:xfrm>
      </p:grpSpPr>
      <p:sp>
        <p:nvSpPr>
          <p:cNvPr id="20" name="Text Placeholder 5">
            <a:extLst>
              <a:ext uri="{FF2B5EF4-FFF2-40B4-BE49-F238E27FC236}">
                <a16:creationId xmlns:a16="http://schemas.microsoft.com/office/drawing/2014/main" id="{9192316A-359E-0F47-89DD-63FF50EA08BC}"/>
              </a:ext>
            </a:extLst>
          </p:cNvPr>
          <p:cNvSpPr>
            <a:spLocks noGrp="1"/>
          </p:cNvSpPr>
          <p:nvPr>
            <p:ph type="body" sz="quarter" idx="15" hasCustomPrompt="1"/>
          </p:nvPr>
        </p:nvSpPr>
        <p:spPr>
          <a:xfrm>
            <a:off x="947001" y="429503"/>
            <a:ext cx="8651060" cy="213595"/>
          </a:xfrm>
          <a:prstGeom prst="rect">
            <a:avLst/>
          </a:prstGeom>
        </p:spPr>
        <p:txBody>
          <a:bodyPr vert="horz" lIns="0" tIns="0" rIns="0" bIns="0" rtlCol="0">
            <a:noAutofit/>
          </a:bodyPr>
          <a:lstStyle>
            <a:lvl1pPr marL="0" indent="0">
              <a:buNone/>
              <a:defRPr lang="en-US" sz="900" b="0" i="0" kern="0" cap="all" spc="251" baseline="0" dirty="0">
                <a:solidFill>
                  <a:schemeClr val="bg2"/>
                </a:solidFill>
                <a:latin typeface="Open Sans" panose="020B0606030504020204" pitchFamily="34" charset="0"/>
                <a:ea typeface="Nexa Black" charset="0"/>
                <a:cs typeface="Nexa Black" charset="0"/>
              </a:defRPr>
            </a:lvl1pPr>
          </a:lstStyle>
          <a:p>
            <a:pPr marL="228589" lvl="0" indent="-228589"/>
            <a:r>
              <a:rPr lang="en-US"/>
              <a:t>Click to Add BREADCRUMBS</a:t>
            </a:r>
          </a:p>
        </p:txBody>
      </p:sp>
      <p:sp>
        <p:nvSpPr>
          <p:cNvPr id="2" name="Title 1">
            <a:extLst>
              <a:ext uri="{FF2B5EF4-FFF2-40B4-BE49-F238E27FC236}">
                <a16:creationId xmlns:a16="http://schemas.microsoft.com/office/drawing/2014/main" id="{8E9A20E4-C2B3-464B-A24E-7E9E5EE7C4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9540FF-A2B4-C647-81E4-22F37CC813E1}"/>
              </a:ext>
            </a:extLst>
          </p:cNvPr>
          <p:cNvSpPr>
            <a:spLocks noGrp="1"/>
          </p:cNvSpPr>
          <p:nvPr>
            <p:ph sz="half" idx="1"/>
          </p:nvPr>
        </p:nvSpPr>
        <p:spPr>
          <a:xfrm>
            <a:off x="914401" y="1905001"/>
            <a:ext cx="6224953" cy="4285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5">
            <a:extLst>
              <a:ext uri="{FF2B5EF4-FFF2-40B4-BE49-F238E27FC236}">
                <a16:creationId xmlns:a16="http://schemas.microsoft.com/office/drawing/2014/main" id="{5A049805-FEF8-524E-8DEE-5D551B530C23}"/>
              </a:ext>
            </a:extLst>
          </p:cNvPr>
          <p:cNvSpPr>
            <a:spLocks noGrp="1"/>
          </p:cNvSpPr>
          <p:nvPr>
            <p:ph type="pic" sz="quarter" idx="16"/>
          </p:nvPr>
        </p:nvSpPr>
        <p:spPr>
          <a:xfrm>
            <a:off x="7351184" y="1905000"/>
            <a:ext cx="4840816" cy="4273859"/>
          </a:xfrm>
        </p:spPr>
        <p:txBody>
          <a:bodyPr/>
          <a:lstStyle/>
          <a:p>
            <a:r>
              <a:rPr lang="en-US"/>
              <a:t>Click icon to add picture</a:t>
            </a:r>
          </a:p>
        </p:txBody>
      </p:sp>
    </p:spTree>
    <p:extLst>
      <p:ext uri="{BB962C8B-B14F-4D97-AF65-F5344CB8AC3E}">
        <p14:creationId xmlns:p14="http://schemas.microsoft.com/office/powerpoint/2010/main" val="1902333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Left w Subtitle">
    <p:spTree>
      <p:nvGrpSpPr>
        <p:cNvPr id="1" name=""/>
        <p:cNvGrpSpPr/>
        <p:nvPr/>
      </p:nvGrpSpPr>
      <p:grpSpPr>
        <a:xfrm>
          <a:off x="0" y="0"/>
          <a:ext cx="0" cy="0"/>
          <a:chOff x="0" y="0"/>
          <a:chExt cx="0" cy="0"/>
        </a:xfrm>
      </p:grpSpPr>
      <p:sp>
        <p:nvSpPr>
          <p:cNvPr id="20" name="Text Placeholder 5">
            <a:extLst>
              <a:ext uri="{FF2B5EF4-FFF2-40B4-BE49-F238E27FC236}">
                <a16:creationId xmlns:a16="http://schemas.microsoft.com/office/drawing/2014/main" id="{9192316A-359E-0F47-89DD-63FF50EA08BC}"/>
              </a:ext>
            </a:extLst>
          </p:cNvPr>
          <p:cNvSpPr>
            <a:spLocks noGrp="1"/>
          </p:cNvSpPr>
          <p:nvPr>
            <p:ph type="body" sz="quarter" idx="15" hasCustomPrompt="1"/>
          </p:nvPr>
        </p:nvSpPr>
        <p:spPr>
          <a:xfrm>
            <a:off x="947001" y="429503"/>
            <a:ext cx="8651060" cy="213595"/>
          </a:xfrm>
          <a:prstGeom prst="rect">
            <a:avLst/>
          </a:prstGeom>
        </p:spPr>
        <p:txBody>
          <a:bodyPr vert="horz" lIns="0" tIns="0" rIns="0" bIns="0" rtlCol="0">
            <a:noAutofit/>
          </a:bodyPr>
          <a:lstStyle>
            <a:lvl1pPr marL="0" indent="0">
              <a:buNone/>
              <a:defRPr lang="en-US" sz="900" b="0" i="0" kern="0" cap="all" spc="251" baseline="0" dirty="0">
                <a:solidFill>
                  <a:schemeClr val="bg2"/>
                </a:solidFill>
                <a:latin typeface="Open Sans" panose="020B0606030504020204" pitchFamily="34" charset="0"/>
                <a:ea typeface="Nexa Black" charset="0"/>
                <a:cs typeface="Nexa Black" charset="0"/>
              </a:defRPr>
            </a:lvl1pPr>
          </a:lstStyle>
          <a:p>
            <a:pPr marL="228589" lvl="0" indent="-228589"/>
            <a:r>
              <a:rPr lang="en-US"/>
              <a:t>Click to Add BREADCRUMBS</a:t>
            </a:r>
          </a:p>
        </p:txBody>
      </p:sp>
      <p:sp>
        <p:nvSpPr>
          <p:cNvPr id="2" name="Title 1">
            <a:extLst>
              <a:ext uri="{FF2B5EF4-FFF2-40B4-BE49-F238E27FC236}">
                <a16:creationId xmlns:a16="http://schemas.microsoft.com/office/drawing/2014/main" id="{8E9A20E4-C2B3-464B-A24E-7E9E5EE7C4F0}"/>
              </a:ext>
            </a:extLst>
          </p:cNvPr>
          <p:cNvSpPr>
            <a:spLocks noGrp="1"/>
          </p:cNvSpPr>
          <p:nvPr>
            <p:ph type="title"/>
          </p:nvPr>
        </p:nvSpPr>
        <p:spPr>
          <a:xfrm>
            <a:off x="914400" y="670561"/>
            <a:ext cx="10363200" cy="613491"/>
          </a:xfrm>
        </p:spPr>
        <p:txBody>
          <a:bodyPr/>
          <a:lstStyle/>
          <a:p>
            <a:r>
              <a:rPr lang="en-US"/>
              <a:t>Click to edit Master title style</a:t>
            </a:r>
          </a:p>
        </p:txBody>
      </p:sp>
      <p:sp>
        <p:nvSpPr>
          <p:cNvPr id="8" name="Text Placeholder 2">
            <a:extLst>
              <a:ext uri="{FF2B5EF4-FFF2-40B4-BE49-F238E27FC236}">
                <a16:creationId xmlns:a16="http://schemas.microsoft.com/office/drawing/2014/main" id="{C42F97B5-AD11-A64C-A506-99EB6079163E}"/>
              </a:ext>
            </a:extLst>
          </p:cNvPr>
          <p:cNvSpPr>
            <a:spLocks noGrp="1"/>
          </p:cNvSpPr>
          <p:nvPr>
            <p:ph type="body" sz="quarter" idx="17"/>
          </p:nvPr>
        </p:nvSpPr>
        <p:spPr>
          <a:xfrm>
            <a:off x="929269" y="1300393"/>
            <a:ext cx="10363200" cy="814916"/>
          </a:xfrm>
        </p:spPr>
        <p:txBody>
          <a:bodyPr vert="horz" lIns="0" tIns="0" rIns="0" bIns="0" rtlCol="0">
            <a:noAutofit/>
          </a:bodyPr>
          <a:lstStyle>
            <a:lvl1pPr>
              <a:defRPr lang="en-US" sz="2133" b="0" i="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lvl="0" indent="0">
              <a:buNone/>
            </a:pPr>
            <a:r>
              <a:rPr lang="en-US"/>
              <a:t>Click to edit Master text styles</a:t>
            </a:r>
          </a:p>
        </p:txBody>
      </p:sp>
      <p:sp>
        <p:nvSpPr>
          <p:cNvPr id="3" name="Content Placeholder 2">
            <a:extLst>
              <a:ext uri="{FF2B5EF4-FFF2-40B4-BE49-F238E27FC236}">
                <a16:creationId xmlns:a16="http://schemas.microsoft.com/office/drawing/2014/main" id="{ED9540FF-A2B4-C647-81E4-22F37CC813E1}"/>
              </a:ext>
            </a:extLst>
          </p:cNvPr>
          <p:cNvSpPr>
            <a:spLocks noGrp="1"/>
          </p:cNvSpPr>
          <p:nvPr>
            <p:ph sz="half" idx="1"/>
          </p:nvPr>
        </p:nvSpPr>
        <p:spPr>
          <a:xfrm>
            <a:off x="914401" y="2667001"/>
            <a:ext cx="6224953" cy="3523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5">
            <a:extLst>
              <a:ext uri="{FF2B5EF4-FFF2-40B4-BE49-F238E27FC236}">
                <a16:creationId xmlns:a16="http://schemas.microsoft.com/office/drawing/2014/main" id="{5A049805-FEF8-524E-8DEE-5D551B530C23}"/>
              </a:ext>
            </a:extLst>
          </p:cNvPr>
          <p:cNvSpPr>
            <a:spLocks noGrp="1"/>
          </p:cNvSpPr>
          <p:nvPr>
            <p:ph type="pic" sz="quarter" idx="16"/>
          </p:nvPr>
        </p:nvSpPr>
        <p:spPr>
          <a:xfrm>
            <a:off x="7351184" y="2667000"/>
            <a:ext cx="4840816" cy="3511859"/>
          </a:xfrm>
        </p:spPr>
        <p:txBody>
          <a:bodyPr/>
          <a:lstStyle/>
          <a:p>
            <a:r>
              <a:rPr lang="en-US"/>
              <a:t>Click icon to add picture</a:t>
            </a:r>
          </a:p>
        </p:txBody>
      </p:sp>
    </p:spTree>
    <p:extLst>
      <p:ext uri="{BB962C8B-B14F-4D97-AF65-F5344CB8AC3E}">
        <p14:creationId xmlns:p14="http://schemas.microsoft.com/office/powerpoint/2010/main" val="14725892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BBA14B0B-C4C6-734F-9C68-0F8D0A565A87}"/>
              </a:ext>
            </a:extLst>
          </p:cNvPr>
          <p:cNvSpPr>
            <a:spLocks noGrp="1"/>
          </p:cNvSpPr>
          <p:nvPr>
            <p:ph type="body" sz="quarter" idx="15" hasCustomPrompt="1"/>
          </p:nvPr>
        </p:nvSpPr>
        <p:spPr>
          <a:xfrm>
            <a:off x="947001" y="429503"/>
            <a:ext cx="8651060" cy="213595"/>
          </a:xfrm>
          <a:prstGeom prst="rect">
            <a:avLst/>
          </a:prstGeom>
        </p:spPr>
        <p:txBody>
          <a:bodyPr vert="horz" lIns="0" tIns="0" rIns="0" bIns="0" rtlCol="0">
            <a:noAutofit/>
          </a:bodyPr>
          <a:lstStyle>
            <a:lvl1pPr marL="0" indent="0">
              <a:buNone/>
              <a:defRPr lang="en-US" sz="900" b="0" i="0" kern="0" cap="all" spc="251" baseline="0" dirty="0">
                <a:solidFill>
                  <a:schemeClr val="bg2"/>
                </a:solidFill>
                <a:latin typeface="Open Sans" panose="020B0606030504020204" pitchFamily="34" charset="0"/>
                <a:ea typeface="Nexa Black" charset="0"/>
                <a:cs typeface="Nexa Black" charset="0"/>
              </a:defRPr>
            </a:lvl1pPr>
          </a:lstStyle>
          <a:p>
            <a:pPr marL="228589" lvl="0" indent="-228589"/>
            <a:r>
              <a:rPr lang="en-US"/>
              <a:t>Click to Add BREADCRUMBS</a:t>
            </a:r>
          </a:p>
        </p:txBody>
      </p:sp>
      <p:sp>
        <p:nvSpPr>
          <p:cNvPr id="4" name="Title 3">
            <a:extLst>
              <a:ext uri="{FF2B5EF4-FFF2-40B4-BE49-F238E27FC236}">
                <a16:creationId xmlns:a16="http://schemas.microsoft.com/office/drawing/2014/main" id="{3D05EAED-5647-8549-911E-FA3D03C421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9540FF-A2B4-C647-81E4-22F37CC813E1}"/>
              </a:ext>
            </a:extLst>
          </p:cNvPr>
          <p:cNvSpPr>
            <a:spLocks noGrp="1"/>
          </p:cNvSpPr>
          <p:nvPr>
            <p:ph sz="half" idx="1"/>
          </p:nvPr>
        </p:nvSpPr>
        <p:spPr>
          <a:xfrm>
            <a:off x="914400" y="1905000"/>
            <a:ext cx="10363200" cy="4273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056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799" y="3381376"/>
            <a:ext cx="10058400" cy="1470025"/>
          </a:xfrm>
        </p:spPr>
        <p:txBody>
          <a:bodyPr>
            <a:normAutofit/>
          </a:bodyPr>
          <a:lstStyle>
            <a:lvl1pPr>
              <a:defRPr sz="4267" b="1" baseline="0">
                <a:solidFill>
                  <a:srgbClr val="092068"/>
                </a:solidFill>
                <a:latin typeface="Franklin Gothic Medium" panose="020B0603020102020204" pitchFamily="34" charset="0"/>
              </a:defRPr>
            </a:lvl1pPr>
          </a:lstStyle>
          <a:p>
            <a:r>
              <a:rPr lang="en-US"/>
              <a:t>Title, Franklin Gothic Medium, 32pt</a:t>
            </a:r>
          </a:p>
        </p:txBody>
      </p:sp>
      <p:sp>
        <p:nvSpPr>
          <p:cNvPr id="3" name="Subtitle 2"/>
          <p:cNvSpPr>
            <a:spLocks noGrp="1"/>
          </p:cNvSpPr>
          <p:nvPr>
            <p:ph type="subTitle" idx="1" hasCustomPrompt="1"/>
          </p:nvPr>
        </p:nvSpPr>
        <p:spPr>
          <a:xfrm>
            <a:off x="1828799" y="4851400"/>
            <a:ext cx="8534400" cy="1219200"/>
          </a:xfrm>
        </p:spPr>
        <p:txBody>
          <a:bodyPr>
            <a:normAutofit/>
          </a:bodyPr>
          <a:lstStyle>
            <a:lvl1pPr marL="0" indent="0" algn="ctr">
              <a:buNone/>
              <a:defRPr sz="3200" b="1" baseline="0">
                <a:solidFill>
                  <a:srgbClr val="454545"/>
                </a:solidFill>
                <a:latin typeface="Franklin Gothic Book" panose="020B05030201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Presenter Name</a:t>
            </a:r>
            <a:br>
              <a:rPr lang="en-US"/>
            </a:br>
            <a:r>
              <a:rPr lang="en-US"/>
              <a:t>Month DD, YYYY</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5688" y="743949"/>
            <a:ext cx="2460625" cy="2460625"/>
          </a:xfrm>
          <a:prstGeom prst="rect">
            <a:avLst/>
          </a:prstGeom>
        </p:spPr>
      </p:pic>
    </p:spTree>
    <p:extLst>
      <p:ext uri="{BB962C8B-B14F-4D97-AF65-F5344CB8AC3E}">
        <p14:creationId xmlns:p14="http://schemas.microsoft.com/office/powerpoint/2010/main" val="37010870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ne Content w Subtitle">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BBA14B0B-C4C6-734F-9C68-0F8D0A565A87}"/>
              </a:ext>
            </a:extLst>
          </p:cNvPr>
          <p:cNvSpPr>
            <a:spLocks noGrp="1"/>
          </p:cNvSpPr>
          <p:nvPr>
            <p:ph type="body" sz="quarter" idx="15" hasCustomPrompt="1"/>
          </p:nvPr>
        </p:nvSpPr>
        <p:spPr>
          <a:xfrm>
            <a:off x="947001" y="429503"/>
            <a:ext cx="8651060" cy="213595"/>
          </a:xfrm>
          <a:prstGeom prst="rect">
            <a:avLst/>
          </a:prstGeom>
        </p:spPr>
        <p:txBody>
          <a:bodyPr vert="horz" lIns="0" tIns="0" rIns="0" bIns="0" rtlCol="0">
            <a:noAutofit/>
          </a:bodyPr>
          <a:lstStyle>
            <a:lvl1pPr marL="0" indent="0">
              <a:buNone/>
              <a:defRPr lang="en-US" sz="900" b="0" i="0" kern="0" cap="all" spc="251" baseline="0" dirty="0">
                <a:solidFill>
                  <a:schemeClr val="bg2"/>
                </a:solidFill>
                <a:latin typeface="Open Sans" panose="020B0606030504020204" pitchFamily="34" charset="0"/>
                <a:ea typeface="Nexa Black" charset="0"/>
                <a:cs typeface="Nexa Black" charset="0"/>
              </a:defRPr>
            </a:lvl1pPr>
          </a:lstStyle>
          <a:p>
            <a:pPr marL="228589" lvl="0" indent="-228589"/>
            <a:r>
              <a:rPr lang="en-US"/>
              <a:t>Click to Add BREADCRUMBS</a:t>
            </a:r>
          </a:p>
        </p:txBody>
      </p:sp>
      <p:sp>
        <p:nvSpPr>
          <p:cNvPr id="4" name="Title 3">
            <a:extLst>
              <a:ext uri="{FF2B5EF4-FFF2-40B4-BE49-F238E27FC236}">
                <a16:creationId xmlns:a16="http://schemas.microsoft.com/office/drawing/2014/main" id="{3D05EAED-5647-8549-911E-FA3D03C4217E}"/>
              </a:ext>
            </a:extLst>
          </p:cNvPr>
          <p:cNvSpPr>
            <a:spLocks noGrp="1"/>
          </p:cNvSpPr>
          <p:nvPr>
            <p:ph type="title"/>
          </p:nvPr>
        </p:nvSpPr>
        <p:spPr>
          <a:xfrm>
            <a:off x="914400" y="670562"/>
            <a:ext cx="10363200" cy="613489"/>
          </a:xfrm>
        </p:spPr>
        <p:txBody>
          <a:bodyPr/>
          <a:lstStyle/>
          <a:p>
            <a:r>
              <a:rPr lang="en-US"/>
              <a:t>Click to edit Master title style</a:t>
            </a:r>
          </a:p>
        </p:txBody>
      </p:sp>
      <p:sp>
        <p:nvSpPr>
          <p:cNvPr id="6" name="Text Placeholder 2">
            <a:extLst>
              <a:ext uri="{FF2B5EF4-FFF2-40B4-BE49-F238E27FC236}">
                <a16:creationId xmlns:a16="http://schemas.microsoft.com/office/drawing/2014/main" id="{F846033F-2831-2A49-9D83-8803091228EC}"/>
              </a:ext>
            </a:extLst>
          </p:cNvPr>
          <p:cNvSpPr>
            <a:spLocks noGrp="1"/>
          </p:cNvSpPr>
          <p:nvPr>
            <p:ph type="body" sz="quarter" idx="17"/>
          </p:nvPr>
        </p:nvSpPr>
        <p:spPr>
          <a:xfrm>
            <a:off x="929269" y="1300393"/>
            <a:ext cx="10363200" cy="814916"/>
          </a:xfrm>
        </p:spPr>
        <p:txBody>
          <a:bodyPr vert="horz" lIns="0" tIns="0" rIns="0" bIns="0" rtlCol="0">
            <a:noAutofit/>
          </a:bodyPr>
          <a:lstStyle>
            <a:lvl1pPr>
              <a:defRPr lang="en-US" sz="2133" b="0" i="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lvl="0" indent="0">
              <a:buNone/>
            </a:pPr>
            <a:r>
              <a:rPr lang="en-US"/>
              <a:t>Click to edit Master text styles</a:t>
            </a:r>
          </a:p>
        </p:txBody>
      </p:sp>
      <p:sp>
        <p:nvSpPr>
          <p:cNvPr id="3" name="Content Placeholder 2">
            <a:extLst>
              <a:ext uri="{FF2B5EF4-FFF2-40B4-BE49-F238E27FC236}">
                <a16:creationId xmlns:a16="http://schemas.microsoft.com/office/drawing/2014/main" id="{ED9540FF-A2B4-C647-81E4-22F37CC813E1}"/>
              </a:ext>
            </a:extLst>
          </p:cNvPr>
          <p:cNvSpPr>
            <a:spLocks noGrp="1"/>
          </p:cNvSpPr>
          <p:nvPr>
            <p:ph sz="half" idx="1"/>
          </p:nvPr>
        </p:nvSpPr>
        <p:spPr>
          <a:xfrm>
            <a:off x="914400" y="2667000"/>
            <a:ext cx="10363200" cy="3511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36218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print Only - Intro">
    <p:spTree>
      <p:nvGrpSpPr>
        <p:cNvPr id="1" name=""/>
        <p:cNvGrpSpPr/>
        <p:nvPr/>
      </p:nvGrpSpPr>
      <p:grpSpPr>
        <a:xfrm>
          <a:off x="0" y="0"/>
          <a:ext cx="0" cy="0"/>
          <a:chOff x="0" y="0"/>
          <a:chExt cx="0" cy="0"/>
        </a:xfrm>
      </p:grpSpPr>
      <p:sp>
        <p:nvSpPr>
          <p:cNvPr id="20" name="Text Placeholder 5">
            <a:extLst>
              <a:ext uri="{FF2B5EF4-FFF2-40B4-BE49-F238E27FC236}">
                <a16:creationId xmlns:a16="http://schemas.microsoft.com/office/drawing/2014/main" id="{C8D7429E-9D88-0542-8500-32DCDE9F0BDC}"/>
              </a:ext>
            </a:extLst>
          </p:cNvPr>
          <p:cNvSpPr>
            <a:spLocks noGrp="1"/>
          </p:cNvSpPr>
          <p:nvPr>
            <p:ph type="body" sz="quarter" idx="15" hasCustomPrompt="1"/>
          </p:nvPr>
        </p:nvSpPr>
        <p:spPr>
          <a:xfrm>
            <a:off x="947001" y="429503"/>
            <a:ext cx="8651060" cy="213595"/>
          </a:xfrm>
          <a:prstGeom prst="rect">
            <a:avLst/>
          </a:prstGeom>
        </p:spPr>
        <p:txBody>
          <a:bodyPr vert="horz" lIns="0" tIns="0" rIns="0" bIns="0" rtlCol="0">
            <a:noAutofit/>
          </a:bodyPr>
          <a:lstStyle>
            <a:lvl1pPr marL="0" indent="0">
              <a:buNone/>
              <a:defRPr lang="en-US" sz="900" b="0" i="0" kern="0" cap="all" spc="251" baseline="0" dirty="0">
                <a:solidFill>
                  <a:schemeClr val="bg2"/>
                </a:solidFill>
                <a:latin typeface="Open Sans" panose="020B0606030504020204" pitchFamily="34" charset="0"/>
                <a:ea typeface="Nexa Black" charset="0"/>
                <a:cs typeface="Nexa Black" charset="0"/>
              </a:defRPr>
            </a:lvl1pPr>
          </a:lstStyle>
          <a:p>
            <a:pPr marL="228589" lvl="0" indent="-228589"/>
            <a:r>
              <a:rPr lang="en-US"/>
              <a:t>Click to Add BREADCRUMBS</a:t>
            </a:r>
          </a:p>
        </p:txBody>
      </p:sp>
      <p:sp>
        <p:nvSpPr>
          <p:cNvPr id="5" name="Title 4">
            <a:extLst>
              <a:ext uri="{FF2B5EF4-FFF2-40B4-BE49-F238E27FC236}">
                <a16:creationId xmlns:a16="http://schemas.microsoft.com/office/drawing/2014/main" id="{1DE14F8C-FCE3-AF40-8A34-0355865BCAE3}"/>
              </a:ext>
            </a:extLst>
          </p:cNvPr>
          <p:cNvSpPr>
            <a:spLocks noGrp="1"/>
          </p:cNvSpPr>
          <p:nvPr>
            <p:ph type="title"/>
          </p:nvPr>
        </p:nvSpPr>
        <p:spPr>
          <a:xfrm>
            <a:off x="914400" y="670562"/>
            <a:ext cx="10363200" cy="613489"/>
          </a:xfrm>
        </p:spPr>
        <p:txBody>
          <a:bodyPr/>
          <a:lstStyle/>
          <a:p>
            <a:r>
              <a:rPr lang="en-US"/>
              <a:t>Click to edit Master title style</a:t>
            </a:r>
          </a:p>
        </p:txBody>
      </p:sp>
      <p:sp>
        <p:nvSpPr>
          <p:cNvPr id="9" name="Text Placeholder 2">
            <a:extLst>
              <a:ext uri="{FF2B5EF4-FFF2-40B4-BE49-F238E27FC236}">
                <a16:creationId xmlns:a16="http://schemas.microsoft.com/office/drawing/2014/main" id="{F516E7B8-D65E-5C42-8FE9-09F5B73454CA}"/>
              </a:ext>
            </a:extLst>
          </p:cNvPr>
          <p:cNvSpPr>
            <a:spLocks noGrp="1"/>
          </p:cNvSpPr>
          <p:nvPr>
            <p:ph type="body" sz="quarter" idx="17"/>
          </p:nvPr>
        </p:nvSpPr>
        <p:spPr>
          <a:xfrm>
            <a:off x="929269" y="1300393"/>
            <a:ext cx="10363200" cy="814916"/>
          </a:xfrm>
        </p:spPr>
        <p:txBody>
          <a:bodyPr vert="horz" lIns="0" tIns="0" rIns="0" bIns="0" rtlCol="0">
            <a:noAutofit/>
          </a:bodyPr>
          <a:lstStyle>
            <a:lvl1pPr>
              <a:defRPr lang="en-US" sz="2133" b="0" i="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lvl="0" indent="0">
              <a:buNone/>
            </a:pPr>
            <a:r>
              <a:rPr lang="en-US"/>
              <a:t>Click to edit Master text styles</a:t>
            </a:r>
          </a:p>
        </p:txBody>
      </p:sp>
      <p:sp>
        <p:nvSpPr>
          <p:cNvPr id="10" name="Content Placeholder 3">
            <a:extLst>
              <a:ext uri="{FF2B5EF4-FFF2-40B4-BE49-F238E27FC236}">
                <a16:creationId xmlns:a16="http://schemas.microsoft.com/office/drawing/2014/main" id="{3CF8E73E-56CA-D441-9734-408CB7918A9F}"/>
              </a:ext>
            </a:extLst>
          </p:cNvPr>
          <p:cNvSpPr>
            <a:spLocks noGrp="1"/>
          </p:cNvSpPr>
          <p:nvPr>
            <p:ph sz="half" idx="16" hasCustomPrompt="1"/>
          </p:nvPr>
        </p:nvSpPr>
        <p:spPr>
          <a:xfrm>
            <a:off x="914400" y="3002844"/>
            <a:ext cx="3169920" cy="2863120"/>
          </a:xfrm>
        </p:spPr>
        <p:txBody>
          <a:bodyPr/>
          <a:lstStyle>
            <a:lvl1pPr algn="ctr">
              <a:defRPr sz="16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165096" indent="-165096">
              <a:spcAft>
                <a:spcPts val="133"/>
              </a:spcAft>
              <a:buClr>
                <a:schemeClr val="tx1"/>
              </a:buClr>
              <a:buSzPct val="80000"/>
              <a:tabLst/>
              <a:defRPr sz="1333"/>
            </a:lvl2pPr>
            <a:lvl5pPr marL="10584" marR="0" indent="0" algn="l" defTabSz="1219170" rtl="0" eaLnBrk="1" fontAlgn="auto" latinLnBrk="0" hangingPunct="1">
              <a:lnSpc>
                <a:spcPct val="100000"/>
              </a:lnSpc>
              <a:spcBef>
                <a:spcPts val="800"/>
              </a:spcBef>
              <a:spcAft>
                <a:spcPts val="400"/>
              </a:spcAft>
              <a:buClr>
                <a:srgbClr val="000000"/>
              </a:buClr>
              <a:buSzTx/>
              <a:buFont typeface="System Font Regular"/>
              <a:buNone/>
              <a:tabLst/>
              <a:defRPr/>
            </a:lvl5pPr>
          </a:lstStyle>
          <a:p>
            <a:pPr lvl="0"/>
            <a:r>
              <a:rPr lang="en-US"/>
              <a:t>Click to edit </a:t>
            </a:r>
            <a:br>
              <a:rPr lang="en-US"/>
            </a:br>
            <a:r>
              <a:rPr lang="en-US"/>
              <a:t>Master text styles</a:t>
            </a:r>
          </a:p>
          <a:p>
            <a:pPr lvl="1"/>
            <a:r>
              <a:rPr lang="en-US"/>
              <a:t>Second level</a:t>
            </a:r>
          </a:p>
        </p:txBody>
      </p:sp>
      <p:sp>
        <p:nvSpPr>
          <p:cNvPr id="13" name="Content Placeholder 3">
            <a:extLst>
              <a:ext uri="{FF2B5EF4-FFF2-40B4-BE49-F238E27FC236}">
                <a16:creationId xmlns:a16="http://schemas.microsoft.com/office/drawing/2014/main" id="{6C121899-82E2-3B43-906D-620381E31A36}"/>
              </a:ext>
            </a:extLst>
          </p:cNvPr>
          <p:cNvSpPr>
            <a:spLocks noGrp="1"/>
          </p:cNvSpPr>
          <p:nvPr>
            <p:ph sz="half" idx="19" hasCustomPrompt="1"/>
          </p:nvPr>
        </p:nvSpPr>
        <p:spPr>
          <a:xfrm>
            <a:off x="4472940" y="3002844"/>
            <a:ext cx="3169920" cy="2863120"/>
          </a:xfrm>
        </p:spPr>
        <p:txBody>
          <a:bodyPr/>
          <a:lstStyle>
            <a:lvl1pPr algn="ctr">
              <a:defRPr sz="16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165096" indent="-165096">
              <a:spcAft>
                <a:spcPts val="133"/>
              </a:spcAft>
              <a:buClr>
                <a:schemeClr val="tx1"/>
              </a:buClr>
              <a:buSzPct val="80000"/>
              <a:tabLst/>
              <a:defRPr sz="1333"/>
            </a:lvl2pPr>
            <a:lvl5pPr marL="10584" marR="0" indent="0" algn="l" defTabSz="1219170" rtl="0" eaLnBrk="1" fontAlgn="auto" latinLnBrk="0" hangingPunct="1">
              <a:lnSpc>
                <a:spcPct val="100000"/>
              </a:lnSpc>
              <a:spcBef>
                <a:spcPts val="800"/>
              </a:spcBef>
              <a:spcAft>
                <a:spcPts val="400"/>
              </a:spcAft>
              <a:buClr>
                <a:srgbClr val="000000"/>
              </a:buClr>
              <a:buSzTx/>
              <a:buFont typeface="System Font Regular"/>
              <a:buNone/>
              <a:tabLst/>
              <a:defRPr/>
            </a:lvl5pPr>
          </a:lstStyle>
          <a:p>
            <a:pPr lvl="0"/>
            <a:r>
              <a:rPr lang="en-US"/>
              <a:t>Click to edit </a:t>
            </a:r>
            <a:br>
              <a:rPr lang="en-US"/>
            </a:br>
            <a:r>
              <a:rPr lang="en-US"/>
              <a:t>Master text styles</a:t>
            </a:r>
          </a:p>
          <a:p>
            <a:pPr lvl="1"/>
            <a:r>
              <a:rPr lang="en-US"/>
              <a:t>Second level</a:t>
            </a:r>
          </a:p>
        </p:txBody>
      </p:sp>
      <p:sp>
        <p:nvSpPr>
          <p:cNvPr id="14" name="Content Placeholder 3">
            <a:extLst>
              <a:ext uri="{FF2B5EF4-FFF2-40B4-BE49-F238E27FC236}">
                <a16:creationId xmlns:a16="http://schemas.microsoft.com/office/drawing/2014/main" id="{2E89F3BC-CEC6-2043-9A23-13070CF8CF74}"/>
              </a:ext>
            </a:extLst>
          </p:cNvPr>
          <p:cNvSpPr>
            <a:spLocks noGrp="1"/>
          </p:cNvSpPr>
          <p:nvPr>
            <p:ph sz="half" idx="20" hasCustomPrompt="1"/>
          </p:nvPr>
        </p:nvSpPr>
        <p:spPr>
          <a:xfrm>
            <a:off x="8031481" y="3002844"/>
            <a:ext cx="3169920" cy="2863120"/>
          </a:xfrm>
        </p:spPr>
        <p:txBody>
          <a:bodyPr/>
          <a:lstStyle>
            <a:lvl1pPr algn="ctr">
              <a:defRPr sz="16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165096" indent="-165096">
              <a:spcAft>
                <a:spcPts val="133"/>
              </a:spcAft>
              <a:buClr>
                <a:schemeClr val="tx1"/>
              </a:buClr>
              <a:buSzPct val="80000"/>
              <a:buFont typeface="System Font Regular"/>
              <a:buChar char="●"/>
              <a:tabLst/>
              <a:defRPr sz="1333"/>
            </a:lvl2pPr>
            <a:lvl5pPr marL="10584" marR="0" indent="0" algn="l" defTabSz="1219170" rtl="0" eaLnBrk="1" fontAlgn="auto" latinLnBrk="0" hangingPunct="1">
              <a:lnSpc>
                <a:spcPct val="100000"/>
              </a:lnSpc>
              <a:spcBef>
                <a:spcPts val="800"/>
              </a:spcBef>
              <a:spcAft>
                <a:spcPts val="400"/>
              </a:spcAft>
              <a:buClr>
                <a:srgbClr val="000000"/>
              </a:buClr>
              <a:buSzTx/>
              <a:buFont typeface="System Font Regular"/>
              <a:buNone/>
              <a:tabLst/>
              <a:defRPr/>
            </a:lvl5pPr>
          </a:lstStyle>
          <a:p>
            <a:pPr lvl="0"/>
            <a:r>
              <a:rPr lang="en-US"/>
              <a:t>Click to edit </a:t>
            </a:r>
            <a:br>
              <a:rPr lang="en-US"/>
            </a:br>
            <a:r>
              <a:rPr lang="en-US"/>
              <a:t>Master text styles</a:t>
            </a:r>
          </a:p>
          <a:p>
            <a:pPr lvl="1"/>
            <a:r>
              <a:rPr lang="en-US"/>
              <a:t>Second level</a:t>
            </a:r>
          </a:p>
        </p:txBody>
      </p:sp>
      <p:sp>
        <p:nvSpPr>
          <p:cNvPr id="15" name="Text Placeholder 2">
            <a:extLst>
              <a:ext uri="{FF2B5EF4-FFF2-40B4-BE49-F238E27FC236}">
                <a16:creationId xmlns:a16="http://schemas.microsoft.com/office/drawing/2014/main" id="{E46F0DA5-80C1-4B41-8970-26559D607A6B}"/>
              </a:ext>
            </a:extLst>
          </p:cNvPr>
          <p:cNvSpPr>
            <a:spLocks noGrp="1"/>
          </p:cNvSpPr>
          <p:nvPr>
            <p:ph type="body" sz="quarter" idx="21" hasCustomPrompt="1"/>
          </p:nvPr>
        </p:nvSpPr>
        <p:spPr>
          <a:xfrm>
            <a:off x="3498851" y="5996272"/>
            <a:ext cx="4891616" cy="247649"/>
          </a:xfrm>
        </p:spPr>
        <p:txBody>
          <a:bodyPr/>
          <a:lstStyle>
            <a:lvl1pPr algn="ctr">
              <a:defRPr sz="1467" i="1">
                <a:solidFill>
                  <a:schemeClr val="tx1"/>
                </a:solidFill>
              </a:defRPr>
            </a:lvl1pPr>
          </a:lstStyle>
          <a:p>
            <a:pPr lvl="0"/>
            <a:r>
              <a:rPr lang="en-US"/>
              <a:t>Each workstream is happening in parallel.</a:t>
            </a:r>
          </a:p>
        </p:txBody>
      </p:sp>
      <p:sp>
        <p:nvSpPr>
          <p:cNvPr id="16" name="Text Placeholder 5">
            <a:extLst>
              <a:ext uri="{FF2B5EF4-FFF2-40B4-BE49-F238E27FC236}">
                <a16:creationId xmlns:a16="http://schemas.microsoft.com/office/drawing/2014/main" id="{5C1770E7-D933-1F4D-8122-7C749BDB4EE2}"/>
              </a:ext>
            </a:extLst>
          </p:cNvPr>
          <p:cNvSpPr>
            <a:spLocks noGrp="1"/>
          </p:cNvSpPr>
          <p:nvPr>
            <p:ph type="body" sz="quarter" idx="22" hasCustomPrompt="1"/>
          </p:nvPr>
        </p:nvSpPr>
        <p:spPr>
          <a:xfrm>
            <a:off x="8218844" y="395344"/>
            <a:ext cx="3058757" cy="450925"/>
          </a:xfrm>
          <a:solidFill>
            <a:schemeClr val="accent5">
              <a:lumMod val="20000"/>
              <a:lumOff val="80000"/>
            </a:schemeClr>
          </a:solidFill>
        </p:spPr>
        <p:txBody>
          <a:bodyPr lIns="91440" tIns="91440" rIns="91440" bIns="91440" anchor="ctr"/>
          <a:lstStyle>
            <a:lvl1pPr algn="ctr">
              <a:defRPr sz="16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Updated Deliverable Tracker</a:t>
            </a:r>
          </a:p>
        </p:txBody>
      </p:sp>
    </p:spTree>
    <p:extLst>
      <p:ext uri="{BB962C8B-B14F-4D97-AF65-F5344CB8AC3E}">
        <p14:creationId xmlns:p14="http://schemas.microsoft.com/office/powerpoint/2010/main" val="35149791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print Only - Portfolio">
    <p:spTree>
      <p:nvGrpSpPr>
        <p:cNvPr id="1" name=""/>
        <p:cNvGrpSpPr/>
        <p:nvPr/>
      </p:nvGrpSpPr>
      <p:grpSpPr>
        <a:xfrm>
          <a:off x="0" y="0"/>
          <a:ext cx="0" cy="0"/>
          <a:chOff x="0" y="0"/>
          <a:chExt cx="0" cy="0"/>
        </a:xfrm>
      </p:grpSpPr>
      <p:sp>
        <p:nvSpPr>
          <p:cNvPr id="20" name="Text Placeholder 5">
            <a:extLst>
              <a:ext uri="{FF2B5EF4-FFF2-40B4-BE49-F238E27FC236}">
                <a16:creationId xmlns:a16="http://schemas.microsoft.com/office/drawing/2014/main" id="{914A32C9-F6BF-2C45-90C0-7CA6BF9986C4}"/>
              </a:ext>
            </a:extLst>
          </p:cNvPr>
          <p:cNvSpPr>
            <a:spLocks noGrp="1"/>
          </p:cNvSpPr>
          <p:nvPr>
            <p:ph type="body" sz="quarter" idx="15" hasCustomPrompt="1"/>
          </p:nvPr>
        </p:nvSpPr>
        <p:spPr>
          <a:xfrm>
            <a:off x="947001" y="429503"/>
            <a:ext cx="8651060" cy="213595"/>
          </a:xfrm>
          <a:prstGeom prst="rect">
            <a:avLst/>
          </a:prstGeom>
        </p:spPr>
        <p:txBody>
          <a:bodyPr vert="horz" lIns="0" tIns="0" rIns="0" bIns="0" rtlCol="0">
            <a:noAutofit/>
          </a:bodyPr>
          <a:lstStyle>
            <a:lvl1pPr marL="0" indent="0">
              <a:buNone/>
              <a:defRPr lang="en-US" sz="900" b="0" i="0" kern="0" cap="all" spc="251" baseline="0" dirty="0">
                <a:solidFill>
                  <a:schemeClr val="bg2"/>
                </a:solidFill>
                <a:latin typeface="Open Sans" panose="020B0606030504020204" pitchFamily="34" charset="0"/>
                <a:ea typeface="Nexa Black" charset="0"/>
                <a:cs typeface="Nexa Black" charset="0"/>
              </a:defRPr>
            </a:lvl1pPr>
          </a:lstStyle>
          <a:p>
            <a:pPr marL="228589" lvl="0" indent="-228589"/>
            <a:r>
              <a:rPr lang="en-US"/>
              <a:t>Click to Add BREADCRUMBS</a:t>
            </a:r>
          </a:p>
        </p:txBody>
      </p:sp>
      <p:sp>
        <p:nvSpPr>
          <p:cNvPr id="2" name="Title 1"/>
          <p:cNvSpPr>
            <a:spLocks noGrp="1"/>
          </p:cNvSpPr>
          <p:nvPr>
            <p:ph type="title" hasCustomPrompt="1"/>
          </p:nvPr>
        </p:nvSpPr>
        <p:spPr>
          <a:xfrm>
            <a:off x="934933" y="672670"/>
            <a:ext cx="5161067" cy="958009"/>
          </a:xfrm>
          <a:prstGeom prst="rect">
            <a:avLst/>
          </a:prstGeom>
        </p:spPr>
        <p:txBody>
          <a:bodyPr vert="horz" lIns="0" tIns="45720" rIns="0" bIns="0" rtlCol="0" anchor="t" anchorCtr="0">
            <a:noAutofit/>
          </a:bodyPr>
          <a:lstStyle>
            <a:lvl1pPr>
              <a:lnSpc>
                <a:spcPct val="100000"/>
              </a:lnSpc>
              <a:defRPr lang="en-US" sz="2133" b="0" i="0" u="none" strike="noStrike" cap="none" dirty="0">
                <a:solidFill>
                  <a:schemeClr val="bg2"/>
                </a:solidFill>
                <a:latin typeface="MerriweatherLight" panose="02060503050406030704" pitchFamily="18" charset="0"/>
                <a:ea typeface="Open Sans" panose="020B0606030504020204" pitchFamily="34" charset="0"/>
                <a:cs typeface="Open Sans" panose="020B0606030504020204" pitchFamily="34" charset="0"/>
                <a:sym typeface="Arial"/>
              </a:defRPr>
            </a:lvl1pPr>
          </a:lstStyle>
          <a:p>
            <a:pPr lvl="0" defTabSz="685766">
              <a:lnSpc>
                <a:spcPct val="85000"/>
              </a:lnSpc>
            </a:pPr>
            <a:r>
              <a:rPr lang="en-US"/>
              <a:t>Click to edit </a:t>
            </a:r>
            <a:br>
              <a:rPr lang="en-US"/>
            </a:br>
            <a:r>
              <a:rPr lang="en-US"/>
              <a:t>Master </a:t>
            </a:r>
            <a:br>
              <a:rPr lang="en-US"/>
            </a:br>
            <a:r>
              <a:rPr lang="en-US"/>
              <a:t>title style</a:t>
            </a:r>
          </a:p>
        </p:txBody>
      </p:sp>
      <p:sp>
        <p:nvSpPr>
          <p:cNvPr id="18" name="Text Placeholder 15">
            <a:extLst>
              <a:ext uri="{FF2B5EF4-FFF2-40B4-BE49-F238E27FC236}">
                <a16:creationId xmlns:a16="http://schemas.microsoft.com/office/drawing/2014/main" id="{317986EF-5749-0747-9939-7BDF183BCD61}"/>
              </a:ext>
            </a:extLst>
          </p:cNvPr>
          <p:cNvSpPr>
            <a:spLocks noGrp="1"/>
          </p:cNvSpPr>
          <p:nvPr>
            <p:ph type="body" sz="quarter" idx="20" hasCustomPrompt="1"/>
          </p:nvPr>
        </p:nvSpPr>
        <p:spPr>
          <a:xfrm>
            <a:off x="914400" y="2042160"/>
            <a:ext cx="5181600" cy="624841"/>
          </a:xfrm>
          <a:noFill/>
        </p:spPr>
        <p:txBody>
          <a:bodyPr lIns="0" tIns="0" rIns="0" bIns="0" numCol="2" spcCol="182880"/>
          <a:lstStyle>
            <a:lvl1pPr marL="247644" indent="-228594">
              <a:spcBef>
                <a:spcPts val="0"/>
              </a:spcBef>
              <a:spcAft>
                <a:spcPts val="400"/>
              </a:spcAft>
              <a:buClr>
                <a:schemeClr val="tx2">
                  <a:lumMod val="75000"/>
                </a:schemeClr>
              </a:buClr>
              <a:buFont typeface="System Font Regular"/>
              <a:buChar char="●"/>
              <a:tabLst/>
              <a:defRPr sz="1200" b="0" i="1">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a:t>
            </a:r>
          </a:p>
        </p:txBody>
      </p:sp>
      <p:sp>
        <p:nvSpPr>
          <p:cNvPr id="17" name="Text Placeholder 15">
            <a:extLst>
              <a:ext uri="{FF2B5EF4-FFF2-40B4-BE49-F238E27FC236}">
                <a16:creationId xmlns:a16="http://schemas.microsoft.com/office/drawing/2014/main" id="{1FC76977-C866-AB41-849A-17E02696DB7F}"/>
              </a:ext>
            </a:extLst>
          </p:cNvPr>
          <p:cNvSpPr>
            <a:spLocks noGrp="1"/>
          </p:cNvSpPr>
          <p:nvPr>
            <p:ph type="body" sz="quarter" idx="19" hasCustomPrompt="1"/>
          </p:nvPr>
        </p:nvSpPr>
        <p:spPr>
          <a:xfrm>
            <a:off x="6705600" y="381000"/>
            <a:ext cx="4572000" cy="1524000"/>
          </a:xfrm>
          <a:solidFill>
            <a:schemeClr val="tx2"/>
          </a:solidFill>
        </p:spPr>
        <p:txBody>
          <a:bodyPr lIns="91440" tIns="91440" rIns="91440" bIns="91440"/>
          <a:lstStyle>
            <a:lvl1pPr>
              <a:spcBef>
                <a:spcPts val="0"/>
              </a:spcBef>
              <a:spcAft>
                <a:spcPts val="267"/>
              </a:spcAft>
              <a:defRPr sz="1067"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Status: On Track</a:t>
            </a:r>
          </a:p>
          <a:p>
            <a:pPr lvl="0"/>
            <a:r>
              <a:rPr lang="en-US"/>
              <a:t>Stakeholders: Kate Darling, Lashanda Hodge</a:t>
            </a:r>
          </a:p>
          <a:p>
            <a:pPr lvl="0"/>
            <a:r>
              <a:rPr lang="en-US"/>
              <a:t>HUD Project Lead: Effie Russell</a:t>
            </a:r>
          </a:p>
          <a:p>
            <a:pPr lvl="0"/>
            <a:r>
              <a:rPr lang="en-US"/>
              <a:t>Booz Allen Project Lead: Jenna Petersen</a:t>
            </a:r>
          </a:p>
          <a:p>
            <a:pPr lvl="0"/>
            <a:r>
              <a:rPr lang="en-US"/>
              <a:t>Project Team: Katie-Coral Sicora, Bridget Soldan, Courtney </a:t>
            </a:r>
            <a:r>
              <a:rPr lang="en-US" err="1"/>
              <a:t>Burgwyn</a:t>
            </a:r>
            <a:r>
              <a:rPr lang="en-US"/>
              <a:t>, Santiago </a:t>
            </a:r>
            <a:r>
              <a:rPr lang="en-US" err="1"/>
              <a:t>Milian</a:t>
            </a:r>
            <a:endParaRPr lang="en-US"/>
          </a:p>
        </p:txBody>
      </p:sp>
      <p:sp>
        <p:nvSpPr>
          <p:cNvPr id="22" name="Table Placeholder 21">
            <a:extLst>
              <a:ext uri="{FF2B5EF4-FFF2-40B4-BE49-F238E27FC236}">
                <a16:creationId xmlns:a16="http://schemas.microsoft.com/office/drawing/2014/main" id="{BD0B2A5A-4DB6-5540-8781-B666CEE56F9C}"/>
              </a:ext>
            </a:extLst>
          </p:cNvPr>
          <p:cNvSpPr>
            <a:spLocks noGrp="1"/>
          </p:cNvSpPr>
          <p:nvPr>
            <p:ph type="tbl" sz="quarter" idx="21"/>
          </p:nvPr>
        </p:nvSpPr>
        <p:spPr>
          <a:xfrm>
            <a:off x="914400" y="3429000"/>
            <a:ext cx="10363200" cy="2743200"/>
          </a:xfrm>
        </p:spPr>
        <p:txBody>
          <a:bodyPr/>
          <a:lstStyle/>
          <a:p>
            <a:endParaRPr lang="en-US"/>
          </a:p>
        </p:txBody>
      </p:sp>
    </p:spTree>
    <p:extLst>
      <p:ext uri="{BB962C8B-B14F-4D97-AF65-F5344CB8AC3E}">
        <p14:creationId xmlns:p14="http://schemas.microsoft.com/office/powerpoint/2010/main" val="7953004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print Only - Sample">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7A9A9C55-419A-1D47-9395-B216A9C2E8E5}"/>
              </a:ext>
            </a:extLst>
          </p:cNvPr>
          <p:cNvSpPr>
            <a:spLocks noGrp="1"/>
          </p:cNvSpPr>
          <p:nvPr>
            <p:ph type="body" sz="quarter" idx="15" hasCustomPrompt="1"/>
          </p:nvPr>
        </p:nvSpPr>
        <p:spPr>
          <a:xfrm>
            <a:off x="947000" y="429502"/>
            <a:ext cx="10363200" cy="271537"/>
          </a:xfrm>
          <a:prstGeom prst="rect">
            <a:avLst/>
          </a:prstGeom>
        </p:spPr>
        <p:txBody>
          <a:bodyPr vert="horz" lIns="0" tIns="0" rIns="0" bIns="0" rtlCol="0">
            <a:noAutofit/>
          </a:bodyPr>
          <a:lstStyle>
            <a:lvl1pPr marL="0" indent="0">
              <a:buNone/>
              <a:defRPr lang="en-US" sz="900" b="0" i="0" kern="0" cap="all" spc="251" baseline="0" dirty="0">
                <a:solidFill>
                  <a:schemeClr val="bg2"/>
                </a:solidFill>
                <a:latin typeface="Open Sans" panose="020B0606030504020204" pitchFamily="34" charset="0"/>
                <a:ea typeface="Nexa Black" charset="0"/>
                <a:cs typeface="Nexa Black" charset="0"/>
              </a:defRPr>
            </a:lvl1pPr>
          </a:lstStyle>
          <a:p>
            <a:pPr marL="228589" lvl="0" indent="-228589"/>
            <a:r>
              <a:rPr lang="en-US"/>
              <a:t>Click to Add BREADCRUMBS</a:t>
            </a:r>
          </a:p>
        </p:txBody>
      </p:sp>
      <p:sp>
        <p:nvSpPr>
          <p:cNvPr id="16" name="Title 1">
            <a:extLst>
              <a:ext uri="{FF2B5EF4-FFF2-40B4-BE49-F238E27FC236}">
                <a16:creationId xmlns:a16="http://schemas.microsoft.com/office/drawing/2014/main" id="{A9520617-586D-E340-9982-23A301944896}"/>
              </a:ext>
            </a:extLst>
          </p:cNvPr>
          <p:cNvSpPr>
            <a:spLocks noGrp="1"/>
          </p:cNvSpPr>
          <p:nvPr>
            <p:ph type="title"/>
          </p:nvPr>
        </p:nvSpPr>
        <p:spPr>
          <a:xfrm>
            <a:off x="934933" y="733630"/>
            <a:ext cx="10342667" cy="363649"/>
          </a:xfrm>
          <a:prstGeom prst="rect">
            <a:avLst/>
          </a:prstGeom>
        </p:spPr>
        <p:txBody>
          <a:bodyPr vert="horz" lIns="0" tIns="45720" rIns="0" bIns="0" rtlCol="0" anchor="t" anchorCtr="0">
            <a:noAutofit/>
          </a:bodyPr>
          <a:lstStyle>
            <a:lvl1pPr>
              <a:lnSpc>
                <a:spcPct val="100000"/>
              </a:lnSpc>
              <a:defRPr lang="en-US" sz="2133" b="1" i="0" spc="-75" dirty="0">
                <a:solidFill>
                  <a:schemeClr val="accent6"/>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defTabSz="685766">
              <a:lnSpc>
                <a:spcPct val="85000"/>
              </a:lnSpc>
            </a:pPr>
            <a:r>
              <a:rPr lang="en-US"/>
              <a:t>Click to edit Master title style</a:t>
            </a:r>
          </a:p>
        </p:txBody>
      </p:sp>
      <p:sp>
        <p:nvSpPr>
          <p:cNvPr id="4" name="Picture Placeholder 3">
            <a:extLst>
              <a:ext uri="{FF2B5EF4-FFF2-40B4-BE49-F238E27FC236}">
                <a16:creationId xmlns:a16="http://schemas.microsoft.com/office/drawing/2014/main" id="{07BF6981-E483-D243-B1EA-6E779C9F8C22}"/>
              </a:ext>
            </a:extLst>
          </p:cNvPr>
          <p:cNvSpPr>
            <a:spLocks noGrp="1"/>
          </p:cNvSpPr>
          <p:nvPr>
            <p:ph type="pic" sz="quarter" idx="23"/>
          </p:nvPr>
        </p:nvSpPr>
        <p:spPr>
          <a:xfrm>
            <a:off x="914400" y="1905000"/>
            <a:ext cx="4572000" cy="2590800"/>
          </a:xfrm>
        </p:spPr>
        <p:txBody>
          <a:bodyPr/>
          <a:lstStyle/>
          <a:p>
            <a:endParaRPr lang="en-US"/>
          </a:p>
        </p:txBody>
      </p:sp>
      <p:sp>
        <p:nvSpPr>
          <p:cNvPr id="10" name="Text Placeholder 9">
            <a:extLst>
              <a:ext uri="{FF2B5EF4-FFF2-40B4-BE49-F238E27FC236}">
                <a16:creationId xmlns:a16="http://schemas.microsoft.com/office/drawing/2014/main" id="{E18664AE-7D93-4442-8D82-4342B7C4B7CF}"/>
              </a:ext>
            </a:extLst>
          </p:cNvPr>
          <p:cNvSpPr>
            <a:spLocks noGrp="1"/>
          </p:cNvSpPr>
          <p:nvPr>
            <p:ph type="body" sz="quarter" idx="25" hasCustomPrompt="1"/>
          </p:nvPr>
        </p:nvSpPr>
        <p:spPr>
          <a:xfrm>
            <a:off x="914400" y="4876800"/>
            <a:ext cx="4572000" cy="1295400"/>
          </a:xfrm>
        </p:spPr>
        <p:txBody>
          <a:bodyPr/>
          <a:lstStyle>
            <a:lvl1pPr>
              <a:spcAft>
                <a:spcPts val="400"/>
              </a:spcAft>
              <a:defRPr lang="en-US" sz="1400" b="1" i="0" u="none" strike="noStrike" cap="none" dirty="0" smtClean="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defRPr>
            </a:lvl1pPr>
            <a:lvl2pPr marL="10584" indent="0">
              <a:spcAft>
                <a:spcPts val="400"/>
              </a:spcAft>
              <a:buNone/>
              <a:tabLst/>
              <a:defRPr lang="en-US" sz="1400" b="0" i="0" u="none" strike="noStrike" cap="none" dirty="0" smtClean="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defRPr>
            </a:lvl2pPr>
            <a:lvl5pPr>
              <a:defRPr u="sng">
                <a:solidFill>
                  <a:srgbClr val="005CB9"/>
                </a:solidFill>
              </a:defRPr>
            </a:lvl5pPr>
          </a:lstStyle>
          <a:p>
            <a:pPr marL="0" marR="0" lvl="0" indent="0" algn="l" rtl="0" eaLnBrk="1" hangingPunct="1">
              <a:lnSpc>
                <a:spcPct val="100000"/>
              </a:lnSpc>
              <a:spcBef>
                <a:spcPts val="800"/>
              </a:spcBef>
              <a:spcAft>
                <a:spcPts val="400"/>
              </a:spcAft>
              <a:buClr>
                <a:srgbClr val="000000"/>
              </a:buClr>
              <a:buFont typeface="System Font Regular"/>
              <a:buNone/>
              <a:tabLst/>
            </a:pPr>
            <a:r>
              <a:rPr lang="en-US"/>
              <a:t>Link to Deliverable</a:t>
            </a:r>
          </a:p>
          <a:p>
            <a:pPr marR="0" lvl="1" algn="l" rtl="0" eaLnBrk="1" hangingPunct="1">
              <a:lnSpc>
                <a:spcPct val="100000"/>
              </a:lnSpc>
              <a:spcBef>
                <a:spcPts val="0"/>
              </a:spcBef>
              <a:spcAft>
                <a:spcPts val="0"/>
              </a:spcAft>
              <a:buClr>
                <a:srgbClr val="000000"/>
              </a:buClr>
              <a:buFont typeface="Arial"/>
            </a:pPr>
            <a:r>
              <a:rPr lang="en-US"/>
              <a:t>Description of Deliverable</a:t>
            </a:r>
          </a:p>
        </p:txBody>
      </p:sp>
      <p:sp>
        <p:nvSpPr>
          <p:cNvPr id="21" name="Picture Placeholder 3">
            <a:extLst>
              <a:ext uri="{FF2B5EF4-FFF2-40B4-BE49-F238E27FC236}">
                <a16:creationId xmlns:a16="http://schemas.microsoft.com/office/drawing/2014/main" id="{7E96EDA2-EDA2-2747-B740-A66C0FE320F9}"/>
              </a:ext>
            </a:extLst>
          </p:cNvPr>
          <p:cNvSpPr>
            <a:spLocks noGrp="1"/>
          </p:cNvSpPr>
          <p:nvPr>
            <p:ph type="pic" sz="quarter" idx="24"/>
          </p:nvPr>
        </p:nvSpPr>
        <p:spPr>
          <a:xfrm>
            <a:off x="6705600" y="1905000"/>
            <a:ext cx="4572000" cy="2590800"/>
          </a:xfrm>
        </p:spPr>
        <p:txBody>
          <a:bodyPr/>
          <a:lstStyle/>
          <a:p>
            <a:endParaRPr lang="en-US"/>
          </a:p>
        </p:txBody>
      </p:sp>
      <p:sp>
        <p:nvSpPr>
          <p:cNvPr id="22" name="Text Placeholder 9">
            <a:extLst>
              <a:ext uri="{FF2B5EF4-FFF2-40B4-BE49-F238E27FC236}">
                <a16:creationId xmlns:a16="http://schemas.microsoft.com/office/drawing/2014/main" id="{9862B8AE-89BE-6A42-9DC8-C163ED1A4E1C}"/>
              </a:ext>
            </a:extLst>
          </p:cNvPr>
          <p:cNvSpPr>
            <a:spLocks noGrp="1"/>
          </p:cNvSpPr>
          <p:nvPr>
            <p:ph type="body" sz="quarter" idx="26" hasCustomPrompt="1"/>
          </p:nvPr>
        </p:nvSpPr>
        <p:spPr>
          <a:xfrm>
            <a:off x="6705600" y="4876800"/>
            <a:ext cx="4572000" cy="1295400"/>
          </a:xfrm>
        </p:spPr>
        <p:txBody>
          <a:bodyPr/>
          <a:lstStyle>
            <a:lvl1pPr>
              <a:spcAft>
                <a:spcPts val="400"/>
              </a:spcAft>
              <a:defRPr lang="en-US" sz="1400" b="1" i="0" u="none" strike="noStrike" cap="none" dirty="0" smtClean="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defRPr>
            </a:lvl1pPr>
            <a:lvl2pPr marL="10584" indent="0">
              <a:spcAft>
                <a:spcPts val="400"/>
              </a:spcAft>
              <a:buNone/>
              <a:tabLst/>
              <a:defRPr lang="en-US" sz="1400" b="0" i="0" u="none" strike="noStrike" cap="none" dirty="0" smtClean="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defRPr>
            </a:lvl2pPr>
            <a:lvl5pPr>
              <a:defRPr u="sng">
                <a:solidFill>
                  <a:srgbClr val="005CB9"/>
                </a:solidFill>
              </a:defRPr>
            </a:lvl5pPr>
          </a:lstStyle>
          <a:p>
            <a:pPr marL="0" marR="0" lvl="0" indent="0" algn="l" rtl="0" eaLnBrk="1" hangingPunct="1">
              <a:lnSpc>
                <a:spcPct val="100000"/>
              </a:lnSpc>
              <a:spcBef>
                <a:spcPts val="800"/>
              </a:spcBef>
              <a:spcAft>
                <a:spcPts val="400"/>
              </a:spcAft>
              <a:buClr>
                <a:srgbClr val="000000"/>
              </a:buClr>
              <a:buFont typeface="System Font Regular"/>
              <a:buNone/>
              <a:tabLst/>
            </a:pPr>
            <a:r>
              <a:rPr lang="en-US"/>
              <a:t>Link to Deliverable</a:t>
            </a:r>
          </a:p>
          <a:p>
            <a:pPr marR="0" lvl="1" algn="l" rtl="0" eaLnBrk="1" hangingPunct="1">
              <a:lnSpc>
                <a:spcPct val="100000"/>
              </a:lnSpc>
              <a:spcBef>
                <a:spcPts val="0"/>
              </a:spcBef>
              <a:spcAft>
                <a:spcPts val="0"/>
              </a:spcAft>
              <a:buClr>
                <a:srgbClr val="000000"/>
              </a:buClr>
              <a:buFont typeface="Arial"/>
            </a:pPr>
            <a:r>
              <a:rPr lang="en-US"/>
              <a:t>Description of Deliverable</a:t>
            </a:r>
          </a:p>
        </p:txBody>
      </p:sp>
    </p:spTree>
    <p:extLst>
      <p:ext uri="{BB962C8B-B14F-4D97-AF65-F5344CB8AC3E}">
        <p14:creationId xmlns:p14="http://schemas.microsoft.com/office/powerpoint/2010/main" val="1757901662"/>
      </p:ext>
    </p:extLst>
  </p:cSld>
  <p:clrMapOvr>
    <a:masterClrMapping/>
  </p:clrMapOvr>
  <p:extLst>
    <p:ext uri="{DCECCB84-F9BA-43D5-87BE-67443E8EF086}">
      <p15:sldGuideLst xmlns:p15="http://schemas.microsoft.com/office/powerpoint/2012/main">
        <p15:guide id="1" pos="2592">
          <p15:clr>
            <a:srgbClr val="FBAE40"/>
          </p15:clr>
        </p15:guide>
        <p15:guide id="2" pos="316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1 1" preserve="1" userDrawn="1">
  <p:cSld name="Blank 1 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60"/>
        <p:cNvGrpSpPr/>
        <p:nvPr/>
      </p:nvGrpSpPr>
      <p:grpSpPr>
        <a:xfrm>
          <a:off x="0" y="0"/>
          <a:ext cx="0" cy="0"/>
          <a:chOff x="0" y="0"/>
          <a:chExt cx="0" cy="0"/>
        </a:xfrm>
      </p:grpSpPr>
      <p:sp>
        <p:nvSpPr>
          <p:cNvPr id="4" name="Google Shape;14;p2">
            <a:extLst>
              <a:ext uri="{FF2B5EF4-FFF2-40B4-BE49-F238E27FC236}">
                <a16:creationId xmlns:a16="http://schemas.microsoft.com/office/drawing/2014/main" id="{96AB31B1-D84B-C541-A10F-9841374A93C6}"/>
              </a:ext>
            </a:extLst>
          </p:cNvPr>
          <p:cNvSpPr txBox="1">
            <a:spLocks noGrp="1"/>
          </p:cNvSpPr>
          <p:nvPr>
            <p:ph type="ctrTitle"/>
          </p:nvPr>
        </p:nvSpPr>
        <p:spPr>
          <a:xfrm>
            <a:off x="759536" y="2378783"/>
            <a:ext cx="10250800" cy="1665907"/>
          </a:xfrm>
          <a:prstGeom prst="rect">
            <a:avLst/>
          </a:prstGeom>
        </p:spPr>
        <p:txBody>
          <a:bodyPr spcFirstLastPara="1" wrap="square" lIns="91425" tIns="0" rIns="91425" bIns="91425" anchor="t" anchorCtr="0">
            <a:noAutofit/>
          </a:bodyPr>
          <a:lstStyle>
            <a:lvl1pPr lvl="0" algn="ctr">
              <a:lnSpc>
                <a:spcPct val="100000"/>
              </a:lnSpc>
              <a:spcBef>
                <a:spcPts val="0"/>
              </a:spcBef>
              <a:spcAft>
                <a:spcPts val="0"/>
              </a:spcAft>
              <a:buSzPts val="4200"/>
              <a:buNone/>
              <a:defRPr sz="5600" b="0" i="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lvl="1">
              <a:spcBef>
                <a:spcPts val="0"/>
              </a:spcBef>
              <a:spcAft>
                <a:spcPts val="0"/>
              </a:spcAft>
              <a:buClr>
                <a:schemeClr val="dk2"/>
              </a:buClr>
              <a:buSzPts val="4200"/>
              <a:buNone/>
              <a:defRPr sz="5600">
                <a:solidFill>
                  <a:schemeClr val="dk2"/>
                </a:solidFill>
              </a:defRPr>
            </a:lvl2pPr>
            <a:lvl3pPr lvl="2">
              <a:spcBef>
                <a:spcPts val="0"/>
              </a:spcBef>
              <a:spcAft>
                <a:spcPts val="0"/>
              </a:spcAft>
              <a:buClr>
                <a:schemeClr val="dk2"/>
              </a:buClr>
              <a:buSzPts val="4200"/>
              <a:buNone/>
              <a:defRPr sz="5600">
                <a:solidFill>
                  <a:schemeClr val="dk2"/>
                </a:solidFill>
              </a:defRPr>
            </a:lvl3pPr>
            <a:lvl4pPr lvl="3">
              <a:spcBef>
                <a:spcPts val="0"/>
              </a:spcBef>
              <a:spcAft>
                <a:spcPts val="0"/>
              </a:spcAft>
              <a:buClr>
                <a:schemeClr val="dk2"/>
              </a:buClr>
              <a:buSzPts val="4200"/>
              <a:buNone/>
              <a:defRPr sz="5600">
                <a:solidFill>
                  <a:schemeClr val="dk2"/>
                </a:solidFill>
              </a:defRPr>
            </a:lvl4pPr>
            <a:lvl5pPr lvl="4">
              <a:spcBef>
                <a:spcPts val="0"/>
              </a:spcBef>
              <a:spcAft>
                <a:spcPts val="0"/>
              </a:spcAft>
              <a:buClr>
                <a:schemeClr val="dk2"/>
              </a:buClr>
              <a:buSzPts val="4200"/>
              <a:buNone/>
              <a:defRPr sz="5600">
                <a:solidFill>
                  <a:schemeClr val="dk2"/>
                </a:solidFill>
              </a:defRPr>
            </a:lvl5pPr>
            <a:lvl6pPr lvl="5">
              <a:spcBef>
                <a:spcPts val="0"/>
              </a:spcBef>
              <a:spcAft>
                <a:spcPts val="0"/>
              </a:spcAft>
              <a:buClr>
                <a:schemeClr val="dk2"/>
              </a:buClr>
              <a:buSzPts val="4200"/>
              <a:buNone/>
              <a:defRPr sz="5600">
                <a:solidFill>
                  <a:schemeClr val="dk2"/>
                </a:solidFill>
              </a:defRPr>
            </a:lvl6pPr>
            <a:lvl7pPr lvl="6">
              <a:spcBef>
                <a:spcPts val="0"/>
              </a:spcBef>
              <a:spcAft>
                <a:spcPts val="0"/>
              </a:spcAft>
              <a:buClr>
                <a:schemeClr val="dk2"/>
              </a:buClr>
              <a:buSzPts val="4200"/>
              <a:buNone/>
              <a:defRPr sz="5600">
                <a:solidFill>
                  <a:schemeClr val="dk2"/>
                </a:solidFill>
              </a:defRPr>
            </a:lvl7pPr>
            <a:lvl8pPr lvl="7">
              <a:spcBef>
                <a:spcPts val="0"/>
              </a:spcBef>
              <a:spcAft>
                <a:spcPts val="0"/>
              </a:spcAft>
              <a:buClr>
                <a:schemeClr val="dk2"/>
              </a:buClr>
              <a:buSzPts val="4200"/>
              <a:buNone/>
              <a:defRPr sz="5600">
                <a:solidFill>
                  <a:schemeClr val="dk2"/>
                </a:solidFill>
              </a:defRPr>
            </a:lvl8pPr>
            <a:lvl9pPr lvl="8">
              <a:spcBef>
                <a:spcPts val="0"/>
              </a:spcBef>
              <a:spcAft>
                <a:spcPts val="0"/>
              </a:spcAft>
              <a:buClr>
                <a:schemeClr val="dk2"/>
              </a:buClr>
              <a:buSzPts val="4200"/>
              <a:buNone/>
              <a:defRPr sz="5600">
                <a:solidFill>
                  <a:schemeClr val="dk2"/>
                </a:solidFill>
              </a:defRPr>
            </a:lvl9pPr>
          </a:lstStyle>
          <a:p>
            <a:r>
              <a:rPr lang="en-US"/>
              <a:t>Click to edit Master title style</a:t>
            </a:r>
            <a:endParaRPr/>
          </a:p>
        </p:txBody>
      </p:sp>
      <p:sp>
        <p:nvSpPr>
          <p:cNvPr id="5" name="Google Shape;15;p2">
            <a:extLst>
              <a:ext uri="{FF2B5EF4-FFF2-40B4-BE49-F238E27FC236}">
                <a16:creationId xmlns:a16="http://schemas.microsoft.com/office/drawing/2014/main" id="{320F2A41-BBF0-DF48-938B-8CE19D49B0A9}"/>
              </a:ext>
            </a:extLst>
          </p:cNvPr>
          <p:cNvSpPr txBox="1">
            <a:spLocks noGrp="1"/>
          </p:cNvSpPr>
          <p:nvPr>
            <p:ph type="subTitle" idx="1"/>
          </p:nvPr>
        </p:nvSpPr>
        <p:spPr>
          <a:xfrm>
            <a:off x="783440" y="4035116"/>
            <a:ext cx="10250800" cy="72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600"/>
              <a:buNone/>
              <a:defRPr sz="2133" b="0" i="0">
                <a:solidFill>
                  <a:schemeClr val="tx1"/>
                </a:solidFill>
                <a:latin typeface="MerriweatherLight" panose="02060503050406030704" pitchFamily="18" charset="0"/>
                <a:ea typeface="Open Sans" panose="020B0606030504020204" pitchFamily="34" charset="0"/>
                <a:cs typeface="Open Sans" panose="020B0606030504020204" pitchFamily="34" charset="0"/>
              </a:defRPr>
            </a:lvl1pPr>
            <a:lvl2pPr lvl="1">
              <a:lnSpc>
                <a:spcPct val="100000"/>
              </a:lnSpc>
              <a:spcBef>
                <a:spcPts val="0"/>
              </a:spcBef>
              <a:spcAft>
                <a:spcPts val="0"/>
              </a:spcAft>
              <a:buSzPts val="1600"/>
              <a:buNone/>
              <a:defRPr sz="2133"/>
            </a:lvl2pPr>
            <a:lvl3pPr lvl="2">
              <a:lnSpc>
                <a:spcPct val="100000"/>
              </a:lnSpc>
              <a:spcBef>
                <a:spcPts val="0"/>
              </a:spcBef>
              <a:spcAft>
                <a:spcPts val="0"/>
              </a:spcAft>
              <a:buSzPts val="1600"/>
              <a:buNone/>
              <a:defRPr sz="2133"/>
            </a:lvl3pPr>
            <a:lvl4pPr lvl="3">
              <a:lnSpc>
                <a:spcPct val="100000"/>
              </a:lnSpc>
              <a:spcBef>
                <a:spcPts val="0"/>
              </a:spcBef>
              <a:spcAft>
                <a:spcPts val="0"/>
              </a:spcAft>
              <a:buSzPts val="1600"/>
              <a:buNone/>
              <a:defRPr sz="2133"/>
            </a:lvl4pPr>
            <a:lvl5pPr lvl="4">
              <a:lnSpc>
                <a:spcPct val="100000"/>
              </a:lnSpc>
              <a:spcBef>
                <a:spcPts val="0"/>
              </a:spcBef>
              <a:spcAft>
                <a:spcPts val="0"/>
              </a:spcAft>
              <a:buSzPts val="1600"/>
              <a:buNone/>
              <a:defRPr sz="2133"/>
            </a:lvl5pPr>
            <a:lvl6pPr lvl="5">
              <a:lnSpc>
                <a:spcPct val="100000"/>
              </a:lnSpc>
              <a:spcBef>
                <a:spcPts val="0"/>
              </a:spcBef>
              <a:spcAft>
                <a:spcPts val="0"/>
              </a:spcAft>
              <a:buSzPts val="1600"/>
              <a:buNone/>
              <a:defRPr sz="2133"/>
            </a:lvl6pPr>
            <a:lvl7pPr lvl="6">
              <a:lnSpc>
                <a:spcPct val="100000"/>
              </a:lnSpc>
              <a:spcBef>
                <a:spcPts val="0"/>
              </a:spcBef>
              <a:spcAft>
                <a:spcPts val="0"/>
              </a:spcAft>
              <a:buSzPts val="1600"/>
              <a:buNone/>
              <a:defRPr sz="2133"/>
            </a:lvl7pPr>
            <a:lvl8pPr lvl="7">
              <a:lnSpc>
                <a:spcPct val="100000"/>
              </a:lnSpc>
              <a:spcBef>
                <a:spcPts val="0"/>
              </a:spcBef>
              <a:spcAft>
                <a:spcPts val="0"/>
              </a:spcAft>
              <a:buSzPts val="1600"/>
              <a:buNone/>
              <a:defRPr sz="2133"/>
            </a:lvl8pPr>
            <a:lvl9pPr lvl="8">
              <a:lnSpc>
                <a:spcPct val="100000"/>
              </a:lnSpc>
              <a:spcBef>
                <a:spcPts val="0"/>
              </a:spcBef>
              <a:spcAft>
                <a:spcPts val="0"/>
              </a:spcAft>
              <a:buSzPts val="1600"/>
              <a:buNone/>
              <a:defRPr sz="2133"/>
            </a:lvl9pPr>
          </a:lstStyle>
          <a:p>
            <a:r>
              <a:rPr lang="en-US"/>
              <a:t>Click to edit Master subtitle style</a:t>
            </a:r>
            <a:endParaRPr/>
          </a:p>
        </p:txBody>
      </p:sp>
    </p:spTree>
    <p:extLst>
      <p:ext uri="{BB962C8B-B14F-4D97-AF65-F5344CB8AC3E}">
        <p14:creationId xmlns:p14="http://schemas.microsoft.com/office/powerpoint/2010/main" val="14688972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190626" y="3545086"/>
            <a:ext cx="9810751" cy="3453397"/>
          </a:xfrm>
          <a:prstGeom prst="rect">
            <a:avLst/>
          </a:prstGeom>
        </p:spPr>
        <p:txBody>
          <a:bodyPr anchor="t"/>
          <a:lstStyle>
            <a:lvl1pPr marL="0" indent="0" algn="ctr">
              <a:spcBef>
                <a:spcPts val="0"/>
              </a:spcBef>
              <a:buSzTx/>
              <a:buNone/>
              <a:defRPr sz="3469"/>
            </a:lvl1pPr>
            <a:lvl2pPr marL="0" indent="0" algn="ctr">
              <a:spcBef>
                <a:spcPts val="0"/>
              </a:spcBef>
              <a:buSzTx/>
              <a:buNone/>
              <a:defRPr sz="3469"/>
            </a:lvl2pPr>
            <a:lvl3pPr marL="0" indent="0" algn="ctr">
              <a:spcBef>
                <a:spcPts val="0"/>
              </a:spcBef>
              <a:buSzTx/>
              <a:buNone/>
              <a:defRPr sz="3469"/>
            </a:lvl3pPr>
            <a:lvl4pPr marL="0" indent="0" algn="ctr">
              <a:spcBef>
                <a:spcPts val="0"/>
              </a:spcBef>
              <a:buSzTx/>
              <a:buNone/>
              <a:defRPr sz="3469"/>
            </a:lvl4pPr>
            <a:lvl5pPr marL="0" indent="0" algn="ctr">
              <a:spcBef>
                <a:spcPts val="0"/>
              </a:spcBef>
              <a:buSzTx/>
              <a:buNone/>
              <a:defRPr sz="3469"/>
            </a:lvl5pPr>
          </a:lstStyle>
          <a:p>
            <a:r>
              <a:t>Body Level One</a:t>
            </a:r>
          </a:p>
          <a:p>
            <a:pPr lvl="1"/>
            <a:r>
              <a:t>Body Level Two</a:t>
            </a:r>
          </a:p>
          <a:p>
            <a:pPr lvl="2"/>
            <a:r>
              <a:t>Body Level Three</a:t>
            </a:r>
          </a:p>
          <a:p>
            <a:pPr lvl="3"/>
            <a:r>
              <a:t>Body Level Four</a:t>
            </a:r>
          </a:p>
          <a:p>
            <a:pPr lvl="4"/>
            <a:r>
              <a:t>Body Level Five</a:t>
            </a:r>
          </a:p>
        </p:txBody>
      </p:sp>
      <p:sp>
        <p:nvSpPr>
          <p:cNvPr id="2" name="Title 1">
            <a:extLst>
              <a:ext uri="{FF2B5EF4-FFF2-40B4-BE49-F238E27FC236}">
                <a16:creationId xmlns:a16="http://schemas.microsoft.com/office/drawing/2014/main" id="{CF010D58-DA98-664B-90B7-C2E0F7E35F04}"/>
              </a:ext>
            </a:extLst>
          </p:cNvPr>
          <p:cNvSpPr>
            <a:spLocks noGrp="1"/>
          </p:cNvSpPr>
          <p:nvPr>
            <p:ph type="title"/>
          </p:nvPr>
        </p:nvSpPr>
        <p:spPr/>
        <p:txBody>
          <a:bodyPr/>
          <a:lstStyle/>
          <a:p>
            <a:r>
              <a:rPr lang="en-US"/>
              <a:t>Click to edit Master title style</a:t>
            </a:r>
          </a:p>
        </p:txBody>
      </p:sp>
      <p:sp>
        <p:nvSpPr>
          <p:cNvPr id="7" name="Slide Number">
            <a:extLst>
              <a:ext uri="{FF2B5EF4-FFF2-40B4-BE49-F238E27FC236}">
                <a16:creationId xmlns:a16="http://schemas.microsoft.com/office/drawing/2014/main" id="{365731B7-D4B6-8F45-9275-BC6FAB375F84}"/>
              </a:ext>
            </a:extLst>
          </p:cNvPr>
          <p:cNvSpPr txBox="1">
            <a:spLocks noGrp="1"/>
          </p:cNvSpPr>
          <p:nvPr>
            <p:ph type="sldNum" sz="quarter" idx="2"/>
          </p:nvPr>
        </p:nvSpPr>
        <p:spPr>
          <a:xfrm>
            <a:off x="11631093" y="6554773"/>
            <a:ext cx="461999" cy="254044"/>
          </a:xfrm>
          <a:prstGeom prst="rect">
            <a:avLst/>
          </a:prstGeom>
          <a:ln w="12700">
            <a:miter lim="400000"/>
          </a:ln>
        </p:spPr>
        <p:txBody>
          <a:bodyPr wrap="square" lIns="50800" tIns="50800" rIns="50800" bIns="50800">
            <a:spAutoFit/>
          </a:bodyPr>
          <a:lstStyle>
            <a:lvl1pPr>
              <a:defRPr sz="984" b="0">
                <a:solidFill>
                  <a:schemeClr val="bg2">
                    <a:lumMod val="50000"/>
                  </a:schemeClr>
                </a:solidFill>
                <a:latin typeface="Georgia" panose="02040502050405020303" pitchFamily="18" charset="0"/>
                <a:ea typeface="Helvetica Neue Light"/>
                <a:cs typeface="Georgia" panose="02040502050405020303" pitchFamily="18" charset="0"/>
                <a:sym typeface="Helvetica Neue Light"/>
              </a:defRPr>
            </a:lvl1pPr>
          </a:lstStyle>
          <a:p>
            <a:fld id="{86CB4B4D-7CA3-9044-876B-883B54F8677D}" type="slidenum">
              <a:rPr lang="en-US" smtClean="0"/>
              <a:pPr/>
              <a:t>‹#›</a:t>
            </a:fld>
            <a:endParaRPr lang="en-US"/>
          </a:p>
        </p:txBody>
      </p:sp>
      <p:sp>
        <p:nvSpPr>
          <p:cNvPr id="8" name="Footer Placeholder 8">
            <a:extLst>
              <a:ext uri="{FF2B5EF4-FFF2-40B4-BE49-F238E27FC236}">
                <a16:creationId xmlns:a16="http://schemas.microsoft.com/office/drawing/2014/main" id="{0F403EE0-5196-AD46-888A-3790A6D5F45D}"/>
              </a:ext>
            </a:extLst>
          </p:cNvPr>
          <p:cNvSpPr>
            <a:spLocks noGrp="1"/>
          </p:cNvSpPr>
          <p:nvPr>
            <p:ph type="ftr" sz="quarter" idx="3"/>
          </p:nvPr>
        </p:nvSpPr>
        <p:spPr>
          <a:xfrm>
            <a:off x="7371611" y="6493001"/>
            <a:ext cx="4115344" cy="365001"/>
          </a:xfrm>
          <a:prstGeom prst="rect">
            <a:avLst/>
          </a:prstGeom>
        </p:spPr>
        <p:txBody>
          <a:bodyPr vert="horz" lIns="91440" tIns="45720" rIns="91440" bIns="45720" rtlCol="0" anchor="ctr"/>
          <a:lstStyle>
            <a:lvl1pPr algn="r">
              <a:defRPr sz="844" b="0" i="1">
                <a:solidFill>
                  <a:schemeClr val="tx1">
                    <a:tint val="75000"/>
                  </a:schemeClr>
                </a:solidFill>
                <a:latin typeface="Georgia" panose="02040502050405020303" pitchFamily="18" charset="0"/>
              </a:defRPr>
            </a:lvl1pPr>
          </a:lstStyle>
          <a:p>
            <a:r>
              <a:rPr lang="en-US"/>
              <a:t>VA Internal Use Only</a:t>
            </a:r>
          </a:p>
        </p:txBody>
      </p:sp>
    </p:spTree>
    <p:extLst>
      <p:ext uri="{BB962C8B-B14F-4D97-AF65-F5344CB8AC3E}">
        <p14:creationId xmlns:p14="http://schemas.microsoft.com/office/powerpoint/2010/main" val="2646112214"/>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65E7-3C7E-4B6A-B0F1-699373AB3137}"/>
              </a:ext>
            </a:extLst>
          </p:cNvPr>
          <p:cNvSpPr>
            <a:spLocks noGrp="1"/>
          </p:cNvSpPr>
          <p:nvPr>
            <p:ph type="title"/>
          </p:nvPr>
        </p:nvSpPr>
        <p:spPr>
          <a:xfrm>
            <a:off x="367472" y="377443"/>
            <a:ext cx="2261424" cy="1464845"/>
          </a:xfrm>
        </p:spPr>
        <p:txBody>
          <a:bodyPr anchor="t" anchorCtr="0">
            <a:spAutoFit/>
          </a:bodyPr>
          <a:lstStyle>
            <a:lvl1pPr algn="r">
              <a:lnSpc>
                <a:spcPts val="3525"/>
              </a:lnSpc>
              <a:defRPr sz="3600" spc="-75" baseline="0"/>
            </a:lvl1pPr>
          </a:lstStyle>
          <a:p>
            <a:r>
              <a:rPr lang="en-US"/>
              <a:t>Click to edit Master title style</a:t>
            </a:r>
          </a:p>
        </p:txBody>
      </p:sp>
      <p:cxnSp>
        <p:nvCxnSpPr>
          <p:cNvPr id="6" name="Straight Connector 5">
            <a:extLst>
              <a:ext uri="{FF2B5EF4-FFF2-40B4-BE49-F238E27FC236}">
                <a16:creationId xmlns:a16="http://schemas.microsoft.com/office/drawing/2014/main" id="{51E51C5D-929B-4B11-AE2A-B6B3ACB39223}"/>
              </a:ext>
            </a:extLst>
          </p:cNvPr>
          <p:cNvCxnSpPr>
            <a:cxnSpLocks/>
          </p:cNvCxnSpPr>
          <p:nvPr userDrawn="1"/>
        </p:nvCxnSpPr>
        <p:spPr>
          <a:xfrm>
            <a:off x="2906339" y="361215"/>
            <a:ext cx="0" cy="5956796"/>
          </a:xfrm>
          <a:prstGeom prst="line">
            <a:avLst/>
          </a:prstGeom>
          <a:noFill/>
          <a:ln w="9525" cap="flat">
            <a:solidFill>
              <a:srgbClr val="000000"/>
            </a:solidFill>
            <a:prstDash val="dash"/>
            <a:miter lim="400000"/>
          </a:ln>
          <a:effectLst/>
          <a:sp3d/>
        </p:spPr>
        <p:style>
          <a:lnRef idx="0">
            <a:scrgbClr r="0" g="0" b="0"/>
          </a:lnRef>
          <a:fillRef idx="0">
            <a:scrgbClr r="0" g="0" b="0"/>
          </a:fillRef>
          <a:effectRef idx="0">
            <a:scrgbClr r="0" g="0" b="0"/>
          </a:effectRef>
          <a:fontRef idx="none"/>
        </p:style>
      </p:cxnSp>
      <p:sp>
        <p:nvSpPr>
          <p:cNvPr id="44" name="Text Placeholder 23">
            <a:extLst>
              <a:ext uri="{FF2B5EF4-FFF2-40B4-BE49-F238E27FC236}">
                <a16:creationId xmlns:a16="http://schemas.microsoft.com/office/drawing/2014/main" id="{1D1EEF29-5F0E-41FB-B2B8-7CEB28545E0A}"/>
              </a:ext>
            </a:extLst>
          </p:cNvPr>
          <p:cNvSpPr>
            <a:spLocks noGrp="1"/>
          </p:cNvSpPr>
          <p:nvPr>
            <p:ph type="body" sz="quarter" idx="13"/>
          </p:nvPr>
        </p:nvSpPr>
        <p:spPr>
          <a:xfrm>
            <a:off x="351982" y="2548839"/>
            <a:ext cx="2276913" cy="3769172"/>
          </a:xfrm>
        </p:spPr>
        <p:txBody>
          <a:bodyPr lIns="0" rIns="0" anchor="t" anchorCtr="0">
            <a:normAutofit/>
          </a:bodyPr>
          <a:lstStyle>
            <a:lvl1pPr algn="r">
              <a:defRPr sz="1500" baseline="0">
                <a:solidFill>
                  <a:srgbClr val="D61A5E"/>
                </a:solidFill>
                <a:latin typeface="Georgia" panose="02040502050405020303" pitchFamily="18" charset="0"/>
              </a:defRPr>
            </a:lvl1pPr>
            <a:lvl2pPr>
              <a:defRPr sz="1500" baseline="0">
                <a:solidFill>
                  <a:srgbClr val="D61A5E"/>
                </a:solidFill>
                <a:latin typeface="Georgia" panose="02040502050405020303" pitchFamily="18" charset="0"/>
              </a:defRPr>
            </a:lvl2pPr>
            <a:lvl3pPr>
              <a:defRPr sz="1500" baseline="0">
                <a:solidFill>
                  <a:srgbClr val="D61A5E"/>
                </a:solidFill>
                <a:latin typeface="Georgia" panose="02040502050405020303" pitchFamily="18" charset="0"/>
              </a:defRPr>
            </a:lvl3pPr>
            <a:lvl4pPr>
              <a:defRPr sz="1500" baseline="0">
                <a:solidFill>
                  <a:srgbClr val="D61A5E"/>
                </a:solidFill>
                <a:latin typeface="Georgia" panose="02040502050405020303" pitchFamily="18" charset="0"/>
              </a:defRPr>
            </a:lvl4pPr>
            <a:lvl5pPr>
              <a:defRPr sz="1500" baseline="0">
                <a:solidFill>
                  <a:srgbClr val="D61A5E"/>
                </a:solidFill>
                <a:latin typeface="Georgia" panose="02040502050405020303" pitchFamily="18" charset="0"/>
              </a:defRPr>
            </a:lvl5pPr>
          </a:lstStyle>
          <a:p>
            <a:pPr lvl="0"/>
            <a:r>
              <a:rPr lang="en-US"/>
              <a:t>Click to edit Master text styles</a:t>
            </a:r>
          </a:p>
        </p:txBody>
      </p:sp>
      <p:sp>
        <p:nvSpPr>
          <p:cNvPr id="8" name="Footer Placeholder 4">
            <a:extLst>
              <a:ext uri="{FF2B5EF4-FFF2-40B4-BE49-F238E27FC236}">
                <a16:creationId xmlns:a16="http://schemas.microsoft.com/office/drawing/2014/main" id="{6B5EECF2-96A6-B348-A30A-B76C0EB9BED0}"/>
              </a:ext>
            </a:extLst>
          </p:cNvPr>
          <p:cNvSpPr>
            <a:spLocks noGrp="1"/>
          </p:cNvSpPr>
          <p:nvPr>
            <p:ph type="ftr" sz="quarter" idx="3"/>
          </p:nvPr>
        </p:nvSpPr>
        <p:spPr>
          <a:xfrm>
            <a:off x="466726" y="6592584"/>
            <a:ext cx="2050991" cy="141321"/>
          </a:xfrm>
          <a:prstGeom prst="rect">
            <a:avLst/>
          </a:prstGeom>
        </p:spPr>
        <p:txBody>
          <a:bodyPr lIns="0" anchor="t" anchorCtr="0"/>
          <a:lstStyle>
            <a:lvl1pPr algn="l">
              <a:defRPr sz="675" b="0" i="0" baseline="0">
                <a:solidFill>
                  <a:schemeClr val="tx1"/>
                </a:solidFill>
                <a:latin typeface="Georgia" panose="02040502050405020303" pitchFamily="18" charset="0"/>
              </a:defRPr>
            </a:lvl1pPr>
          </a:lstStyle>
          <a:p>
            <a:r>
              <a:rPr lang="en-US"/>
              <a:t>Booz Allen Hamilton Proprietary</a:t>
            </a:r>
          </a:p>
          <a:p>
            <a:endParaRPr lang="en-US"/>
          </a:p>
        </p:txBody>
      </p:sp>
      <p:sp>
        <p:nvSpPr>
          <p:cNvPr id="9" name="Slide Number Placeholder 5">
            <a:extLst>
              <a:ext uri="{FF2B5EF4-FFF2-40B4-BE49-F238E27FC236}">
                <a16:creationId xmlns:a16="http://schemas.microsoft.com/office/drawing/2014/main" id="{50CF9A7E-823A-F14D-8DA5-3742EEAC81AD}"/>
              </a:ext>
            </a:extLst>
          </p:cNvPr>
          <p:cNvSpPr>
            <a:spLocks noGrp="1"/>
          </p:cNvSpPr>
          <p:nvPr>
            <p:ph type="sldNum" sz="quarter" idx="4"/>
          </p:nvPr>
        </p:nvSpPr>
        <p:spPr>
          <a:xfrm>
            <a:off x="9095229" y="6572989"/>
            <a:ext cx="2743200" cy="141321"/>
          </a:xfrm>
          <a:prstGeom prst="rect">
            <a:avLst/>
          </a:prstGeom>
        </p:spPr>
        <p:txBody>
          <a:bodyPr rIns="0" anchor="t" anchorCtr="0"/>
          <a:lstStyle>
            <a:lvl1pPr algn="r">
              <a:defRPr sz="800" b="0" i="0">
                <a:solidFill>
                  <a:schemeClr val="tx1"/>
                </a:solidFill>
                <a:latin typeface="Georgia" panose="02040502050405020303" pitchFamily="18" charset="0"/>
              </a:defRPr>
            </a:lvl1pPr>
          </a:lstStyle>
          <a:p>
            <a:fld id="{88F527DF-8E3D-0643-A2C3-F9491A380AF9}" type="slidenum">
              <a:rPr lang="en-US" smtClean="0"/>
              <a:pPr/>
              <a:t>‹#›</a:t>
            </a:fld>
            <a:endParaRPr lang="en-US"/>
          </a:p>
        </p:txBody>
      </p:sp>
      <p:cxnSp>
        <p:nvCxnSpPr>
          <p:cNvPr id="10" name="Straight Connector 9">
            <a:extLst>
              <a:ext uri="{FF2B5EF4-FFF2-40B4-BE49-F238E27FC236}">
                <a16:creationId xmlns:a16="http://schemas.microsoft.com/office/drawing/2014/main" id="{872FB11B-128E-7A41-99EA-8738D79A0731}"/>
              </a:ext>
            </a:extLst>
          </p:cNvPr>
          <p:cNvCxnSpPr>
            <a:cxnSpLocks/>
          </p:cNvCxnSpPr>
          <p:nvPr userDrawn="1"/>
        </p:nvCxnSpPr>
        <p:spPr>
          <a:xfrm>
            <a:off x="466725" y="6571744"/>
            <a:ext cx="11372851" cy="0"/>
          </a:xfrm>
          <a:prstGeom prst="line">
            <a:avLst/>
          </a:prstGeom>
          <a:noFill/>
          <a:ln w="63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1" name="Footer Placeholder 1">
            <a:extLst>
              <a:ext uri="{FF2B5EF4-FFF2-40B4-BE49-F238E27FC236}">
                <a16:creationId xmlns:a16="http://schemas.microsoft.com/office/drawing/2014/main" id="{FAB9480E-F6B9-274D-8746-0F7E5D207822}"/>
              </a:ext>
            </a:extLst>
          </p:cNvPr>
          <p:cNvSpPr txBox="1">
            <a:spLocks/>
          </p:cNvSpPr>
          <p:nvPr userDrawn="1"/>
        </p:nvSpPr>
        <p:spPr>
          <a:xfrm>
            <a:off x="2477353" y="6587865"/>
            <a:ext cx="4267200" cy="182880"/>
          </a:xfrm>
          <a:prstGeom prst="rect">
            <a:avLst/>
          </a:prstGeom>
        </p:spPr>
        <p:txBody>
          <a:bodyPr anchor="b"/>
          <a:ls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a:lstStyle>
          <a:p>
            <a:pPr algn="l"/>
            <a:r>
              <a:rPr lang="en-US" sz="600" i="1">
                <a:solidFill>
                  <a:schemeClr val="bg1">
                    <a:lumMod val="65000"/>
                  </a:schemeClr>
                </a:solidFill>
                <a:latin typeface="Georgia" charset="0"/>
                <a:ea typeface="Georgia" charset="0"/>
                <a:cs typeface="Georgia" charset="0"/>
              </a:rPr>
              <a:t>This document is confidential and intended solely for the client to whom it is addressed.</a:t>
            </a:r>
          </a:p>
        </p:txBody>
      </p:sp>
    </p:spTree>
    <p:extLst>
      <p:ext uri="{BB962C8B-B14F-4D97-AF65-F5344CB8AC3E}">
        <p14:creationId xmlns:p14="http://schemas.microsoft.com/office/powerpoint/2010/main" val="4133039185"/>
      </p:ext>
    </p:extLst>
  </p:cSld>
  <p:clrMapOvr>
    <a:masterClrMapping/>
  </p:clrMapOvr>
  <p:extLst>
    <p:ext uri="{DCECCB84-F9BA-43D5-87BE-67443E8EF086}">
      <p15:sldGuideLst xmlns:p15="http://schemas.microsoft.com/office/powerpoint/2012/main">
        <p15:guide id="1" orient="horz" pos="213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ullets,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65E7-3C7E-4B6A-B0F1-699373AB3137}"/>
              </a:ext>
            </a:extLst>
          </p:cNvPr>
          <p:cNvSpPr>
            <a:spLocks noGrp="1"/>
          </p:cNvSpPr>
          <p:nvPr>
            <p:ph type="title"/>
          </p:nvPr>
        </p:nvSpPr>
        <p:spPr>
          <a:xfrm>
            <a:off x="381001" y="539991"/>
            <a:ext cx="11451361" cy="657991"/>
          </a:xfrm>
        </p:spPr>
        <p:txBody>
          <a:bodyPr lIns="0" rIns="0">
            <a:noAutofit/>
          </a:bodyPr>
          <a:lstStyle>
            <a:lvl1pPr algn="l">
              <a:lnSpc>
                <a:spcPts val="3825"/>
              </a:lnSpc>
              <a:defRPr sz="3600" spc="-75" baseline="0"/>
            </a:lvl1pPr>
          </a:lstStyle>
          <a:p>
            <a:r>
              <a:rPr lang="en-US"/>
              <a:t>Click to edit Master title style</a:t>
            </a:r>
          </a:p>
        </p:txBody>
      </p:sp>
      <p:cxnSp>
        <p:nvCxnSpPr>
          <p:cNvPr id="6" name="Straight Connector 5">
            <a:extLst>
              <a:ext uri="{FF2B5EF4-FFF2-40B4-BE49-F238E27FC236}">
                <a16:creationId xmlns:a16="http://schemas.microsoft.com/office/drawing/2014/main" id="{51E51C5D-929B-4B11-AE2A-B6B3ACB39223}"/>
              </a:ext>
            </a:extLst>
          </p:cNvPr>
          <p:cNvCxnSpPr>
            <a:cxnSpLocks/>
          </p:cNvCxnSpPr>
          <p:nvPr userDrawn="1"/>
        </p:nvCxnSpPr>
        <p:spPr>
          <a:xfrm>
            <a:off x="4096964" y="1415004"/>
            <a:ext cx="0" cy="4903005"/>
          </a:xfrm>
          <a:prstGeom prst="line">
            <a:avLst/>
          </a:prstGeom>
          <a:noFill/>
          <a:ln w="9525" cap="flat">
            <a:solidFill>
              <a:srgbClr val="000000"/>
            </a:solidFill>
            <a:prstDash val="dash"/>
            <a:miter lim="400000"/>
          </a:ln>
          <a:effectLst/>
          <a:sp3d/>
        </p:spPr>
        <p:style>
          <a:lnRef idx="0">
            <a:scrgbClr r="0" g="0" b="0"/>
          </a:lnRef>
          <a:fillRef idx="0">
            <a:scrgbClr r="0" g="0" b="0"/>
          </a:fillRef>
          <a:effectRef idx="0">
            <a:scrgbClr r="0" g="0" b="0"/>
          </a:effectRef>
          <a:fontRef idx="none"/>
        </p:style>
      </p:cxnSp>
      <p:pic>
        <p:nvPicPr>
          <p:cNvPr id="25" name="Picture 24">
            <a:extLst>
              <a:ext uri="{FF2B5EF4-FFF2-40B4-BE49-F238E27FC236}">
                <a16:creationId xmlns:a16="http://schemas.microsoft.com/office/drawing/2014/main" id="{FDDABCC8-8402-469C-BF9F-1163DE34C3A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54065" y="1429346"/>
            <a:ext cx="3489711" cy="2235421"/>
          </a:xfrm>
          <a:prstGeom prst="rect">
            <a:avLst/>
          </a:prstGeom>
        </p:spPr>
      </p:pic>
      <p:sp>
        <p:nvSpPr>
          <p:cNvPr id="21" name="Content Placeholder 29">
            <a:extLst>
              <a:ext uri="{FF2B5EF4-FFF2-40B4-BE49-F238E27FC236}">
                <a16:creationId xmlns:a16="http://schemas.microsoft.com/office/drawing/2014/main" id="{C7DE9879-966A-EC4B-8A47-466A6AF716A2}"/>
              </a:ext>
            </a:extLst>
          </p:cNvPr>
          <p:cNvSpPr>
            <a:spLocks noGrp="1"/>
          </p:cNvSpPr>
          <p:nvPr>
            <p:ph sz="quarter" idx="30" hasCustomPrompt="1"/>
          </p:nvPr>
        </p:nvSpPr>
        <p:spPr>
          <a:xfrm>
            <a:off x="4794176" y="1397643"/>
            <a:ext cx="3160599" cy="227499"/>
          </a:xfrm>
        </p:spPr>
        <p:txBody>
          <a:bodyPr anchor="t" anchorCtr="0">
            <a:noAutofit/>
          </a:bodyPr>
          <a:lstStyle>
            <a:lvl1pPr>
              <a:lnSpc>
                <a:spcPts val="1575"/>
              </a:lnSpc>
              <a:defRPr sz="1500"/>
            </a:lvl1pPr>
          </a:lstStyle>
          <a:p>
            <a:pPr lvl="0"/>
            <a:r>
              <a:rPr lang="en-US"/>
              <a:t>Section Title</a:t>
            </a:r>
          </a:p>
        </p:txBody>
      </p:sp>
      <p:sp>
        <p:nvSpPr>
          <p:cNvPr id="22" name="Text Placeholder 27">
            <a:extLst>
              <a:ext uri="{FF2B5EF4-FFF2-40B4-BE49-F238E27FC236}">
                <a16:creationId xmlns:a16="http://schemas.microsoft.com/office/drawing/2014/main" id="{CAE70E0A-8868-6B4B-8666-3935F0C61601}"/>
              </a:ext>
            </a:extLst>
          </p:cNvPr>
          <p:cNvSpPr>
            <a:spLocks noGrp="1"/>
          </p:cNvSpPr>
          <p:nvPr>
            <p:ph type="body" sz="quarter" idx="31" hasCustomPrompt="1"/>
          </p:nvPr>
        </p:nvSpPr>
        <p:spPr>
          <a:xfrm>
            <a:off x="4346368" y="1688946"/>
            <a:ext cx="3608409" cy="532157"/>
          </a:xfrm>
        </p:spPr>
        <p:txBody>
          <a:bodyPr wrap="square">
            <a:noAutofit/>
          </a:bodyPr>
          <a:lstStyle>
            <a:lvl1pPr>
              <a:defRPr sz="1500"/>
            </a:lvl1pPr>
            <a:lvl2pPr marL="0" indent="0">
              <a:lnSpc>
                <a:spcPts val="1380"/>
              </a:lnSpc>
              <a:buFont typeface="Arial" panose="020B0604020202020204" pitchFamily="34" charset="0"/>
              <a:buNone/>
              <a:defRPr/>
            </a:lvl2pPr>
          </a:lstStyle>
          <a:p>
            <a:pPr lvl="1"/>
            <a:r>
              <a:rPr lang="en-US"/>
              <a:t>Description</a:t>
            </a:r>
          </a:p>
        </p:txBody>
      </p:sp>
      <p:sp>
        <p:nvSpPr>
          <p:cNvPr id="71" name="Content Placeholder 29">
            <a:extLst>
              <a:ext uri="{FF2B5EF4-FFF2-40B4-BE49-F238E27FC236}">
                <a16:creationId xmlns:a16="http://schemas.microsoft.com/office/drawing/2014/main" id="{DD1AB8B3-49BE-B644-882D-33090680F20F}"/>
              </a:ext>
            </a:extLst>
          </p:cNvPr>
          <p:cNvSpPr>
            <a:spLocks noGrp="1"/>
          </p:cNvSpPr>
          <p:nvPr>
            <p:ph sz="quarter" idx="42" hasCustomPrompt="1"/>
          </p:nvPr>
        </p:nvSpPr>
        <p:spPr>
          <a:xfrm>
            <a:off x="4776815" y="3047035"/>
            <a:ext cx="3160599" cy="227499"/>
          </a:xfrm>
        </p:spPr>
        <p:txBody>
          <a:bodyPr anchor="t" anchorCtr="0">
            <a:noAutofit/>
          </a:bodyPr>
          <a:lstStyle>
            <a:lvl1pPr>
              <a:lnSpc>
                <a:spcPts val="1575"/>
              </a:lnSpc>
              <a:defRPr sz="1500"/>
            </a:lvl1pPr>
          </a:lstStyle>
          <a:p>
            <a:pPr lvl="0"/>
            <a:r>
              <a:rPr lang="en-US"/>
              <a:t>Section Title</a:t>
            </a:r>
          </a:p>
        </p:txBody>
      </p:sp>
      <p:sp>
        <p:nvSpPr>
          <p:cNvPr id="72" name="Text Placeholder 27">
            <a:extLst>
              <a:ext uri="{FF2B5EF4-FFF2-40B4-BE49-F238E27FC236}">
                <a16:creationId xmlns:a16="http://schemas.microsoft.com/office/drawing/2014/main" id="{3BBFD924-5369-EE4F-B510-4E928D710368}"/>
              </a:ext>
            </a:extLst>
          </p:cNvPr>
          <p:cNvSpPr>
            <a:spLocks noGrp="1"/>
          </p:cNvSpPr>
          <p:nvPr>
            <p:ph type="body" sz="quarter" idx="43" hasCustomPrompt="1"/>
          </p:nvPr>
        </p:nvSpPr>
        <p:spPr>
          <a:xfrm>
            <a:off x="4329005" y="3338339"/>
            <a:ext cx="3608409" cy="532157"/>
          </a:xfrm>
        </p:spPr>
        <p:txBody>
          <a:bodyPr wrap="square">
            <a:noAutofit/>
          </a:bodyPr>
          <a:lstStyle>
            <a:lvl1pPr>
              <a:defRPr sz="1500"/>
            </a:lvl1pPr>
            <a:lvl2pPr marL="0" indent="0">
              <a:lnSpc>
                <a:spcPts val="1380"/>
              </a:lnSpc>
              <a:buFont typeface="Arial" panose="020B0604020202020204" pitchFamily="34" charset="0"/>
              <a:buNone/>
              <a:defRPr/>
            </a:lvl2pPr>
          </a:lstStyle>
          <a:p>
            <a:pPr lvl="1"/>
            <a:r>
              <a:rPr lang="en-US"/>
              <a:t>Description</a:t>
            </a:r>
          </a:p>
        </p:txBody>
      </p:sp>
      <p:sp>
        <p:nvSpPr>
          <p:cNvPr id="73" name="Content Placeholder 29">
            <a:extLst>
              <a:ext uri="{FF2B5EF4-FFF2-40B4-BE49-F238E27FC236}">
                <a16:creationId xmlns:a16="http://schemas.microsoft.com/office/drawing/2014/main" id="{C48B9480-28EF-CC42-B0BD-4007BC3B2FF9}"/>
              </a:ext>
            </a:extLst>
          </p:cNvPr>
          <p:cNvSpPr>
            <a:spLocks noGrp="1"/>
          </p:cNvSpPr>
          <p:nvPr>
            <p:ph sz="quarter" idx="44" hasCustomPrompt="1"/>
          </p:nvPr>
        </p:nvSpPr>
        <p:spPr>
          <a:xfrm>
            <a:off x="4776815" y="4566212"/>
            <a:ext cx="3160599" cy="227499"/>
          </a:xfrm>
        </p:spPr>
        <p:txBody>
          <a:bodyPr anchor="t" anchorCtr="0">
            <a:noAutofit/>
          </a:bodyPr>
          <a:lstStyle>
            <a:lvl1pPr>
              <a:lnSpc>
                <a:spcPts val="1575"/>
              </a:lnSpc>
              <a:defRPr sz="1500"/>
            </a:lvl1pPr>
          </a:lstStyle>
          <a:p>
            <a:pPr lvl="0"/>
            <a:r>
              <a:rPr lang="en-US"/>
              <a:t>Section Title</a:t>
            </a:r>
          </a:p>
        </p:txBody>
      </p:sp>
      <p:sp>
        <p:nvSpPr>
          <p:cNvPr id="74" name="Text Placeholder 27">
            <a:extLst>
              <a:ext uri="{FF2B5EF4-FFF2-40B4-BE49-F238E27FC236}">
                <a16:creationId xmlns:a16="http://schemas.microsoft.com/office/drawing/2014/main" id="{97DAE45B-CC38-F144-8C80-64DA34040679}"/>
              </a:ext>
            </a:extLst>
          </p:cNvPr>
          <p:cNvSpPr>
            <a:spLocks noGrp="1"/>
          </p:cNvSpPr>
          <p:nvPr>
            <p:ph type="body" sz="quarter" idx="45" hasCustomPrompt="1"/>
          </p:nvPr>
        </p:nvSpPr>
        <p:spPr>
          <a:xfrm>
            <a:off x="4329005" y="4857515"/>
            <a:ext cx="3608409" cy="532157"/>
          </a:xfrm>
        </p:spPr>
        <p:txBody>
          <a:bodyPr wrap="square">
            <a:noAutofit/>
          </a:bodyPr>
          <a:lstStyle>
            <a:lvl1pPr>
              <a:defRPr sz="1500"/>
            </a:lvl1pPr>
            <a:lvl2pPr marL="0" indent="0">
              <a:lnSpc>
                <a:spcPts val="1380"/>
              </a:lnSpc>
              <a:buFont typeface="Arial" panose="020B0604020202020204" pitchFamily="34" charset="0"/>
              <a:buNone/>
              <a:defRPr/>
            </a:lvl2pPr>
          </a:lstStyle>
          <a:p>
            <a:pPr lvl="1"/>
            <a:r>
              <a:rPr lang="en-US"/>
              <a:t>Description</a:t>
            </a:r>
          </a:p>
        </p:txBody>
      </p:sp>
      <p:sp>
        <p:nvSpPr>
          <p:cNvPr id="75" name="Content Placeholder 29">
            <a:extLst>
              <a:ext uri="{FF2B5EF4-FFF2-40B4-BE49-F238E27FC236}">
                <a16:creationId xmlns:a16="http://schemas.microsoft.com/office/drawing/2014/main" id="{9590A9AB-8BD7-D946-93A3-20FDF7B7F32B}"/>
              </a:ext>
            </a:extLst>
          </p:cNvPr>
          <p:cNvSpPr>
            <a:spLocks noGrp="1"/>
          </p:cNvSpPr>
          <p:nvPr>
            <p:ph sz="quarter" idx="46" hasCustomPrompt="1"/>
          </p:nvPr>
        </p:nvSpPr>
        <p:spPr>
          <a:xfrm>
            <a:off x="8648547" y="1397643"/>
            <a:ext cx="3160599" cy="227499"/>
          </a:xfrm>
        </p:spPr>
        <p:txBody>
          <a:bodyPr anchor="t" anchorCtr="0">
            <a:noAutofit/>
          </a:bodyPr>
          <a:lstStyle>
            <a:lvl1pPr>
              <a:lnSpc>
                <a:spcPts val="1575"/>
              </a:lnSpc>
              <a:defRPr sz="1500"/>
            </a:lvl1pPr>
          </a:lstStyle>
          <a:p>
            <a:pPr lvl="0"/>
            <a:r>
              <a:rPr lang="en-US"/>
              <a:t>Section Title</a:t>
            </a:r>
          </a:p>
        </p:txBody>
      </p:sp>
      <p:sp>
        <p:nvSpPr>
          <p:cNvPr id="76" name="Text Placeholder 27">
            <a:extLst>
              <a:ext uri="{FF2B5EF4-FFF2-40B4-BE49-F238E27FC236}">
                <a16:creationId xmlns:a16="http://schemas.microsoft.com/office/drawing/2014/main" id="{6E4D01E1-9A73-B742-A703-F8EAB236389C}"/>
              </a:ext>
            </a:extLst>
          </p:cNvPr>
          <p:cNvSpPr>
            <a:spLocks noGrp="1"/>
          </p:cNvSpPr>
          <p:nvPr>
            <p:ph type="body" sz="quarter" idx="47" hasCustomPrompt="1"/>
          </p:nvPr>
        </p:nvSpPr>
        <p:spPr>
          <a:xfrm>
            <a:off x="8200737" y="1688946"/>
            <a:ext cx="3608409" cy="532157"/>
          </a:xfrm>
        </p:spPr>
        <p:txBody>
          <a:bodyPr wrap="square">
            <a:noAutofit/>
          </a:bodyPr>
          <a:lstStyle>
            <a:lvl1pPr>
              <a:defRPr sz="1500"/>
            </a:lvl1pPr>
            <a:lvl2pPr marL="0" indent="0">
              <a:lnSpc>
                <a:spcPts val="1380"/>
              </a:lnSpc>
              <a:buFont typeface="Arial" panose="020B0604020202020204" pitchFamily="34" charset="0"/>
              <a:buNone/>
              <a:defRPr/>
            </a:lvl2pPr>
          </a:lstStyle>
          <a:p>
            <a:pPr lvl="1"/>
            <a:r>
              <a:rPr lang="en-US"/>
              <a:t>Description</a:t>
            </a:r>
          </a:p>
        </p:txBody>
      </p:sp>
      <p:sp>
        <p:nvSpPr>
          <p:cNvPr id="77" name="Content Placeholder 29">
            <a:extLst>
              <a:ext uri="{FF2B5EF4-FFF2-40B4-BE49-F238E27FC236}">
                <a16:creationId xmlns:a16="http://schemas.microsoft.com/office/drawing/2014/main" id="{AC94CFEC-6363-EB48-9E0D-1892E0222919}"/>
              </a:ext>
            </a:extLst>
          </p:cNvPr>
          <p:cNvSpPr>
            <a:spLocks noGrp="1"/>
          </p:cNvSpPr>
          <p:nvPr>
            <p:ph sz="quarter" idx="48" hasCustomPrompt="1"/>
          </p:nvPr>
        </p:nvSpPr>
        <p:spPr>
          <a:xfrm>
            <a:off x="8631186" y="3047035"/>
            <a:ext cx="3160599" cy="227499"/>
          </a:xfrm>
        </p:spPr>
        <p:txBody>
          <a:bodyPr anchor="t" anchorCtr="0">
            <a:noAutofit/>
          </a:bodyPr>
          <a:lstStyle>
            <a:lvl1pPr>
              <a:lnSpc>
                <a:spcPts val="1575"/>
              </a:lnSpc>
              <a:defRPr sz="1500"/>
            </a:lvl1pPr>
          </a:lstStyle>
          <a:p>
            <a:pPr lvl="0"/>
            <a:r>
              <a:rPr lang="en-US"/>
              <a:t>Section Title</a:t>
            </a:r>
          </a:p>
        </p:txBody>
      </p:sp>
      <p:sp>
        <p:nvSpPr>
          <p:cNvPr id="78" name="Text Placeholder 27">
            <a:extLst>
              <a:ext uri="{FF2B5EF4-FFF2-40B4-BE49-F238E27FC236}">
                <a16:creationId xmlns:a16="http://schemas.microsoft.com/office/drawing/2014/main" id="{72D46CFC-0F6A-9C49-81F2-B83666BF66E9}"/>
              </a:ext>
            </a:extLst>
          </p:cNvPr>
          <p:cNvSpPr>
            <a:spLocks noGrp="1"/>
          </p:cNvSpPr>
          <p:nvPr>
            <p:ph type="body" sz="quarter" idx="49" hasCustomPrompt="1"/>
          </p:nvPr>
        </p:nvSpPr>
        <p:spPr>
          <a:xfrm>
            <a:off x="8183376" y="3338339"/>
            <a:ext cx="3608409" cy="532157"/>
          </a:xfrm>
        </p:spPr>
        <p:txBody>
          <a:bodyPr wrap="square">
            <a:noAutofit/>
          </a:bodyPr>
          <a:lstStyle>
            <a:lvl1pPr>
              <a:defRPr sz="1500"/>
            </a:lvl1pPr>
            <a:lvl2pPr marL="0" indent="0">
              <a:lnSpc>
                <a:spcPts val="1380"/>
              </a:lnSpc>
              <a:buFont typeface="Arial" panose="020B0604020202020204" pitchFamily="34" charset="0"/>
              <a:buNone/>
              <a:defRPr/>
            </a:lvl2pPr>
          </a:lstStyle>
          <a:p>
            <a:pPr lvl="1"/>
            <a:r>
              <a:rPr lang="en-US"/>
              <a:t>Description</a:t>
            </a:r>
          </a:p>
        </p:txBody>
      </p:sp>
      <p:sp>
        <p:nvSpPr>
          <p:cNvPr id="79" name="Content Placeholder 29">
            <a:extLst>
              <a:ext uri="{FF2B5EF4-FFF2-40B4-BE49-F238E27FC236}">
                <a16:creationId xmlns:a16="http://schemas.microsoft.com/office/drawing/2014/main" id="{3C4D9912-E121-564A-AD6B-369D334DFB88}"/>
              </a:ext>
            </a:extLst>
          </p:cNvPr>
          <p:cNvSpPr>
            <a:spLocks noGrp="1"/>
          </p:cNvSpPr>
          <p:nvPr>
            <p:ph sz="quarter" idx="50" hasCustomPrompt="1"/>
          </p:nvPr>
        </p:nvSpPr>
        <p:spPr>
          <a:xfrm>
            <a:off x="8631186" y="4566212"/>
            <a:ext cx="3160599" cy="227499"/>
          </a:xfrm>
        </p:spPr>
        <p:txBody>
          <a:bodyPr anchor="t" anchorCtr="0">
            <a:noAutofit/>
          </a:bodyPr>
          <a:lstStyle>
            <a:lvl1pPr>
              <a:lnSpc>
                <a:spcPts val="1575"/>
              </a:lnSpc>
              <a:defRPr sz="1500"/>
            </a:lvl1pPr>
          </a:lstStyle>
          <a:p>
            <a:pPr lvl="0"/>
            <a:r>
              <a:rPr lang="en-US"/>
              <a:t>Section Title</a:t>
            </a:r>
          </a:p>
        </p:txBody>
      </p:sp>
      <p:sp>
        <p:nvSpPr>
          <p:cNvPr id="80" name="Text Placeholder 27">
            <a:extLst>
              <a:ext uri="{FF2B5EF4-FFF2-40B4-BE49-F238E27FC236}">
                <a16:creationId xmlns:a16="http://schemas.microsoft.com/office/drawing/2014/main" id="{907056F6-BAD4-6F44-8AD6-619D503C1A7F}"/>
              </a:ext>
            </a:extLst>
          </p:cNvPr>
          <p:cNvSpPr>
            <a:spLocks noGrp="1"/>
          </p:cNvSpPr>
          <p:nvPr>
            <p:ph type="body" sz="quarter" idx="51" hasCustomPrompt="1"/>
          </p:nvPr>
        </p:nvSpPr>
        <p:spPr>
          <a:xfrm>
            <a:off x="8183376" y="4857515"/>
            <a:ext cx="3608409" cy="532157"/>
          </a:xfrm>
        </p:spPr>
        <p:txBody>
          <a:bodyPr wrap="square">
            <a:noAutofit/>
          </a:bodyPr>
          <a:lstStyle>
            <a:lvl1pPr>
              <a:defRPr sz="1500"/>
            </a:lvl1pPr>
            <a:lvl2pPr marL="0" indent="0">
              <a:lnSpc>
                <a:spcPts val="1380"/>
              </a:lnSpc>
              <a:buFont typeface="Arial" panose="020B0604020202020204" pitchFamily="34" charset="0"/>
              <a:buNone/>
              <a:defRPr/>
            </a:lvl2pPr>
          </a:lstStyle>
          <a:p>
            <a:pPr lvl="1"/>
            <a:r>
              <a:rPr lang="en-US"/>
              <a:t>Description</a:t>
            </a:r>
          </a:p>
        </p:txBody>
      </p:sp>
      <p:sp>
        <p:nvSpPr>
          <p:cNvPr id="20" name="Footer Placeholder 4">
            <a:extLst>
              <a:ext uri="{FF2B5EF4-FFF2-40B4-BE49-F238E27FC236}">
                <a16:creationId xmlns:a16="http://schemas.microsoft.com/office/drawing/2014/main" id="{AF0E730E-6A3C-8642-A8D0-C96C8A0D903A}"/>
              </a:ext>
            </a:extLst>
          </p:cNvPr>
          <p:cNvSpPr>
            <a:spLocks noGrp="1"/>
          </p:cNvSpPr>
          <p:nvPr>
            <p:ph type="ftr" sz="quarter" idx="3"/>
          </p:nvPr>
        </p:nvSpPr>
        <p:spPr>
          <a:xfrm>
            <a:off x="466726" y="6592584"/>
            <a:ext cx="2050991" cy="141321"/>
          </a:xfrm>
          <a:prstGeom prst="rect">
            <a:avLst/>
          </a:prstGeom>
        </p:spPr>
        <p:txBody>
          <a:bodyPr lIns="0" anchor="t" anchorCtr="0"/>
          <a:lstStyle>
            <a:lvl1pPr algn="l">
              <a:defRPr sz="675" b="0" i="0" baseline="0">
                <a:solidFill>
                  <a:schemeClr val="tx1"/>
                </a:solidFill>
                <a:latin typeface="Georgia" panose="02040502050405020303" pitchFamily="18" charset="0"/>
              </a:defRPr>
            </a:lvl1pPr>
          </a:lstStyle>
          <a:p>
            <a:r>
              <a:rPr lang="en-US"/>
              <a:t>Booz Allen Hamilton Proprietary</a:t>
            </a:r>
          </a:p>
          <a:p>
            <a:endParaRPr lang="en-US"/>
          </a:p>
        </p:txBody>
      </p:sp>
      <p:sp>
        <p:nvSpPr>
          <p:cNvPr id="23" name="Slide Number Placeholder 5">
            <a:extLst>
              <a:ext uri="{FF2B5EF4-FFF2-40B4-BE49-F238E27FC236}">
                <a16:creationId xmlns:a16="http://schemas.microsoft.com/office/drawing/2014/main" id="{978E0347-4C41-2345-8D3C-5B77DF9DD2DF}"/>
              </a:ext>
            </a:extLst>
          </p:cNvPr>
          <p:cNvSpPr>
            <a:spLocks noGrp="1"/>
          </p:cNvSpPr>
          <p:nvPr>
            <p:ph type="sldNum" sz="quarter" idx="4"/>
          </p:nvPr>
        </p:nvSpPr>
        <p:spPr>
          <a:xfrm>
            <a:off x="9095229" y="6572989"/>
            <a:ext cx="2743200" cy="141321"/>
          </a:xfrm>
          <a:prstGeom prst="rect">
            <a:avLst/>
          </a:prstGeom>
        </p:spPr>
        <p:txBody>
          <a:bodyPr rIns="0" anchor="t" anchorCtr="0"/>
          <a:lstStyle>
            <a:lvl1pPr algn="r">
              <a:defRPr sz="800" b="0" i="0">
                <a:solidFill>
                  <a:schemeClr val="tx1"/>
                </a:solidFill>
                <a:latin typeface="Georgia" panose="02040502050405020303" pitchFamily="18" charset="0"/>
              </a:defRPr>
            </a:lvl1pPr>
          </a:lstStyle>
          <a:p>
            <a:fld id="{88F527DF-8E3D-0643-A2C3-F9491A380AF9}" type="slidenum">
              <a:rPr lang="en-US" smtClean="0"/>
              <a:pPr/>
              <a:t>‹#›</a:t>
            </a:fld>
            <a:endParaRPr lang="en-US"/>
          </a:p>
        </p:txBody>
      </p:sp>
      <p:cxnSp>
        <p:nvCxnSpPr>
          <p:cNvPr id="24" name="Straight Connector 23">
            <a:extLst>
              <a:ext uri="{FF2B5EF4-FFF2-40B4-BE49-F238E27FC236}">
                <a16:creationId xmlns:a16="http://schemas.microsoft.com/office/drawing/2014/main" id="{CFB66522-6E8D-014A-AB2F-52BB380DDCC4}"/>
              </a:ext>
            </a:extLst>
          </p:cNvPr>
          <p:cNvCxnSpPr>
            <a:cxnSpLocks/>
          </p:cNvCxnSpPr>
          <p:nvPr userDrawn="1"/>
        </p:nvCxnSpPr>
        <p:spPr>
          <a:xfrm>
            <a:off x="466725" y="6571744"/>
            <a:ext cx="11372851" cy="0"/>
          </a:xfrm>
          <a:prstGeom prst="line">
            <a:avLst/>
          </a:prstGeom>
          <a:noFill/>
          <a:ln w="63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26" name="Footer Placeholder 1">
            <a:extLst>
              <a:ext uri="{FF2B5EF4-FFF2-40B4-BE49-F238E27FC236}">
                <a16:creationId xmlns:a16="http://schemas.microsoft.com/office/drawing/2014/main" id="{893C017C-382A-6449-801B-0347FBF52EC3}"/>
              </a:ext>
            </a:extLst>
          </p:cNvPr>
          <p:cNvSpPr txBox="1">
            <a:spLocks/>
          </p:cNvSpPr>
          <p:nvPr userDrawn="1"/>
        </p:nvSpPr>
        <p:spPr>
          <a:xfrm>
            <a:off x="2477353" y="6587865"/>
            <a:ext cx="4267200" cy="182880"/>
          </a:xfrm>
          <a:prstGeom prst="rect">
            <a:avLst/>
          </a:prstGeom>
        </p:spPr>
        <p:txBody>
          <a:bodyPr anchor="b"/>
          <a:ls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a:lstStyle>
          <a:p>
            <a:pPr algn="l"/>
            <a:r>
              <a:rPr lang="en-US" sz="600" i="1">
                <a:solidFill>
                  <a:schemeClr val="bg1">
                    <a:lumMod val="65000"/>
                  </a:schemeClr>
                </a:solidFill>
                <a:latin typeface="Georgia" charset="0"/>
                <a:ea typeface="Georgia" charset="0"/>
                <a:cs typeface="Georgia" charset="0"/>
              </a:rPr>
              <a:t>This document is confidential and intended solely for the client to whom it is addressed.</a:t>
            </a:r>
          </a:p>
        </p:txBody>
      </p:sp>
    </p:spTree>
    <p:extLst>
      <p:ext uri="{BB962C8B-B14F-4D97-AF65-F5344CB8AC3E}">
        <p14:creationId xmlns:p14="http://schemas.microsoft.com/office/powerpoint/2010/main" val="958776466"/>
      </p:ext>
    </p:extLst>
  </p:cSld>
  <p:clrMapOvr>
    <a:masterClrMapping/>
  </p:clrMapOvr>
  <p:extLst>
    <p:ext uri="{DCECCB84-F9BA-43D5-87BE-67443E8EF086}">
      <p15:sldGuideLst xmlns:p15="http://schemas.microsoft.com/office/powerpoint/2012/main">
        <p15:guide id="1" orient="horz" pos="552">
          <p15:clr>
            <a:srgbClr val="FBAE40"/>
          </p15:clr>
        </p15:guide>
        <p15:guide id="2" pos="9920">
          <p15:clr>
            <a:srgbClr val="FBAE40"/>
          </p15:clr>
        </p15:guide>
        <p15:guide id="3" pos="3656">
          <p15:clr>
            <a:srgbClr val="FBAE40"/>
          </p15:clr>
        </p15:guide>
        <p15:guide id="4" pos="4016">
          <p15:clr>
            <a:srgbClr val="FBAE40"/>
          </p15:clr>
        </p15:guide>
        <p15:guide id="5" pos="6656">
          <p15:clr>
            <a:srgbClr val="FBAE40"/>
          </p15:clr>
        </p15:guide>
        <p15:guide id="6" pos="6920">
          <p15:clr>
            <a:srgbClr val="FBAE40"/>
          </p15:clr>
        </p15:guide>
        <p15:guide id="7" pos="7256">
          <p15:clr>
            <a:srgbClr val="FBAE40"/>
          </p15:clr>
        </p15:guide>
        <p15:guide id="8" orient="horz" pos="120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Bullets, two column with he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65E7-3C7E-4B6A-B0F1-699373AB3137}"/>
              </a:ext>
            </a:extLst>
          </p:cNvPr>
          <p:cNvSpPr>
            <a:spLocks noGrp="1"/>
          </p:cNvSpPr>
          <p:nvPr>
            <p:ph type="title"/>
          </p:nvPr>
        </p:nvSpPr>
        <p:spPr>
          <a:xfrm>
            <a:off x="381001" y="539991"/>
            <a:ext cx="11451361" cy="657991"/>
          </a:xfrm>
        </p:spPr>
        <p:txBody>
          <a:bodyPr lIns="0" rIns="0">
            <a:noAutofit/>
          </a:bodyPr>
          <a:lstStyle>
            <a:lvl1pPr algn="l">
              <a:lnSpc>
                <a:spcPts val="3825"/>
              </a:lnSpc>
              <a:defRPr sz="3600" spc="-75" baseline="0"/>
            </a:lvl1pPr>
          </a:lstStyle>
          <a:p>
            <a:r>
              <a:rPr lang="en-US"/>
              <a:t>Click to edit Master title style</a:t>
            </a:r>
          </a:p>
        </p:txBody>
      </p:sp>
      <p:cxnSp>
        <p:nvCxnSpPr>
          <p:cNvPr id="6" name="Straight Connector 5">
            <a:extLst>
              <a:ext uri="{FF2B5EF4-FFF2-40B4-BE49-F238E27FC236}">
                <a16:creationId xmlns:a16="http://schemas.microsoft.com/office/drawing/2014/main" id="{51E51C5D-929B-4B11-AE2A-B6B3ACB39223}"/>
              </a:ext>
            </a:extLst>
          </p:cNvPr>
          <p:cNvCxnSpPr>
            <a:cxnSpLocks/>
          </p:cNvCxnSpPr>
          <p:nvPr userDrawn="1"/>
        </p:nvCxnSpPr>
        <p:spPr>
          <a:xfrm>
            <a:off x="4096964" y="1415004"/>
            <a:ext cx="0" cy="4903005"/>
          </a:xfrm>
          <a:prstGeom prst="line">
            <a:avLst/>
          </a:prstGeom>
          <a:noFill/>
          <a:ln w="9525" cap="flat">
            <a:solidFill>
              <a:srgbClr val="000000"/>
            </a:solidFill>
            <a:prstDash val="dash"/>
            <a:miter lim="400000"/>
          </a:ln>
          <a:effectLst/>
          <a:sp3d/>
        </p:spPr>
        <p:style>
          <a:lnRef idx="0">
            <a:scrgbClr r="0" g="0" b="0"/>
          </a:lnRef>
          <a:fillRef idx="0">
            <a:scrgbClr r="0" g="0" b="0"/>
          </a:fillRef>
          <a:effectRef idx="0">
            <a:scrgbClr r="0" g="0" b="0"/>
          </a:effectRef>
          <a:fontRef idx="none"/>
        </p:style>
      </p:cxnSp>
      <p:pic>
        <p:nvPicPr>
          <p:cNvPr id="25" name="Picture 24">
            <a:extLst>
              <a:ext uri="{FF2B5EF4-FFF2-40B4-BE49-F238E27FC236}">
                <a16:creationId xmlns:a16="http://schemas.microsoft.com/office/drawing/2014/main" id="{FDDABCC8-8402-469C-BF9F-1163DE34C3A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54065" y="1429346"/>
            <a:ext cx="3489711" cy="2235421"/>
          </a:xfrm>
          <a:prstGeom prst="rect">
            <a:avLst/>
          </a:prstGeom>
        </p:spPr>
      </p:pic>
      <p:sp>
        <p:nvSpPr>
          <p:cNvPr id="41" name="Content Placeholder 29">
            <a:extLst>
              <a:ext uri="{FF2B5EF4-FFF2-40B4-BE49-F238E27FC236}">
                <a16:creationId xmlns:a16="http://schemas.microsoft.com/office/drawing/2014/main" id="{1946FC7D-2843-4131-82E0-EA663AE5CC85}"/>
              </a:ext>
            </a:extLst>
          </p:cNvPr>
          <p:cNvSpPr>
            <a:spLocks noGrp="1"/>
          </p:cNvSpPr>
          <p:nvPr>
            <p:ph sz="quarter" idx="28" hasCustomPrompt="1"/>
          </p:nvPr>
        </p:nvSpPr>
        <p:spPr>
          <a:xfrm>
            <a:off x="8530919" y="1415006"/>
            <a:ext cx="3272991" cy="236177"/>
          </a:xfrm>
        </p:spPr>
        <p:txBody>
          <a:bodyPr anchor="ctr" anchorCtr="0">
            <a:noAutofit/>
          </a:bodyPr>
          <a:lstStyle>
            <a:lvl1pPr>
              <a:lnSpc>
                <a:spcPts val="1575"/>
              </a:lnSpc>
              <a:defRPr sz="1500"/>
            </a:lvl1pPr>
          </a:lstStyle>
          <a:p>
            <a:pPr lvl="0"/>
            <a:r>
              <a:rPr lang="en-US"/>
              <a:t>Section Title</a:t>
            </a:r>
          </a:p>
        </p:txBody>
      </p:sp>
      <p:sp>
        <p:nvSpPr>
          <p:cNvPr id="43" name="Text Placeholder 27">
            <a:extLst>
              <a:ext uri="{FF2B5EF4-FFF2-40B4-BE49-F238E27FC236}">
                <a16:creationId xmlns:a16="http://schemas.microsoft.com/office/drawing/2014/main" id="{5A1B7BD7-EEA7-47CC-8316-EBD9D522CF0B}"/>
              </a:ext>
            </a:extLst>
          </p:cNvPr>
          <p:cNvSpPr>
            <a:spLocks noGrp="1"/>
          </p:cNvSpPr>
          <p:nvPr>
            <p:ph type="body" sz="quarter" idx="29" hasCustomPrompt="1"/>
          </p:nvPr>
        </p:nvSpPr>
        <p:spPr>
          <a:xfrm>
            <a:off x="8530460" y="1724907"/>
            <a:ext cx="3284387" cy="460148"/>
          </a:xfrm>
        </p:spPr>
        <p:txBody>
          <a:bodyPr wrap="square">
            <a:noAutofit/>
          </a:bodyPr>
          <a:lstStyle>
            <a:lvl1pPr>
              <a:defRPr sz="1500"/>
            </a:lvl1pPr>
            <a:lvl2pPr marL="145728" indent="-145728">
              <a:lnSpc>
                <a:spcPts val="1155"/>
              </a:lnSpc>
              <a:buFont typeface="Arial" panose="020B0604020202020204" pitchFamily="34" charset="0"/>
              <a:buChar char="•"/>
              <a:defRPr/>
            </a:lvl2pPr>
          </a:lstStyle>
          <a:p>
            <a:pPr lvl="1"/>
            <a:r>
              <a:rPr lang="en-US"/>
              <a:t>Description</a:t>
            </a:r>
          </a:p>
        </p:txBody>
      </p:sp>
      <p:sp>
        <p:nvSpPr>
          <p:cNvPr id="21" name="Content Placeholder 29">
            <a:extLst>
              <a:ext uri="{FF2B5EF4-FFF2-40B4-BE49-F238E27FC236}">
                <a16:creationId xmlns:a16="http://schemas.microsoft.com/office/drawing/2014/main" id="{C7DE9879-966A-EC4B-8A47-466A6AF716A2}"/>
              </a:ext>
            </a:extLst>
          </p:cNvPr>
          <p:cNvSpPr>
            <a:spLocks noGrp="1"/>
          </p:cNvSpPr>
          <p:nvPr>
            <p:ph sz="quarter" idx="30" hasCustomPrompt="1"/>
          </p:nvPr>
        </p:nvSpPr>
        <p:spPr>
          <a:xfrm>
            <a:off x="4670849" y="1397644"/>
            <a:ext cx="3272991" cy="236177"/>
          </a:xfrm>
        </p:spPr>
        <p:txBody>
          <a:bodyPr anchor="ctr" anchorCtr="0">
            <a:noAutofit/>
          </a:bodyPr>
          <a:lstStyle>
            <a:lvl1pPr>
              <a:lnSpc>
                <a:spcPts val="1575"/>
              </a:lnSpc>
              <a:defRPr sz="1500"/>
            </a:lvl1pPr>
          </a:lstStyle>
          <a:p>
            <a:pPr lvl="0"/>
            <a:r>
              <a:rPr lang="en-US"/>
              <a:t>Section Title</a:t>
            </a:r>
          </a:p>
        </p:txBody>
      </p:sp>
      <p:sp>
        <p:nvSpPr>
          <p:cNvPr id="22" name="Text Placeholder 27">
            <a:extLst>
              <a:ext uri="{FF2B5EF4-FFF2-40B4-BE49-F238E27FC236}">
                <a16:creationId xmlns:a16="http://schemas.microsoft.com/office/drawing/2014/main" id="{CAE70E0A-8868-6B4B-8666-3935F0C61601}"/>
              </a:ext>
            </a:extLst>
          </p:cNvPr>
          <p:cNvSpPr>
            <a:spLocks noGrp="1"/>
          </p:cNvSpPr>
          <p:nvPr>
            <p:ph type="body" sz="quarter" idx="31" hasCustomPrompt="1"/>
          </p:nvPr>
        </p:nvSpPr>
        <p:spPr>
          <a:xfrm>
            <a:off x="4670389" y="1707545"/>
            <a:ext cx="3284387" cy="460148"/>
          </a:xfrm>
        </p:spPr>
        <p:txBody>
          <a:bodyPr wrap="square">
            <a:noAutofit/>
          </a:bodyPr>
          <a:lstStyle>
            <a:lvl1pPr>
              <a:defRPr sz="1500"/>
            </a:lvl1pPr>
            <a:lvl2pPr marL="145728" indent="-145728">
              <a:lnSpc>
                <a:spcPts val="1155"/>
              </a:lnSpc>
              <a:buFont typeface="Arial" panose="020B0604020202020204" pitchFamily="34" charset="0"/>
              <a:buChar char="•"/>
              <a:defRPr/>
            </a:lvl2pPr>
          </a:lstStyle>
          <a:p>
            <a:pPr lvl="1"/>
            <a:r>
              <a:rPr lang="en-US"/>
              <a:t>Description</a:t>
            </a:r>
          </a:p>
        </p:txBody>
      </p:sp>
      <p:sp>
        <p:nvSpPr>
          <p:cNvPr id="23" name="Content Placeholder 29">
            <a:extLst>
              <a:ext uri="{FF2B5EF4-FFF2-40B4-BE49-F238E27FC236}">
                <a16:creationId xmlns:a16="http://schemas.microsoft.com/office/drawing/2014/main" id="{02ACAAB9-F900-1249-96F3-56D295A75DEF}"/>
              </a:ext>
            </a:extLst>
          </p:cNvPr>
          <p:cNvSpPr>
            <a:spLocks noGrp="1"/>
          </p:cNvSpPr>
          <p:nvPr>
            <p:ph sz="quarter" idx="32" hasCustomPrompt="1"/>
          </p:nvPr>
        </p:nvSpPr>
        <p:spPr>
          <a:xfrm>
            <a:off x="8530919" y="3046181"/>
            <a:ext cx="3272991" cy="236177"/>
          </a:xfrm>
        </p:spPr>
        <p:txBody>
          <a:bodyPr anchor="ctr" anchorCtr="0">
            <a:noAutofit/>
          </a:bodyPr>
          <a:lstStyle>
            <a:lvl1pPr>
              <a:lnSpc>
                <a:spcPts val="1575"/>
              </a:lnSpc>
              <a:defRPr sz="1500"/>
            </a:lvl1pPr>
          </a:lstStyle>
          <a:p>
            <a:pPr lvl="0"/>
            <a:r>
              <a:rPr lang="en-US"/>
              <a:t>Section Title</a:t>
            </a:r>
          </a:p>
        </p:txBody>
      </p:sp>
      <p:sp>
        <p:nvSpPr>
          <p:cNvPr id="24" name="Text Placeholder 27">
            <a:extLst>
              <a:ext uri="{FF2B5EF4-FFF2-40B4-BE49-F238E27FC236}">
                <a16:creationId xmlns:a16="http://schemas.microsoft.com/office/drawing/2014/main" id="{963E0CC2-7FE0-F647-AB9C-08DF80B1DC52}"/>
              </a:ext>
            </a:extLst>
          </p:cNvPr>
          <p:cNvSpPr>
            <a:spLocks noGrp="1"/>
          </p:cNvSpPr>
          <p:nvPr>
            <p:ph type="body" sz="quarter" idx="33" hasCustomPrompt="1"/>
          </p:nvPr>
        </p:nvSpPr>
        <p:spPr>
          <a:xfrm>
            <a:off x="8530460" y="3356082"/>
            <a:ext cx="3284387" cy="460148"/>
          </a:xfrm>
        </p:spPr>
        <p:txBody>
          <a:bodyPr wrap="square">
            <a:noAutofit/>
          </a:bodyPr>
          <a:lstStyle>
            <a:lvl1pPr>
              <a:defRPr sz="1500"/>
            </a:lvl1pPr>
            <a:lvl2pPr marL="145728" indent="-145728">
              <a:lnSpc>
                <a:spcPts val="1155"/>
              </a:lnSpc>
              <a:buFont typeface="Arial" panose="020B0604020202020204" pitchFamily="34" charset="0"/>
              <a:buChar char="•"/>
              <a:defRPr/>
            </a:lvl2pPr>
          </a:lstStyle>
          <a:p>
            <a:pPr lvl="1"/>
            <a:r>
              <a:rPr lang="en-US"/>
              <a:t>Description</a:t>
            </a:r>
          </a:p>
        </p:txBody>
      </p:sp>
      <p:sp>
        <p:nvSpPr>
          <p:cNvPr id="26" name="Content Placeholder 29">
            <a:extLst>
              <a:ext uri="{FF2B5EF4-FFF2-40B4-BE49-F238E27FC236}">
                <a16:creationId xmlns:a16="http://schemas.microsoft.com/office/drawing/2014/main" id="{334E69C2-3E98-A14F-A73C-A8F491B8FAEC}"/>
              </a:ext>
            </a:extLst>
          </p:cNvPr>
          <p:cNvSpPr>
            <a:spLocks noGrp="1"/>
          </p:cNvSpPr>
          <p:nvPr>
            <p:ph sz="quarter" idx="34" hasCustomPrompt="1"/>
          </p:nvPr>
        </p:nvSpPr>
        <p:spPr>
          <a:xfrm>
            <a:off x="4670849" y="3028820"/>
            <a:ext cx="3272991" cy="236177"/>
          </a:xfrm>
        </p:spPr>
        <p:txBody>
          <a:bodyPr anchor="ctr" anchorCtr="0">
            <a:noAutofit/>
          </a:bodyPr>
          <a:lstStyle>
            <a:lvl1pPr>
              <a:lnSpc>
                <a:spcPts val="1575"/>
              </a:lnSpc>
              <a:defRPr sz="1500"/>
            </a:lvl1pPr>
          </a:lstStyle>
          <a:p>
            <a:pPr lvl="0"/>
            <a:r>
              <a:rPr lang="en-US"/>
              <a:t>Section Title</a:t>
            </a:r>
          </a:p>
        </p:txBody>
      </p:sp>
      <p:sp>
        <p:nvSpPr>
          <p:cNvPr id="31" name="Text Placeholder 27">
            <a:extLst>
              <a:ext uri="{FF2B5EF4-FFF2-40B4-BE49-F238E27FC236}">
                <a16:creationId xmlns:a16="http://schemas.microsoft.com/office/drawing/2014/main" id="{941F4BB6-A1D9-5A49-916B-73AB69BC15A1}"/>
              </a:ext>
            </a:extLst>
          </p:cNvPr>
          <p:cNvSpPr>
            <a:spLocks noGrp="1"/>
          </p:cNvSpPr>
          <p:nvPr>
            <p:ph type="body" sz="quarter" idx="35" hasCustomPrompt="1"/>
          </p:nvPr>
        </p:nvSpPr>
        <p:spPr>
          <a:xfrm>
            <a:off x="4670389" y="3338719"/>
            <a:ext cx="3284387" cy="460148"/>
          </a:xfrm>
        </p:spPr>
        <p:txBody>
          <a:bodyPr wrap="square">
            <a:noAutofit/>
          </a:bodyPr>
          <a:lstStyle>
            <a:lvl1pPr>
              <a:defRPr sz="1500"/>
            </a:lvl1pPr>
            <a:lvl2pPr marL="145728" indent="-145728">
              <a:lnSpc>
                <a:spcPts val="1155"/>
              </a:lnSpc>
              <a:buFont typeface="Arial" panose="020B0604020202020204" pitchFamily="34" charset="0"/>
              <a:buChar char="•"/>
              <a:defRPr/>
            </a:lvl2pPr>
          </a:lstStyle>
          <a:p>
            <a:pPr lvl="1"/>
            <a:r>
              <a:rPr lang="en-US"/>
              <a:t>Description</a:t>
            </a:r>
          </a:p>
        </p:txBody>
      </p:sp>
      <p:sp>
        <p:nvSpPr>
          <p:cNvPr id="33" name="Content Placeholder 29">
            <a:extLst>
              <a:ext uri="{FF2B5EF4-FFF2-40B4-BE49-F238E27FC236}">
                <a16:creationId xmlns:a16="http://schemas.microsoft.com/office/drawing/2014/main" id="{4141C996-D4F6-4D4B-A544-3872C367094C}"/>
              </a:ext>
            </a:extLst>
          </p:cNvPr>
          <p:cNvSpPr>
            <a:spLocks noGrp="1"/>
          </p:cNvSpPr>
          <p:nvPr>
            <p:ph sz="quarter" idx="36" hasCustomPrompt="1"/>
          </p:nvPr>
        </p:nvSpPr>
        <p:spPr>
          <a:xfrm>
            <a:off x="8530919" y="4722472"/>
            <a:ext cx="3272991" cy="236177"/>
          </a:xfrm>
        </p:spPr>
        <p:txBody>
          <a:bodyPr anchor="ctr" anchorCtr="0">
            <a:noAutofit/>
          </a:bodyPr>
          <a:lstStyle>
            <a:lvl1pPr>
              <a:lnSpc>
                <a:spcPts val="1575"/>
              </a:lnSpc>
              <a:defRPr sz="1500"/>
            </a:lvl1pPr>
          </a:lstStyle>
          <a:p>
            <a:pPr lvl="0"/>
            <a:r>
              <a:rPr lang="en-US"/>
              <a:t>Section Title</a:t>
            </a:r>
          </a:p>
        </p:txBody>
      </p:sp>
      <p:sp>
        <p:nvSpPr>
          <p:cNvPr id="35" name="Text Placeholder 27">
            <a:extLst>
              <a:ext uri="{FF2B5EF4-FFF2-40B4-BE49-F238E27FC236}">
                <a16:creationId xmlns:a16="http://schemas.microsoft.com/office/drawing/2014/main" id="{F250CCBC-E2E9-DB42-A5FD-0BABCA14CAC6}"/>
              </a:ext>
            </a:extLst>
          </p:cNvPr>
          <p:cNvSpPr>
            <a:spLocks noGrp="1"/>
          </p:cNvSpPr>
          <p:nvPr>
            <p:ph type="body" sz="quarter" idx="37" hasCustomPrompt="1"/>
          </p:nvPr>
        </p:nvSpPr>
        <p:spPr>
          <a:xfrm>
            <a:off x="8530460" y="5032373"/>
            <a:ext cx="3284387" cy="460148"/>
          </a:xfrm>
        </p:spPr>
        <p:txBody>
          <a:bodyPr wrap="square">
            <a:noAutofit/>
          </a:bodyPr>
          <a:lstStyle>
            <a:lvl1pPr>
              <a:defRPr sz="1500"/>
            </a:lvl1pPr>
            <a:lvl2pPr marL="145728" indent="-145728">
              <a:lnSpc>
                <a:spcPts val="1155"/>
              </a:lnSpc>
              <a:buFont typeface="Arial" panose="020B0604020202020204" pitchFamily="34" charset="0"/>
              <a:buChar char="•"/>
              <a:defRPr/>
            </a:lvl2pPr>
          </a:lstStyle>
          <a:p>
            <a:pPr lvl="1"/>
            <a:r>
              <a:rPr lang="en-US"/>
              <a:t>Description</a:t>
            </a:r>
          </a:p>
        </p:txBody>
      </p:sp>
      <p:sp>
        <p:nvSpPr>
          <p:cNvPr id="36" name="Content Placeholder 29">
            <a:extLst>
              <a:ext uri="{FF2B5EF4-FFF2-40B4-BE49-F238E27FC236}">
                <a16:creationId xmlns:a16="http://schemas.microsoft.com/office/drawing/2014/main" id="{7C5C98C9-08AB-7A46-BA5A-B4C1BE48ADF3}"/>
              </a:ext>
            </a:extLst>
          </p:cNvPr>
          <p:cNvSpPr>
            <a:spLocks noGrp="1"/>
          </p:cNvSpPr>
          <p:nvPr>
            <p:ph sz="quarter" idx="38" hasCustomPrompt="1"/>
          </p:nvPr>
        </p:nvSpPr>
        <p:spPr>
          <a:xfrm>
            <a:off x="4670849" y="4751078"/>
            <a:ext cx="3272991" cy="236177"/>
          </a:xfrm>
        </p:spPr>
        <p:txBody>
          <a:bodyPr anchor="ctr" anchorCtr="0">
            <a:noAutofit/>
          </a:bodyPr>
          <a:lstStyle>
            <a:lvl1pPr>
              <a:lnSpc>
                <a:spcPts val="1575"/>
              </a:lnSpc>
              <a:defRPr sz="1500"/>
            </a:lvl1pPr>
          </a:lstStyle>
          <a:p>
            <a:pPr lvl="0"/>
            <a:r>
              <a:rPr lang="en-US"/>
              <a:t>Section Title</a:t>
            </a:r>
          </a:p>
        </p:txBody>
      </p:sp>
      <p:sp>
        <p:nvSpPr>
          <p:cNvPr id="40" name="Text Placeholder 27">
            <a:extLst>
              <a:ext uri="{FF2B5EF4-FFF2-40B4-BE49-F238E27FC236}">
                <a16:creationId xmlns:a16="http://schemas.microsoft.com/office/drawing/2014/main" id="{842E70C2-1BE6-3A4E-9F6E-F379EC4EE787}"/>
              </a:ext>
            </a:extLst>
          </p:cNvPr>
          <p:cNvSpPr>
            <a:spLocks noGrp="1"/>
          </p:cNvSpPr>
          <p:nvPr>
            <p:ph type="body" sz="quarter" idx="39" hasCustomPrompt="1"/>
          </p:nvPr>
        </p:nvSpPr>
        <p:spPr>
          <a:xfrm>
            <a:off x="4670389" y="5060979"/>
            <a:ext cx="3284387" cy="460148"/>
          </a:xfrm>
        </p:spPr>
        <p:txBody>
          <a:bodyPr wrap="square">
            <a:noAutofit/>
          </a:bodyPr>
          <a:lstStyle>
            <a:lvl1pPr>
              <a:defRPr sz="1500"/>
            </a:lvl1pPr>
            <a:lvl2pPr marL="145728" indent="-145728">
              <a:lnSpc>
                <a:spcPts val="1155"/>
              </a:lnSpc>
              <a:buFont typeface="Arial" panose="020B0604020202020204" pitchFamily="34" charset="0"/>
              <a:buChar char="•"/>
              <a:defRPr/>
            </a:lvl2pPr>
          </a:lstStyle>
          <a:p>
            <a:pPr lvl="1"/>
            <a:r>
              <a:rPr lang="en-US"/>
              <a:t>Description</a:t>
            </a:r>
          </a:p>
        </p:txBody>
      </p:sp>
      <p:sp>
        <p:nvSpPr>
          <p:cNvPr id="20" name="Footer Placeholder 4">
            <a:extLst>
              <a:ext uri="{FF2B5EF4-FFF2-40B4-BE49-F238E27FC236}">
                <a16:creationId xmlns:a16="http://schemas.microsoft.com/office/drawing/2014/main" id="{9C55E122-981E-8D45-9707-87670F6F3D58}"/>
              </a:ext>
            </a:extLst>
          </p:cNvPr>
          <p:cNvSpPr>
            <a:spLocks noGrp="1"/>
          </p:cNvSpPr>
          <p:nvPr>
            <p:ph type="ftr" sz="quarter" idx="3"/>
          </p:nvPr>
        </p:nvSpPr>
        <p:spPr>
          <a:xfrm>
            <a:off x="466726" y="6592584"/>
            <a:ext cx="2050991" cy="141321"/>
          </a:xfrm>
          <a:prstGeom prst="rect">
            <a:avLst/>
          </a:prstGeom>
        </p:spPr>
        <p:txBody>
          <a:bodyPr lIns="0" anchor="t" anchorCtr="0"/>
          <a:lstStyle>
            <a:lvl1pPr algn="l">
              <a:defRPr sz="675" b="0" i="0" baseline="0">
                <a:solidFill>
                  <a:schemeClr val="tx1"/>
                </a:solidFill>
                <a:latin typeface="Georgia" panose="02040502050405020303" pitchFamily="18" charset="0"/>
              </a:defRPr>
            </a:lvl1pPr>
          </a:lstStyle>
          <a:p>
            <a:r>
              <a:rPr lang="en-US"/>
              <a:t>Booz Allen Hamilton Proprietary</a:t>
            </a:r>
          </a:p>
          <a:p>
            <a:endParaRPr lang="en-US"/>
          </a:p>
        </p:txBody>
      </p:sp>
      <p:sp>
        <p:nvSpPr>
          <p:cNvPr id="27" name="Slide Number Placeholder 5">
            <a:extLst>
              <a:ext uri="{FF2B5EF4-FFF2-40B4-BE49-F238E27FC236}">
                <a16:creationId xmlns:a16="http://schemas.microsoft.com/office/drawing/2014/main" id="{4702B0F7-56A6-3343-9DB7-A902D51FD317}"/>
              </a:ext>
            </a:extLst>
          </p:cNvPr>
          <p:cNvSpPr>
            <a:spLocks noGrp="1"/>
          </p:cNvSpPr>
          <p:nvPr>
            <p:ph type="sldNum" sz="quarter" idx="4"/>
          </p:nvPr>
        </p:nvSpPr>
        <p:spPr>
          <a:xfrm>
            <a:off x="9095229" y="6572989"/>
            <a:ext cx="2743200" cy="141321"/>
          </a:xfrm>
          <a:prstGeom prst="rect">
            <a:avLst/>
          </a:prstGeom>
        </p:spPr>
        <p:txBody>
          <a:bodyPr rIns="0" anchor="t" anchorCtr="0"/>
          <a:lstStyle>
            <a:lvl1pPr algn="r">
              <a:defRPr sz="800" b="0" i="0">
                <a:solidFill>
                  <a:schemeClr val="tx1"/>
                </a:solidFill>
                <a:latin typeface="Georgia" panose="02040502050405020303" pitchFamily="18" charset="0"/>
              </a:defRPr>
            </a:lvl1pPr>
          </a:lstStyle>
          <a:p>
            <a:fld id="{88F527DF-8E3D-0643-A2C3-F9491A380AF9}" type="slidenum">
              <a:rPr lang="en-US" smtClean="0"/>
              <a:pPr/>
              <a:t>‹#›</a:t>
            </a:fld>
            <a:endParaRPr lang="en-US"/>
          </a:p>
        </p:txBody>
      </p:sp>
      <p:cxnSp>
        <p:nvCxnSpPr>
          <p:cNvPr id="28" name="Straight Connector 27">
            <a:extLst>
              <a:ext uri="{FF2B5EF4-FFF2-40B4-BE49-F238E27FC236}">
                <a16:creationId xmlns:a16="http://schemas.microsoft.com/office/drawing/2014/main" id="{CEB5DA5B-7170-5C40-8C21-03F87B6EAFFA}"/>
              </a:ext>
            </a:extLst>
          </p:cNvPr>
          <p:cNvCxnSpPr>
            <a:cxnSpLocks/>
          </p:cNvCxnSpPr>
          <p:nvPr userDrawn="1"/>
        </p:nvCxnSpPr>
        <p:spPr>
          <a:xfrm>
            <a:off x="466725" y="6571744"/>
            <a:ext cx="11372851" cy="0"/>
          </a:xfrm>
          <a:prstGeom prst="line">
            <a:avLst/>
          </a:prstGeom>
          <a:noFill/>
          <a:ln w="63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29" name="Footer Placeholder 1">
            <a:extLst>
              <a:ext uri="{FF2B5EF4-FFF2-40B4-BE49-F238E27FC236}">
                <a16:creationId xmlns:a16="http://schemas.microsoft.com/office/drawing/2014/main" id="{1E89C2A4-B839-DF4D-BBDA-93D2934179E5}"/>
              </a:ext>
            </a:extLst>
          </p:cNvPr>
          <p:cNvSpPr txBox="1">
            <a:spLocks/>
          </p:cNvSpPr>
          <p:nvPr userDrawn="1"/>
        </p:nvSpPr>
        <p:spPr>
          <a:xfrm>
            <a:off x="2477353" y="6587865"/>
            <a:ext cx="4267200" cy="182880"/>
          </a:xfrm>
          <a:prstGeom prst="rect">
            <a:avLst/>
          </a:prstGeom>
        </p:spPr>
        <p:txBody>
          <a:bodyPr anchor="b"/>
          <a:ls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a:lstStyle>
          <a:p>
            <a:pPr algn="l"/>
            <a:r>
              <a:rPr lang="en-US" sz="600" i="1">
                <a:solidFill>
                  <a:schemeClr val="bg1">
                    <a:lumMod val="65000"/>
                  </a:schemeClr>
                </a:solidFill>
                <a:latin typeface="Georgia" charset="0"/>
                <a:ea typeface="Georgia" charset="0"/>
                <a:cs typeface="Georgia" charset="0"/>
              </a:rPr>
              <a:t>This document is confidential and intended solely for the client to whom it is addressed.</a:t>
            </a:r>
          </a:p>
        </p:txBody>
      </p:sp>
    </p:spTree>
    <p:extLst>
      <p:ext uri="{BB962C8B-B14F-4D97-AF65-F5344CB8AC3E}">
        <p14:creationId xmlns:p14="http://schemas.microsoft.com/office/powerpoint/2010/main" val="2862576041"/>
      </p:ext>
    </p:extLst>
  </p:cSld>
  <p:clrMapOvr>
    <a:masterClrMapping/>
  </p:clrMapOvr>
  <p:extLst>
    <p:ext uri="{DCECCB84-F9BA-43D5-87BE-67443E8EF086}">
      <p15:sldGuideLst xmlns:p15="http://schemas.microsoft.com/office/powerpoint/2012/main">
        <p15:guide id="1" orient="horz" pos="552">
          <p15:clr>
            <a:srgbClr val="FBAE40"/>
          </p15:clr>
        </p15:guide>
        <p15:guide id="2" pos="9920">
          <p15:clr>
            <a:srgbClr val="FBAE40"/>
          </p15:clr>
        </p15:guide>
        <p15:guide id="3" pos="3656">
          <p15:clr>
            <a:srgbClr val="FBAE40"/>
          </p15:clr>
        </p15:guide>
        <p15:guide id="4" pos="4016">
          <p15:clr>
            <a:srgbClr val="FBAE40"/>
          </p15:clr>
        </p15:guide>
        <p15:guide id="5" pos="6656">
          <p15:clr>
            <a:srgbClr val="FBAE40"/>
          </p15:clr>
        </p15:guide>
        <p15:guide id="6" pos="6920">
          <p15:clr>
            <a:srgbClr val="FBAE40"/>
          </p15:clr>
        </p15:guide>
        <p15:guide id="7" pos="7256">
          <p15:clr>
            <a:srgbClr val="FBAE40"/>
          </p15:clr>
        </p15:guide>
        <p15:guide id="8" orient="horz" pos="120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9540FF-A2B4-C647-81E4-22F37CC813E1}"/>
              </a:ext>
            </a:extLst>
          </p:cNvPr>
          <p:cNvSpPr>
            <a:spLocks noGrp="1"/>
          </p:cNvSpPr>
          <p:nvPr>
            <p:ph sz="half" idx="1"/>
          </p:nvPr>
        </p:nvSpPr>
        <p:spPr>
          <a:xfrm>
            <a:off x="926237" y="1916838"/>
            <a:ext cx="10351363" cy="4262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3D05EAED-5647-8549-911E-FA3D03C4217E}"/>
              </a:ext>
            </a:extLst>
          </p:cNvPr>
          <p:cNvSpPr>
            <a:spLocks noGrp="1"/>
          </p:cNvSpPr>
          <p:nvPr>
            <p:ph type="title"/>
          </p:nvPr>
        </p:nvSpPr>
        <p:spPr/>
        <p:txBody>
          <a:bodyPr/>
          <a:lstStyle/>
          <a:p>
            <a:r>
              <a:rPr lang="en-US"/>
              <a:t>Click to edit Master title style</a:t>
            </a:r>
          </a:p>
        </p:txBody>
      </p:sp>
      <p:sp>
        <p:nvSpPr>
          <p:cNvPr id="17" name="Text Placeholder 5">
            <a:extLst>
              <a:ext uri="{FF2B5EF4-FFF2-40B4-BE49-F238E27FC236}">
                <a16:creationId xmlns:a16="http://schemas.microsoft.com/office/drawing/2014/main" id="{BBA14B0B-C4C6-734F-9C68-0F8D0A565A87}"/>
              </a:ext>
            </a:extLst>
          </p:cNvPr>
          <p:cNvSpPr>
            <a:spLocks noGrp="1"/>
          </p:cNvSpPr>
          <p:nvPr>
            <p:ph type="body" sz="quarter" idx="15" hasCustomPrompt="1"/>
          </p:nvPr>
        </p:nvSpPr>
        <p:spPr>
          <a:xfrm>
            <a:off x="914401" y="429503"/>
            <a:ext cx="8651060" cy="213595"/>
          </a:xfrm>
          <a:prstGeom prst="rect">
            <a:avLst/>
          </a:prstGeom>
        </p:spPr>
        <p:txBody>
          <a:bodyPr vert="horz" lIns="0" tIns="0" rIns="0" bIns="0" rtlCol="0">
            <a:noAutofit/>
          </a:bodyPr>
          <a:lstStyle>
            <a:lvl1pPr marL="0" indent="0">
              <a:buNone/>
              <a:defRPr lang="en-US" sz="900" b="0" i="0" kern="0" cap="all" spc="251" baseline="0" dirty="0">
                <a:solidFill>
                  <a:schemeClr val="bg2"/>
                </a:solidFill>
                <a:latin typeface="Open Sans" panose="020B0606030504020204" pitchFamily="34" charset="0"/>
                <a:ea typeface="Nexa Black" charset="0"/>
                <a:cs typeface="Nexa Black" charset="0"/>
              </a:defRPr>
            </a:lvl1pPr>
          </a:lstStyle>
          <a:p>
            <a:pPr marL="228589" lvl="0" indent="-228589"/>
            <a:r>
              <a:rPr lang="en-US"/>
              <a:t>BREADCRUMBS</a:t>
            </a:r>
          </a:p>
        </p:txBody>
      </p:sp>
      <p:sp>
        <p:nvSpPr>
          <p:cNvPr id="19" name="Rectangle 18">
            <a:extLst>
              <a:ext uri="{FF2B5EF4-FFF2-40B4-BE49-F238E27FC236}">
                <a16:creationId xmlns:a16="http://schemas.microsoft.com/office/drawing/2014/main" id="{8103FF4D-9585-B64D-80A8-CD28F9CF8F85}"/>
              </a:ext>
            </a:extLst>
          </p:cNvPr>
          <p:cNvSpPr/>
          <p:nvPr userDrawn="1"/>
        </p:nvSpPr>
        <p:spPr>
          <a:xfrm>
            <a:off x="0" y="1"/>
            <a:ext cx="12192000" cy="1875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8532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733" b="1" baseline="0">
                <a:solidFill>
                  <a:srgbClr val="092068"/>
                </a:solidFill>
              </a:defRPr>
            </a:lvl1pPr>
          </a:lstStyle>
          <a:p>
            <a:r>
              <a:rPr lang="en-US"/>
              <a:t>Different title per slide, Franklin Gothic Medium 28pt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Clr>
                <a:srgbClr val="582831"/>
              </a:buClr>
              <a:buSzPct val="125000"/>
              <a:buFont typeface="Arial" panose="020B0604020202020204" pitchFamily="34" charset="0"/>
              <a:buChar char="•"/>
              <a:defRPr sz="2933">
                <a:solidFill>
                  <a:srgbClr val="454545"/>
                </a:solidFill>
                <a:latin typeface="Franklin Gothic Book" panose="020B0503020102020204" pitchFamily="34" charset="0"/>
              </a:defRPr>
            </a:lvl1pPr>
            <a:lvl2pPr marL="990575" indent="-380990">
              <a:buClr>
                <a:srgbClr val="092068"/>
              </a:buClr>
              <a:buFont typeface="Wingdings" panose="05000000000000000000" pitchFamily="2" charset="2"/>
              <a:buChar char="§"/>
              <a:defRPr sz="2667">
                <a:solidFill>
                  <a:srgbClr val="454545"/>
                </a:solidFill>
                <a:latin typeface="Franklin Gothic Book" panose="020B0503020102020204" pitchFamily="34" charset="0"/>
              </a:defRPr>
            </a:lvl2pPr>
            <a:lvl3pPr marL="1523962" indent="-304792">
              <a:buClr>
                <a:srgbClr val="6C82A7"/>
              </a:buClr>
              <a:buFont typeface="Wingdings" panose="05000000000000000000" pitchFamily="2" charset="2"/>
              <a:buChar char="ü"/>
              <a:defRPr sz="2400">
                <a:solidFill>
                  <a:srgbClr val="454545"/>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17" name="Group 16"/>
          <p:cNvGrpSpPr/>
          <p:nvPr userDrawn="1"/>
        </p:nvGrpSpPr>
        <p:grpSpPr>
          <a:xfrm>
            <a:off x="609600" y="1193800"/>
            <a:ext cx="109728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8805210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9540FF-A2B4-C647-81E4-22F37CC813E1}"/>
              </a:ext>
            </a:extLst>
          </p:cNvPr>
          <p:cNvSpPr>
            <a:spLocks noGrp="1"/>
          </p:cNvSpPr>
          <p:nvPr>
            <p:ph sz="half" idx="1"/>
          </p:nvPr>
        </p:nvSpPr>
        <p:spPr>
          <a:xfrm>
            <a:off x="914401" y="1905001"/>
            <a:ext cx="6224953" cy="4285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124D5ABF-E599-4E49-B6EB-9804F5ACBF72}"/>
              </a:ext>
            </a:extLst>
          </p:cNvPr>
          <p:cNvSpPr/>
          <p:nvPr userDrawn="1"/>
        </p:nvSpPr>
        <p:spPr>
          <a:xfrm>
            <a:off x="0" y="1"/>
            <a:ext cx="12192000" cy="1875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Picture Placeholder 5">
            <a:extLst>
              <a:ext uri="{FF2B5EF4-FFF2-40B4-BE49-F238E27FC236}">
                <a16:creationId xmlns:a16="http://schemas.microsoft.com/office/drawing/2014/main" id="{5A049805-FEF8-524E-8DEE-5D551B530C23}"/>
              </a:ext>
            </a:extLst>
          </p:cNvPr>
          <p:cNvSpPr>
            <a:spLocks noGrp="1"/>
          </p:cNvSpPr>
          <p:nvPr>
            <p:ph type="pic" sz="quarter" idx="16"/>
          </p:nvPr>
        </p:nvSpPr>
        <p:spPr>
          <a:xfrm>
            <a:off x="7351184" y="1905000"/>
            <a:ext cx="4840816" cy="4273859"/>
          </a:xfrm>
        </p:spPr>
        <p:txBody>
          <a:bodyPr/>
          <a:lstStyle/>
          <a:p>
            <a:r>
              <a:rPr lang="en-US"/>
              <a:t>Click icon to add picture</a:t>
            </a:r>
          </a:p>
        </p:txBody>
      </p:sp>
      <p:sp>
        <p:nvSpPr>
          <p:cNvPr id="7" name="Title 6">
            <a:extLst>
              <a:ext uri="{FF2B5EF4-FFF2-40B4-BE49-F238E27FC236}">
                <a16:creationId xmlns:a16="http://schemas.microsoft.com/office/drawing/2014/main" id="{FCAC1BA5-EAC1-104D-B1D5-7EEEF49F4D0F}"/>
              </a:ext>
            </a:extLst>
          </p:cNvPr>
          <p:cNvSpPr>
            <a:spLocks noGrp="1"/>
          </p:cNvSpPr>
          <p:nvPr>
            <p:ph type="title"/>
          </p:nvPr>
        </p:nvSpPr>
        <p:spPr/>
        <p:txBody>
          <a:bodyPr/>
          <a:lstStyle/>
          <a:p>
            <a:r>
              <a:rPr lang="en-US"/>
              <a:t>Click to edit Master title style</a:t>
            </a:r>
          </a:p>
        </p:txBody>
      </p:sp>
      <p:sp>
        <p:nvSpPr>
          <p:cNvPr id="20" name="Text Placeholder 5">
            <a:extLst>
              <a:ext uri="{FF2B5EF4-FFF2-40B4-BE49-F238E27FC236}">
                <a16:creationId xmlns:a16="http://schemas.microsoft.com/office/drawing/2014/main" id="{9192316A-359E-0F47-89DD-63FF50EA08BC}"/>
              </a:ext>
            </a:extLst>
          </p:cNvPr>
          <p:cNvSpPr>
            <a:spLocks noGrp="1"/>
          </p:cNvSpPr>
          <p:nvPr>
            <p:ph type="body" sz="quarter" idx="15" hasCustomPrompt="1"/>
          </p:nvPr>
        </p:nvSpPr>
        <p:spPr>
          <a:xfrm>
            <a:off x="914401" y="429503"/>
            <a:ext cx="8651060" cy="213595"/>
          </a:xfrm>
          <a:prstGeom prst="rect">
            <a:avLst/>
          </a:prstGeom>
        </p:spPr>
        <p:txBody>
          <a:bodyPr vert="horz" lIns="0" tIns="0" rIns="0" bIns="0" rtlCol="0">
            <a:noAutofit/>
          </a:bodyPr>
          <a:lstStyle>
            <a:lvl1pPr marL="0" indent="0">
              <a:buNone/>
              <a:defRPr lang="en-US" sz="900" b="0" i="0" kern="0" cap="all" spc="251" baseline="0" dirty="0">
                <a:solidFill>
                  <a:schemeClr val="bg2"/>
                </a:solidFill>
                <a:latin typeface="Open Sans" panose="020B0606030504020204" pitchFamily="34" charset="0"/>
                <a:ea typeface="Nexa Black" charset="0"/>
                <a:cs typeface="Nexa Black" charset="0"/>
              </a:defRPr>
            </a:lvl1pPr>
          </a:lstStyle>
          <a:p>
            <a:pPr marL="228589" lvl="0" indent="-228589"/>
            <a:r>
              <a:rPr lang="en-US"/>
              <a:t>BREADCRUMBS</a:t>
            </a:r>
          </a:p>
        </p:txBody>
      </p:sp>
    </p:spTree>
    <p:extLst>
      <p:ext uri="{BB962C8B-B14F-4D97-AF65-F5344CB8AC3E}">
        <p14:creationId xmlns:p14="http://schemas.microsoft.com/office/powerpoint/2010/main" val="13522580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7254E2B-B540-B642-8615-39060CF90044}"/>
              </a:ext>
            </a:extLst>
          </p:cNvPr>
          <p:cNvSpPr txBox="1">
            <a:spLocks/>
          </p:cNvSpPr>
          <p:nvPr userDrawn="1"/>
        </p:nvSpPr>
        <p:spPr>
          <a:xfrm>
            <a:off x="10322197" y="6511575"/>
            <a:ext cx="1730375" cy="346427"/>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A4869CEE-8C95-4B16-808A-D6668C4DAC3C}" type="slidenum">
              <a:rPr lang="en-US" sz="1200" smtClean="0">
                <a:solidFill>
                  <a:schemeClr val="tx1">
                    <a:lumMod val="85000"/>
                    <a:lumOff val="15000"/>
                  </a:schemeClr>
                </a:solidFill>
                <a:latin typeface="Public Sans" pitchFamily="2" charset="77"/>
              </a:rPr>
              <a:pPr/>
              <a:t>‹#›</a:t>
            </a:fld>
            <a:endParaRPr lang="en-US" sz="1200">
              <a:solidFill>
                <a:schemeClr val="tx1">
                  <a:lumMod val="85000"/>
                  <a:lumOff val="15000"/>
                </a:schemeClr>
              </a:solidFill>
              <a:latin typeface="Public Sans" pitchFamily="2" charset="77"/>
            </a:endParaRPr>
          </a:p>
        </p:txBody>
      </p:sp>
      <p:sp>
        <p:nvSpPr>
          <p:cNvPr id="2" name="Date Placeholder 1">
            <a:extLst>
              <a:ext uri="{FF2B5EF4-FFF2-40B4-BE49-F238E27FC236}">
                <a16:creationId xmlns:a16="http://schemas.microsoft.com/office/drawing/2014/main" id="{4AF66611-D787-9342-A795-FE9EB22231E8}"/>
              </a:ext>
            </a:extLst>
          </p:cNvPr>
          <p:cNvSpPr>
            <a:spLocks noGrp="1"/>
          </p:cNvSpPr>
          <p:nvPr>
            <p:ph type="dt" sz="half" idx="10"/>
          </p:nvPr>
        </p:nvSpPr>
        <p:spPr/>
        <p:txBody>
          <a:bodyPr/>
          <a:lstStyle/>
          <a:p>
            <a:fld id="{651AECBF-07E4-E048-8C84-40B08A2B2BDF}" type="datetimeFigureOut">
              <a:rPr lang="en-US" smtClean="0"/>
              <a:t>2/14/2024</a:t>
            </a:fld>
            <a:endParaRPr lang="en-US"/>
          </a:p>
        </p:txBody>
      </p:sp>
      <p:sp>
        <p:nvSpPr>
          <p:cNvPr id="3" name="Footer Placeholder 2">
            <a:extLst>
              <a:ext uri="{FF2B5EF4-FFF2-40B4-BE49-F238E27FC236}">
                <a16:creationId xmlns:a16="http://schemas.microsoft.com/office/drawing/2014/main" id="{87624D92-B495-EB4F-9E2D-B223326A25F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7AD2173-453E-AB41-A1E1-7AF8E7B36F40}"/>
              </a:ext>
            </a:extLst>
          </p:cNvPr>
          <p:cNvSpPr>
            <a:spLocks noGrp="1"/>
          </p:cNvSpPr>
          <p:nvPr>
            <p:ph type="sldNum" sz="quarter" idx="12"/>
          </p:nvPr>
        </p:nvSpPr>
        <p:spPr/>
        <p:txBody>
          <a:bodyPr/>
          <a:lstStyle/>
          <a:p>
            <a:fld id="{516DBE1F-8B70-EB44-8A0C-AB29AA4821C4}" type="slidenum">
              <a:rPr lang="en-US" smtClean="0"/>
              <a:t>‹#›</a:t>
            </a:fld>
            <a:endParaRPr lang="en-US"/>
          </a:p>
        </p:txBody>
      </p:sp>
    </p:spTree>
    <p:extLst>
      <p:ext uri="{BB962C8B-B14F-4D97-AF65-F5344CB8AC3E}">
        <p14:creationId xmlns:p14="http://schemas.microsoft.com/office/powerpoint/2010/main" val="18631653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Title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40B77F6-D81F-4A45-B25E-996AACB5F948}"/>
              </a:ext>
            </a:extLst>
          </p:cNvPr>
          <p:cNvGrpSpPr/>
          <p:nvPr userDrawn="1"/>
        </p:nvGrpSpPr>
        <p:grpSpPr>
          <a:xfrm>
            <a:off x="207819" y="207818"/>
            <a:ext cx="3657600" cy="332511"/>
            <a:chOff x="1693718" y="862445"/>
            <a:chExt cx="3657600" cy="332510"/>
          </a:xfrm>
        </p:grpSpPr>
        <p:sp>
          <p:nvSpPr>
            <p:cNvPr id="9" name="Rectangle 8">
              <a:extLst>
                <a:ext uri="{FF2B5EF4-FFF2-40B4-BE49-F238E27FC236}">
                  <a16:creationId xmlns:a16="http://schemas.microsoft.com/office/drawing/2014/main" id="{90231120-E35A-6946-B0BD-1489AA491976}"/>
                </a:ext>
              </a:extLst>
            </p:cNvPr>
            <p:cNvSpPr/>
            <p:nvPr/>
          </p:nvSpPr>
          <p:spPr>
            <a:xfrm>
              <a:off x="1693718" y="862445"/>
              <a:ext cx="3657600" cy="3325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208928"/>
                </a:solidFill>
              </a:endParaRPr>
            </a:p>
          </p:txBody>
        </p:sp>
        <p:sp>
          <p:nvSpPr>
            <p:cNvPr id="10" name="Text Placeholder 3">
              <a:extLst>
                <a:ext uri="{FF2B5EF4-FFF2-40B4-BE49-F238E27FC236}">
                  <a16:creationId xmlns:a16="http://schemas.microsoft.com/office/drawing/2014/main" id="{ED851600-2794-A344-9D7A-145C97343BE5}"/>
                </a:ext>
              </a:extLst>
            </p:cNvPr>
            <p:cNvSpPr txBox="1">
              <a:spLocks/>
            </p:cNvSpPr>
            <p:nvPr/>
          </p:nvSpPr>
          <p:spPr>
            <a:xfrm>
              <a:off x="1693718" y="940377"/>
              <a:ext cx="3657600" cy="202623"/>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lnSpc>
                  <a:spcPct val="90000"/>
                </a:lnSpc>
                <a:spcBef>
                  <a:spcPts val="1000"/>
                </a:spcBef>
                <a:buSzPct val="105000"/>
                <a:buFont typeface="Arial" panose="020B0604020202020204" pitchFamily="34" charset="0"/>
                <a:buNone/>
                <a:defRPr lang="en-US" sz="1400" b="1" i="0" kern="1200">
                  <a:solidFill>
                    <a:schemeClr val="tx2"/>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SzPct val="105000"/>
                <a:buFont typeface="Arial" panose="020B0604020202020204" pitchFamily="34" charset="0"/>
                <a:buChar char="•"/>
                <a:defRPr lang="en-US" sz="2400" b="1" kern="1200">
                  <a:solidFill>
                    <a:schemeClr val="bg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SzPct val="105000"/>
                <a:buFont typeface="Arial" panose="020B0604020202020204" pitchFamily="34" charset="0"/>
                <a:buChar char="•"/>
                <a:defRPr lang="en-US" sz="2000" b="1" kern="1200">
                  <a:solidFill>
                    <a:schemeClr val="bg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SzPct val="105000"/>
                <a:buFont typeface="Arial" panose="020B0604020202020204" pitchFamily="34" charset="0"/>
                <a:buChar char="•"/>
                <a:defRPr lang="en-US" sz="2000" b="1" kern="1200">
                  <a:solidFill>
                    <a:schemeClr val="bg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SzPct val="105000"/>
                <a:buFont typeface="Arial" panose="020B0604020202020204" pitchFamily="34" charset="0"/>
                <a:buChar char="•"/>
                <a:defRPr lang="en-US" sz="2000" b="1" kern="1200">
                  <a:solidFill>
                    <a:schemeClr val="bg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Pct val="105000"/>
                <a:buFont typeface="Arial" panose="020B0604020202020204" pitchFamily="34" charset="0"/>
                <a:buNone/>
                <a:tabLst/>
                <a:defRPr/>
              </a:pPr>
              <a:r>
                <a:rPr kumimoji="0" lang="en-US" sz="1000" u="none" strike="noStrike" kern="1200" cap="none" spc="0" normalizeH="0" baseline="0" noProof="0">
                  <a:ln>
                    <a:noFill/>
                  </a:ln>
                  <a:solidFill>
                    <a:schemeClr val="bg1"/>
                  </a:solidFill>
                  <a:effectLst/>
                  <a:uLnTx/>
                  <a:uFillTx/>
                  <a:latin typeface="Public Sans" pitchFamily="2" charset="77"/>
                  <a:cs typeface="Helvetica"/>
                </a:rPr>
                <a:t>For Intended Audiences Only | Please Do Not Distribute</a:t>
              </a:r>
              <a:endParaRPr kumimoji="0" lang="en-US" sz="1000" u="none" strike="noStrike" kern="1200" cap="none" spc="0" normalizeH="0" baseline="0" noProof="0">
                <a:ln>
                  <a:noFill/>
                </a:ln>
                <a:solidFill>
                  <a:schemeClr val="bg1"/>
                </a:solidFill>
                <a:effectLst/>
                <a:uLnTx/>
                <a:uFillTx/>
                <a:latin typeface="Public Sans" pitchFamily="2" charset="77"/>
              </a:endParaRPr>
            </a:p>
          </p:txBody>
        </p:sp>
      </p:grpSp>
      <p:pic>
        <p:nvPicPr>
          <p:cNvPr id="11" name="Picture 10" descr="A picture containing shape&#10;&#10;Description automatically generated">
            <a:extLst>
              <a:ext uri="{FF2B5EF4-FFF2-40B4-BE49-F238E27FC236}">
                <a16:creationId xmlns:a16="http://schemas.microsoft.com/office/drawing/2014/main" id="{25984B25-7B5C-E942-AEB4-9280E85A423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30622" y="4029751"/>
            <a:ext cx="3873500" cy="482600"/>
          </a:xfrm>
          <a:prstGeom prst="rect">
            <a:avLst/>
          </a:prstGeom>
        </p:spPr>
      </p:pic>
      <p:sp>
        <p:nvSpPr>
          <p:cNvPr id="16" name="Title 15">
            <a:extLst>
              <a:ext uri="{FF2B5EF4-FFF2-40B4-BE49-F238E27FC236}">
                <a16:creationId xmlns:a16="http://schemas.microsoft.com/office/drawing/2014/main" id="{AB2E0A06-F156-8D4D-931C-D3EEA8906A60}"/>
              </a:ext>
            </a:extLst>
          </p:cNvPr>
          <p:cNvSpPr>
            <a:spLocks noGrp="1"/>
          </p:cNvSpPr>
          <p:nvPr>
            <p:ph type="title" hasCustomPrompt="1"/>
          </p:nvPr>
        </p:nvSpPr>
        <p:spPr>
          <a:xfrm>
            <a:off x="5511354" y="4729105"/>
            <a:ext cx="6524935" cy="678931"/>
          </a:xfrm>
          <a:prstGeom prst="rect">
            <a:avLst/>
          </a:prstGeom>
        </p:spPr>
        <p:txBody>
          <a:bodyPr anchor="t">
            <a:normAutofit/>
          </a:bodyPr>
          <a:lstStyle>
            <a:lvl1pPr>
              <a:defRPr lang="en-US" sz="3600" b="1" kern="1200" dirty="0">
                <a:solidFill>
                  <a:schemeClr val="tx1"/>
                </a:solidFill>
                <a:latin typeface="Public Sans" pitchFamily="2" charset="77"/>
                <a:ea typeface="+mj-ea"/>
                <a:cs typeface="Helvetica"/>
              </a:defRPr>
            </a:lvl1pPr>
          </a:lstStyle>
          <a:p>
            <a:pPr marL="0" marR="0" lvl="0" indent="0" algn="l" defTabSz="914377" rtl="0" eaLnBrk="1" fontAlgn="auto" latinLnBrk="0" hangingPunct="1">
              <a:lnSpc>
                <a:spcPts val="3760"/>
              </a:lnSpc>
              <a:spcBef>
                <a:spcPct val="0"/>
              </a:spcBef>
              <a:spcAft>
                <a:spcPts val="0"/>
              </a:spcAft>
              <a:buClrTx/>
              <a:buSzTx/>
              <a:buFontTx/>
              <a:buNone/>
              <a:tabLst/>
              <a:defRPr/>
            </a:pPr>
            <a:r>
              <a:rPr lang="en-US"/>
              <a:t>Title</a:t>
            </a:r>
          </a:p>
        </p:txBody>
      </p:sp>
      <p:sp>
        <p:nvSpPr>
          <p:cNvPr id="3" name="Text Placeholder 2">
            <a:extLst>
              <a:ext uri="{FF2B5EF4-FFF2-40B4-BE49-F238E27FC236}">
                <a16:creationId xmlns:a16="http://schemas.microsoft.com/office/drawing/2014/main" id="{F0D3C8EB-7FB8-5D40-BD50-13CF889F2F2C}"/>
              </a:ext>
            </a:extLst>
          </p:cNvPr>
          <p:cNvSpPr>
            <a:spLocks noGrp="1"/>
          </p:cNvSpPr>
          <p:nvPr>
            <p:ph type="body" sz="quarter" idx="12" hasCustomPrompt="1"/>
          </p:nvPr>
        </p:nvSpPr>
        <p:spPr>
          <a:xfrm>
            <a:off x="5511352" y="5421976"/>
            <a:ext cx="2965451" cy="484187"/>
          </a:xfrm>
        </p:spPr>
        <p:txBody>
          <a:bodyPr>
            <a:normAutofit/>
          </a:bodyPr>
          <a:lstStyle>
            <a:lvl1pPr marL="0" indent="0">
              <a:buNone/>
              <a:defRPr sz="2400">
                <a:solidFill>
                  <a:srgbClr val="208928"/>
                </a:solidFill>
                <a:latin typeface="Public Sans" pitchFamily="2" charset="77"/>
              </a:defRPr>
            </a:lvl1pPr>
            <a:lvl2pPr marL="457189" indent="0">
              <a:buNone/>
              <a:defRPr>
                <a:solidFill>
                  <a:srgbClr val="208928"/>
                </a:solidFill>
              </a:defRPr>
            </a:lvl2pPr>
            <a:lvl3pPr marL="914377" indent="0">
              <a:buNone/>
              <a:defRPr>
                <a:solidFill>
                  <a:srgbClr val="208928"/>
                </a:solidFill>
              </a:defRPr>
            </a:lvl3pPr>
            <a:lvl4pPr marL="1371566" indent="0">
              <a:buNone/>
              <a:defRPr>
                <a:solidFill>
                  <a:srgbClr val="208928"/>
                </a:solidFill>
              </a:defRPr>
            </a:lvl4pPr>
            <a:lvl5pPr marL="1828754" indent="0">
              <a:buNone/>
              <a:defRPr>
                <a:solidFill>
                  <a:srgbClr val="208928"/>
                </a:solidFill>
              </a:defRPr>
            </a:lvl5pPr>
          </a:lstStyle>
          <a:p>
            <a:pPr lvl="0"/>
            <a:r>
              <a:rPr lang="en-US"/>
              <a:t>Subtitle</a:t>
            </a:r>
          </a:p>
        </p:txBody>
      </p:sp>
      <p:sp>
        <p:nvSpPr>
          <p:cNvPr id="5" name="Text Placeholder 4">
            <a:extLst>
              <a:ext uri="{FF2B5EF4-FFF2-40B4-BE49-F238E27FC236}">
                <a16:creationId xmlns:a16="http://schemas.microsoft.com/office/drawing/2014/main" id="{D281502A-ED0A-204D-97CD-BF1DD1EA0D72}"/>
              </a:ext>
            </a:extLst>
          </p:cNvPr>
          <p:cNvSpPr>
            <a:spLocks noGrp="1"/>
          </p:cNvSpPr>
          <p:nvPr>
            <p:ph type="body" sz="quarter" idx="13" hasCustomPrompt="1"/>
          </p:nvPr>
        </p:nvSpPr>
        <p:spPr>
          <a:xfrm>
            <a:off x="5511352" y="6004869"/>
            <a:ext cx="2274888" cy="385763"/>
          </a:xfrm>
        </p:spPr>
        <p:txBody>
          <a:bodyPr>
            <a:noAutofit/>
          </a:bodyPr>
          <a:lstStyle>
            <a:lvl1pPr marL="0" indent="0">
              <a:buNone/>
              <a:defRPr sz="1600" i="1">
                <a:latin typeface="Public Sans" pitchFamily="2" charset="77"/>
              </a:defRPr>
            </a:lvl1pPr>
          </a:lstStyle>
          <a:p>
            <a:pPr lvl="0"/>
            <a:r>
              <a:rPr lang="en-US"/>
              <a:t>Month, Year</a:t>
            </a:r>
          </a:p>
        </p:txBody>
      </p:sp>
    </p:spTree>
    <p:extLst>
      <p:ext uri="{BB962C8B-B14F-4D97-AF65-F5344CB8AC3E}">
        <p14:creationId xmlns:p14="http://schemas.microsoft.com/office/powerpoint/2010/main" val="109077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2_Blank">
    <p:bg>
      <p:bgPr>
        <a:solidFill>
          <a:srgbClr val="FFFFFF"/>
        </a:solidFill>
        <a:effectLst/>
      </p:bgPr>
    </p:bg>
    <p:spTree>
      <p:nvGrpSpPr>
        <p:cNvPr id="1" name=""/>
        <p:cNvGrpSpPr/>
        <p:nvPr/>
      </p:nvGrpSpPr>
      <p:grpSpPr>
        <a:xfrm>
          <a:off x="0" y="0"/>
          <a:ext cx="0" cy="0"/>
          <a:chOff x="0" y="0"/>
          <a:chExt cx="0" cy="0"/>
        </a:xfrm>
      </p:grpSpPr>
      <p:sp>
        <p:nvSpPr>
          <p:cNvPr id="163"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4157664766"/>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799" y="3381376"/>
            <a:ext cx="10058400" cy="1470025"/>
          </a:xfrm>
        </p:spPr>
        <p:txBody>
          <a:bodyPr>
            <a:normAutofit/>
          </a:bodyPr>
          <a:lstStyle>
            <a:lvl1pPr>
              <a:defRPr sz="4267" b="1" baseline="0">
                <a:solidFill>
                  <a:srgbClr val="092068"/>
                </a:solidFill>
                <a:latin typeface="Franklin Gothic Medium" panose="020B0603020102020204" pitchFamily="34" charset="0"/>
              </a:defRPr>
            </a:lvl1pPr>
          </a:lstStyle>
          <a:p>
            <a:r>
              <a:rPr lang="en-US"/>
              <a:t>Title, Franklin Gothic Medium, 32pt</a:t>
            </a:r>
          </a:p>
        </p:txBody>
      </p:sp>
      <p:sp>
        <p:nvSpPr>
          <p:cNvPr id="3" name="Subtitle 2"/>
          <p:cNvSpPr>
            <a:spLocks noGrp="1"/>
          </p:cNvSpPr>
          <p:nvPr>
            <p:ph type="subTitle" idx="1" hasCustomPrompt="1"/>
          </p:nvPr>
        </p:nvSpPr>
        <p:spPr>
          <a:xfrm>
            <a:off x="1828799" y="4851400"/>
            <a:ext cx="8534400" cy="1219200"/>
          </a:xfrm>
        </p:spPr>
        <p:txBody>
          <a:bodyPr>
            <a:normAutofit/>
          </a:bodyPr>
          <a:lstStyle>
            <a:lvl1pPr marL="0" indent="0" algn="ctr">
              <a:buNone/>
              <a:defRPr sz="3200" b="1" baseline="0">
                <a:solidFill>
                  <a:srgbClr val="454545"/>
                </a:solidFill>
                <a:latin typeface="Franklin Gothic Book" panose="020B05030201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Presenter Name</a:t>
            </a:r>
            <a:br>
              <a:rPr lang="en-US"/>
            </a:br>
            <a:r>
              <a:rPr lang="en-US"/>
              <a:t>Month DD, YYYY</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5688" y="743949"/>
            <a:ext cx="2460625" cy="2460625"/>
          </a:xfrm>
          <a:prstGeom prst="rect">
            <a:avLst/>
          </a:prstGeom>
        </p:spPr>
      </p:pic>
    </p:spTree>
    <p:extLst>
      <p:ext uri="{BB962C8B-B14F-4D97-AF65-F5344CB8AC3E}">
        <p14:creationId xmlns:p14="http://schemas.microsoft.com/office/powerpoint/2010/main" val="5430101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9887" y="305484"/>
            <a:ext cx="10972800" cy="1143000"/>
          </a:xfrm>
        </p:spPr>
        <p:txBody>
          <a:bodyPr>
            <a:normAutofit/>
          </a:bodyPr>
          <a:lstStyle>
            <a:lvl1pPr algn="l">
              <a:defRPr sz="3733" b="1" baseline="0">
                <a:solidFill>
                  <a:srgbClr val="092068"/>
                </a:solidFill>
              </a:defRPr>
            </a:lvl1pPr>
          </a:lstStyle>
          <a:p>
            <a:r>
              <a:rPr lang="en-US"/>
              <a:t>Different title per slide, Franklin Gothic Medium 28pt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Clr>
                <a:srgbClr val="582831"/>
              </a:buClr>
              <a:buSzPct val="125000"/>
              <a:buFont typeface="Arial" panose="020B0604020202020204" pitchFamily="34" charset="0"/>
              <a:buChar char="•"/>
              <a:defRPr sz="2933">
                <a:solidFill>
                  <a:srgbClr val="454545"/>
                </a:solidFill>
                <a:latin typeface="Franklin Gothic Book" panose="020B0503020102020204" pitchFamily="34" charset="0"/>
              </a:defRPr>
            </a:lvl1pPr>
            <a:lvl2pPr marL="990575" indent="-380990">
              <a:buClr>
                <a:srgbClr val="092068"/>
              </a:buClr>
              <a:buFont typeface="Wingdings" panose="05000000000000000000" pitchFamily="2" charset="2"/>
              <a:buChar char="§"/>
              <a:defRPr sz="2667">
                <a:solidFill>
                  <a:srgbClr val="454545"/>
                </a:solidFill>
                <a:latin typeface="Franklin Gothic Book" panose="020B0503020102020204" pitchFamily="34" charset="0"/>
              </a:defRPr>
            </a:lvl2pPr>
            <a:lvl3pPr marL="1523962" indent="-304792">
              <a:buClr>
                <a:srgbClr val="6C82A7"/>
              </a:buClr>
              <a:buFont typeface="Wingdings" panose="05000000000000000000" pitchFamily="2" charset="2"/>
              <a:buChar char="ü"/>
              <a:defRPr sz="2400">
                <a:solidFill>
                  <a:srgbClr val="454545"/>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17" name="Group 16"/>
          <p:cNvGrpSpPr/>
          <p:nvPr userDrawn="1"/>
        </p:nvGrpSpPr>
        <p:grpSpPr>
          <a:xfrm>
            <a:off x="239064" y="1209984"/>
            <a:ext cx="109728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3939209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733" b="1">
                <a:solidFill>
                  <a:srgbClr val="092068"/>
                </a:solidFill>
              </a:defRPr>
            </a:lvl1pPr>
          </a:lstStyle>
          <a:p>
            <a:r>
              <a:rPr lang="en-US"/>
              <a:t>Different title per slide, Franklin Gothic Medium 28pt</a:t>
            </a:r>
          </a:p>
        </p:txBody>
      </p:sp>
      <p:sp>
        <p:nvSpPr>
          <p:cNvPr id="3" name="Content Placeholder 2"/>
          <p:cNvSpPr>
            <a:spLocks noGrp="1"/>
          </p:cNvSpPr>
          <p:nvPr>
            <p:ph sz="half" idx="1"/>
          </p:nvPr>
        </p:nvSpPr>
        <p:spPr>
          <a:xfrm>
            <a:off x="609600" y="1498600"/>
            <a:ext cx="5384800" cy="4368800"/>
          </a:xfrm>
        </p:spPr>
        <p:txBody>
          <a:bodyPr/>
          <a:lstStyle>
            <a:lvl1pPr marL="457189" indent="-457189">
              <a:buClr>
                <a:srgbClr val="582831"/>
              </a:buClr>
              <a:buFont typeface="Arial" panose="020B0604020202020204" pitchFamily="34" charset="0"/>
              <a:buChar char="•"/>
              <a:defRPr sz="2933">
                <a:solidFill>
                  <a:srgbClr val="454545"/>
                </a:solidFill>
              </a:defRPr>
            </a:lvl1pPr>
            <a:lvl2pPr marL="990575" indent="-380990">
              <a:buClr>
                <a:srgbClr val="092068"/>
              </a:buClr>
              <a:buFont typeface="Wingdings" panose="05000000000000000000" pitchFamily="2" charset="2"/>
              <a:buChar char="§"/>
              <a:defRPr sz="2667">
                <a:solidFill>
                  <a:srgbClr val="454545"/>
                </a:solidFill>
              </a:defRPr>
            </a:lvl2pPr>
            <a:lvl3pPr marL="1523962" indent="-304792">
              <a:buFont typeface="Wingdings" panose="05000000000000000000" pitchFamily="2" charset="2"/>
              <a:buChar char="ü"/>
              <a:defRPr sz="2400">
                <a:solidFill>
                  <a:srgbClr val="454545"/>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Clr>
                <a:srgbClr val="582831"/>
              </a:buClr>
              <a:buFont typeface="Arial" panose="020B0604020202020204" pitchFamily="34" charset="0"/>
              <a:buChar char="•"/>
              <a:defRPr lang="en-US" sz="2933" kern="1200" dirty="0" smtClean="0">
                <a:solidFill>
                  <a:srgbClr val="454545"/>
                </a:solidFill>
                <a:latin typeface="+mn-lt"/>
                <a:ea typeface="+mn-ea"/>
                <a:cs typeface="+mn-cs"/>
              </a:defRPr>
            </a:lvl1pPr>
            <a:lvl2pPr marL="1066773" indent="-457189" algn="l" defTabSz="1219170" rtl="0" eaLnBrk="1" latinLnBrk="0" hangingPunct="1">
              <a:spcBef>
                <a:spcPct val="20000"/>
              </a:spcBef>
              <a:buClr>
                <a:srgbClr val="092068"/>
              </a:buClr>
              <a:buFont typeface="Wingdings" panose="05000000000000000000" pitchFamily="2" charset="2"/>
              <a:buChar char="§"/>
              <a:defRPr lang="en-US" sz="2667" kern="1200" dirty="0" smtClean="0">
                <a:solidFill>
                  <a:srgbClr val="454545"/>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2400" kern="1200" dirty="0" smtClean="0">
                <a:solidFill>
                  <a:srgbClr val="454545"/>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9" name="Group 8">
            <a:extLst>
              <a:ext uri="{FF2B5EF4-FFF2-40B4-BE49-F238E27FC236}">
                <a16:creationId xmlns:a16="http://schemas.microsoft.com/office/drawing/2014/main" id="{384C336D-EBA9-50C7-E897-D392F41EFD44}"/>
              </a:ext>
            </a:extLst>
          </p:cNvPr>
          <p:cNvGrpSpPr/>
          <p:nvPr userDrawn="1"/>
        </p:nvGrpSpPr>
        <p:grpSpPr>
          <a:xfrm>
            <a:off x="609600" y="1193800"/>
            <a:ext cx="10972800" cy="0"/>
            <a:chOff x="457200" y="990600"/>
            <a:chExt cx="8229600" cy="0"/>
          </a:xfrm>
        </p:grpSpPr>
        <p:cxnSp>
          <p:nvCxnSpPr>
            <p:cNvPr id="10" name="Straight Connector 9">
              <a:extLst>
                <a:ext uri="{FF2B5EF4-FFF2-40B4-BE49-F238E27FC236}">
                  <a16:creationId xmlns:a16="http://schemas.microsoft.com/office/drawing/2014/main" id="{DE9CE6FF-DF0A-CEE0-BDE0-85E9336E64B7}"/>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51B197-3011-6887-B892-453275EA855C}"/>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B96308-DA40-CA6B-F6F2-39B24DDA44B0}"/>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616D76-979B-236A-893E-52F517D23981}"/>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F36A6E-9282-43E8-1E10-C70BF5D11794}"/>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0408D-0DB0-8CBD-1D05-4E9108AC34C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EF054D-3DC5-455C-1D58-7592446D714F}"/>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05A261-6E2E-FA53-104C-277D1DEC9657}"/>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32949F-A91A-38DA-C57A-0D9E557E0FAA}"/>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245027EB-CF3A-A284-983F-AFB10C561230}"/>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1AF2CA99-A7DF-8D51-AB61-FB411238D511}"/>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1787617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733" b="1">
                <a:solidFill>
                  <a:srgbClr val="092068"/>
                </a:solidFill>
              </a:defRPr>
            </a:lvl1pPr>
          </a:lstStyle>
          <a:p>
            <a:r>
              <a:rPr lang="en-US"/>
              <a:t>Different title per slide, Franklin Gothic Medium 28pt</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5" name="Group 4">
            <a:extLst>
              <a:ext uri="{FF2B5EF4-FFF2-40B4-BE49-F238E27FC236}">
                <a16:creationId xmlns:a16="http://schemas.microsoft.com/office/drawing/2014/main" id="{392E368C-8BD9-3948-F45D-B1C1D0483385}"/>
              </a:ext>
            </a:extLst>
          </p:cNvPr>
          <p:cNvGrpSpPr/>
          <p:nvPr userDrawn="1"/>
        </p:nvGrpSpPr>
        <p:grpSpPr>
          <a:xfrm>
            <a:off x="609600" y="1193800"/>
            <a:ext cx="10972800" cy="0"/>
            <a:chOff x="457200" y="990600"/>
            <a:chExt cx="8229600" cy="0"/>
          </a:xfrm>
        </p:grpSpPr>
        <p:cxnSp>
          <p:nvCxnSpPr>
            <p:cNvPr id="6" name="Straight Connector 5">
              <a:extLst>
                <a:ext uri="{FF2B5EF4-FFF2-40B4-BE49-F238E27FC236}">
                  <a16:creationId xmlns:a16="http://schemas.microsoft.com/office/drawing/2014/main" id="{BAFCBDB1-8BB2-6D28-E6A9-4B9672FDDABD}"/>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C4928B-B517-CF6A-2422-17F90192DD3B}"/>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A539B0-DEA3-0B97-25F6-57161B439896}"/>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2816FD-BAB7-8637-A19E-1D4DA94C335B}"/>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B48E0C-5E90-4E7C-DFEB-A2CC914D3011}"/>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181B70-BDEE-E605-DB24-6EB7838902D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F4197C-3D57-B14D-00D8-DFEE5C1BC7A9}"/>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AEA9F5-B328-E31B-5BFF-C12388D8F88B}"/>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E647F0-F308-E92F-BD0F-A4E0581430D0}"/>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3" name="Slide Number Placeholder 5">
            <a:extLst>
              <a:ext uri="{FF2B5EF4-FFF2-40B4-BE49-F238E27FC236}">
                <a16:creationId xmlns:a16="http://schemas.microsoft.com/office/drawing/2014/main" id="{5D4743D7-7F66-3B8C-E920-1A68A3F2714D}"/>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15757829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4" name="Title 1">
            <a:extLst>
              <a:ext uri="{FF2B5EF4-FFF2-40B4-BE49-F238E27FC236}">
                <a16:creationId xmlns:a16="http://schemas.microsoft.com/office/drawing/2014/main" id="{95976999-73E1-6468-B411-0A8A03B46A35}"/>
              </a:ext>
            </a:extLst>
          </p:cNvPr>
          <p:cNvSpPr>
            <a:spLocks noGrp="1"/>
          </p:cNvSpPr>
          <p:nvPr>
            <p:ph type="title" hasCustomPrompt="1"/>
          </p:nvPr>
        </p:nvSpPr>
        <p:spPr>
          <a:xfrm>
            <a:off x="609600" y="177800"/>
            <a:ext cx="10972800" cy="1143000"/>
          </a:xfrm>
        </p:spPr>
        <p:txBody>
          <a:bodyPr>
            <a:normAutofit/>
          </a:bodyPr>
          <a:lstStyle>
            <a:lvl1pPr>
              <a:defRPr sz="3733" b="1">
                <a:solidFill>
                  <a:srgbClr val="092068"/>
                </a:solidFill>
              </a:defRPr>
            </a:lvl1pPr>
          </a:lstStyle>
          <a:p>
            <a:r>
              <a:rPr lang="en-US"/>
              <a:t>Different title per slide, Franklin Gothic Medium 28pt</a:t>
            </a:r>
          </a:p>
        </p:txBody>
      </p:sp>
      <p:sp>
        <p:nvSpPr>
          <p:cNvPr id="5" name="Slide Number Placeholder 5">
            <a:extLst>
              <a:ext uri="{FF2B5EF4-FFF2-40B4-BE49-F238E27FC236}">
                <a16:creationId xmlns:a16="http://schemas.microsoft.com/office/drawing/2014/main" id="{5B35D8E9-5505-68D0-8950-2F73ECBE1D6A}"/>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42625883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4" name="TextBox 3">
            <a:extLst>
              <a:ext uri="{FF2B5EF4-FFF2-40B4-BE49-F238E27FC236}">
                <a16:creationId xmlns:a16="http://schemas.microsoft.com/office/drawing/2014/main" id="{DCEDCEF0-165B-CDD8-FA67-5EA34221BC3D}"/>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2" name="Slide Number Placeholder 5">
            <a:extLst>
              <a:ext uri="{FF2B5EF4-FFF2-40B4-BE49-F238E27FC236}">
                <a16:creationId xmlns:a16="http://schemas.microsoft.com/office/drawing/2014/main" id="{9EC0B675-7634-1FB8-DD8D-B246CC551ECC}"/>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394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733" b="1">
                <a:solidFill>
                  <a:srgbClr val="092068"/>
                </a:solidFill>
              </a:defRPr>
            </a:lvl1pPr>
          </a:lstStyle>
          <a:p>
            <a:r>
              <a:rPr lang="en-US"/>
              <a:t>Different title per slide, Franklin Gothic Medium 28pt</a:t>
            </a:r>
          </a:p>
        </p:txBody>
      </p:sp>
      <p:sp>
        <p:nvSpPr>
          <p:cNvPr id="3" name="Content Placeholder 2"/>
          <p:cNvSpPr>
            <a:spLocks noGrp="1"/>
          </p:cNvSpPr>
          <p:nvPr>
            <p:ph sz="half" idx="1"/>
          </p:nvPr>
        </p:nvSpPr>
        <p:spPr>
          <a:xfrm>
            <a:off x="609600" y="1498600"/>
            <a:ext cx="5384800" cy="4368800"/>
          </a:xfrm>
        </p:spPr>
        <p:txBody>
          <a:bodyPr/>
          <a:lstStyle>
            <a:lvl1pPr marL="457189" indent="-457189">
              <a:buClr>
                <a:srgbClr val="582831"/>
              </a:buClr>
              <a:buFont typeface="Arial" panose="020B0604020202020204" pitchFamily="34" charset="0"/>
              <a:buChar char="•"/>
              <a:defRPr sz="2933">
                <a:solidFill>
                  <a:srgbClr val="454545"/>
                </a:solidFill>
              </a:defRPr>
            </a:lvl1pPr>
            <a:lvl2pPr marL="990575" indent="-380990">
              <a:buClr>
                <a:srgbClr val="092068"/>
              </a:buClr>
              <a:buFont typeface="Wingdings" panose="05000000000000000000" pitchFamily="2" charset="2"/>
              <a:buChar char="§"/>
              <a:defRPr sz="2667">
                <a:solidFill>
                  <a:srgbClr val="454545"/>
                </a:solidFill>
              </a:defRPr>
            </a:lvl2pPr>
            <a:lvl3pPr marL="1523962" indent="-304792">
              <a:buFont typeface="Wingdings" panose="05000000000000000000" pitchFamily="2" charset="2"/>
              <a:buChar char="ü"/>
              <a:defRPr sz="2400">
                <a:solidFill>
                  <a:srgbClr val="454545"/>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Clr>
                <a:srgbClr val="582831"/>
              </a:buClr>
              <a:buFont typeface="Arial" panose="020B0604020202020204" pitchFamily="34" charset="0"/>
              <a:buChar char="•"/>
              <a:defRPr lang="en-US" sz="2933" kern="1200" dirty="0" smtClean="0">
                <a:solidFill>
                  <a:srgbClr val="454545"/>
                </a:solidFill>
                <a:latin typeface="+mn-lt"/>
                <a:ea typeface="+mn-ea"/>
                <a:cs typeface="+mn-cs"/>
              </a:defRPr>
            </a:lvl1pPr>
            <a:lvl2pPr marL="1066773" indent="-457189" algn="l" defTabSz="1219170" rtl="0" eaLnBrk="1" latinLnBrk="0" hangingPunct="1">
              <a:spcBef>
                <a:spcPct val="20000"/>
              </a:spcBef>
              <a:buClr>
                <a:srgbClr val="092068"/>
              </a:buClr>
              <a:buFont typeface="Wingdings" panose="05000000000000000000" pitchFamily="2" charset="2"/>
              <a:buChar char="§"/>
              <a:defRPr lang="en-US" sz="2667" kern="1200" dirty="0" smtClean="0">
                <a:solidFill>
                  <a:srgbClr val="454545"/>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2400" kern="1200" dirty="0" smtClean="0">
                <a:solidFill>
                  <a:srgbClr val="454545"/>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9" name="Group 8">
            <a:extLst>
              <a:ext uri="{FF2B5EF4-FFF2-40B4-BE49-F238E27FC236}">
                <a16:creationId xmlns:a16="http://schemas.microsoft.com/office/drawing/2014/main" id="{384C336D-EBA9-50C7-E897-D392F41EFD44}"/>
              </a:ext>
            </a:extLst>
          </p:cNvPr>
          <p:cNvGrpSpPr/>
          <p:nvPr userDrawn="1"/>
        </p:nvGrpSpPr>
        <p:grpSpPr>
          <a:xfrm>
            <a:off x="609600" y="1193800"/>
            <a:ext cx="10972800" cy="0"/>
            <a:chOff x="457200" y="990600"/>
            <a:chExt cx="8229600" cy="0"/>
          </a:xfrm>
        </p:grpSpPr>
        <p:cxnSp>
          <p:nvCxnSpPr>
            <p:cNvPr id="10" name="Straight Connector 9">
              <a:extLst>
                <a:ext uri="{FF2B5EF4-FFF2-40B4-BE49-F238E27FC236}">
                  <a16:creationId xmlns:a16="http://schemas.microsoft.com/office/drawing/2014/main" id="{DE9CE6FF-DF0A-CEE0-BDE0-85E9336E64B7}"/>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51B197-3011-6887-B892-453275EA855C}"/>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B96308-DA40-CA6B-F6F2-39B24DDA44B0}"/>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616D76-979B-236A-893E-52F517D23981}"/>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F36A6E-9282-43E8-1E10-C70BF5D11794}"/>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0408D-0DB0-8CBD-1D05-4E9108AC34C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EF054D-3DC5-455C-1D58-7592446D714F}"/>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05A261-6E2E-FA53-104C-277D1DEC9657}"/>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32949F-A91A-38DA-C57A-0D9E557E0FAA}"/>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245027EB-CF3A-A284-983F-AFB10C561230}"/>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1AF2CA99-A7DF-8D51-AB61-FB411238D511}"/>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5635179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2" name="Title 1">
            <a:extLst>
              <a:ext uri="{FF2B5EF4-FFF2-40B4-BE49-F238E27FC236}">
                <a16:creationId xmlns:a16="http://schemas.microsoft.com/office/drawing/2014/main" id="{B826D739-6A0D-4526-8C4E-F87A2C8AFB5B}"/>
              </a:ext>
            </a:extLst>
          </p:cNvPr>
          <p:cNvSpPr>
            <a:spLocks noGrp="1"/>
          </p:cNvSpPr>
          <p:nvPr>
            <p:ph type="title" hasCustomPrompt="1"/>
          </p:nvPr>
        </p:nvSpPr>
        <p:spPr>
          <a:xfrm>
            <a:off x="658284" y="4519245"/>
            <a:ext cx="10972800" cy="1143000"/>
          </a:xfrm>
        </p:spPr>
        <p:txBody>
          <a:bodyPr>
            <a:normAutofit/>
          </a:bodyPr>
          <a:lstStyle>
            <a:lvl1pPr algn="l">
              <a:defRPr sz="3733" b="1" cap="all" baseline="0">
                <a:solidFill>
                  <a:srgbClr val="092068"/>
                </a:solidFill>
              </a:defRPr>
            </a:lvl1pPr>
          </a:lstStyle>
          <a:p>
            <a:r>
              <a:rPr lang="en-US"/>
              <a:t>Different title per slide, Franklin Gothic Medium 28pt</a:t>
            </a:r>
          </a:p>
        </p:txBody>
      </p:sp>
      <p:sp>
        <p:nvSpPr>
          <p:cNvPr id="2" name="TextBox 1">
            <a:extLst>
              <a:ext uri="{FF2B5EF4-FFF2-40B4-BE49-F238E27FC236}">
                <a16:creationId xmlns:a16="http://schemas.microsoft.com/office/drawing/2014/main" id="{BC3FA342-BED6-88FA-FF01-2712756121CF}"/>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4" name="Slide Number Placeholder 5">
            <a:extLst>
              <a:ext uri="{FF2B5EF4-FFF2-40B4-BE49-F238E27FC236}">
                <a16:creationId xmlns:a16="http://schemas.microsoft.com/office/drawing/2014/main" id="{39E4B8F1-5CF3-5F7A-8598-ADEFA43AD689}"/>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2801270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798" y="3381378"/>
            <a:ext cx="10058400" cy="1470025"/>
          </a:xfrm>
        </p:spPr>
        <p:txBody>
          <a:bodyPr>
            <a:normAutofit/>
          </a:bodyPr>
          <a:lstStyle>
            <a:lvl1pPr>
              <a:defRPr sz="4267" b="1" baseline="0">
                <a:solidFill>
                  <a:srgbClr val="092068"/>
                </a:solidFill>
                <a:latin typeface="Franklin Gothic Medium" panose="020B0603020102020204" pitchFamily="34" charset="0"/>
              </a:defRPr>
            </a:lvl1pPr>
          </a:lstStyle>
          <a:p>
            <a:r>
              <a:rPr lang="en-US"/>
              <a:t>Title, Franklin Gothic Medium, 32pt</a:t>
            </a:r>
          </a:p>
        </p:txBody>
      </p:sp>
      <p:sp>
        <p:nvSpPr>
          <p:cNvPr id="3" name="Subtitle 2"/>
          <p:cNvSpPr>
            <a:spLocks noGrp="1"/>
          </p:cNvSpPr>
          <p:nvPr>
            <p:ph type="subTitle" idx="1" hasCustomPrompt="1"/>
          </p:nvPr>
        </p:nvSpPr>
        <p:spPr>
          <a:xfrm>
            <a:off x="1828798" y="4851400"/>
            <a:ext cx="8534400" cy="1219200"/>
          </a:xfrm>
        </p:spPr>
        <p:txBody>
          <a:bodyPr>
            <a:normAutofit/>
          </a:bodyPr>
          <a:lstStyle>
            <a:lvl1pPr marL="0" indent="0" algn="ctr">
              <a:buNone/>
              <a:defRPr sz="3200" b="1" baseline="0">
                <a:solidFill>
                  <a:srgbClr val="454545"/>
                </a:solidFill>
                <a:latin typeface="Franklin Gothic Book" panose="020B0503020102020204" pitchFamily="34" charset="0"/>
              </a:defRPr>
            </a:lvl1pPr>
            <a:lvl2pPr marL="609586" indent="0" algn="ctr">
              <a:buNone/>
              <a:defRPr>
                <a:solidFill>
                  <a:schemeClr val="tx1">
                    <a:tint val="75000"/>
                  </a:schemeClr>
                </a:solidFill>
              </a:defRPr>
            </a:lvl2pPr>
            <a:lvl3pPr marL="1219169" indent="0" algn="ctr">
              <a:buNone/>
              <a:defRPr>
                <a:solidFill>
                  <a:schemeClr val="tx1">
                    <a:tint val="75000"/>
                  </a:schemeClr>
                </a:solidFill>
              </a:defRPr>
            </a:lvl3pPr>
            <a:lvl4pPr marL="1828754" indent="0" algn="ctr">
              <a:buNone/>
              <a:defRPr>
                <a:solidFill>
                  <a:schemeClr val="tx1">
                    <a:tint val="75000"/>
                  </a:schemeClr>
                </a:solidFill>
              </a:defRPr>
            </a:lvl4pPr>
            <a:lvl5pPr marL="2438338" indent="0" algn="ctr">
              <a:buNone/>
              <a:defRPr>
                <a:solidFill>
                  <a:schemeClr val="tx1">
                    <a:tint val="75000"/>
                  </a:schemeClr>
                </a:solidFill>
              </a:defRPr>
            </a:lvl5pPr>
            <a:lvl6pPr marL="3047924" indent="0" algn="ctr">
              <a:buNone/>
              <a:defRPr>
                <a:solidFill>
                  <a:schemeClr val="tx1">
                    <a:tint val="75000"/>
                  </a:schemeClr>
                </a:solidFill>
              </a:defRPr>
            </a:lvl6pPr>
            <a:lvl7pPr marL="3657511"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Presenter Name</a:t>
            </a:r>
            <a:br>
              <a:rPr lang="en-US"/>
            </a:br>
            <a:r>
              <a:rPr lang="en-US"/>
              <a:t>Month DD, YYYY</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5689" y="743951"/>
            <a:ext cx="2460626" cy="2460625"/>
          </a:xfrm>
          <a:prstGeom prst="rect">
            <a:avLst/>
          </a:prstGeom>
        </p:spPr>
      </p:pic>
    </p:spTree>
    <p:extLst>
      <p:ext uri="{BB962C8B-B14F-4D97-AF65-F5344CB8AC3E}">
        <p14:creationId xmlns:p14="http://schemas.microsoft.com/office/powerpoint/2010/main" val="10477156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8273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733" b="1">
                <a:solidFill>
                  <a:srgbClr val="092068"/>
                </a:solidFill>
              </a:defRPr>
            </a:lvl1pPr>
          </a:lstStyle>
          <a:p>
            <a:r>
              <a:rPr lang="en-US"/>
              <a:t>Different title per slide, Franklin Gothic Medium 28pt</a:t>
            </a:r>
          </a:p>
        </p:txBody>
      </p:sp>
      <p:sp>
        <p:nvSpPr>
          <p:cNvPr id="3" name="Content Placeholder 2"/>
          <p:cNvSpPr>
            <a:spLocks noGrp="1"/>
          </p:cNvSpPr>
          <p:nvPr>
            <p:ph sz="half" idx="1"/>
          </p:nvPr>
        </p:nvSpPr>
        <p:spPr>
          <a:xfrm>
            <a:off x="609600" y="1498600"/>
            <a:ext cx="5384800" cy="4368800"/>
          </a:xfrm>
        </p:spPr>
        <p:txBody>
          <a:bodyPr/>
          <a:lstStyle>
            <a:lvl1pPr marL="457190" indent="-457190">
              <a:buClr>
                <a:srgbClr val="582831"/>
              </a:buClr>
              <a:buFont typeface="Arial" panose="020B0604020202020204" pitchFamily="34" charset="0"/>
              <a:buChar char="•"/>
              <a:defRPr sz="2933">
                <a:solidFill>
                  <a:srgbClr val="454545"/>
                </a:solidFill>
              </a:defRPr>
            </a:lvl1pPr>
            <a:lvl2pPr marL="990576" indent="-380991">
              <a:buClr>
                <a:srgbClr val="092068"/>
              </a:buClr>
              <a:buFont typeface="Wingdings" panose="05000000000000000000" pitchFamily="2" charset="2"/>
              <a:buChar char="§"/>
              <a:defRPr sz="2667">
                <a:solidFill>
                  <a:srgbClr val="454545"/>
                </a:solidFill>
              </a:defRPr>
            </a:lvl2pPr>
            <a:lvl3pPr marL="1523962" indent="-304793">
              <a:buFont typeface="Wingdings" panose="05000000000000000000" pitchFamily="2" charset="2"/>
              <a:buChar char="ü"/>
              <a:defRPr sz="2400">
                <a:solidFill>
                  <a:srgbClr val="454545"/>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90" indent="-457190" algn="l" defTabSz="1219169" rtl="0" eaLnBrk="1" latinLnBrk="0" hangingPunct="1">
              <a:spcBef>
                <a:spcPct val="20000"/>
              </a:spcBef>
              <a:buClr>
                <a:srgbClr val="582831"/>
              </a:buClr>
              <a:buFont typeface="Arial" panose="020B0604020202020204" pitchFamily="34" charset="0"/>
              <a:buChar char="•"/>
              <a:defRPr lang="en-US" sz="2933" kern="1200" dirty="0" smtClean="0">
                <a:solidFill>
                  <a:srgbClr val="454545"/>
                </a:solidFill>
                <a:latin typeface="+mn-lt"/>
                <a:ea typeface="+mn-ea"/>
                <a:cs typeface="+mn-cs"/>
              </a:defRPr>
            </a:lvl1pPr>
            <a:lvl2pPr marL="1066774" indent="-457190" algn="l" defTabSz="1219169" rtl="0" eaLnBrk="1" latinLnBrk="0" hangingPunct="1">
              <a:spcBef>
                <a:spcPct val="20000"/>
              </a:spcBef>
              <a:buClr>
                <a:srgbClr val="092068"/>
              </a:buClr>
              <a:buFont typeface="Wingdings" panose="05000000000000000000" pitchFamily="2" charset="2"/>
              <a:buChar char="§"/>
              <a:defRPr lang="en-US" sz="2667" kern="1200" dirty="0" smtClean="0">
                <a:solidFill>
                  <a:srgbClr val="454545"/>
                </a:solidFill>
                <a:latin typeface="+mn-lt"/>
                <a:ea typeface="+mn-ea"/>
                <a:cs typeface="+mn-cs"/>
              </a:defRPr>
            </a:lvl2pPr>
            <a:lvl3pPr marL="1523962" indent="-304793" algn="l" defTabSz="1219169" rtl="0" eaLnBrk="1" latinLnBrk="0" hangingPunct="1">
              <a:spcBef>
                <a:spcPct val="20000"/>
              </a:spcBef>
              <a:buFont typeface="Wingdings" panose="05000000000000000000" pitchFamily="2" charset="2"/>
              <a:buChar char="ü"/>
              <a:defRPr lang="en-US" sz="2400" kern="1200" dirty="0" smtClean="0">
                <a:solidFill>
                  <a:srgbClr val="454545"/>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9" name="Group 8">
            <a:extLst>
              <a:ext uri="{FF2B5EF4-FFF2-40B4-BE49-F238E27FC236}">
                <a16:creationId xmlns:a16="http://schemas.microsoft.com/office/drawing/2014/main" id="{384C336D-EBA9-50C7-E897-D392F41EFD44}"/>
              </a:ext>
            </a:extLst>
          </p:cNvPr>
          <p:cNvGrpSpPr/>
          <p:nvPr userDrawn="1"/>
        </p:nvGrpSpPr>
        <p:grpSpPr>
          <a:xfrm>
            <a:off x="609600" y="1193800"/>
            <a:ext cx="10972800" cy="0"/>
            <a:chOff x="457200" y="990600"/>
            <a:chExt cx="8229600" cy="0"/>
          </a:xfrm>
        </p:grpSpPr>
        <p:cxnSp>
          <p:nvCxnSpPr>
            <p:cNvPr id="10" name="Straight Connector 9">
              <a:extLst>
                <a:ext uri="{FF2B5EF4-FFF2-40B4-BE49-F238E27FC236}">
                  <a16:creationId xmlns:a16="http://schemas.microsoft.com/office/drawing/2014/main" id="{DE9CE6FF-DF0A-CEE0-BDE0-85E9336E64B7}"/>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51B197-3011-6887-B892-453275EA855C}"/>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B96308-DA40-CA6B-F6F2-39B24DDA44B0}"/>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616D76-979B-236A-893E-52F517D23981}"/>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F36A6E-9282-43E8-1E10-C70BF5D11794}"/>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0408D-0DB0-8CBD-1D05-4E9108AC34C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EF054D-3DC5-455C-1D58-7592446D714F}"/>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05A261-6E2E-FA53-104C-277D1DEC9657}"/>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32949F-A91A-38DA-C57A-0D9E557E0FAA}"/>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245027EB-CF3A-A284-983F-AFB10C561230}"/>
              </a:ext>
            </a:extLst>
          </p:cNvPr>
          <p:cNvSpPr txBox="1"/>
          <p:nvPr userDrawn="1"/>
        </p:nvSpPr>
        <p:spPr>
          <a:xfrm>
            <a:off x="1576576" y="6288366"/>
            <a:ext cx="9038848" cy="636136"/>
          </a:xfrm>
          <a:prstGeom prst="rect">
            <a:avLst/>
          </a:prstGeom>
          <a:noFill/>
        </p:spPr>
        <p:txBody>
          <a:bodyPr wrap="square" rtlCol="0">
            <a:spAutoFit/>
          </a:bodyPr>
          <a:lstStyle/>
          <a:p>
            <a:pPr marL="0" marR="0" lvl="0" indent="0" algn="ctr" defTabSz="1219169"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1AF2CA99-A7DF-8D51-AB61-FB411238D511}"/>
              </a:ext>
            </a:extLst>
          </p:cNvPr>
          <p:cNvSpPr>
            <a:spLocks noGrp="1"/>
          </p:cNvSpPr>
          <p:nvPr>
            <p:ph type="sldNum" sz="quarter" idx="4"/>
          </p:nvPr>
        </p:nvSpPr>
        <p:spPr>
          <a:xfrm>
            <a:off x="9245600" y="177803"/>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6650299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733" b="1">
                <a:solidFill>
                  <a:srgbClr val="092068"/>
                </a:solidFill>
              </a:defRPr>
            </a:lvl1pPr>
          </a:lstStyle>
          <a:p>
            <a:r>
              <a:rPr lang="en-US"/>
              <a:t>Different title per slide, Franklin Gothic Medium 28pt</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5" name="Group 4">
            <a:extLst>
              <a:ext uri="{FF2B5EF4-FFF2-40B4-BE49-F238E27FC236}">
                <a16:creationId xmlns:a16="http://schemas.microsoft.com/office/drawing/2014/main" id="{392E368C-8BD9-3948-F45D-B1C1D0483385}"/>
              </a:ext>
            </a:extLst>
          </p:cNvPr>
          <p:cNvGrpSpPr/>
          <p:nvPr userDrawn="1"/>
        </p:nvGrpSpPr>
        <p:grpSpPr>
          <a:xfrm>
            <a:off x="609600" y="1193800"/>
            <a:ext cx="10972800" cy="0"/>
            <a:chOff x="457200" y="990600"/>
            <a:chExt cx="8229600" cy="0"/>
          </a:xfrm>
        </p:grpSpPr>
        <p:cxnSp>
          <p:nvCxnSpPr>
            <p:cNvPr id="6" name="Straight Connector 5">
              <a:extLst>
                <a:ext uri="{FF2B5EF4-FFF2-40B4-BE49-F238E27FC236}">
                  <a16:creationId xmlns:a16="http://schemas.microsoft.com/office/drawing/2014/main" id="{BAFCBDB1-8BB2-6D28-E6A9-4B9672FDDABD}"/>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C4928B-B517-CF6A-2422-17F90192DD3B}"/>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A539B0-DEA3-0B97-25F6-57161B439896}"/>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2816FD-BAB7-8637-A19E-1D4DA94C335B}"/>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B48E0C-5E90-4E7C-DFEB-A2CC914D3011}"/>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181B70-BDEE-E605-DB24-6EB7838902D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F4197C-3D57-B14D-00D8-DFEE5C1BC7A9}"/>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AEA9F5-B328-E31B-5BFF-C12388D8F88B}"/>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E647F0-F308-E92F-BD0F-A4E0581430D0}"/>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6"/>
            <a:ext cx="9038848" cy="636136"/>
          </a:xfrm>
          <a:prstGeom prst="rect">
            <a:avLst/>
          </a:prstGeom>
          <a:noFill/>
        </p:spPr>
        <p:txBody>
          <a:bodyPr wrap="square" rtlCol="0">
            <a:spAutoFit/>
          </a:bodyPr>
          <a:lstStyle/>
          <a:p>
            <a:pPr marL="0" marR="0" lvl="0" indent="0" algn="ctr" defTabSz="1219169"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3" name="Slide Number Placeholder 5">
            <a:extLst>
              <a:ext uri="{FF2B5EF4-FFF2-40B4-BE49-F238E27FC236}">
                <a16:creationId xmlns:a16="http://schemas.microsoft.com/office/drawing/2014/main" id="{5D4743D7-7F66-3B8C-E920-1A68A3F2714D}"/>
              </a:ext>
            </a:extLst>
          </p:cNvPr>
          <p:cNvSpPr>
            <a:spLocks noGrp="1"/>
          </p:cNvSpPr>
          <p:nvPr>
            <p:ph type="sldNum" sz="quarter" idx="4"/>
          </p:nvPr>
        </p:nvSpPr>
        <p:spPr>
          <a:xfrm>
            <a:off x="9245600" y="177803"/>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33457900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6"/>
            <a:ext cx="9038848" cy="636136"/>
          </a:xfrm>
          <a:prstGeom prst="rect">
            <a:avLst/>
          </a:prstGeom>
          <a:noFill/>
        </p:spPr>
        <p:txBody>
          <a:bodyPr wrap="square" rtlCol="0">
            <a:spAutoFit/>
          </a:bodyPr>
          <a:lstStyle/>
          <a:p>
            <a:pPr marL="0" marR="0" lvl="0" indent="0" algn="ctr" defTabSz="1219169"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4" name="Title 1">
            <a:extLst>
              <a:ext uri="{FF2B5EF4-FFF2-40B4-BE49-F238E27FC236}">
                <a16:creationId xmlns:a16="http://schemas.microsoft.com/office/drawing/2014/main" id="{95976999-73E1-6468-B411-0A8A03B46A35}"/>
              </a:ext>
            </a:extLst>
          </p:cNvPr>
          <p:cNvSpPr>
            <a:spLocks noGrp="1"/>
          </p:cNvSpPr>
          <p:nvPr>
            <p:ph type="title" hasCustomPrompt="1"/>
          </p:nvPr>
        </p:nvSpPr>
        <p:spPr>
          <a:xfrm>
            <a:off x="609600" y="177800"/>
            <a:ext cx="10972800" cy="1143000"/>
          </a:xfrm>
        </p:spPr>
        <p:txBody>
          <a:bodyPr>
            <a:normAutofit/>
          </a:bodyPr>
          <a:lstStyle>
            <a:lvl1pPr>
              <a:defRPr sz="3733" b="1">
                <a:solidFill>
                  <a:srgbClr val="092068"/>
                </a:solidFill>
              </a:defRPr>
            </a:lvl1pPr>
          </a:lstStyle>
          <a:p>
            <a:r>
              <a:rPr lang="en-US"/>
              <a:t>Different title per slide, Franklin Gothic Medium 28pt</a:t>
            </a:r>
          </a:p>
        </p:txBody>
      </p:sp>
      <p:sp>
        <p:nvSpPr>
          <p:cNvPr id="5" name="Slide Number Placeholder 5">
            <a:extLst>
              <a:ext uri="{FF2B5EF4-FFF2-40B4-BE49-F238E27FC236}">
                <a16:creationId xmlns:a16="http://schemas.microsoft.com/office/drawing/2014/main" id="{5B35D8E9-5505-68D0-8950-2F73ECBE1D6A}"/>
              </a:ext>
            </a:extLst>
          </p:cNvPr>
          <p:cNvSpPr>
            <a:spLocks noGrp="1"/>
          </p:cNvSpPr>
          <p:nvPr>
            <p:ph type="sldNum" sz="quarter" idx="4"/>
          </p:nvPr>
        </p:nvSpPr>
        <p:spPr>
          <a:xfrm>
            <a:off x="9245600" y="177803"/>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31043068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4" name="TextBox 3">
            <a:extLst>
              <a:ext uri="{FF2B5EF4-FFF2-40B4-BE49-F238E27FC236}">
                <a16:creationId xmlns:a16="http://schemas.microsoft.com/office/drawing/2014/main" id="{DCEDCEF0-165B-CDD8-FA67-5EA34221BC3D}"/>
              </a:ext>
            </a:extLst>
          </p:cNvPr>
          <p:cNvSpPr txBox="1"/>
          <p:nvPr userDrawn="1"/>
        </p:nvSpPr>
        <p:spPr>
          <a:xfrm>
            <a:off x="1576576" y="6288366"/>
            <a:ext cx="9038848" cy="636136"/>
          </a:xfrm>
          <a:prstGeom prst="rect">
            <a:avLst/>
          </a:prstGeom>
          <a:noFill/>
        </p:spPr>
        <p:txBody>
          <a:bodyPr wrap="square" rtlCol="0">
            <a:spAutoFit/>
          </a:bodyPr>
          <a:lstStyle/>
          <a:p>
            <a:pPr marL="0" marR="0" lvl="0" indent="0" algn="ctr" defTabSz="1219169"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2" name="Slide Number Placeholder 5">
            <a:extLst>
              <a:ext uri="{FF2B5EF4-FFF2-40B4-BE49-F238E27FC236}">
                <a16:creationId xmlns:a16="http://schemas.microsoft.com/office/drawing/2014/main" id="{9EC0B675-7634-1FB8-DD8D-B246CC551ECC}"/>
              </a:ext>
            </a:extLst>
          </p:cNvPr>
          <p:cNvSpPr>
            <a:spLocks noGrp="1"/>
          </p:cNvSpPr>
          <p:nvPr>
            <p:ph type="sldNum" sz="quarter" idx="4"/>
          </p:nvPr>
        </p:nvSpPr>
        <p:spPr>
          <a:xfrm>
            <a:off x="9245600" y="177803"/>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41772091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9" y="6126164"/>
            <a:ext cx="741072" cy="7410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sp>
        <p:nvSpPr>
          <p:cNvPr id="12" name="Title 1">
            <a:extLst>
              <a:ext uri="{FF2B5EF4-FFF2-40B4-BE49-F238E27FC236}">
                <a16:creationId xmlns:a16="http://schemas.microsoft.com/office/drawing/2014/main" id="{B826D739-6A0D-4526-8C4E-F87A2C8AFB5B}"/>
              </a:ext>
            </a:extLst>
          </p:cNvPr>
          <p:cNvSpPr>
            <a:spLocks noGrp="1"/>
          </p:cNvSpPr>
          <p:nvPr>
            <p:ph type="title" hasCustomPrompt="1"/>
          </p:nvPr>
        </p:nvSpPr>
        <p:spPr>
          <a:xfrm>
            <a:off x="658284" y="4519245"/>
            <a:ext cx="10972800" cy="1143000"/>
          </a:xfrm>
        </p:spPr>
        <p:txBody>
          <a:bodyPr>
            <a:normAutofit/>
          </a:bodyPr>
          <a:lstStyle>
            <a:lvl1pPr algn="l">
              <a:defRPr sz="3733" b="1" cap="all" baseline="0">
                <a:solidFill>
                  <a:srgbClr val="092068"/>
                </a:solidFill>
              </a:defRPr>
            </a:lvl1pPr>
          </a:lstStyle>
          <a:p>
            <a:r>
              <a:rPr lang="en-US"/>
              <a:t>Different title per slide, Franklin Gothic Medium 28pt</a:t>
            </a:r>
          </a:p>
        </p:txBody>
      </p:sp>
      <p:sp>
        <p:nvSpPr>
          <p:cNvPr id="2" name="TextBox 1">
            <a:extLst>
              <a:ext uri="{FF2B5EF4-FFF2-40B4-BE49-F238E27FC236}">
                <a16:creationId xmlns:a16="http://schemas.microsoft.com/office/drawing/2014/main" id="{BC3FA342-BED6-88FA-FF01-2712756121CF}"/>
              </a:ext>
            </a:extLst>
          </p:cNvPr>
          <p:cNvSpPr txBox="1"/>
          <p:nvPr userDrawn="1"/>
        </p:nvSpPr>
        <p:spPr>
          <a:xfrm>
            <a:off x="1576576" y="6288366"/>
            <a:ext cx="9038848" cy="636136"/>
          </a:xfrm>
          <a:prstGeom prst="rect">
            <a:avLst/>
          </a:prstGeom>
          <a:noFill/>
        </p:spPr>
        <p:txBody>
          <a:bodyPr wrap="square" rtlCol="0">
            <a:spAutoFit/>
          </a:bodyPr>
          <a:lstStyle/>
          <a:p>
            <a:pPr marL="0" marR="0" lvl="0" indent="0" algn="ctr" defTabSz="1219169"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1" i="0" baseline="0">
              <a:solidFill>
                <a:schemeClr val="bg1"/>
              </a:solidFill>
              <a:latin typeface="Franklin Gothic Book" panose="020B0503020102020204" pitchFamily="34" charset="0"/>
            </a:endParaRPr>
          </a:p>
        </p:txBody>
      </p:sp>
      <p:sp>
        <p:nvSpPr>
          <p:cNvPr id="4" name="Slide Number Placeholder 5">
            <a:extLst>
              <a:ext uri="{FF2B5EF4-FFF2-40B4-BE49-F238E27FC236}">
                <a16:creationId xmlns:a16="http://schemas.microsoft.com/office/drawing/2014/main" id="{39E4B8F1-5CF3-5F7A-8598-ADEFA43AD689}"/>
              </a:ext>
            </a:extLst>
          </p:cNvPr>
          <p:cNvSpPr>
            <a:spLocks noGrp="1"/>
          </p:cNvSpPr>
          <p:nvPr>
            <p:ph type="sldNum" sz="quarter" idx="4"/>
          </p:nvPr>
        </p:nvSpPr>
        <p:spPr>
          <a:xfrm>
            <a:off x="9245600" y="177803"/>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762407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Line 2">
    <p:spTree>
      <p:nvGrpSpPr>
        <p:cNvPr id="1" name=""/>
        <p:cNvGrpSpPr/>
        <p:nvPr/>
      </p:nvGrpSpPr>
      <p:grpSpPr>
        <a:xfrm>
          <a:off x="0" y="0"/>
          <a:ext cx="0" cy="0"/>
          <a:chOff x="0" y="0"/>
          <a:chExt cx="0" cy="0"/>
        </a:xfrm>
      </p:grpSpPr>
      <p:sp>
        <p:nvSpPr>
          <p:cNvPr id="57" name="Shape 57"/>
          <p:cNvSpPr>
            <a:spLocks noGrp="1"/>
          </p:cNvSpPr>
          <p:nvPr>
            <p:ph type="title" hasCustomPrompt="1"/>
          </p:nvPr>
        </p:nvSpPr>
        <p:spPr>
          <a:xfrm>
            <a:off x="879500" y="879501"/>
            <a:ext cx="4760392" cy="5099000"/>
          </a:xfrm>
          <a:prstGeom prst="rect">
            <a:avLst/>
          </a:prstGeom>
        </p:spPr>
        <p:txBody>
          <a:bodyPr/>
          <a:lstStyle>
            <a:lvl1pPr algn="r">
              <a:lnSpc>
                <a:spcPct val="70000"/>
              </a:lnSpc>
              <a:defRPr sz="5624" spc="-168" baseline="8928"/>
            </a:lvl1pPr>
          </a:lstStyle>
          <a:p>
            <a:r>
              <a:rPr lang="en-US"/>
              <a:t>Enter Title</a:t>
            </a:r>
            <a:endParaRPr/>
          </a:p>
        </p:txBody>
      </p:sp>
      <p:sp>
        <p:nvSpPr>
          <p:cNvPr id="59" name="Shape 59"/>
          <p:cNvSpPr>
            <a:spLocks noGrp="1"/>
          </p:cNvSpPr>
          <p:nvPr>
            <p:ph type="body" sz="quarter" idx="1"/>
          </p:nvPr>
        </p:nvSpPr>
        <p:spPr>
          <a:xfrm>
            <a:off x="6551489" y="3429002"/>
            <a:ext cx="4760392" cy="2549500"/>
          </a:xfrm>
          <a:prstGeom prst="rect">
            <a:avLst/>
          </a:prstGeom>
        </p:spPr>
        <p:txBody>
          <a:bodyPr anchor="b"/>
          <a:lstStyle/>
          <a:p>
            <a:r>
              <a:t>Text </a:t>
            </a:r>
            <a:r>
              <a:rPr err="1"/>
              <a:t>úrovne</a:t>
            </a:r>
            <a:r>
              <a:t> 1</a:t>
            </a:r>
          </a:p>
          <a:p>
            <a:pPr lvl="1"/>
            <a:r>
              <a:t>Text </a:t>
            </a:r>
            <a:r>
              <a:rPr err="1"/>
              <a:t>úrovne</a:t>
            </a:r>
            <a:r>
              <a:t> 2</a:t>
            </a:r>
          </a:p>
          <a:p>
            <a:pPr lvl="2"/>
            <a:r>
              <a:t>Text </a:t>
            </a:r>
            <a:r>
              <a:rPr err="1"/>
              <a:t>úrovne</a:t>
            </a:r>
            <a:r>
              <a:t> 3</a:t>
            </a:r>
          </a:p>
          <a:p>
            <a:pPr lvl="3"/>
            <a:r>
              <a:t>Text </a:t>
            </a:r>
            <a:r>
              <a:rPr err="1"/>
              <a:t>úrovne</a:t>
            </a:r>
            <a:r>
              <a:t> 4</a:t>
            </a:r>
          </a:p>
          <a:p>
            <a:pPr lvl="4"/>
            <a:r>
              <a:t>Text </a:t>
            </a:r>
            <a:r>
              <a:rPr err="1"/>
              <a:t>úrovne</a:t>
            </a:r>
            <a:r>
              <a:t> 5</a:t>
            </a:r>
          </a:p>
        </p:txBody>
      </p:sp>
      <p:sp>
        <p:nvSpPr>
          <p:cNvPr id="7" name="Footer Placeholder 4">
            <a:extLst>
              <a:ext uri="{FF2B5EF4-FFF2-40B4-BE49-F238E27FC236}">
                <a16:creationId xmlns:a16="http://schemas.microsoft.com/office/drawing/2014/main" id="{45319126-E837-1849-93EE-80DCD55BE84A}"/>
              </a:ext>
            </a:extLst>
          </p:cNvPr>
          <p:cNvSpPr>
            <a:spLocks noGrp="1"/>
          </p:cNvSpPr>
          <p:nvPr>
            <p:ph type="ftr" sz="quarter" idx="3"/>
          </p:nvPr>
        </p:nvSpPr>
        <p:spPr>
          <a:xfrm>
            <a:off x="466726" y="6592584"/>
            <a:ext cx="2050991" cy="141321"/>
          </a:xfrm>
          <a:prstGeom prst="rect">
            <a:avLst/>
          </a:prstGeom>
        </p:spPr>
        <p:txBody>
          <a:bodyPr lIns="0" anchor="t" anchorCtr="0"/>
          <a:lstStyle>
            <a:lvl1pPr algn="l">
              <a:defRPr sz="675" b="0" i="0" baseline="0">
                <a:solidFill>
                  <a:schemeClr val="tx1"/>
                </a:solidFill>
                <a:latin typeface="Georgia" panose="02040502050405020303" pitchFamily="18" charset="0"/>
              </a:defRPr>
            </a:lvl1pPr>
          </a:lstStyle>
          <a:p>
            <a:r>
              <a:rPr lang="en-US"/>
              <a:t>Booz Allen Hamilton Proprietary</a:t>
            </a:r>
          </a:p>
          <a:p>
            <a:endParaRPr lang="en-US"/>
          </a:p>
        </p:txBody>
      </p:sp>
      <p:sp>
        <p:nvSpPr>
          <p:cNvPr id="8" name="Slide Number Placeholder 5">
            <a:extLst>
              <a:ext uri="{FF2B5EF4-FFF2-40B4-BE49-F238E27FC236}">
                <a16:creationId xmlns:a16="http://schemas.microsoft.com/office/drawing/2014/main" id="{8C399BED-9237-854D-897E-EE9558D8C127}"/>
              </a:ext>
            </a:extLst>
          </p:cNvPr>
          <p:cNvSpPr>
            <a:spLocks noGrp="1"/>
          </p:cNvSpPr>
          <p:nvPr>
            <p:ph type="sldNum" sz="quarter" idx="4"/>
          </p:nvPr>
        </p:nvSpPr>
        <p:spPr>
          <a:xfrm>
            <a:off x="9095229" y="6572989"/>
            <a:ext cx="2743200" cy="141321"/>
          </a:xfrm>
          <a:prstGeom prst="rect">
            <a:avLst/>
          </a:prstGeom>
        </p:spPr>
        <p:txBody>
          <a:bodyPr rIns="0" anchor="t" anchorCtr="0"/>
          <a:lstStyle>
            <a:lvl1pPr algn="r">
              <a:defRPr sz="800" b="0" i="0">
                <a:solidFill>
                  <a:schemeClr val="tx1"/>
                </a:solidFill>
                <a:latin typeface="Georgia" panose="02040502050405020303" pitchFamily="18" charset="0"/>
              </a:defRPr>
            </a:lvl1pPr>
          </a:lstStyle>
          <a:p>
            <a:fld id="{88F527DF-8E3D-0643-A2C3-F9491A380AF9}" type="slidenum">
              <a:rPr lang="en-US" smtClean="0"/>
              <a:pPr/>
              <a:t>‹#›</a:t>
            </a:fld>
            <a:endParaRPr lang="en-US"/>
          </a:p>
        </p:txBody>
      </p:sp>
      <p:cxnSp>
        <p:nvCxnSpPr>
          <p:cNvPr id="9" name="Straight Connector 8">
            <a:extLst>
              <a:ext uri="{FF2B5EF4-FFF2-40B4-BE49-F238E27FC236}">
                <a16:creationId xmlns:a16="http://schemas.microsoft.com/office/drawing/2014/main" id="{FA3BF303-2FBB-074F-9F66-72BA4A43ED55}"/>
              </a:ext>
            </a:extLst>
          </p:cNvPr>
          <p:cNvCxnSpPr>
            <a:cxnSpLocks/>
          </p:cNvCxnSpPr>
          <p:nvPr userDrawn="1"/>
        </p:nvCxnSpPr>
        <p:spPr>
          <a:xfrm>
            <a:off x="466725" y="6571744"/>
            <a:ext cx="11372851" cy="0"/>
          </a:xfrm>
          <a:prstGeom prst="line">
            <a:avLst/>
          </a:prstGeom>
          <a:noFill/>
          <a:ln w="63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0" name="Footer Placeholder 1">
            <a:extLst>
              <a:ext uri="{FF2B5EF4-FFF2-40B4-BE49-F238E27FC236}">
                <a16:creationId xmlns:a16="http://schemas.microsoft.com/office/drawing/2014/main" id="{3C96BDCF-1C28-B244-A592-8640B04AE488}"/>
              </a:ext>
            </a:extLst>
          </p:cNvPr>
          <p:cNvSpPr txBox="1">
            <a:spLocks/>
          </p:cNvSpPr>
          <p:nvPr userDrawn="1"/>
        </p:nvSpPr>
        <p:spPr>
          <a:xfrm>
            <a:off x="2477353" y="6587865"/>
            <a:ext cx="4267200" cy="182880"/>
          </a:xfrm>
          <a:prstGeom prst="rect">
            <a:avLst/>
          </a:prstGeom>
        </p:spPr>
        <p:txBody>
          <a:bodyPr anchor="b"/>
          <a:ls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a:lstStyle>
          <a:p>
            <a:pPr algn="l"/>
            <a:r>
              <a:rPr lang="en-US" sz="600" i="1">
                <a:solidFill>
                  <a:schemeClr val="bg1">
                    <a:lumMod val="65000"/>
                  </a:schemeClr>
                </a:solidFill>
                <a:latin typeface="Georgia" charset="0"/>
                <a:ea typeface="Georgia" charset="0"/>
                <a:cs typeface="Georgia" charset="0"/>
              </a:rPr>
              <a:t>This document is confidential and intended solely for the client to whom it is addressed.</a:t>
            </a:r>
          </a:p>
        </p:txBody>
      </p:sp>
    </p:spTree>
    <p:extLst>
      <p:ext uri="{BB962C8B-B14F-4D97-AF65-F5344CB8AC3E}">
        <p14:creationId xmlns:p14="http://schemas.microsoft.com/office/powerpoint/2010/main" val="5346501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190626" y="3545086"/>
            <a:ext cx="9810751" cy="3453397"/>
          </a:xfrm>
          <a:prstGeom prst="rect">
            <a:avLst/>
          </a:prstGeom>
        </p:spPr>
        <p:txBody>
          <a:bodyPr anchor="t"/>
          <a:lstStyle>
            <a:lvl1pPr marL="0" indent="0" algn="ctr">
              <a:spcBef>
                <a:spcPts val="0"/>
              </a:spcBef>
              <a:buSzTx/>
              <a:buNone/>
              <a:defRPr sz="3469"/>
            </a:lvl1pPr>
            <a:lvl2pPr marL="0" indent="0" algn="ctr">
              <a:spcBef>
                <a:spcPts val="0"/>
              </a:spcBef>
              <a:buSzTx/>
              <a:buNone/>
              <a:defRPr sz="3469"/>
            </a:lvl2pPr>
            <a:lvl3pPr marL="0" indent="0" algn="ctr">
              <a:spcBef>
                <a:spcPts val="0"/>
              </a:spcBef>
              <a:buSzTx/>
              <a:buNone/>
              <a:defRPr sz="3469"/>
            </a:lvl3pPr>
            <a:lvl4pPr marL="0" indent="0" algn="ctr">
              <a:spcBef>
                <a:spcPts val="0"/>
              </a:spcBef>
              <a:buSzTx/>
              <a:buNone/>
              <a:defRPr sz="3469"/>
            </a:lvl4pPr>
            <a:lvl5pPr marL="0" indent="0" algn="ctr">
              <a:spcBef>
                <a:spcPts val="0"/>
              </a:spcBef>
              <a:buSzTx/>
              <a:buNone/>
              <a:defRPr sz="3469"/>
            </a:lvl5pPr>
          </a:lstStyle>
          <a:p>
            <a:r>
              <a:t>Body Level One</a:t>
            </a:r>
          </a:p>
          <a:p>
            <a:pPr lvl="1"/>
            <a:r>
              <a:t>Body Level Two</a:t>
            </a:r>
          </a:p>
          <a:p>
            <a:pPr lvl="2"/>
            <a:r>
              <a:t>Body Level Three</a:t>
            </a:r>
          </a:p>
          <a:p>
            <a:pPr lvl="3"/>
            <a:r>
              <a:t>Body Level Four</a:t>
            </a:r>
          </a:p>
          <a:p>
            <a:pPr lvl="4"/>
            <a:r>
              <a:t>Body Level Five</a:t>
            </a:r>
          </a:p>
        </p:txBody>
      </p:sp>
      <p:sp>
        <p:nvSpPr>
          <p:cNvPr id="2" name="Title 1">
            <a:extLst>
              <a:ext uri="{FF2B5EF4-FFF2-40B4-BE49-F238E27FC236}">
                <a16:creationId xmlns:a16="http://schemas.microsoft.com/office/drawing/2014/main" id="{CF010D58-DA98-664B-90B7-C2E0F7E35F04}"/>
              </a:ext>
            </a:extLst>
          </p:cNvPr>
          <p:cNvSpPr>
            <a:spLocks noGrp="1"/>
          </p:cNvSpPr>
          <p:nvPr>
            <p:ph type="title"/>
          </p:nvPr>
        </p:nvSpPr>
        <p:spPr/>
        <p:txBody>
          <a:bodyPr/>
          <a:lstStyle/>
          <a:p>
            <a:r>
              <a:rPr lang="en-US"/>
              <a:t>Click to edit Master title style</a:t>
            </a:r>
          </a:p>
        </p:txBody>
      </p:sp>
      <p:sp>
        <p:nvSpPr>
          <p:cNvPr id="7" name="Slide Number">
            <a:extLst>
              <a:ext uri="{FF2B5EF4-FFF2-40B4-BE49-F238E27FC236}">
                <a16:creationId xmlns:a16="http://schemas.microsoft.com/office/drawing/2014/main" id="{365731B7-D4B6-8F45-9275-BC6FAB375F84}"/>
              </a:ext>
            </a:extLst>
          </p:cNvPr>
          <p:cNvSpPr txBox="1">
            <a:spLocks noGrp="1"/>
          </p:cNvSpPr>
          <p:nvPr>
            <p:ph type="sldNum" sz="quarter" idx="2"/>
          </p:nvPr>
        </p:nvSpPr>
        <p:spPr>
          <a:xfrm>
            <a:off x="11631093" y="6571850"/>
            <a:ext cx="461999" cy="254044"/>
          </a:xfrm>
          <a:prstGeom prst="rect">
            <a:avLst/>
          </a:prstGeom>
          <a:ln w="12700">
            <a:miter lim="400000"/>
          </a:ln>
        </p:spPr>
        <p:txBody>
          <a:bodyPr wrap="square" lIns="50800" tIns="50800" rIns="50800" bIns="50800">
            <a:spAutoFit/>
          </a:bodyPr>
          <a:lstStyle>
            <a:lvl1pPr>
              <a:defRPr sz="984" b="0">
                <a:solidFill>
                  <a:schemeClr val="bg2">
                    <a:lumMod val="50000"/>
                  </a:schemeClr>
                </a:solidFill>
                <a:latin typeface="Georgia" panose="02040502050405020303" pitchFamily="18" charset="0"/>
                <a:ea typeface="Helvetica Neue Light"/>
                <a:cs typeface="Georgia" panose="02040502050405020303" pitchFamily="18" charset="0"/>
                <a:sym typeface="Helvetica Neue Light"/>
              </a:defRPr>
            </a:lvl1pPr>
          </a:lstStyle>
          <a:p>
            <a:fld id="{86CB4B4D-7CA3-9044-876B-883B54F8677D}" type="slidenum">
              <a:rPr lang="en-US" smtClean="0"/>
              <a:pPr/>
              <a:t>‹#›</a:t>
            </a:fld>
            <a:endParaRPr lang="en-US"/>
          </a:p>
        </p:txBody>
      </p:sp>
      <p:sp>
        <p:nvSpPr>
          <p:cNvPr id="8" name="Footer Placeholder 8">
            <a:extLst>
              <a:ext uri="{FF2B5EF4-FFF2-40B4-BE49-F238E27FC236}">
                <a16:creationId xmlns:a16="http://schemas.microsoft.com/office/drawing/2014/main" id="{0F403EE0-5196-AD46-888A-3790A6D5F45D}"/>
              </a:ext>
            </a:extLst>
          </p:cNvPr>
          <p:cNvSpPr>
            <a:spLocks noGrp="1"/>
          </p:cNvSpPr>
          <p:nvPr>
            <p:ph type="ftr" sz="quarter" idx="3"/>
          </p:nvPr>
        </p:nvSpPr>
        <p:spPr>
          <a:xfrm>
            <a:off x="7371611" y="6493001"/>
            <a:ext cx="4115344" cy="365001"/>
          </a:xfrm>
          <a:prstGeom prst="rect">
            <a:avLst/>
          </a:prstGeom>
        </p:spPr>
        <p:txBody>
          <a:bodyPr vert="horz" lIns="91440" tIns="45720" rIns="91440" bIns="45720" rtlCol="0" anchor="ctr"/>
          <a:lstStyle>
            <a:lvl1pPr algn="r">
              <a:defRPr sz="844" b="0" i="1">
                <a:solidFill>
                  <a:schemeClr val="tx1">
                    <a:tint val="75000"/>
                  </a:schemeClr>
                </a:solidFill>
                <a:latin typeface="Georgia" panose="02040502050405020303" pitchFamily="18" charset="0"/>
              </a:defRPr>
            </a:lvl1pPr>
          </a:lstStyle>
          <a:p>
            <a:r>
              <a:rPr lang="en-US"/>
              <a:t>VA Internal Use Only</a:t>
            </a:r>
          </a:p>
        </p:txBody>
      </p:sp>
    </p:spTree>
    <p:extLst>
      <p:ext uri="{BB962C8B-B14F-4D97-AF65-F5344CB8AC3E}">
        <p14:creationId xmlns:p14="http://schemas.microsoft.com/office/powerpoint/2010/main" val="272613777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733" b="1">
                <a:solidFill>
                  <a:srgbClr val="092068"/>
                </a:solidFill>
              </a:defRPr>
            </a:lvl1pPr>
          </a:lstStyle>
          <a:p>
            <a:r>
              <a:rPr lang="en-US"/>
              <a:t>Different title per slide, Franklin Gothic Medium 28pt</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5" name="Group 4">
            <a:extLst>
              <a:ext uri="{FF2B5EF4-FFF2-40B4-BE49-F238E27FC236}">
                <a16:creationId xmlns:a16="http://schemas.microsoft.com/office/drawing/2014/main" id="{392E368C-8BD9-3948-F45D-B1C1D0483385}"/>
              </a:ext>
            </a:extLst>
          </p:cNvPr>
          <p:cNvGrpSpPr/>
          <p:nvPr userDrawn="1"/>
        </p:nvGrpSpPr>
        <p:grpSpPr>
          <a:xfrm>
            <a:off x="609600" y="1193800"/>
            <a:ext cx="10972800" cy="0"/>
            <a:chOff x="457200" y="990600"/>
            <a:chExt cx="8229600" cy="0"/>
          </a:xfrm>
        </p:grpSpPr>
        <p:cxnSp>
          <p:nvCxnSpPr>
            <p:cNvPr id="6" name="Straight Connector 5">
              <a:extLst>
                <a:ext uri="{FF2B5EF4-FFF2-40B4-BE49-F238E27FC236}">
                  <a16:creationId xmlns:a16="http://schemas.microsoft.com/office/drawing/2014/main" id="{BAFCBDB1-8BB2-6D28-E6A9-4B9672FDDABD}"/>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C4928B-B517-CF6A-2422-17F90192DD3B}"/>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A539B0-DEA3-0B97-25F6-57161B439896}"/>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2816FD-BAB7-8637-A19E-1D4DA94C335B}"/>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B48E0C-5E90-4E7C-DFEB-A2CC914D3011}"/>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181B70-BDEE-E605-DB24-6EB7838902D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F4197C-3D57-B14D-00D8-DFEE5C1BC7A9}"/>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AEA9F5-B328-E31B-5BFF-C12388D8F88B}"/>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E647F0-F308-E92F-BD0F-A4E0581430D0}"/>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3" name="Slide Number Placeholder 5">
            <a:extLst>
              <a:ext uri="{FF2B5EF4-FFF2-40B4-BE49-F238E27FC236}">
                <a16:creationId xmlns:a16="http://schemas.microsoft.com/office/drawing/2014/main" id="{5D4743D7-7F66-3B8C-E920-1A68A3F2714D}"/>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15672111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BBA14B0B-C4C6-734F-9C68-0F8D0A565A87}"/>
              </a:ext>
            </a:extLst>
          </p:cNvPr>
          <p:cNvSpPr>
            <a:spLocks noGrp="1"/>
          </p:cNvSpPr>
          <p:nvPr>
            <p:ph type="body" sz="quarter" idx="15" hasCustomPrompt="1"/>
          </p:nvPr>
        </p:nvSpPr>
        <p:spPr>
          <a:xfrm>
            <a:off x="947001" y="429503"/>
            <a:ext cx="8651060" cy="213595"/>
          </a:xfrm>
          <a:prstGeom prst="rect">
            <a:avLst/>
          </a:prstGeom>
        </p:spPr>
        <p:txBody>
          <a:bodyPr vert="horz" lIns="0" tIns="0" rIns="0" bIns="0" rtlCol="0">
            <a:noAutofit/>
          </a:bodyPr>
          <a:lstStyle>
            <a:lvl1pPr marL="0" indent="0">
              <a:buNone/>
              <a:defRPr lang="en-US" sz="900" b="0" i="0" kern="0" cap="all" spc="251" baseline="0" dirty="0">
                <a:solidFill>
                  <a:schemeClr val="bg2"/>
                </a:solidFill>
                <a:latin typeface="Open Sans" panose="020B0606030504020204" pitchFamily="34" charset="0"/>
                <a:ea typeface="Nexa Black" charset="0"/>
                <a:cs typeface="Nexa Black" charset="0"/>
              </a:defRPr>
            </a:lvl1pPr>
          </a:lstStyle>
          <a:p>
            <a:pPr marL="228589" lvl="0" indent="-228589"/>
            <a:r>
              <a:rPr lang="en-US"/>
              <a:t>Click to Add BREADCRUMBS</a:t>
            </a:r>
          </a:p>
        </p:txBody>
      </p:sp>
      <p:sp>
        <p:nvSpPr>
          <p:cNvPr id="4" name="Title 3">
            <a:extLst>
              <a:ext uri="{FF2B5EF4-FFF2-40B4-BE49-F238E27FC236}">
                <a16:creationId xmlns:a16="http://schemas.microsoft.com/office/drawing/2014/main" id="{3D05EAED-5647-8549-911E-FA3D03C421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9540FF-A2B4-C647-81E4-22F37CC813E1}"/>
              </a:ext>
            </a:extLst>
          </p:cNvPr>
          <p:cNvSpPr>
            <a:spLocks noGrp="1"/>
          </p:cNvSpPr>
          <p:nvPr>
            <p:ph sz="half" idx="1"/>
          </p:nvPr>
        </p:nvSpPr>
        <p:spPr>
          <a:xfrm>
            <a:off x="914400" y="1905000"/>
            <a:ext cx="10363200" cy="4273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97962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77801"/>
            <a:ext cx="10972800" cy="544073"/>
          </a:xfrm>
        </p:spPr>
        <p:txBody>
          <a:bodyPr>
            <a:normAutofit/>
          </a:bodyPr>
          <a:lstStyle>
            <a:lvl1pPr>
              <a:defRPr sz="2667" b="1" baseline="0">
                <a:solidFill>
                  <a:srgbClr val="092068"/>
                </a:solidFill>
              </a:defRPr>
            </a:lvl1pPr>
          </a:lstStyle>
          <a:p>
            <a:r>
              <a:rPr lang="en-US"/>
              <a:t>Different title per slide, Franklin Gothic Medium 28pt</a:t>
            </a:r>
          </a:p>
        </p:txBody>
      </p:sp>
      <p:sp>
        <p:nvSpPr>
          <p:cNvPr id="3" name="Content Placeholder 2"/>
          <p:cNvSpPr>
            <a:spLocks noGrp="1"/>
          </p:cNvSpPr>
          <p:nvPr>
            <p:ph idx="1" hasCustomPrompt="1"/>
          </p:nvPr>
        </p:nvSpPr>
        <p:spPr>
          <a:xfrm>
            <a:off x="609600" y="1056130"/>
            <a:ext cx="10972800" cy="4811273"/>
          </a:xfrm>
        </p:spPr>
        <p:txBody>
          <a:bodyPr>
            <a:normAutofit/>
          </a:bodyPr>
          <a:lstStyle>
            <a:lvl1pPr marL="457177" indent="-457177">
              <a:buClr>
                <a:srgbClr val="582831"/>
              </a:buClr>
              <a:buSzPct val="125000"/>
              <a:buFont typeface="Arial" panose="020B0604020202020204" pitchFamily="34" charset="0"/>
              <a:buChar char="•"/>
              <a:defRPr sz="2400">
                <a:solidFill>
                  <a:srgbClr val="454545"/>
                </a:solidFill>
                <a:latin typeface="Franklin Gothic Book" panose="020B0503020102020204" pitchFamily="34" charset="0"/>
              </a:defRPr>
            </a:lvl1pPr>
            <a:lvl2pPr marL="990551" indent="-380982">
              <a:buClr>
                <a:srgbClr val="092068"/>
              </a:buClr>
              <a:buFont typeface="Wingdings" panose="05000000000000000000" pitchFamily="2" charset="2"/>
              <a:buChar char="§"/>
              <a:defRPr sz="2400">
                <a:solidFill>
                  <a:srgbClr val="454545"/>
                </a:solidFill>
                <a:latin typeface="Franklin Gothic Book" panose="020B0503020102020204" pitchFamily="34" charset="0"/>
              </a:defRPr>
            </a:lvl2pPr>
            <a:lvl3pPr marL="1523923" indent="-304784">
              <a:buClr>
                <a:srgbClr val="6C82A7"/>
              </a:buClr>
              <a:buFont typeface="Wingdings" panose="05000000000000000000" pitchFamily="2" charset="2"/>
              <a:buChar char="ü"/>
              <a:defRPr sz="1600">
                <a:solidFill>
                  <a:srgbClr val="454545"/>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pic>
        <p:nvPicPr>
          <p:cNvPr id="10" name="Picture 9"/>
          <p:cNvPicPr>
            <a:picLocks/>
          </p:cNvPicPr>
          <p:nvPr/>
        </p:nvPicPr>
        <p:blipFill>
          <a:blip r:embed="rId2" cstate="email">
            <a:extLst>
              <a:ext uri="{28A0092B-C50C-407E-A947-70E740481C1C}">
                <a14:useLocalDpi xmlns:a14="http://schemas.microsoft.com/office/drawing/2010/main"/>
              </a:ext>
            </a:extLst>
          </a:blip>
          <a:stretch>
            <a:fillRect/>
          </a:stretch>
        </p:blipFill>
        <p:spPr>
          <a:xfrm>
            <a:off x="239065" y="6395720"/>
            <a:ext cx="650240" cy="487680"/>
          </a:xfrm>
          <a:prstGeom prst="rect">
            <a:avLst/>
          </a:prstGeom>
        </p:spPr>
      </p:pic>
      <p:pic>
        <p:nvPicPr>
          <p:cNvPr id="11" name="Picture 10"/>
          <p:cNvPicPr>
            <a:picLocks/>
          </p:cNvPicPr>
          <p:nvPr/>
        </p:nvPicPr>
        <p:blipFill>
          <a:blip r:embed="rId3" cstate="email">
            <a:extLst>
              <a:ext uri="{28A0092B-C50C-407E-A947-70E740481C1C}">
                <a14:useLocalDpi xmlns:a14="http://schemas.microsoft.com/office/drawing/2010/main"/>
              </a:ext>
            </a:extLst>
          </a:blip>
          <a:stretch>
            <a:fillRect/>
          </a:stretch>
        </p:blipFill>
        <p:spPr>
          <a:xfrm>
            <a:off x="11277600" y="6420285"/>
            <a:ext cx="568960" cy="426720"/>
          </a:xfrm>
          <a:prstGeom prst="rect">
            <a:avLst/>
          </a:prstGeom>
        </p:spPr>
      </p:pic>
      <p:grpSp>
        <p:nvGrpSpPr>
          <p:cNvPr id="17" name="Group 16"/>
          <p:cNvGrpSpPr/>
          <p:nvPr/>
        </p:nvGrpSpPr>
        <p:grpSpPr>
          <a:xfrm>
            <a:off x="609600" y="889000"/>
            <a:ext cx="109728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22" name="Slide Number Placeholder 5"/>
          <p:cNvSpPr>
            <a:spLocks noGrp="1"/>
          </p:cNvSpPr>
          <p:nvPr>
            <p:ph type="sldNum" sz="quarter" idx="12"/>
          </p:nvPr>
        </p:nvSpPr>
        <p:spPr>
          <a:xfrm>
            <a:off x="10607035" y="6497545"/>
            <a:ext cx="609600" cy="268721"/>
          </a:xfrm>
          <a:prstGeom prst="rect">
            <a:avLst/>
          </a:prstGeom>
        </p:spPr>
        <p:txBody>
          <a:bodyPr/>
          <a:lstStyle>
            <a:lvl1pPr algn="r">
              <a:defRPr sz="1200"/>
            </a:lvl1pPr>
          </a:lstStyle>
          <a:p>
            <a:fld id="{35EDA001-7D3C-2843-A8C2-434D71F61701}" type="slidenum">
              <a:rPr lang="en-US" smtClean="0"/>
              <a:t>‹#›</a:t>
            </a:fld>
            <a:endParaRPr lang="en-US"/>
          </a:p>
        </p:txBody>
      </p:sp>
      <p:sp>
        <p:nvSpPr>
          <p:cNvPr id="5" name="TextBox 4">
            <a:extLst>
              <a:ext uri="{FF2B5EF4-FFF2-40B4-BE49-F238E27FC236}">
                <a16:creationId xmlns:a16="http://schemas.microsoft.com/office/drawing/2014/main" id="{928C2469-6CD0-8146-BD6A-2DACAA425909}"/>
              </a:ext>
            </a:extLst>
          </p:cNvPr>
          <p:cNvSpPr txBox="1"/>
          <p:nvPr/>
        </p:nvSpPr>
        <p:spPr>
          <a:xfrm>
            <a:off x="70102" y="6459707"/>
            <a:ext cx="12051797" cy="33855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Arial" panose="020B0604020202020204" pitchFamily="34" charset="0"/>
              </a:rPr>
              <a:t>Improving Health and Building Readiness. Anytime, Anywhere — Always</a:t>
            </a:r>
          </a:p>
        </p:txBody>
      </p:sp>
    </p:spTree>
    <p:extLst>
      <p:ext uri="{BB962C8B-B14F-4D97-AF65-F5344CB8AC3E}">
        <p14:creationId xmlns:p14="http://schemas.microsoft.com/office/powerpoint/2010/main" val="40965063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Master Page 0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F823B1-597A-C0F2-FA6A-1ABE76F3871E}"/>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146096064"/>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External Cov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8C078-72C0-4FD0-97D3-CD70A2DF3C1D}"/>
              </a:ext>
            </a:extLst>
          </p:cNvPr>
          <p:cNvSpPr>
            <a:spLocks noGrp="1"/>
          </p:cNvSpPr>
          <p:nvPr>
            <p:ph type="title"/>
          </p:nvPr>
        </p:nvSpPr>
        <p:spPr>
          <a:xfrm>
            <a:off x="2682158" y="3721719"/>
            <a:ext cx="3832941" cy="981308"/>
          </a:xfrm>
        </p:spPr>
        <p:txBody>
          <a:bodyPr lIns="0" anchor="t" anchorCtr="0">
            <a:normAutofit/>
          </a:bodyPr>
          <a:lstStyle>
            <a:lvl1pPr>
              <a:lnSpc>
                <a:spcPct val="90000"/>
              </a:lnSpc>
              <a:defRPr sz="2000" i="1" cap="none" spc="0" baseline="0">
                <a:solidFill>
                  <a:schemeClr val="bg1"/>
                </a:solidFill>
                <a:latin typeface="Georgia" panose="02040502050405020303" pitchFamily="18" charset="0"/>
              </a:defRPr>
            </a:lvl1pPr>
          </a:lstStyle>
          <a:p>
            <a:r>
              <a:rPr lang="en-US"/>
              <a:t>Click to edit Master title style</a:t>
            </a:r>
          </a:p>
        </p:txBody>
      </p:sp>
      <p:pic>
        <p:nvPicPr>
          <p:cNvPr id="4" name="Picture 3">
            <a:extLst>
              <a:ext uri="{FF2B5EF4-FFF2-40B4-BE49-F238E27FC236}">
                <a16:creationId xmlns:a16="http://schemas.microsoft.com/office/drawing/2014/main" id="{2031FDE2-8FEB-4963-BB6D-0E52316CD2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85565" y="972307"/>
            <a:ext cx="4108712" cy="2456693"/>
          </a:xfrm>
          <a:prstGeom prst="rect">
            <a:avLst/>
          </a:prstGeom>
        </p:spPr>
      </p:pic>
      <p:pic>
        <p:nvPicPr>
          <p:cNvPr id="6" name="Picture 5">
            <a:extLst>
              <a:ext uri="{FF2B5EF4-FFF2-40B4-BE49-F238E27FC236}">
                <a16:creationId xmlns:a16="http://schemas.microsoft.com/office/drawing/2014/main" id="{7D5C1B32-9B09-433C-827B-C2B4105D7F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66470" y="441884"/>
            <a:ext cx="2298002" cy="256011"/>
          </a:xfrm>
          <a:prstGeom prst="rect">
            <a:avLst/>
          </a:prstGeom>
        </p:spPr>
      </p:pic>
    </p:spTree>
    <p:extLst>
      <p:ext uri="{BB962C8B-B14F-4D97-AF65-F5344CB8AC3E}">
        <p14:creationId xmlns:p14="http://schemas.microsoft.com/office/powerpoint/2010/main" val="4399917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ext with 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spc="100" baseline="0">
                <a:solidFill>
                  <a:schemeClr val="tx2"/>
                </a:solidFill>
              </a:defRPr>
            </a:lvl1pPr>
          </a:lstStyle>
          <a:p>
            <a:endParaRPr lang="en-US"/>
          </a:p>
        </p:txBody>
      </p:sp>
      <p:sp>
        <p:nvSpPr>
          <p:cNvPr id="6" name="Text Placeholder 5"/>
          <p:cNvSpPr>
            <a:spLocks noGrp="1"/>
          </p:cNvSpPr>
          <p:nvPr>
            <p:ph type="body" sz="quarter" idx="12" hasCustomPrompt="1"/>
          </p:nvPr>
        </p:nvSpPr>
        <p:spPr>
          <a:xfrm>
            <a:off x="882651" y="1384559"/>
            <a:ext cx="10712449" cy="802737"/>
          </a:xfr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b="1" cap="all" spc="0" baseline="0">
                <a:solidFill>
                  <a:schemeClr val="accent3"/>
                </a:solidFill>
                <a:latin typeface="Calibri" charset="0"/>
                <a:ea typeface="Calibri" charset="0"/>
                <a:cs typeface="Calibri"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Level 1 big intro text goes here to INTRODUCE THE CONTENT.</a:t>
            </a:r>
          </a:p>
          <a:p>
            <a:pPr lvl="0"/>
            <a:endParaRPr lang="en-US"/>
          </a:p>
        </p:txBody>
      </p:sp>
      <p:sp>
        <p:nvSpPr>
          <p:cNvPr id="7" name="Slide Number Placeholder 2">
            <a:extLst>
              <a:ext uri="{FF2B5EF4-FFF2-40B4-BE49-F238E27FC236}">
                <a16:creationId xmlns:a16="http://schemas.microsoft.com/office/drawing/2014/main" id="{6C54D11A-BEB6-4978-A84C-85C173D8ED66}"/>
              </a:ext>
            </a:extLst>
          </p:cNvPr>
          <p:cNvSpPr>
            <a:spLocks noGrp="1"/>
          </p:cNvSpPr>
          <p:nvPr>
            <p:ph type="sldNum" sz="quarter" idx="4"/>
          </p:nvPr>
        </p:nvSpPr>
        <p:spPr>
          <a:xfrm>
            <a:off x="11092070" y="6400800"/>
            <a:ext cx="461498" cy="457200"/>
          </a:xfrm>
          <a:prstGeom prst="rect">
            <a:avLst/>
          </a:prstGeom>
        </p:spPr>
        <p:txBody>
          <a:bodyPr rIns="0" anchor="ctr"/>
          <a:lstStyle>
            <a:lvl1pPr>
              <a:defRPr lang="en-US" smtClean="0"/>
            </a:lvl1pPr>
          </a:lstStyle>
          <a:p>
            <a:fld id="{EACE6E22-E655-5947-A8B4-6F095FBA2C12}" type="slidenum">
              <a:rPr lang="en-US" smtClean="0"/>
              <a:pPr/>
              <a:t>‹#›</a:t>
            </a:fld>
            <a:endParaRPr lang="en-US"/>
          </a:p>
        </p:txBody>
      </p:sp>
      <p:sp>
        <p:nvSpPr>
          <p:cNvPr id="10" name="Footer Placeholder 3">
            <a:extLst>
              <a:ext uri="{FF2B5EF4-FFF2-40B4-BE49-F238E27FC236}">
                <a16:creationId xmlns:a16="http://schemas.microsoft.com/office/drawing/2014/main" id="{55CC2D2F-CF73-4E75-BF89-724F0358079D}"/>
              </a:ext>
            </a:extLst>
          </p:cNvPr>
          <p:cNvSpPr>
            <a:spLocks noGrp="1"/>
          </p:cNvSpPr>
          <p:nvPr>
            <p:ph type="ftr" sz="quarter" idx="3"/>
          </p:nvPr>
        </p:nvSpPr>
        <p:spPr>
          <a:xfrm>
            <a:off x="838200" y="6400451"/>
            <a:ext cx="10253870" cy="457549"/>
          </a:xfrm>
          <a:prstGeom prst="rect">
            <a:avLst/>
          </a:prstGeom>
        </p:spPr>
        <p:txBody>
          <a:bodyPr anchor="ctr"/>
          <a:lstStyle>
            <a:lvl1pPr>
              <a:defRPr sz="800" b="1" i="0">
                <a:solidFill>
                  <a:schemeClr val="accent3"/>
                </a:solidFill>
                <a:latin typeface="+mn-lt"/>
                <a:ea typeface="Georgia" charset="0"/>
                <a:cs typeface="Georgia" charset="0"/>
              </a:defRPr>
            </a:lvl1pPr>
          </a:lstStyle>
          <a:p>
            <a:r>
              <a:rPr lang="en-US"/>
              <a:t>// Tech Scouting</a:t>
            </a:r>
          </a:p>
        </p:txBody>
      </p:sp>
    </p:spTree>
    <p:extLst>
      <p:ext uri="{BB962C8B-B14F-4D97-AF65-F5344CB8AC3E}">
        <p14:creationId xmlns:p14="http://schemas.microsoft.com/office/powerpoint/2010/main" val="21829425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1_Thank Yo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0247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799" y="3381377"/>
            <a:ext cx="10058400" cy="1470025"/>
          </a:xfrm>
        </p:spPr>
        <p:txBody>
          <a:bodyPr>
            <a:normAutofit/>
          </a:bodyPr>
          <a:lstStyle>
            <a:lvl1pPr>
              <a:defRPr sz="4266" b="1" baseline="0">
                <a:solidFill>
                  <a:srgbClr val="092068"/>
                </a:solidFill>
                <a:latin typeface="Franklin Gothic Medium" panose="020B0603020102020204" pitchFamily="34" charset="0"/>
              </a:defRPr>
            </a:lvl1pPr>
          </a:lstStyle>
          <a:p>
            <a:r>
              <a:rPr lang="en-US"/>
              <a:t>Title, Franklin Gothic Medium, 32pt</a:t>
            </a:r>
          </a:p>
        </p:txBody>
      </p:sp>
      <p:sp>
        <p:nvSpPr>
          <p:cNvPr id="3" name="Subtitle 2"/>
          <p:cNvSpPr>
            <a:spLocks noGrp="1"/>
          </p:cNvSpPr>
          <p:nvPr>
            <p:ph type="subTitle" idx="1" hasCustomPrompt="1"/>
          </p:nvPr>
        </p:nvSpPr>
        <p:spPr>
          <a:xfrm>
            <a:off x="1828799" y="4851400"/>
            <a:ext cx="8534400" cy="1219200"/>
          </a:xfrm>
        </p:spPr>
        <p:txBody>
          <a:bodyPr>
            <a:normAutofit/>
          </a:bodyPr>
          <a:lstStyle>
            <a:lvl1pPr marL="0" indent="0" algn="ctr">
              <a:buNone/>
              <a:defRPr sz="3199" b="1" baseline="0">
                <a:solidFill>
                  <a:srgbClr val="454545"/>
                </a:solidFill>
                <a:latin typeface="Franklin Gothic Book" panose="020B0503020102020204" pitchFamily="34" charset="0"/>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Presenter Name</a:t>
            </a:r>
            <a:br>
              <a:rPr lang="en-US"/>
            </a:br>
            <a:r>
              <a:rPr lang="en-US"/>
              <a:t>Month DD, YYYY</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5689" y="743950"/>
            <a:ext cx="2460625" cy="2460625"/>
          </a:xfrm>
          <a:prstGeom prst="rect">
            <a:avLst/>
          </a:prstGeom>
        </p:spPr>
      </p:pic>
    </p:spTree>
    <p:extLst>
      <p:ext uri="{BB962C8B-B14F-4D97-AF65-F5344CB8AC3E}">
        <p14:creationId xmlns:p14="http://schemas.microsoft.com/office/powerpoint/2010/main" val="38798414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9887" y="305484"/>
            <a:ext cx="10972800" cy="1143000"/>
          </a:xfrm>
        </p:spPr>
        <p:txBody>
          <a:bodyPr>
            <a:normAutofit/>
          </a:bodyPr>
          <a:lstStyle>
            <a:lvl1pPr algn="l">
              <a:defRPr sz="3732" b="1" baseline="0">
                <a:solidFill>
                  <a:srgbClr val="092068"/>
                </a:solidFill>
              </a:defRPr>
            </a:lvl1pPr>
          </a:lstStyle>
          <a:p>
            <a:r>
              <a:rPr lang="en-US"/>
              <a:t>Different title per slide, Franklin Gothic Medium 28pt</a:t>
            </a:r>
          </a:p>
        </p:txBody>
      </p:sp>
      <p:sp>
        <p:nvSpPr>
          <p:cNvPr id="3" name="Content Placeholder 2"/>
          <p:cNvSpPr>
            <a:spLocks noGrp="1"/>
          </p:cNvSpPr>
          <p:nvPr>
            <p:ph idx="1" hasCustomPrompt="1"/>
          </p:nvPr>
        </p:nvSpPr>
        <p:spPr>
          <a:xfrm>
            <a:off x="609600" y="1498602"/>
            <a:ext cx="10972800" cy="4368799"/>
          </a:xfrm>
        </p:spPr>
        <p:txBody>
          <a:bodyPr/>
          <a:lstStyle>
            <a:lvl1pPr marL="457098" indent="-457098">
              <a:buClr>
                <a:srgbClr val="582831"/>
              </a:buClr>
              <a:buSzPct val="125000"/>
              <a:buFont typeface="Arial" panose="020B0604020202020204" pitchFamily="34" charset="0"/>
              <a:buChar char="•"/>
              <a:defRPr sz="2932">
                <a:solidFill>
                  <a:srgbClr val="454545"/>
                </a:solidFill>
                <a:latin typeface="Franklin Gothic Book" panose="020B0503020102020204" pitchFamily="34" charset="0"/>
              </a:defRPr>
            </a:lvl1pPr>
            <a:lvl2pPr marL="990377" indent="-380914">
              <a:buClr>
                <a:srgbClr val="092068"/>
              </a:buClr>
              <a:buFont typeface="Wingdings" panose="05000000000000000000" pitchFamily="2" charset="2"/>
              <a:buChar char="§"/>
              <a:defRPr sz="2666">
                <a:solidFill>
                  <a:srgbClr val="454545"/>
                </a:solidFill>
                <a:latin typeface="Franklin Gothic Book" panose="020B0503020102020204" pitchFamily="34" charset="0"/>
              </a:defRPr>
            </a:lvl2pPr>
            <a:lvl3pPr marL="1523657" indent="-304731">
              <a:buClr>
                <a:srgbClr val="6C82A7"/>
              </a:buClr>
              <a:buFont typeface="Wingdings" panose="05000000000000000000" pitchFamily="2" charset="2"/>
              <a:buChar char="ü"/>
              <a:defRPr sz="2400">
                <a:solidFill>
                  <a:srgbClr val="454545"/>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288365"/>
            <a:ext cx="9038848" cy="636008"/>
          </a:xfrm>
          <a:prstGeom prst="rect">
            <a:avLst/>
          </a:prstGeom>
          <a:noFill/>
        </p:spPr>
        <p:txBody>
          <a:bodyPr wrap="square" rtlCol="0">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17" name="Group 16"/>
          <p:cNvGrpSpPr/>
          <p:nvPr userDrawn="1"/>
        </p:nvGrpSpPr>
        <p:grpSpPr>
          <a:xfrm>
            <a:off x="239064" y="1209984"/>
            <a:ext cx="109728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177802"/>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24304653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732" b="1">
                <a:solidFill>
                  <a:srgbClr val="092068"/>
                </a:solidFill>
              </a:defRPr>
            </a:lvl1pPr>
          </a:lstStyle>
          <a:p>
            <a:r>
              <a:rPr lang="en-US"/>
              <a:t>Different title per slide, Franklin Gothic Medium 28pt</a:t>
            </a:r>
          </a:p>
        </p:txBody>
      </p:sp>
      <p:sp>
        <p:nvSpPr>
          <p:cNvPr id="3" name="Content Placeholder 2"/>
          <p:cNvSpPr>
            <a:spLocks noGrp="1"/>
          </p:cNvSpPr>
          <p:nvPr>
            <p:ph sz="half" idx="1"/>
          </p:nvPr>
        </p:nvSpPr>
        <p:spPr>
          <a:xfrm>
            <a:off x="609600" y="1498600"/>
            <a:ext cx="5384800" cy="4368800"/>
          </a:xfrm>
        </p:spPr>
        <p:txBody>
          <a:bodyPr/>
          <a:lstStyle>
            <a:lvl1pPr marL="457098" indent="-457098">
              <a:buClr>
                <a:srgbClr val="582831"/>
              </a:buClr>
              <a:buFont typeface="Arial" panose="020B0604020202020204" pitchFamily="34" charset="0"/>
              <a:buChar char="•"/>
              <a:defRPr sz="2932">
                <a:solidFill>
                  <a:srgbClr val="454545"/>
                </a:solidFill>
              </a:defRPr>
            </a:lvl1pPr>
            <a:lvl2pPr marL="990377" indent="-380914">
              <a:buClr>
                <a:srgbClr val="092068"/>
              </a:buClr>
              <a:buFont typeface="Wingdings" panose="05000000000000000000" pitchFamily="2" charset="2"/>
              <a:buChar char="§"/>
              <a:defRPr sz="2666">
                <a:solidFill>
                  <a:srgbClr val="454545"/>
                </a:solidFill>
              </a:defRPr>
            </a:lvl2pPr>
            <a:lvl3pPr marL="1523657" indent="-304731">
              <a:buFont typeface="Wingdings" panose="05000000000000000000" pitchFamily="2" charset="2"/>
              <a:buChar char="ü"/>
              <a:defRPr sz="2400">
                <a:solidFill>
                  <a:srgbClr val="454545"/>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098" indent="-457098" algn="l" defTabSz="1218926" rtl="0" eaLnBrk="1" latinLnBrk="0" hangingPunct="1">
              <a:spcBef>
                <a:spcPct val="20000"/>
              </a:spcBef>
              <a:buClr>
                <a:srgbClr val="582831"/>
              </a:buClr>
              <a:buFont typeface="Arial" panose="020B0604020202020204" pitchFamily="34" charset="0"/>
              <a:buChar char="•"/>
              <a:defRPr lang="en-US" sz="2932" kern="1200" dirty="0" smtClean="0">
                <a:solidFill>
                  <a:srgbClr val="454545"/>
                </a:solidFill>
                <a:latin typeface="+mn-lt"/>
                <a:ea typeface="+mn-ea"/>
                <a:cs typeface="+mn-cs"/>
              </a:defRPr>
            </a:lvl1pPr>
            <a:lvl2pPr marL="1066560" indent="-457098" algn="l" defTabSz="1218926" rtl="0" eaLnBrk="1" latinLnBrk="0" hangingPunct="1">
              <a:spcBef>
                <a:spcPct val="20000"/>
              </a:spcBef>
              <a:buClr>
                <a:srgbClr val="092068"/>
              </a:buClr>
              <a:buFont typeface="Wingdings" panose="05000000000000000000" pitchFamily="2" charset="2"/>
              <a:buChar char="§"/>
              <a:defRPr lang="en-US" sz="2666" kern="1200" dirty="0" smtClean="0">
                <a:solidFill>
                  <a:srgbClr val="454545"/>
                </a:solidFill>
                <a:latin typeface="+mn-lt"/>
                <a:ea typeface="+mn-ea"/>
                <a:cs typeface="+mn-cs"/>
              </a:defRPr>
            </a:lvl2pPr>
            <a:lvl3pPr marL="1523657" indent="-304731" algn="l" defTabSz="1218926" rtl="0" eaLnBrk="1" latinLnBrk="0" hangingPunct="1">
              <a:spcBef>
                <a:spcPct val="20000"/>
              </a:spcBef>
              <a:buFont typeface="Wingdings" panose="05000000000000000000" pitchFamily="2" charset="2"/>
              <a:buChar char="ü"/>
              <a:defRPr lang="en-US" sz="2400" kern="1200" dirty="0" smtClean="0">
                <a:solidFill>
                  <a:srgbClr val="454545"/>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9" name="Group 8">
            <a:extLst>
              <a:ext uri="{FF2B5EF4-FFF2-40B4-BE49-F238E27FC236}">
                <a16:creationId xmlns:a16="http://schemas.microsoft.com/office/drawing/2014/main" id="{384C336D-EBA9-50C7-E897-D392F41EFD44}"/>
              </a:ext>
            </a:extLst>
          </p:cNvPr>
          <p:cNvGrpSpPr/>
          <p:nvPr userDrawn="1"/>
        </p:nvGrpSpPr>
        <p:grpSpPr>
          <a:xfrm>
            <a:off x="609600" y="1193800"/>
            <a:ext cx="10972800" cy="0"/>
            <a:chOff x="457200" y="990600"/>
            <a:chExt cx="8229600" cy="0"/>
          </a:xfrm>
        </p:grpSpPr>
        <p:cxnSp>
          <p:nvCxnSpPr>
            <p:cNvPr id="10" name="Straight Connector 9">
              <a:extLst>
                <a:ext uri="{FF2B5EF4-FFF2-40B4-BE49-F238E27FC236}">
                  <a16:creationId xmlns:a16="http://schemas.microsoft.com/office/drawing/2014/main" id="{DE9CE6FF-DF0A-CEE0-BDE0-85E9336E64B7}"/>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51B197-3011-6887-B892-453275EA855C}"/>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B96308-DA40-CA6B-F6F2-39B24DDA44B0}"/>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616D76-979B-236A-893E-52F517D23981}"/>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F36A6E-9282-43E8-1E10-C70BF5D11794}"/>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0408D-0DB0-8CBD-1D05-4E9108AC34C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EF054D-3DC5-455C-1D58-7592446D714F}"/>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05A261-6E2E-FA53-104C-277D1DEC9657}"/>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32949F-A91A-38DA-C57A-0D9E557E0FAA}"/>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245027EB-CF3A-A284-983F-AFB10C561230}"/>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1AF2CA99-A7DF-8D51-AB61-FB411238D511}"/>
              </a:ext>
            </a:extLst>
          </p:cNvPr>
          <p:cNvSpPr>
            <a:spLocks noGrp="1"/>
          </p:cNvSpPr>
          <p:nvPr>
            <p:ph type="sldNum" sz="quarter" idx="4"/>
          </p:nvPr>
        </p:nvSpPr>
        <p:spPr>
          <a:xfrm>
            <a:off x="9245600" y="177802"/>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31014684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732" b="1">
                <a:solidFill>
                  <a:srgbClr val="092068"/>
                </a:solidFill>
              </a:defRPr>
            </a:lvl1pPr>
          </a:lstStyle>
          <a:p>
            <a:r>
              <a:rPr lang="en-US"/>
              <a:t>Different title per slide, Franklin Gothic Medium 28pt</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64" y="6126164"/>
            <a:ext cx="741072" cy="741072"/>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7600" y="6191900"/>
            <a:ext cx="609600" cy="609600"/>
          </a:xfrm>
          <a:prstGeom prst="rect">
            <a:avLst/>
          </a:prstGeom>
        </p:spPr>
      </p:pic>
      <p:grpSp>
        <p:nvGrpSpPr>
          <p:cNvPr id="5" name="Group 4">
            <a:extLst>
              <a:ext uri="{FF2B5EF4-FFF2-40B4-BE49-F238E27FC236}">
                <a16:creationId xmlns:a16="http://schemas.microsoft.com/office/drawing/2014/main" id="{392E368C-8BD9-3948-F45D-B1C1D0483385}"/>
              </a:ext>
            </a:extLst>
          </p:cNvPr>
          <p:cNvGrpSpPr/>
          <p:nvPr userDrawn="1"/>
        </p:nvGrpSpPr>
        <p:grpSpPr>
          <a:xfrm>
            <a:off x="609600" y="1193800"/>
            <a:ext cx="10972800" cy="0"/>
            <a:chOff x="457200" y="990600"/>
            <a:chExt cx="8229600" cy="0"/>
          </a:xfrm>
        </p:grpSpPr>
        <p:cxnSp>
          <p:nvCxnSpPr>
            <p:cNvPr id="6" name="Straight Connector 5">
              <a:extLst>
                <a:ext uri="{FF2B5EF4-FFF2-40B4-BE49-F238E27FC236}">
                  <a16:creationId xmlns:a16="http://schemas.microsoft.com/office/drawing/2014/main" id="{BAFCBDB1-8BB2-6D28-E6A9-4B9672FDDABD}"/>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C4928B-B517-CF6A-2422-17F90192DD3B}"/>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A539B0-DEA3-0B97-25F6-57161B439896}"/>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2816FD-BAB7-8637-A19E-1D4DA94C335B}"/>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B48E0C-5E90-4E7C-DFEB-A2CC914D3011}"/>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181B70-BDEE-E605-DB24-6EB7838902D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F4197C-3D57-B14D-00D8-DFEE5C1BC7A9}"/>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AEA9F5-B328-E31B-5BFF-C12388D8F88B}"/>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E647F0-F308-E92F-BD0F-A4E0581430D0}"/>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57C8DEF-050F-78B7-8D4A-A6221C776BA0}"/>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
        <p:nvSpPr>
          <p:cNvPr id="3" name="Slide Number Placeholder 5">
            <a:extLst>
              <a:ext uri="{FF2B5EF4-FFF2-40B4-BE49-F238E27FC236}">
                <a16:creationId xmlns:a16="http://schemas.microsoft.com/office/drawing/2014/main" id="{5D4743D7-7F66-3B8C-E920-1A68A3F2714D}"/>
              </a:ext>
            </a:extLst>
          </p:cNvPr>
          <p:cNvSpPr>
            <a:spLocks noGrp="1"/>
          </p:cNvSpPr>
          <p:nvPr>
            <p:ph type="sldNum" sz="quarter" idx="4"/>
          </p:nvPr>
        </p:nvSpPr>
        <p:spPr>
          <a:xfrm>
            <a:off x="9245600" y="177802"/>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1890925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heme" Target="../theme/theme3.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theme" Target="../theme/theme5.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theme" Target="../theme/theme6.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15.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theme" Target="../theme/theme7.xml"/><Relationship Id="rId5" Type="http://schemas.openxmlformats.org/officeDocument/2006/relationships/slideLayout" Target="../slideLayouts/slideLayout117.xml"/><Relationship Id="rId4"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a:t>Different title per slide, Franklin Gothic Medium 28pt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86C191B9-38D4-4329-8F07-1183FAC2EBFC}"/>
              </a:ext>
            </a:extLst>
          </p:cNvPr>
          <p:cNvSpPr/>
          <p:nvPr userDrawn="1"/>
        </p:nvSpPr>
        <p:spPr>
          <a:xfrm>
            <a:off x="0" y="6126164"/>
            <a:ext cx="12192000" cy="741072"/>
          </a:xfrm>
          <a:prstGeom prst="rect">
            <a:avLst/>
          </a:prstGeom>
          <a:solidFill>
            <a:srgbClr val="58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Slide Number Placeholder 5">
            <a:extLst>
              <a:ext uri="{FF2B5EF4-FFF2-40B4-BE49-F238E27FC236}">
                <a16:creationId xmlns:a16="http://schemas.microsoft.com/office/drawing/2014/main" id="{421811A2-995A-F314-7F2D-D1F96F51A658}"/>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
        <p:nvSpPr>
          <p:cNvPr id="6" name="TextBox 5">
            <a:extLst>
              <a:ext uri="{FF2B5EF4-FFF2-40B4-BE49-F238E27FC236}">
                <a16:creationId xmlns:a16="http://schemas.microsoft.com/office/drawing/2014/main" id="{91DE2F89-997C-7119-D715-664C4ABDB0E2}"/>
              </a:ext>
            </a:extLst>
          </p:cNvPr>
          <p:cNvSpPr txBox="1"/>
          <p:nvPr userDrawn="1"/>
        </p:nvSpPr>
        <p:spPr>
          <a:xfrm>
            <a:off x="5334895" y="177801"/>
            <a:ext cx="1522212" cy="338554"/>
          </a:xfrm>
          <a:prstGeom prst="rect">
            <a:avLst/>
          </a:prstGeom>
          <a:noFill/>
        </p:spPr>
        <p:txBody>
          <a:bodyPr wrap="square" rtlCol="0">
            <a:spAutoFit/>
          </a:bodyPr>
          <a:lstStyle/>
          <a:p>
            <a:r>
              <a:rPr lang="en-US" sz="1600" b="1">
                <a:solidFill>
                  <a:srgbClr val="00B050"/>
                </a:solidFill>
              </a:rPr>
              <a:t>UNCLASSIFIED</a:t>
            </a:r>
            <a:endParaRPr lang="en-US" sz="1600" b="1">
              <a:solidFill>
                <a:srgbClr val="7030A0"/>
              </a:solidFill>
            </a:endParaRPr>
          </a:p>
        </p:txBody>
      </p:sp>
    </p:spTree>
    <p:extLst>
      <p:ext uri="{BB962C8B-B14F-4D97-AF65-F5344CB8AC3E}">
        <p14:creationId xmlns:p14="http://schemas.microsoft.com/office/powerpoint/2010/main" val="16799371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hdr="0" ftr="0" dt="0"/>
  <p:txStyles>
    <p:titleStyle>
      <a:lvl1pPr algn="ctr" defTabSz="914400" rtl="0" eaLnBrk="1" latinLnBrk="0" hangingPunct="1">
        <a:spcBef>
          <a:spcPct val="0"/>
        </a:spcBef>
        <a:buNone/>
        <a:defRPr sz="2800" b="1" kern="1200" baseline="0">
          <a:solidFill>
            <a:srgbClr val="092068"/>
          </a:solidFill>
          <a:latin typeface="+mj-lt"/>
          <a:ea typeface="+mj-ea"/>
          <a:cs typeface="+mj-cs"/>
        </a:defRPr>
      </a:lvl1pPr>
    </p:titleStyle>
    <p:bodyStyle>
      <a:lvl1pPr marL="342900" indent="-342900" algn="l" defTabSz="914400" rtl="0" eaLnBrk="1" latinLnBrk="0" hangingPunct="1">
        <a:spcBef>
          <a:spcPct val="20000"/>
        </a:spcBef>
        <a:buSzPct val="125000"/>
        <a:buFont typeface="Arial" panose="020B0604020202020204" pitchFamily="34" charset="0"/>
        <a:buChar char="•"/>
        <a:defRPr sz="2200" kern="1200">
          <a:solidFill>
            <a:srgbClr val="454545"/>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Wingdings" panose="05000000000000000000" pitchFamily="2" charset="2"/>
        <a:buChar char="§"/>
        <a:defRPr sz="2000" kern="1200">
          <a:solidFill>
            <a:srgbClr val="454545"/>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Wingdings" panose="05000000000000000000" pitchFamily="2" charset="2"/>
        <a:buChar char="ü"/>
        <a:defRPr sz="1800" kern="1200">
          <a:solidFill>
            <a:srgbClr val="454545"/>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a:t>Different title per slide, Franklin Gothic Medium 28pt</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86C191B9-38D4-4329-8F07-1183FAC2EBFC}"/>
              </a:ext>
            </a:extLst>
          </p:cNvPr>
          <p:cNvSpPr/>
          <p:nvPr userDrawn="1"/>
        </p:nvSpPr>
        <p:spPr>
          <a:xfrm>
            <a:off x="0" y="6126164"/>
            <a:ext cx="12192000" cy="741072"/>
          </a:xfrm>
          <a:prstGeom prst="rect">
            <a:avLst/>
          </a:prstGeom>
          <a:solidFill>
            <a:srgbClr val="58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Slide Number Placeholder 5">
            <a:extLst>
              <a:ext uri="{FF2B5EF4-FFF2-40B4-BE49-F238E27FC236}">
                <a16:creationId xmlns:a16="http://schemas.microsoft.com/office/drawing/2014/main" id="{421811A2-995A-F314-7F2D-D1F96F51A658}"/>
              </a:ext>
            </a:extLst>
          </p:cNvPr>
          <p:cNvSpPr>
            <a:spLocks noGrp="1"/>
          </p:cNvSpPr>
          <p:nvPr>
            <p:ph type="sldNum" sz="quarter" idx="4"/>
          </p:nvPr>
        </p:nvSpPr>
        <p:spPr>
          <a:xfrm>
            <a:off x="9245600" y="177803"/>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
        <p:nvSpPr>
          <p:cNvPr id="6" name="TextBox 5">
            <a:extLst>
              <a:ext uri="{FF2B5EF4-FFF2-40B4-BE49-F238E27FC236}">
                <a16:creationId xmlns:a16="http://schemas.microsoft.com/office/drawing/2014/main" id="{91DE2F89-997C-7119-D715-664C4ABDB0E2}"/>
              </a:ext>
            </a:extLst>
          </p:cNvPr>
          <p:cNvSpPr txBox="1"/>
          <p:nvPr userDrawn="1"/>
        </p:nvSpPr>
        <p:spPr>
          <a:xfrm>
            <a:off x="5334896" y="177800"/>
            <a:ext cx="1460656" cy="338554"/>
          </a:xfrm>
          <a:prstGeom prst="rect">
            <a:avLst/>
          </a:prstGeom>
          <a:noFill/>
        </p:spPr>
        <p:txBody>
          <a:bodyPr wrap="none" rtlCol="0">
            <a:spAutoFit/>
          </a:bodyPr>
          <a:lstStyle/>
          <a:p>
            <a:r>
              <a:rPr lang="en-US" sz="1600" b="1">
                <a:solidFill>
                  <a:srgbClr val="00B050"/>
                </a:solidFill>
              </a:rPr>
              <a:t>UNCLASSIFIED</a:t>
            </a:r>
            <a:endParaRPr lang="en-US" sz="1600" b="1">
              <a:solidFill>
                <a:srgbClr val="7030A0"/>
              </a:solidFill>
            </a:endParaRPr>
          </a:p>
        </p:txBody>
      </p:sp>
    </p:spTree>
    <p:extLst>
      <p:ext uri="{BB962C8B-B14F-4D97-AF65-F5344CB8AC3E}">
        <p14:creationId xmlns:p14="http://schemas.microsoft.com/office/powerpoint/2010/main" val="316136555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hdr="0" ftr="0" dt="0"/>
  <p:txStyles>
    <p:titleStyle>
      <a:lvl1pPr algn="ctr" defTabSz="1219169" rtl="0" eaLnBrk="1" latinLnBrk="0" hangingPunct="1">
        <a:spcBef>
          <a:spcPct val="0"/>
        </a:spcBef>
        <a:buNone/>
        <a:defRPr sz="3733" b="1" kern="1200" baseline="0">
          <a:solidFill>
            <a:srgbClr val="092068"/>
          </a:solidFill>
          <a:latin typeface="+mj-lt"/>
          <a:ea typeface="+mj-ea"/>
          <a:cs typeface="+mj-cs"/>
        </a:defRPr>
      </a:lvl1pPr>
    </p:titleStyle>
    <p:bodyStyle>
      <a:lvl1pPr marL="457190" indent="-457190" algn="l" defTabSz="1219169" rtl="0" eaLnBrk="1" latinLnBrk="0" hangingPunct="1">
        <a:spcBef>
          <a:spcPct val="20000"/>
        </a:spcBef>
        <a:buSzPct val="125000"/>
        <a:buFont typeface="Arial" panose="020B0604020202020204" pitchFamily="34" charset="0"/>
        <a:buChar char="•"/>
        <a:defRPr sz="2933" kern="1200">
          <a:solidFill>
            <a:srgbClr val="454545"/>
          </a:solidFill>
          <a:latin typeface="Franklin Gothic Book" panose="020B0503020102020204" pitchFamily="34" charset="0"/>
          <a:ea typeface="+mn-ea"/>
          <a:cs typeface="+mn-cs"/>
        </a:defRPr>
      </a:lvl1pPr>
      <a:lvl2pPr marL="990576" indent="-380991" algn="l" defTabSz="1219169" rtl="0" eaLnBrk="1" latinLnBrk="0" hangingPunct="1">
        <a:spcBef>
          <a:spcPct val="20000"/>
        </a:spcBef>
        <a:buFont typeface="Wingdings" panose="05000000000000000000" pitchFamily="2" charset="2"/>
        <a:buChar char="§"/>
        <a:defRPr sz="2667" kern="1200">
          <a:solidFill>
            <a:srgbClr val="454545"/>
          </a:solidFill>
          <a:latin typeface="Franklin Gothic Book" panose="020B0503020102020204" pitchFamily="34" charset="0"/>
          <a:ea typeface="+mn-ea"/>
          <a:cs typeface="+mn-cs"/>
        </a:defRPr>
      </a:lvl2pPr>
      <a:lvl3pPr marL="1523962" indent="-304793" algn="l" defTabSz="1219169" rtl="0" eaLnBrk="1" latinLnBrk="0" hangingPunct="1">
        <a:spcBef>
          <a:spcPct val="20000"/>
        </a:spcBef>
        <a:buFont typeface="Wingdings" panose="05000000000000000000" pitchFamily="2" charset="2"/>
        <a:buChar char="ü"/>
        <a:defRPr sz="2400" kern="1200">
          <a:solidFill>
            <a:srgbClr val="454545"/>
          </a:solidFill>
          <a:latin typeface="Franklin Gothic Book" panose="020B0503020102020204" pitchFamily="34" charset="0"/>
          <a:ea typeface="+mn-ea"/>
          <a:cs typeface="+mn-cs"/>
        </a:defRPr>
      </a:lvl3pPr>
      <a:lvl4pPr marL="2133548" indent="-304793" algn="l" defTabSz="121916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3" algn="l" defTabSz="121916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3" algn="l" defTabSz="121916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2" indent="-304793" algn="l" defTabSz="121916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3" algn="l" defTabSz="121916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1" indent="-304793" algn="l" defTabSz="121916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69" rtl="0" eaLnBrk="1" latinLnBrk="0" hangingPunct="1">
        <a:defRPr sz="2400" kern="1200">
          <a:solidFill>
            <a:schemeClr val="tx1"/>
          </a:solidFill>
          <a:latin typeface="+mn-lt"/>
          <a:ea typeface="+mn-ea"/>
          <a:cs typeface="+mn-cs"/>
        </a:defRPr>
      </a:lvl1pPr>
      <a:lvl2pPr marL="609586" algn="l" defTabSz="1219169" rtl="0" eaLnBrk="1" latinLnBrk="0" hangingPunct="1">
        <a:defRPr sz="2400" kern="1200">
          <a:solidFill>
            <a:schemeClr val="tx1"/>
          </a:solidFill>
          <a:latin typeface="+mn-lt"/>
          <a:ea typeface="+mn-ea"/>
          <a:cs typeface="+mn-cs"/>
        </a:defRPr>
      </a:lvl2pPr>
      <a:lvl3pPr marL="1219169" algn="l" defTabSz="1219169" rtl="0" eaLnBrk="1" latinLnBrk="0" hangingPunct="1">
        <a:defRPr sz="2400" kern="1200">
          <a:solidFill>
            <a:schemeClr val="tx1"/>
          </a:solidFill>
          <a:latin typeface="+mn-lt"/>
          <a:ea typeface="+mn-ea"/>
          <a:cs typeface="+mn-cs"/>
        </a:defRPr>
      </a:lvl3pPr>
      <a:lvl4pPr marL="1828754" algn="l" defTabSz="1219169" rtl="0" eaLnBrk="1" latinLnBrk="0" hangingPunct="1">
        <a:defRPr sz="2400" kern="1200">
          <a:solidFill>
            <a:schemeClr val="tx1"/>
          </a:solidFill>
          <a:latin typeface="+mn-lt"/>
          <a:ea typeface="+mn-ea"/>
          <a:cs typeface="+mn-cs"/>
        </a:defRPr>
      </a:lvl4pPr>
      <a:lvl5pPr marL="2438338" algn="l" defTabSz="1219169" rtl="0" eaLnBrk="1" latinLnBrk="0" hangingPunct="1">
        <a:defRPr sz="2400" kern="1200">
          <a:solidFill>
            <a:schemeClr val="tx1"/>
          </a:solidFill>
          <a:latin typeface="+mn-lt"/>
          <a:ea typeface="+mn-ea"/>
          <a:cs typeface="+mn-cs"/>
        </a:defRPr>
      </a:lvl5pPr>
      <a:lvl6pPr marL="3047924" algn="l" defTabSz="1219169" rtl="0" eaLnBrk="1" latinLnBrk="0" hangingPunct="1">
        <a:defRPr sz="2400" kern="1200">
          <a:solidFill>
            <a:schemeClr val="tx1"/>
          </a:solidFill>
          <a:latin typeface="+mn-lt"/>
          <a:ea typeface="+mn-ea"/>
          <a:cs typeface="+mn-cs"/>
        </a:defRPr>
      </a:lvl6pPr>
      <a:lvl7pPr marL="3657511" algn="l" defTabSz="1219169" rtl="0" eaLnBrk="1" latinLnBrk="0" hangingPunct="1">
        <a:defRPr sz="2400" kern="1200">
          <a:solidFill>
            <a:schemeClr val="tx1"/>
          </a:solidFill>
          <a:latin typeface="+mn-lt"/>
          <a:ea typeface="+mn-ea"/>
          <a:cs typeface="+mn-cs"/>
        </a:defRPr>
      </a:lvl7pPr>
      <a:lvl8pPr marL="4267093" algn="l" defTabSz="1219169" rtl="0" eaLnBrk="1" latinLnBrk="0" hangingPunct="1">
        <a:defRPr sz="2400" kern="1200">
          <a:solidFill>
            <a:schemeClr val="tx1"/>
          </a:solidFill>
          <a:latin typeface="+mn-lt"/>
          <a:ea typeface="+mn-ea"/>
          <a:cs typeface="+mn-cs"/>
        </a:defRPr>
      </a:lvl8pPr>
      <a:lvl9pPr marL="4876678" algn="l" defTabSz="121916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a:t>Different title per slide, Franklin Gothic Medium 28pt</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86C191B9-38D4-4329-8F07-1183FAC2EBFC}"/>
              </a:ext>
            </a:extLst>
          </p:cNvPr>
          <p:cNvSpPr/>
          <p:nvPr userDrawn="1"/>
        </p:nvSpPr>
        <p:spPr>
          <a:xfrm>
            <a:off x="0" y="6126164"/>
            <a:ext cx="12192000" cy="741072"/>
          </a:xfrm>
          <a:prstGeom prst="rect">
            <a:avLst/>
          </a:prstGeom>
          <a:solidFill>
            <a:srgbClr val="58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Slide Number Placeholder 5">
            <a:extLst>
              <a:ext uri="{FF2B5EF4-FFF2-40B4-BE49-F238E27FC236}">
                <a16:creationId xmlns:a16="http://schemas.microsoft.com/office/drawing/2014/main" id="{421811A2-995A-F314-7F2D-D1F96F51A658}"/>
              </a:ext>
            </a:extLst>
          </p:cNvPr>
          <p:cNvSpPr>
            <a:spLocks noGrp="1"/>
          </p:cNvSpPr>
          <p:nvPr>
            <p:ph type="sldNum" sz="quarter" idx="4"/>
          </p:nvPr>
        </p:nvSpPr>
        <p:spPr>
          <a:xfrm>
            <a:off x="9245600" y="177805"/>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35182994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hf hdr="0" ftr="0" dt="0"/>
  <p:txStyles>
    <p:titleStyle>
      <a:lvl1pPr algn="ctr" defTabSz="1219139" rtl="0" eaLnBrk="1" latinLnBrk="0" hangingPunct="1">
        <a:spcBef>
          <a:spcPct val="0"/>
        </a:spcBef>
        <a:buNone/>
        <a:defRPr sz="3733" b="1" kern="1200" baseline="0">
          <a:solidFill>
            <a:srgbClr val="092068"/>
          </a:solidFill>
          <a:latin typeface="+mj-lt"/>
          <a:ea typeface="+mj-ea"/>
          <a:cs typeface="+mj-cs"/>
        </a:defRPr>
      </a:lvl1pPr>
    </p:titleStyle>
    <p:bodyStyle>
      <a:lvl1pPr marL="457179" indent="-457179" algn="l" defTabSz="1219139" rtl="0" eaLnBrk="1" latinLnBrk="0" hangingPunct="1">
        <a:spcBef>
          <a:spcPct val="20000"/>
        </a:spcBef>
        <a:buSzPct val="125000"/>
        <a:buFont typeface="Arial" panose="020B0604020202020204" pitchFamily="34" charset="0"/>
        <a:buChar char="•"/>
        <a:defRPr sz="2933" kern="1200">
          <a:solidFill>
            <a:srgbClr val="454545"/>
          </a:solidFill>
          <a:latin typeface="Franklin Gothic Book" panose="020B0503020102020204" pitchFamily="34" charset="0"/>
          <a:ea typeface="+mn-ea"/>
          <a:cs typeface="+mn-cs"/>
        </a:defRPr>
      </a:lvl1pPr>
      <a:lvl2pPr marL="990551" indent="-380981" algn="l" defTabSz="1219139" rtl="0" eaLnBrk="1" latinLnBrk="0" hangingPunct="1">
        <a:spcBef>
          <a:spcPct val="20000"/>
        </a:spcBef>
        <a:buFont typeface="Wingdings" panose="05000000000000000000" pitchFamily="2" charset="2"/>
        <a:buChar char="§"/>
        <a:defRPr sz="2667" kern="1200">
          <a:solidFill>
            <a:srgbClr val="454545"/>
          </a:solidFill>
          <a:latin typeface="Franklin Gothic Book" panose="020B0503020102020204" pitchFamily="34" charset="0"/>
          <a:ea typeface="+mn-ea"/>
          <a:cs typeface="+mn-cs"/>
        </a:defRPr>
      </a:lvl2pPr>
      <a:lvl3pPr marL="1523925" indent="-304786" algn="l" defTabSz="1219139" rtl="0" eaLnBrk="1" latinLnBrk="0" hangingPunct="1">
        <a:spcBef>
          <a:spcPct val="20000"/>
        </a:spcBef>
        <a:buFont typeface="Wingdings" panose="05000000000000000000" pitchFamily="2" charset="2"/>
        <a:buChar char="ü"/>
        <a:defRPr sz="2400" kern="1200">
          <a:solidFill>
            <a:srgbClr val="454545"/>
          </a:solidFill>
          <a:latin typeface="Franklin Gothic Book" panose="020B0503020102020204" pitchFamily="34" charset="0"/>
          <a:ea typeface="+mn-ea"/>
          <a:cs typeface="+mn-cs"/>
        </a:defRPr>
      </a:lvl3pPr>
      <a:lvl4pPr marL="2133495" indent="-304786"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2" indent="-304786"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6"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4" indent="-304786"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6"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6"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1"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9"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a:t>Different title per slide, Franklin Gothic Medium 28pt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86C191B9-38D4-4329-8F07-1183FAC2EBFC}"/>
              </a:ext>
            </a:extLst>
          </p:cNvPr>
          <p:cNvSpPr/>
          <p:nvPr userDrawn="1"/>
        </p:nvSpPr>
        <p:spPr>
          <a:xfrm>
            <a:off x="0" y="6126164"/>
            <a:ext cx="12192000" cy="741072"/>
          </a:xfrm>
          <a:prstGeom prst="rect">
            <a:avLst/>
          </a:prstGeom>
          <a:solidFill>
            <a:srgbClr val="58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Slide Number Placeholder 5">
            <a:extLst>
              <a:ext uri="{FF2B5EF4-FFF2-40B4-BE49-F238E27FC236}">
                <a16:creationId xmlns:a16="http://schemas.microsoft.com/office/drawing/2014/main" id="{421811A2-995A-F314-7F2D-D1F96F51A658}"/>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
        <p:nvSpPr>
          <p:cNvPr id="7" name="TextBox 6">
            <a:extLst>
              <a:ext uri="{FF2B5EF4-FFF2-40B4-BE49-F238E27FC236}">
                <a16:creationId xmlns:a16="http://schemas.microsoft.com/office/drawing/2014/main" id="{64B3C1B5-3381-0986-1295-216448399C5A}"/>
              </a:ext>
            </a:extLst>
          </p:cNvPr>
          <p:cNvSpPr txBox="1"/>
          <p:nvPr userDrawn="1"/>
        </p:nvSpPr>
        <p:spPr>
          <a:xfrm>
            <a:off x="1576576" y="6288365"/>
            <a:ext cx="9038848" cy="63600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133"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400" i="0" baseline="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90825454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Lst>
  <p:hf hdr="0" ftr="0" dt="0"/>
  <p:txStyles>
    <p:titleStyle>
      <a:lvl1pPr algn="ctr" defTabSz="1219170" rtl="0" eaLnBrk="1" latinLnBrk="0" hangingPunct="1">
        <a:spcBef>
          <a:spcPct val="0"/>
        </a:spcBef>
        <a:buNone/>
        <a:defRPr sz="3733" b="1" kern="1200" baseline="0">
          <a:solidFill>
            <a:srgbClr val="092068"/>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2933" kern="1200">
          <a:solidFill>
            <a:srgbClr val="454545"/>
          </a:solidFill>
          <a:latin typeface="Franklin Gothic Book" panose="020B0503020102020204" pitchFamily="34" charset="0"/>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454545"/>
          </a:solidFill>
          <a:latin typeface="Franklin Gothic Book" panose="020B0503020102020204" pitchFamily="34" charset="0"/>
          <a:ea typeface="+mn-ea"/>
          <a:cs typeface="+mn-cs"/>
        </a:defRPr>
      </a:lvl2pPr>
      <a:lvl3pPr marL="1523962" indent="-304792" algn="l" defTabSz="1219170" rtl="0" eaLnBrk="1" latinLnBrk="0" hangingPunct="1">
        <a:spcBef>
          <a:spcPct val="20000"/>
        </a:spcBef>
        <a:buFont typeface="Wingdings" panose="05000000000000000000" pitchFamily="2" charset="2"/>
        <a:buChar char="ü"/>
        <a:defRPr sz="2400" kern="1200">
          <a:solidFill>
            <a:srgbClr val="454545"/>
          </a:solidFill>
          <a:latin typeface="Franklin Gothic Book" panose="020B05030201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a:t>Different title per slide, Franklin Gothic Medium 28pt</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86C191B9-38D4-4329-8F07-1183FAC2EBFC}"/>
              </a:ext>
            </a:extLst>
          </p:cNvPr>
          <p:cNvSpPr/>
          <p:nvPr userDrawn="1"/>
        </p:nvSpPr>
        <p:spPr>
          <a:xfrm>
            <a:off x="0" y="6126164"/>
            <a:ext cx="12192000" cy="741072"/>
          </a:xfrm>
          <a:prstGeom prst="rect">
            <a:avLst/>
          </a:prstGeom>
          <a:solidFill>
            <a:srgbClr val="58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Slide Number Placeholder 5">
            <a:extLst>
              <a:ext uri="{FF2B5EF4-FFF2-40B4-BE49-F238E27FC236}">
                <a16:creationId xmlns:a16="http://schemas.microsoft.com/office/drawing/2014/main" id="{421811A2-995A-F314-7F2D-D1F96F51A658}"/>
              </a:ext>
            </a:extLst>
          </p:cNvPr>
          <p:cNvSpPr>
            <a:spLocks noGrp="1"/>
          </p:cNvSpPr>
          <p:nvPr>
            <p:ph type="sldNum" sz="quarter" idx="4"/>
          </p:nvPr>
        </p:nvSpPr>
        <p:spPr>
          <a:xfrm>
            <a:off x="9245600" y="177803"/>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61876679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Lst>
  <p:hf hdr="0" ftr="0" dt="0"/>
  <p:txStyles>
    <p:titleStyle>
      <a:lvl1pPr algn="ctr" defTabSz="1219169" rtl="0" eaLnBrk="1" latinLnBrk="0" hangingPunct="1">
        <a:spcBef>
          <a:spcPct val="0"/>
        </a:spcBef>
        <a:buNone/>
        <a:defRPr sz="3733" b="1" kern="1200" baseline="0">
          <a:solidFill>
            <a:srgbClr val="092068"/>
          </a:solidFill>
          <a:latin typeface="+mj-lt"/>
          <a:ea typeface="+mj-ea"/>
          <a:cs typeface="+mj-cs"/>
        </a:defRPr>
      </a:lvl1pPr>
    </p:titleStyle>
    <p:bodyStyle>
      <a:lvl1pPr marL="457190" indent="-457190" algn="l" defTabSz="1219169" rtl="0" eaLnBrk="1" latinLnBrk="0" hangingPunct="1">
        <a:spcBef>
          <a:spcPct val="20000"/>
        </a:spcBef>
        <a:buSzPct val="125000"/>
        <a:buFont typeface="Arial" panose="020B0604020202020204" pitchFamily="34" charset="0"/>
        <a:buChar char="•"/>
        <a:defRPr sz="2933" kern="1200">
          <a:solidFill>
            <a:srgbClr val="454545"/>
          </a:solidFill>
          <a:latin typeface="Franklin Gothic Book" panose="020B0503020102020204" pitchFamily="34" charset="0"/>
          <a:ea typeface="+mn-ea"/>
          <a:cs typeface="+mn-cs"/>
        </a:defRPr>
      </a:lvl1pPr>
      <a:lvl2pPr marL="990576" indent="-380991" algn="l" defTabSz="1219169" rtl="0" eaLnBrk="1" latinLnBrk="0" hangingPunct="1">
        <a:spcBef>
          <a:spcPct val="20000"/>
        </a:spcBef>
        <a:buFont typeface="Wingdings" panose="05000000000000000000" pitchFamily="2" charset="2"/>
        <a:buChar char="§"/>
        <a:defRPr sz="2667" kern="1200">
          <a:solidFill>
            <a:srgbClr val="454545"/>
          </a:solidFill>
          <a:latin typeface="Franklin Gothic Book" panose="020B0503020102020204" pitchFamily="34" charset="0"/>
          <a:ea typeface="+mn-ea"/>
          <a:cs typeface="+mn-cs"/>
        </a:defRPr>
      </a:lvl2pPr>
      <a:lvl3pPr marL="1523962" indent="-304793" algn="l" defTabSz="1219169" rtl="0" eaLnBrk="1" latinLnBrk="0" hangingPunct="1">
        <a:spcBef>
          <a:spcPct val="20000"/>
        </a:spcBef>
        <a:buFont typeface="Wingdings" panose="05000000000000000000" pitchFamily="2" charset="2"/>
        <a:buChar char="ü"/>
        <a:defRPr sz="2400" kern="1200">
          <a:solidFill>
            <a:srgbClr val="454545"/>
          </a:solidFill>
          <a:latin typeface="Franklin Gothic Book" panose="020B0503020102020204" pitchFamily="34" charset="0"/>
          <a:ea typeface="+mn-ea"/>
          <a:cs typeface="+mn-cs"/>
        </a:defRPr>
      </a:lvl3pPr>
      <a:lvl4pPr marL="2133548" indent="-304793" algn="l" defTabSz="121916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3" algn="l" defTabSz="121916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3" algn="l" defTabSz="121916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2" indent="-304793" algn="l" defTabSz="121916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3" algn="l" defTabSz="121916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1" indent="-304793" algn="l" defTabSz="121916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69" rtl="0" eaLnBrk="1" latinLnBrk="0" hangingPunct="1">
        <a:defRPr sz="2400" kern="1200">
          <a:solidFill>
            <a:schemeClr val="tx1"/>
          </a:solidFill>
          <a:latin typeface="+mn-lt"/>
          <a:ea typeface="+mn-ea"/>
          <a:cs typeface="+mn-cs"/>
        </a:defRPr>
      </a:lvl1pPr>
      <a:lvl2pPr marL="609586" algn="l" defTabSz="1219169" rtl="0" eaLnBrk="1" latinLnBrk="0" hangingPunct="1">
        <a:defRPr sz="2400" kern="1200">
          <a:solidFill>
            <a:schemeClr val="tx1"/>
          </a:solidFill>
          <a:latin typeface="+mn-lt"/>
          <a:ea typeface="+mn-ea"/>
          <a:cs typeface="+mn-cs"/>
        </a:defRPr>
      </a:lvl2pPr>
      <a:lvl3pPr marL="1219169" algn="l" defTabSz="1219169" rtl="0" eaLnBrk="1" latinLnBrk="0" hangingPunct="1">
        <a:defRPr sz="2400" kern="1200">
          <a:solidFill>
            <a:schemeClr val="tx1"/>
          </a:solidFill>
          <a:latin typeface="+mn-lt"/>
          <a:ea typeface="+mn-ea"/>
          <a:cs typeface="+mn-cs"/>
        </a:defRPr>
      </a:lvl3pPr>
      <a:lvl4pPr marL="1828754" algn="l" defTabSz="1219169" rtl="0" eaLnBrk="1" latinLnBrk="0" hangingPunct="1">
        <a:defRPr sz="2400" kern="1200">
          <a:solidFill>
            <a:schemeClr val="tx1"/>
          </a:solidFill>
          <a:latin typeface="+mn-lt"/>
          <a:ea typeface="+mn-ea"/>
          <a:cs typeface="+mn-cs"/>
        </a:defRPr>
      </a:lvl4pPr>
      <a:lvl5pPr marL="2438338" algn="l" defTabSz="1219169" rtl="0" eaLnBrk="1" latinLnBrk="0" hangingPunct="1">
        <a:defRPr sz="2400" kern="1200">
          <a:solidFill>
            <a:schemeClr val="tx1"/>
          </a:solidFill>
          <a:latin typeface="+mn-lt"/>
          <a:ea typeface="+mn-ea"/>
          <a:cs typeface="+mn-cs"/>
        </a:defRPr>
      </a:lvl5pPr>
      <a:lvl6pPr marL="3047924" algn="l" defTabSz="1219169" rtl="0" eaLnBrk="1" latinLnBrk="0" hangingPunct="1">
        <a:defRPr sz="2400" kern="1200">
          <a:solidFill>
            <a:schemeClr val="tx1"/>
          </a:solidFill>
          <a:latin typeface="+mn-lt"/>
          <a:ea typeface="+mn-ea"/>
          <a:cs typeface="+mn-cs"/>
        </a:defRPr>
      </a:lvl6pPr>
      <a:lvl7pPr marL="3657511" algn="l" defTabSz="1219169" rtl="0" eaLnBrk="1" latinLnBrk="0" hangingPunct="1">
        <a:defRPr sz="2400" kern="1200">
          <a:solidFill>
            <a:schemeClr val="tx1"/>
          </a:solidFill>
          <a:latin typeface="+mn-lt"/>
          <a:ea typeface="+mn-ea"/>
          <a:cs typeface="+mn-cs"/>
        </a:defRPr>
      </a:lvl7pPr>
      <a:lvl8pPr marL="4267093" algn="l" defTabSz="1219169" rtl="0" eaLnBrk="1" latinLnBrk="0" hangingPunct="1">
        <a:defRPr sz="2400" kern="1200">
          <a:solidFill>
            <a:schemeClr val="tx1"/>
          </a:solidFill>
          <a:latin typeface="+mn-lt"/>
          <a:ea typeface="+mn-ea"/>
          <a:cs typeface="+mn-cs"/>
        </a:defRPr>
      </a:lvl8pPr>
      <a:lvl9pPr marL="4876678" algn="l" defTabSz="1219169"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a:t>Different title per slide, Franklin Gothic Medium 28pt</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86C191B9-38D4-4329-8F07-1183FAC2EBFC}"/>
              </a:ext>
            </a:extLst>
          </p:cNvPr>
          <p:cNvSpPr/>
          <p:nvPr userDrawn="1"/>
        </p:nvSpPr>
        <p:spPr>
          <a:xfrm>
            <a:off x="0" y="6126164"/>
            <a:ext cx="12192000" cy="741072"/>
          </a:xfrm>
          <a:prstGeom prst="rect">
            <a:avLst/>
          </a:prstGeom>
          <a:solidFill>
            <a:srgbClr val="58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Slide Number Placeholder 5">
            <a:extLst>
              <a:ext uri="{FF2B5EF4-FFF2-40B4-BE49-F238E27FC236}">
                <a16:creationId xmlns:a16="http://schemas.microsoft.com/office/drawing/2014/main" id="{421811A2-995A-F314-7F2D-D1F96F51A658}"/>
              </a:ext>
            </a:extLst>
          </p:cNvPr>
          <p:cNvSpPr>
            <a:spLocks noGrp="1"/>
          </p:cNvSpPr>
          <p:nvPr>
            <p:ph type="sldNum" sz="quarter" idx="4"/>
          </p:nvPr>
        </p:nvSpPr>
        <p:spPr>
          <a:xfrm>
            <a:off x="9245600" y="177804"/>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244546827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hf hdr="0" ftr="0" dt="0"/>
  <p:txStyles>
    <p:titleStyle>
      <a:lvl1pPr algn="ctr" defTabSz="1218925" rtl="0" eaLnBrk="1" latinLnBrk="0" hangingPunct="1">
        <a:spcBef>
          <a:spcPct val="0"/>
        </a:spcBef>
        <a:buNone/>
        <a:defRPr sz="3732" b="1" kern="1200" baseline="0">
          <a:solidFill>
            <a:srgbClr val="092068"/>
          </a:solidFill>
          <a:latin typeface="+mj-lt"/>
          <a:ea typeface="+mj-ea"/>
          <a:cs typeface="+mj-cs"/>
        </a:defRPr>
      </a:lvl1pPr>
    </p:titleStyle>
    <p:bodyStyle>
      <a:lvl1pPr marL="457099" indent="-457099" algn="l" defTabSz="1218925" rtl="0" eaLnBrk="1" latinLnBrk="0" hangingPunct="1">
        <a:spcBef>
          <a:spcPct val="20000"/>
        </a:spcBef>
        <a:buSzPct val="125000"/>
        <a:buFont typeface="Arial" panose="020B0604020202020204" pitchFamily="34" charset="0"/>
        <a:buChar char="•"/>
        <a:defRPr sz="2932" kern="1200">
          <a:solidFill>
            <a:srgbClr val="454545"/>
          </a:solidFill>
          <a:latin typeface="Franklin Gothic Book" panose="020B0503020102020204" pitchFamily="34" charset="0"/>
          <a:ea typeface="+mn-ea"/>
          <a:cs typeface="+mn-cs"/>
        </a:defRPr>
      </a:lvl1pPr>
      <a:lvl2pPr marL="990378" indent="-380915" algn="l" defTabSz="1218925" rtl="0" eaLnBrk="1" latinLnBrk="0" hangingPunct="1">
        <a:spcBef>
          <a:spcPct val="20000"/>
        </a:spcBef>
        <a:buFont typeface="Wingdings" panose="05000000000000000000" pitchFamily="2" charset="2"/>
        <a:buChar char="§"/>
        <a:defRPr sz="2666" kern="1200">
          <a:solidFill>
            <a:srgbClr val="454545"/>
          </a:solidFill>
          <a:latin typeface="Franklin Gothic Book" panose="020B0503020102020204" pitchFamily="34" charset="0"/>
          <a:ea typeface="+mn-ea"/>
          <a:cs typeface="+mn-cs"/>
        </a:defRPr>
      </a:lvl2pPr>
      <a:lvl3pPr marL="1523657" indent="-304732" algn="l" defTabSz="1218925" rtl="0" eaLnBrk="1" latinLnBrk="0" hangingPunct="1">
        <a:spcBef>
          <a:spcPct val="20000"/>
        </a:spcBef>
        <a:buFont typeface="Wingdings" panose="05000000000000000000" pitchFamily="2" charset="2"/>
        <a:buChar char="ü"/>
        <a:defRPr sz="2400" kern="1200">
          <a:solidFill>
            <a:srgbClr val="454545"/>
          </a:solidFill>
          <a:latin typeface="Franklin Gothic Book" panose="020B0503020102020204" pitchFamily="34" charset="0"/>
          <a:ea typeface="+mn-ea"/>
          <a:cs typeface="+mn-cs"/>
        </a:defRPr>
      </a:lvl3pPr>
      <a:lvl4pPr marL="2133121" indent="-304732" algn="l" defTabSz="121892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82" indent="-304732" algn="l" defTabSz="121892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2045" indent="-304732" algn="l" defTabSz="121892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510" indent="-304732" algn="l" defTabSz="121892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972" indent="-304732" algn="l" defTabSz="121892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435" indent="-304732" algn="l" defTabSz="121892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8925" rtl="0" eaLnBrk="1" latinLnBrk="0" hangingPunct="1">
        <a:defRPr sz="2400" kern="1200">
          <a:solidFill>
            <a:schemeClr val="tx1"/>
          </a:solidFill>
          <a:latin typeface="+mn-lt"/>
          <a:ea typeface="+mn-ea"/>
          <a:cs typeface="+mn-cs"/>
        </a:defRPr>
      </a:lvl1pPr>
      <a:lvl2pPr marL="609464" algn="l" defTabSz="1218925" rtl="0" eaLnBrk="1" latinLnBrk="0" hangingPunct="1">
        <a:defRPr sz="2400" kern="1200">
          <a:solidFill>
            <a:schemeClr val="tx1"/>
          </a:solidFill>
          <a:latin typeface="+mn-lt"/>
          <a:ea typeface="+mn-ea"/>
          <a:cs typeface="+mn-cs"/>
        </a:defRPr>
      </a:lvl2pPr>
      <a:lvl3pPr marL="1218925" algn="l" defTabSz="1218925" rtl="0" eaLnBrk="1" latinLnBrk="0" hangingPunct="1">
        <a:defRPr sz="2400" kern="1200">
          <a:solidFill>
            <a:schemeClr val="tx1"/>
          </a:solidFill>
          <a:latin typeface="+mn-lt"/>
          <a:ea typeface="+mn-ea"/>
          <a:cs typeface="+mn-cs"/>
        </a:defRPr>
      </a:lvl3pPr>
      <a:lvl4pPr marL="1828388" algn="l" defTabSz="1218925" rtl="0" eaLnBrk="1" latinLnBrk="0" hangingPunct="1">
        <a:defRPr sz="2400" kern="1200">
          <a:solidFill>
            <a:schemeClr val="tx1"/>
          </a:solidFill>
          <a:latin typeface="+mn-lt"/>
          <a:ea typeface="+mn-ea"/>
          <a:cs typeface="+mn-cs"/>
        </a:defRPr>
      </a:lvl4pPr>
      <a:lvl5pPr marL="2437850" algn="l" defTabSz="1218925" rtl="0" eaLnBrk="1" latinLnBrk="0" hangingPunct="1">
        <a:defRPr sz="2400" kern="1200">
          <a:solidFill>
            <a:schemeClr val="tx1"/>
          </a:solidFill>
          <a:latin typeface="+mn-lt"/>
          <a:ea typeface="+mn-ea"/>
          <a:cs typeface="+mn-cs"/>
        </a:defRPr>
      </a:lvl5pPr>
      <a:lvl6pPr marL="3047314" algn="l" defTabSz="1218925" rtl="0" eaLnBrk="1" latinLnBrk="0" hangingPunct="1">
        <a:defRPr sz="2400" kern="1200">
          <a:solidFill>
            <a:schemeClr val="tx1"/>
          </a:solidFill>
          <a:latin typeface="+mn-lt"/>
          <a:ea typeface="+mn-ea"/>
          <a:cs typeface="+mn-cs"/>
        </a:defRPr>
      </a:lvl6pPr>
      <a:lvl7pPr marL="3656779" algn="l" defTabSz="1218925" rtl="0" eaLnBrk="1" latinLnBrk="0" hangingPunct="1">
        <a:defRPr sz="2400" kern="1200">
          <a:solidFill>
            <a:schemeClr val="tx1"/>
          </a:solidFill>
          <a:latin typeface="+mn-lt"/>
          <a:ea typeface="+mn-ea"/>
          <a:cs typeface="+mn-cs"/>
        </a:defRPr>
      </a:lvl7pPr>
      <a:lvl8pPr marL="4266240" algn="l" defTabSz="1218925" rtl="0" eaLnBrk="1" latinLnBrk="0" hangingPunct="1">
        <a:defRPr sz="2400" kern="1200">
          <a:solidFill>
            <a:schemeClr val="tx1"/>
          </a:solidFill>
          <a:latin typeface="+mn-lt"/>
          <a:ea typeface="+mn-ea"/>
          <a:cs typeface="+mn-cs"/>
        </a:defRPr>
      </a:lvl8pPr>
      <a:lvl9pPr marL="4875703" algn="l" defTabSz="121892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a:t>Different title per slide, Franklin Gothic Medium 28pt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86C191B9-38D4-4329-8F07-1183FAC2EBFC}"/>
              </a:ext>
            </a:extLst>
          </p:cNvPr>
          <p:cNvSpPr/>
          <p:nvPr userDrawn="1"/>
        </p:nvSpPr>
        <p:spPr>
          <a:xfrm>
            <a:off x="0" y="6126164"/>
            <a:ext cx="12192000" cy="741072"/>
          </a:xfrm>
          <a:prstGeom prst="rect">
            <a:avLst/>
          </a:prstGeom>
          <a:solidFill>
            <a:srgbClr val="58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Slide Number Placeholder 5">
            <a:extLst>
              <a:ext uri="{FF2B5EF4-FFF2-40B4-BE49-F238E27FC236}">
                <a16:creationId xmlns:a16="http://schemas.microsoft.com/office/drawing/2014/main" id="{421811A2-995A-F314-7F2D-D1F96F51A658}"/>
              </a:ext>
            </a:extLst>
          </p:cNvPr>
          <p:cNvSpPr>
            <a:spLocks noGrp="1"/>
          </p:cNvSpPr>
          <p:nvPr>
            <p:ph type="sldNum" sz="quarter" idx="4"/>
          </p:nvPr>
        </p:nvSpPr>
        <p:spPr>
          <a:xfrm>
            <a:off x="9245600" y="17780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8EC6C1D-B94A-4A9A-BD8D-A546578E37EF}" type="slidenum">
              <a:rPr lang="en-US" smtClean="0"/>
              <a:t>‹#›</a:t>
            </a:fld>
            <a:endParaRPr lang="en-US"/>
          </a:p>
        </p:txBody>
      </p:sp>
      <p:sp>
        <p:nvSpPr>
          <p:cNvPr id="6" name="TextBox 5">
            <a:extLst>
              <a:ext uri="{FF2B5EF4-FFF2-40B4-BE49-F238E27FC236}">
                <a16:creationId xmlns:a16="http://schemas.microsoft.com/office/drawing/2014/main" id="{91DE2F89-997C-7119-D715-664C4ABDB0E2}"/>
              </a:ext>
            </a:extLst>
          </p:cNvPr>
          <p:cNvSpPr txBox="1"/>
          <p:nvPr userDrawn="1"/>
        </p:nvSpPr>
        <p:spPr>
          <a:xfrm>
            <a:off x="5334895" y="177801"/>
            <a:ext cx="1522212" cy="338554"/>
          </a:xfrm>
          <a:prstGeom prst="rect">
            <a:avLst/>
          </a:prstGeom>
          <a:noFill/>
        </p:spPr>
        <p:txBody>
          <a:bodyPr wrap="square" rtlCol="0">
            <a:spAutoFit/>
          </a:bodyPr>
          <a:lstStyle/>
          <a:p>
            <a:r>
              <a:rPr lang="en-US" sz="1600" b="1">
                <a:solidFill>
                  <a:srgbClr val="00B050"/>
                </a:solidFill>
              </a:rPr>
              <a:t>UNCLASSIFIED</a:t>
            </a:r>
            <a:endParaRPr lang="en-US" sz="1600" b="1">
              <a:solidFill>
                <a:srgbClr val="7030A0"/>
              </a:solidFill>
            </a:endParaRPr>
          </a:p>
        </p:txBody>
      </p:sp>
    </p:spTree>
    <p:extLst>
      <p:ext uri="{BB962C8B-B14F-4D97-AF65-F5344CB8AC3E}">
        <p14:creationId xmlns:p14="http://schemas.microsoft.com/office/powerpoint/2010/main" val="361777063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Lst>
  <p:hf hdr="0" ftr="0" dt="0"/>
  <p:txStyles>
    <p:titleStyle>
      <a:lvl1pPr algn="ctr" defTabSz="914400" rtl="0" eaLnBrk="1" latinLnBrk="0" hangingPunct="1">
        <a:spcBef>
          <a:spcPct val="0"/>
        </a:spcBef>
        <a:buNone/>
        <a:defRPr sz="2800" b="1" kern="1200" baseline="0">
          <a:solidFill>
            <a:srgbClr val="092068"/>
          </a:solidFill>
          <a:latin typeface="+mj-lt"/>
          <a:ea typeface="+mj-ea"/>
          <a:cs typeface="+mj-cs"/>
        </a:defRPr>
      </a:lvl1pPr>
    </p:titleStyle>
    <p:bodyStyle>
      <a:lvl1pPr marL="342900" indent="-342900" algn="l" defTabSz="914400" rtl="0" eaLnBrk="1" latinLnBrk="0" hangingPunct="1">
        <a:spcBef>
          <a:spcPct val="20000"/>
        </a:spcBef>
        <a:buSzPct val="125000"/>
        <a:buFont typeface="Arial" panose="020B0604020202020204" pitchFamily="34" charset="0"/>
        <a:buChar char="•"/>
        <a:defRPr sz="2200" kern="1200">
          <a:solidFill>
            <a:srgbClr val="454545"/>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Wingdings" panose="05000000000000000000" pitchFamily="2" charset="2"/>
        <a:buChar char="§"/>
        <a:defRPr sz="2000" kern="1200">
          <a:solidFill>
            <a:srgbClr val="454545"/>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Wingdings" panose="05000000000000000000" pitchFamily="2" charset="2"/>
        <a:buChar char="ü"/>
        <a:defRPr sz="1800" kern="1200">
          <a:solidFill>
            <a:srgbClr val="454545"/>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5.xml"/></Relationships>
</file>

<file path=ppt/slides/_rels/slide1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16.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15.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2.svg"/><Relationship Id="rId2" Type="http://schemas.openxmlformats.org/officeDocument/2006/relationships/notesSlide" Target="../notesSlides/notesSlide10.xml"/><Relationship Id="rId1" Type="http://schemas.openxmlformats.org/officeDocument/2006/relationships/slideLayout" Target="../slideLayouts/slideLayout115.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44.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15.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42.svg"/><Relationship Id="rId4" Type="http://schemas.openxmlformats.org/officeDocument/2006/relationships/image" Target="../media/image45.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40.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39.png"/><Relationship Id="rId2" Type="http://schemas.openxmlformats.org/officeDocument/2006/relationships/image" Target="../media/image48.png"/><Relationship Id="rId1" Type="http://schemas.openxmlformats.org/officeDocument/2006/relationships/slideLayout" Target="../slideLayouts/slideLayout115.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42.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115.xml"/><Relationship Id="rId6" Type="http://schemas.openxmlformats.org/officeDocument/2006/relationships/image" Target="../media/image61.svg"/><Relationship Id="rId11" Type="http://schemas.openxmlformats.org/officeDocument/2006/relationships/image" Target="../media/image66.jpe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svg"/><Relationship Id="rId9" Type="http://schemas.openxmlformats.org/officeDocument/2006/relationships/image" Target="../media/image64.jpeg"/></Relationships>
</file>

<file path=ppt/slides/_rels/slide1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chart" Target="../charts/chart1.xml"/><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15.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38.svg"/><Relationship Id="rId4" Type="http://schemas.openxmlformats.org/officeDocument/2006/relationships/chart" Target="../charts/chart2.xml"/><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70.png"/><Relationship Id="rId3" Type="http://schemas.openxmlformats.org/officeDocument/2006/relationships/chart" Target="../charts/chart5.xml"/><Relationship Id="rId7" Type="http://schemas.openxmlformats.org/officeDocument/2006/relationships/image" Target="../media/image35.png"/><Relationship Id="rId12" Type="http://schemas.openxmlformats.org/officeDocument/2006/relationships/image" Target="../media/image69.svg"/><Relationship Id="rId2" Type="http://schemas.openxmlformats.org/officeDocument/2006/relationships/notesSlide" Target="../notesSlides/notesSlide14.xml"/><Relationship Id="rId1" Type="http://schemas.openxmlformats.org/officeDocument/2006/relationships/slideLayout" Target="../slideLayouts/slideLayout115.xml"/><Relationship Id="rId6" Type="http://schemas.openxmlformats.org/officeDocument/2006/relationships/chart" Target="../charts/chart8.xml"/><Relationship Id="rId11" Type="http://schemas.openxmlformats.org/officeDocument/2006/relationships/image" Target="../media/image68.png"/><Relationship Id="rId5" Type="http://schemas.openxmlformats.org/officeDocument/2006/relationships/chart" Target="../charts/chart7.xml"/><Relationship Id="rId10" Type="http://schemas.openxmlformats.org/officeDocument/2006/relationships/image" Target="../media/image38.svg"/><Relationship Id="rId4" Type="http://schemas.openxmlformats.org/officeDocument/2006/relationships/chart" Target="../charts/chart6.xml"/><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 Id="rId5" Type="http://schemas.openxmlformats.org/officeDocument/2006/relationships/image" Target="../media/image74.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5.xml"/><Relationship Id="rId1" Type="http://schemas.openxmlformats.org/officeDocument/2006/relationships/slideLayout" Target="../slideLayouts/slideLayout116.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798" y="3381378"/>
            <a:ext cx="10058400" cy="1807479"/>
          </a:xfrm>
        </p:spPr>
        <p:txBody>
          <a:bodyPr>
            <a:normAutofit fontScale="90000"/>
          </a:bodyPr>
          <a:lstStyle/>
          <a:p>
            <a:r>
              <a:rPr lang="en-US" sz="4400" dirty="0">
                <a:latin typeface="Franklin Gothic Medium"/>
              </a:rPr>
              <a:t>DHA Innovation Strategy</a:t>
            </a:r>
            <a:br>
              <a:rPr lang="en-US" sz="4400" dirty="0">
                <a:latin typeface="Franklin Gothic Medium"/>
              </a:rPr>
            </a:br>
            <a:r>
              <a:rPr lang="en-US" sz="3600" dirty="0">
                <a:latin typeface="Franklin Gothic Medium"/>
              </a:rPr>
              <a:t>Naomi Escoffery, PMP</a:t>
            </a:r>
            <a:br>
              <a:rPr lang="en-US" sz="3600" dirty="0">
                <a:latin typeface="Franklin Gothic Medium"/>
              </a:rPr>
            </a:br>
            <a:r>
              <a:rPr lang="en-US" sz="3600" dirty="0">
                <a:latin typeface="Franklin Gothic Medium"/>
              </a:rPr>
              <a:t>Chief Accelerator Officer | Innovation Program Manager</a:t>
            </a:r>
            <a:endParaRPr lang="en-US" dirty="0"/>
          </a:p>
        </p:txBody>
      </p:sp>
      <p:sp>
        <p:nvSpPr>
          <p:cNvPr id="3" name="Subtitle 2"/>
          <p:cNvSpPr>
            <a:spLocks noGrp="1"/>
          </p:cNvSpPr>
          <p:nvPr>
            <p:ph type="subTitle" idx="1"/>
          </p:nvPr>
        </p:nvSpPr>
        <p:spPr>
          <a:xfrm>
            <a:off x="1828798" y="5188857"/>
            <a:ext cx="8534400" cy="744331"/>
          </a:xfrm>
        </p:spPr>
        <p:txBody>
          <a:bodyPr vert="horz" lIns="91440" tIns="45721" rIns="91440" bIns="45721" rtlCol="0" anchor="t">
            <a:normAutofit/>
          </a:bodyPr>
          <a:lstStyle/>
          <a:p>
            <a:r>
              <a:rPr lang="en-US" dirty="0">
                <a:latin typeface="Franklin Gothic Book"/>
              </a:rPr>
              <a:t>06 FEB 2024</a:t>
            </a:r>
          </a:p>
        </p:txBody>
      </p:sp>
    </p:spTree>
    <p:extLst>
      <p:ext uri="{BB962C8B-B14F-4D97-AF65-F5344CB8AC3E}">
        <p14:creationId xmlns:p14="http://schemas.microsoft.com/office/powerpoint/2010/main" val="2351948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7AE83-BECD-6D77-9771-2A53DD7BCCEE}"/>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11A59062-C149-AB44-F9B7-0D86B0C83AC8}"/>
              </a:ext>
            </a:extLst>
          </p:cNvPr>
          <p:cNvSpPr/>
          <p:nvPr/>
        </p:nvSpPr>
        <p:spPr>
          <a:xfrm>
            <a:off x="0" y="2506852"/>
            <a:ext cx="12192000" cy="24384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1F1F1023-79B5-5F02-CFB4-F188CCD27864}"/>
              </a:ext>
            </a:extLst>
          </p:cNvPr>
          <p:cNvSpPr>
            <a:spLocks noGrp="1"/>
          </p:cNvSpPr>
          <p:nvPr>
            <p:ph type="title"/>
          </p:nvPr>
        </p:nvSpPr>
        <p:spPr/>
        <p:txBody>
          <a:bodyPr>
            <a:normAutofit/>
          </a:bodyPr>
          <a:lstStyle/>
          <a:p>
            <a:r>
              <a:rPr lang="en-US" sz="3700" dirty="0"/>
              <a:t>Ensuring Value Generation for Innovation</a:t>
            </a:r>
          </a:p>
        </p:txBody>
      </p:sp>
      <p:sp>
        <p:nvSpPr>
          <p:cNvPr id="4" name="Slide Number Placeholder 3">
            <a:extLst>
              <a:ext uri="{FF2B5EF4-FFF2-40B4-BE49-F238E27FC236}">
                <a16:creationId xmlns:a16="http://schemas.microsoft.com/office/drawing/2014/main" id="{25113FE1-8427-5BEE-289D-FEECA96A137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C6C1D-B94A-4A9A-BD8D-A546578E37EF}" type="slidenum">
              <a:rPr kumimoji="0" lang="en-US" sz="1600" b="0" i="0" u="none" strike="noStrike" kern="1200" cap="none" spc="0" normalizeH="0" baseline="0" noProof="0" smtClean="0">
                <a:ln>
                  <a:noFill/>
                </a:ln>
                <a:solidFill>
                  <a:srgbClr val="283446">
                    <a:tint val="75000"/>
                  </a:srgb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a:ln>
                <a:noFill/>
              </a:ln>
              <a:solidFill>
                <a:srgbClr val="283446">
                  <a:tint val="75000"/>
                </a:srgbClr>
              </a:solidFill>
              <a:effectLst/>
              <a:uLnTx/>
              <a:uFillTx/>
              <a:latin typeface="Franklin Gothic Book" panose="020B0503020102020204"/>
              <a:ea typeface="+mn-ea"/>
              <a:cs typeface="+mn-cs"/>
            </a:endParaRPr>
          </a:p>
        </p:txBody>
      </p:sp>
      <p:sp>
        <p:nvSpPr>
          <p:cNvPr id="16" name="Rounded Rectangle 15">
            <a:extLst>
              <a:ext uri="{FF2B5EF4-FFF2-40B4-BE49-F238E27FC236}">
                <a16:creationId xmlns:a16="http://schemas.microsoft.com/office/drawing/2014/main" id="{36EAF4B7-CF0F-9AB1-009F-A861A788B67D}"/>
              </a:ext>
            </a:extLst>
          </p:cNvPr>
          <p:cNvSpPr/>
          <p:nvPr/>
        </p:nvSpPr>
        <p:spPr>
          <a:xfrm>
            <a:off x="9423730" y="3485930"/>
            <a:ext cx="1643817" cy="651364"/>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D4D69"/>
                </a:solidFill>
                <a:effectLst/>
                <a:uLnTx/>
                <a:uFillTx/>
                <a:latin typeface="Franklin Gothic Book" panose="020B0503020102020204"/>
                <a:ea typeface="+mn-ea"/>
                <a:cs typeface="+mn-cs"/>
              </a:rPr>
              <a:t>Provider Experience </a:t>
            </a:r>
          </a:p>
        </p:txBody>
      </p:sp>
      <p:sp>
        <p:nvSpPr>
          <p:cNvPr id="17" name="Rounded Rectangle 16">
            <a:extLst>
              <a:ext uri="{FF2B5EF4-FFF2-40B4-BE49-F238E27FC236}">
                <a16:creationId xmlns:a16="http://schemas.microsoft.com/office/drawing/2014/main" id="{9B0DB762-0DAE-B77C-9547-AD0B626031EC}"/>
              </a:ext>
            </a:extLst>
          </p:cNvPr>
          <p:cNvSpPr/>
          <p:nvPr/>
        </p:nvSpPr>
        <p:spPr>
          <a:xfrm>
            <a:off x="7447997" y="3893082"/>
            <a:ext cx="1733344" cy="702874"/>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D4D69"/>
                </a:solidFill>
                <a:effectLst/>
                <a:uLnTx/>
                <a:uFillTx/>
                <a:latin typeface="Franklin Gothic Book" panose="020B0503020102020204"/>
                <a:ea typeface="+mn-ea"/>
                <a:cs typeface="+mn-cs"/>
              </a:rPr>
              <a:t>Patient Experience    </a:t>
            </a:r>
          </a:p>
        </p:txBody>
      </p:sp>
      <p:sp>
        <p:nvSpPr>
          <p:cNvPr id="18" name="Rounded Rectangle 17">
            <a:extLst>
              <a:ext uri="{FF2B5EF4-FFF2-40B4-BE49-F238E27FC236}">
                <a16:creationId xmlns:a16="http://schemas.microsoft.com/office/drawing/2014/main" id="{37E23633-2D20-A282-EC28-09E6D5FFFB73}"/>
              </a:ext>
            </a:extLst>
          </p:cNvPr>
          <p:cNvSpPr/>
          <p:nvPr/>
        </p:nvSpPr>
        <p:spPr>
          <a:xfrm>
            <a:off x="5678420" y="3100463"/>
            <a:ext cx="1643815" cy="653377"/>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D4D69"/>
                </a:solidFill>
                <a:effectLst/>
                <a:uLnTx/>
                <a:uFillTx/>
                <a:latin typeface="Franklin Gothic Book" panose="020B0503020102020204"/>
                <a:ea typeface="+mn-ea"/>
                <a:cs typeface="+mn-cs"/>
              </a:rPr>
              <a:t>Access to Care</a:t>
            </a:r>
          </a:p>
        </p:txBody>
      </p:sp>
      <p:sp>
        <p:nvSpPr>
          <p:cNvPr id="20" name="Rounded Rectangle 19">
            <a:extLst>
              <a:ext uri="{FF2B5EF4-FFF2-40B4-BE49-F238E27FC236}">
                <a16:creationId xmlns:a16="http://schemas.microsoft.com/office/drawing/2014/main" id="{1790E7CE-BACE-9185-E2B4-4395945F1436}"/>
              </a:ext>
            </a:extLst>
          </p:cNvPr>
          <p:cNvSpPr/>
          <p:nvPr/>
        </p:nvSpPr>
        <p:spPr>
          <a:xfrm>
            <a:off x="7423979" y="3089186"/>
            <a:ext cx="1719877" cy="653377"/>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D4D69"/>
                </a:solidFill>
                <a:effectLst/>
                <a:uLnTx/>
                <a:uFillTx/>
                <a:latin typeface="Franklin Gothic Book" panose="020B0503020102020204"/>
                <a:ea typeface="+mn-ea"/>
                <a:cs typeface="+mn-cs"/>
              </a:rPr>
              <a:t>Quality and  Patient Safety </a:t>
            </a:r>
          </a:p>
        </p:txBody>
      </p:sp>
      <p:sp>
        <p:nvSpPr>
          <p:cNvPr id="24" name="TextBox 23">
            <a:extLst>
              <a:ext uri="{FF2B5EF4-FFF2-40B4-BE49-F238E27FC236}">
                <a16:creationId xmlns:a16="http://schemas.microsoft.com/office/drawing/2014/main" id="{71EBB126-F185-92AD-9D81-6642F9670A0A}"/>
              </a:ext>
            </a:extLst>
          </p:cNvPr>
          <p:cNvSpPr txBox="1"/>
          <p:nvPr/>
        </p:nvSpPr>
        <p:spPr>
          <a:xfrm>
            <a:off x="609600" y="1388369"/>
            <a:ext cx="110780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rPr>
              <a:t>Mission-driven innovation requires a holistic view across multiple dimensions of performance and focuses innovation on what matters most to DHA, its staff, and its beneficiaries. </a:t>
            </a:r>
          </a:p>
        </p:txBody>
      </p:sp>
      <p:sp>
        <p:nvSpPr>
          <p:cNvPr id="28" name="Rounded Rectangle 27">
            <a:extLst>
              <a:ext uri="{FF2B5EF4-FFF2-40B4-BE49-F238E27FC236}">
                <a16:creationId xmlns:a16="http://schemas.microsoft.com/office/drawing/2014/main" id="{3CAE4631-D942-3A77-5A3C-9FE77DD33E6E}"/>
              </a:ext>
            </a:extLst>
          </p:cNvPr>
          <p:cNvSpPr/>
          <p:nvPr/>
        </p:nvSpPr>
        <p:spPr>
          <a:xfrm>
            <a:off x="5640389" y="3907032"/>
            <a:ext cx="1719876" cy="702874"/>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D4D69"/>
                </a:solidFill>
                <a:effectLst/>
                <a:uLnTx/>
                <a:uFillTx/>
                <a:latin typeface="Franklin Gothic Book" panose="020B0503020102020204"/>
                <a:ea typeface="+mn-ea"/>
                <a:cs typeface="+mn-cs"/>
              </a:rPr>
              <a:t>Employee Satisfaction </a:t>
            </a:r>
          </a:p>
        </p:txBody>
      </p:sp>
      <p:sp>
        <p:nvSpPr>
          <p:cNvPr id="14" name="TextBox 13">
            <a:extLst>
              <a:ext uri="{FF2B5EF4-FFF2-40B4-BE49-F238E27FC236}">
                <a16:creationId xmlns:a16="http://schemas.microsoft.com/office/drawing/2014/main" id="{12391048-462A-56BF-9160-E5E5A3A54670}"/>
              </a:ext>
            </a:extLst>
          </p:cNvPr>
          <p:cNvSpPr txBox="1"/>
          <p:nvPr/>
        </p:nvSpPr>
        <p:spPr>
          <a:xfrm>
            <a:off x="290586" y="3273003"/>
            <a:ext cx="493279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rPr>
              <a:t>Value drivers for innovation allow for innovations to be </a:t>
            </a:r>
            <a:r>
              <a:rPr kumimoji="0" lang="en-US" sz="1600" b="1"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rPr>
              <a:t>assessed upfront </a:t>
            </a:r>
            <a:r>
              <a:rPr kumimoji="0" lang="en-US" sz="16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rPr>
              <a:t>based on their promise to return value and increase performance, </a:t>
            </a:r>
            <a:r>
              <a:rPr kumimoji="0" lang="en-US" sz="1600" b="1"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rPr>
              <a:t>while</a:t>
            </a:r>
            <a:r>
              <a:rPr kumimoji="0" lang="en-US" sz="16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rPr>
              <a:t> </a:t>
            </a:r>
            <a:r>
              <a:rPr kumimoji="0" lang="en-US" sz="1600" b="1"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rPr>
              <a:t>measuring health outcomes downstream</a:t>
            </a:r>
          </a:p>
        </p:txBody>
      </p:sp>
      <p:sp>
        <p:nvSpPr>
          <p:cNvPr id="19" name="TextBox 18">
            <a:extLst>
              <a:ext uri="{FF2B5EF4-FFF2-40B4-BE49-F238E27FC236}">
                <a16:creationId xmlns:a16="http://schemas.microsoft.com/office/drawing/2014/main" id="{04AE9244-635B-7D9B-6A2A-A0CF3B09AE6C}"/>
              </a:ext>
            </a:extLst>
          </p:cNvPr>
          <p:cNvSpPr txBox="1"/>
          <p:nvPr/>
        </p:nvSpPr>
        <p:spPr>
          <a:xfrm>
            <a:off x="290586" y="2598676"/>
            <a:ext cx="75297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83446"/>
                </a:solidFill>
                <a:effectLst/>
                <a:uLnTx/>
                <a:uFillTx/>
                <a:latin typeface="Franklin Gothic Book" panose="020B0503020102020204"/>
                <a:ea typeface="+mn-ea"/>
                <a:cs typeface="+mn-cs"/>
              </a:rPr>
              <a:t>Value-Driven Innovation Improves Health Outcomes &amp; Readiness  </a:t>
            </a:r>
          </a:p>
        </p:txBody>
      </p:sp>
    </p:spTree>
    <p:extLst>
      <p:ext uri="{BB962C8B-B14F-4D97-AF65-F5344CB8AC3E}">
        <p14:creationId xmlns:p14="http://schemas.microsoft.com/office/powerpoint/2010/main" val="2340841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9FD17AC-E4AA-E1FB-4132-4D6325B3ECF5}"/>
              </a:ext>
            </a:extLst>
          </p:cNvPr>
          <p:cNvSpPr/>
          <p:nvPr/>
        </p:nvSpPr>
        <p:spPr>
          <a:xfrm>
            <a:off x="4579370" y="2379691"/>
            <a:ext cx="7067686" cy="3341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5" name="Rectangle 14">
            <a:extLst>
              <a:ext uri="{FF2B5EF4-FFF2-40B4-BE49-F238E27FC236}">
                <a16:creationId xmlns:a16="http://schemas.microsoft.com/office/drawing/2014/main" id="{0A6A1829-F47B-B42B-69A5-BB99D7E4C0E5}"/>
              </a:ext>
            </a:extLst>
          </p:cNvPr>
          <p:cNvSpPr/>
          <p:nvPr/>
        </p:nvSpPr>
        <p:spPr>
          <a:xfrm>
            <a:off x="10140250" y="2689756"/>
            <a:ext cx="1506806" cy="2955971"/>
          </a:xfrm>
          <a:prstGeom prst="rect">
            <a:avLst/>
          </a:prstGeom>
          <a:noFill/>
          <a:ln w="31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 name="Title 1">
            <a:extLst>
              <a:ext uri="{FF2B5EF4-FFF2-40B4-BE49-F238E27FC236}">
                <a16:creationId xmlns:a16="http://schemas.microsoft.com/office/drawing/2014/main" id="{F88C46CB-BB8D-CF6B-94D0-1BC301FA857C}"/>
              </a:ext>
            </a:extLst>
          </p:cNvPr>
          <p:cNvSpPr>
            <a:spLocks noGrp="1"/>
          </p:cNvSpPr>
          <p:nvPr>
            <p:ph type="title"/>
          </p:nvPr>
        </p:nvSpPr>
        <p:spPr/>
        <p:txBody>
          <a:bodyPr>
            <a:normAutofit/>
          </a:bodyPr>
          <a:lstStyle/>
          <a:p>
            <a:r>
              <a:rPr lang="en-US" sz="3700" dirty="0"/>
              <a:t>Innovation Demand Drivers</a:t>
            </a:r>
          </a:p>
        </p:txBody>
      </p:sp>
      <p:sp>
        <p:nvSpPr>
          <p:cNvPr id="32" name="TextBox 31">
            <a:extLst>
              <a:ext uri="{FF2B5EF4-FFF2-40B4-BE49-F238E27FC236}">
                <a16:creationId xmlns:a16="http://schemas.microsoft.com/office/drawing/2014/main" id="{18447F47-6AEE-5EE4-B001-A1CB77B7C32C}"/>
              </a:ext>
            </a:extLst>
          </p:cNvPr>
          <p:cNvSpPr txBox="1"/>
          <p:nvPr/>
        </p:nvSpPr>
        <p:spPr>
          <a:xfrm>
            <a:off x="681115" y="2780990"/>
            <a:ext cx="291318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mn-cs"/>
              </a:rPr>
              <a:t>The Sources of Innovation Demand identify problems impacting clinical, operational, or administrative performance and seek to improve performance through innovation</a:t>
            </a:r>
          </a:p>
        </p:txBody>
      </p:sp>
      <p:sp>
        <p:nvSpPr>
          <p:cNvPr id="3" name="Rectangle: Rounded Corners 2">
            <a:extLst>
              <a:ext uri="{FF2B5EF4-FFF2-40B4-BE49-F238E27FC236}">
                <a16:creationId xmlns:a16="http://schemas.microsoft.com/office/drawing/2014/main" id="{9F6AE60B-05C6-53E7-7BDB-BE7C6F5D2A1A}"/>
              </a:ext>
            </a:extLst>
          </p:cNvPr>
          <p:cNvSpPr/>
          <p:nvPr/>
        </p:nvSpPr>
        <p:spPr>
          <a:xfrm>
            <a:off x="685260" y="2405247"/>
            <a:ext cx="2909038" cy="4020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Franklin Gothic Book" panose="020B0503020102020204"/>
                <a:ea typeface="+mn-ea"/>
                <a:cs typeface="+mn-cs"/>
              </a:rPr>
              <a:t>Value-Driven Demand</a:t>
            </a:r>
          </a:p>
        </p:txBody>
      </p:sp>
      <p:sp>
        <p:nvSpPr>
          <p:cNvPr id="10" name="Rectangle: Rounded Corners 9">
            <a:extLst>
              <a:ext uri="{FF2B5EF4-FFF2-40B4-BE49-F238E27FC236}">
                <a16:creationId xmlns:a16="http://schemas.microsoft.com/office/drawing/2014/main" id="{01D491B7-AEFF-ACF2-03FA-921F15979951}"/>
              </a:ext>
            </a:extLst>
          </p:cNvPr>
          <p:cNvSpPr/>
          <p:nvPr/>
        </p:nvSpPr>
        <p:spPr>
          <a:xfrm>
            <a:off x="714241" y="4069855"/>
            <a:ext cx="2897593" cy="36552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83446"/>
                </a:solidFill>
                <a:effectLst/>
                <a:uLnTx/>
                <a:uFillTx/>
                <a:latin typeface="Franklin Gothic Book" panose="020B0503020102020204"/>
                <a:ea typeface="+mn-ea"/>
                <a:cs typeface="+mn-cs"/>
              </a:rPr>
              <a:t>      Capability Driven Demand</a:t>
            </a:r>
          </a:p>
        </p:txBody>
      </p:sp>
      <p:sp>
        <p:nvSpPr>
          <p:cNvPr id="14" name="TextBox 13">
            <a:extLst>
              <a:ext uri="{FF2B5EF4-FFF2-40B4-BE49-F238E27FC236}">
                <a16:creationId xmlns:a16="http://schemas.microsoft.com/office/drawing/2014/main" id="{3640F6AC-13B9-9020-7673-E65F415DD529}"/>
              </a:ext>
            </a:extLst>
          </p:cNvPr>
          <p:cNvSpPr txBox="1"/>
          <p:nvPr/>
        </p:nvSpPr>
        <p:spPr>
          <a:xfrm>
            <a:off x="681114" y="4464565"/>
            <a:ext cx="285536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mn-cs"/>
              </a:rPr>
              <a:t>In some cases, the Sources of Innovation Demand may identify technologies that are attractive in advancing performance or the overarching strategy. Capability driven demand should always align with value-driven demand.</a:t>
            </a:r>
          </a:p>
        </p:txBody>
      </p:sp>
      <p:sp>
        <p:nvSpPr>
          <p:cNvPr id="21" name="Rectangle 20">
            <a:extLst>
              <a:ext uri="{FF2B5EF4-FFF2-40B4-BE49-F238E27FC236}">
                <a16:creationId xmlns:a16="http://schemas.microsoft.com/office/drawing/2014/main" id="{24F3532A-FF1F-950D-F33E-6C37BB7990A5}"/>
              </a:ext>
            </a:extLst>
          </p:cNvPr>
          <p:cNvSpPr/>
          <p:nvPr/>
        </p:nvSpPr>
        <p:spPr>
          <a:xfrm>
            <a:off x="609599" y="1375191"/>
            <a:ext cx="10972800" cy="430887"/>
          </a:xfrm>
          <a:prstGeom prst="rect">
            <a:avLst/>
          </a:prstGeom>
          <a:ln w="19050">
            <a:noFill/>
          </a:ln>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rPr>
              <a:t>Value generation is the primary driver of innovation demand. An additional driver is the development of new capabilities. Value- and capability-driven demand lead the discovery of solutions for fit within the innovation portfolio.</a:t>
            </a:r>
          </a:p>
        </p:txBody>
      </p:sp>
      <p:sp>
        <p:nvSpPr>
          <p:cNvPr id="8" name="Hexagon 7">
            <a:extLst>
              <a:ext uri="{FF2B5EF4-FFF2-40B4-BE49-F238E27FC236}">
                <a16:creationId xmlns:a16="http://schemas.microsoft.com/office/drawing/2014/main" id="{DC116F51-E89C-2D49-A557-3952B49FC992}"/>
              </a:ext>
            </a:extLst>
          </p:cNvPr>
          <p:cNvSpPr/>
          <p:nvPr/>
        </p:nvSpPr>
        <p:spPr>
          <a:xfrm>
            <a:off x="7542931" y="2847588"/>
            <a:ext cx="1006530" cy="660261"/>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82831"/>
                </a:solidFill>
                <a:effectLst/>
                <a:uLnTx/>
                <a:uFillTx/>
                <a:latin typeface="Franklin Gothic Book" panose="020B0503020102020204"/>
                <a:ea typeface="+mn-ea"/>
                <a:cs typeface="+mn-cs"/>
              </a:rPr>
              <a:t>Improve Patient Experience </a:t>
            </a:r>
          </a:p>
        </p:txBody>
      </p:sp>
      <p:sp>
        <p:nvSpPr>
          <p:cNvPr id="11" name="Hexagon 10">
            <a:extLst>
              <a:ext uri="{FF2B5EF4-FFF2-40B4-BE49-F238E27FC236}">
                <a16:creationId xmlns:a16="http://schemas.microsoft.com/office/drawing/2014/main" id="{C522830E-C7E1-7E23-4286-52442BC72170}"/>
              </a:ext>
            </a:extLst>
          </p:cNvPr>
          <p:cNvSpPr/>
          <p:nvPr/>
        </p:nvSpPr>
        <p:spPr>
          <a:xfrm>
            <a:off x="6867543" y="4835229"/>
            <a:ext cx="1009131" cy="738665"/>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82831"/>
                </a:solidFill>
                <a:effectLst/>
                <a:uLnTx/>
                <a:uFillTx/>
                <a:latin typeface="Franklin Gothic Book" panose="020B0503020102020204"/>
                <a:ea typeface="+mn-ea"/>
                <a:cs typeface="+mn-cs"/>
              </a:rPr>
              <a:t>Improve Behavioral Health Access  </a:t>
            </a:r>
          </a:p>
        </p:txBody>
      </p:sp>
      <p:sp>
        <p:nvSpPr>
          <p:cNvPr id="13" name="Hexagon 12">
            <a:extLst>
              <a:ext uri="{FF2B5EF4-FFF2-40B4-BE49-F238E27FC236}">
                <a16:creationId xmlns:a16="http://schemas.microsoft.com/office/drawing/2014/main" id="{41C48A80-60AA-CD0F-D399-586359CE68E7}"/>
              </a:ext>
            </a:extLst>
          </p:cNvPr>
          <p:cNvSpPr/>
          <p:nvPr/>
        </p:nvSpPr>
        <p:spPr>
          <a:xfrm>
            <a:off x="9036971" y="4142457"/>
            <a:ext cx="937961" cy="762738"/>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82831"/>
                </a:solidFill>
                <a:effectLst/>
                <a:uLnTx/>
                <a:uFillTx/>
                <a:latin typeface="Franklin Gothic Book" panose="020B0503020102020204"/>
                <a:ea typeface="+mn-ea"/>
                <a:cs typeface="+mn-cs"/>
              </a:rPr>
              <a:t>Reduce RX Costs  </a:t>
            </a:r>
          </a:p>
        </p:txBody>
      </p:sp>
      <p:sp>
        <p:nvSpPr>
          <p:cNvPr id="17" name="Hexagon 16">
            <a:extLst>
              <a:ext uri="{FF2B5EF4-FFF2-40B4-BE49-F238E27FC236}">
                <a16:creationId xmlns:a16="http://schemas.microsoft.com/office/drawing/2014/main" id="{BD0D14DE-6379-A910-D511-DC229C5EA148}"/>
              </a:ext>
            </a:extLst>
          </p:cNvPr>
          <p:cNvSpPr/>
          <p:nvPr/>
        </p:nvSpPr>
        <p:spPr>
          <a:xfrm>
            <a:off x="7749347" y="3733059"/>
            <a:ext cx="937960" cy="738665"/>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82831"/>
                </a:solidFill>
                <a:effectLst/>
                <a:uLnTx/>
                <a:uFillTx/>
                <a:latin typeface="Franklin Gothic Book" panose="020B0503020102020204"/>
                <a:ea typeface="+mn-ea"/>
                <a:cs typeface="+mn-cs"/>
              </a:rPr>
              <a:t>Reduce Clinician Admin. Burden</a:t>
            </a:r>
          </a:p>
        </p:txBody>
      </p:sp>
      <p:sp>
        <p:nvSpPr>
          <p:cNvPr id="19" name="Hexagon 18">
            <a:extLst>
              <a:ext uri="{FF2B5EF4-FFF2-40B4-BE49-F238E27FC236}">
                <a16:creationId xmlns:a16="http://schemas.microsoft.com/office/drawing/2014/main" id="{57495DF6-17C9-F90B-70F7-31615370F77A}"/>
              </a:ext>
            </a:extLst>
          </p:cNvPr>
          <p:cNvSpPr/>
          <p:nvPr/>
        </p:nvSpPr>
        <p:spPr>
          <a:xfrm>
            <a:off x="8187594" y="4696934"/>
            <a:ext cx="937962" cy="738665"/>
          </a:xfrm>
          <a:prstGeom prst="hex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AI for Radiology</a:t>
            </a:r>
          </a:p>
        </p:txBody>
      </p:sp>
      <p:sp>
        <p:nvSpPr>
          <p:cNvPr id="22" name="Hexagon 21">
            <a:extLst>
              <a:ext uri="{FF2B5EF4-FFF2-40B4-BE49-F238E27FC236}">
                <a16:creationId xmlns:a16="http://schemas.microsoft.com/office/drawing/2014/main" id="{4475B3B5-CD1C-5BE2-C084-9AA43D59CC33}"/>
              </a:ext>
            </a:extLst>
          </p:cNvPr>
          <p:cNvSpPr/>
          <p:nvPr/>
        </p:nvSpPr>
        <p:spPr>
          <a:xfrm>
            <a:off x="6499349" y="3195913"/>
            <a:ext cx="869601" cy="645587"/>
          </a:xfrm>
          <a:prstGeom prst="hex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Digital Front Door </a:t>
            </a:r>
          </a:p>
        </p:txBody>
      </p:sp>
      <p:sp>
        <p:nvSpPr>
          <p:cNvPr id="23" name="Hexagon 22">
            <a:extLst>
              <a:ext uri="{FF2B5EF4-FFF2-40B4-BE49-F238E27FC236}">
                <a16:creationId xmlns:a16="http://schemas.microsoft.com/office/drawing/2014/main" id="{7170720E-8CC5-7E5D-D313-BFD21BA185B7}"/>
              </a:ext>
            </a:extLst>
          </p:cNvPr>
          <p:cNvSpPr/>
          <p:nvPr/>
        </p:nvSpPr>
        <p:spPr>
          <a:xfrm>
            <a:off x="8610712" y="3124941"/>
            <a:ext cx="1006530" cy="836412"/>
          </a:xfrm>
          <a:prstGeom prst="hex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Remote Patient Monitoring</a:t>
            </a:r>
          </a:p>
        </p:txBody>
      </p:sp>
      <p:sp>
        <p:nvSpPr>
          <p:cNvPr id="24" name="Hexagon 23">
            <a:extLst>
              <a:ext uri="{FF2B5EF4-FFF2-40B4-BE49-F238E27FC236}">
                <a16:creationId xmlns:a16="http://schemas.microsoft.com/office/drawing/2014/main" id="{91F72773-712A-CB7E-EE51-27E7CCACDF23}"/>
              </a:ext>
            </a:extLst>
          </p:cNvPr>
          <p:cNvSpPr/>
          <p:nvPr/>
        </p:nvSpPr>
        <p:spPr>
          <a:xfrm>
            <a:off x="6565337" y="4012156"/>
            <a:ext cx="871685" cy="655453"/>
          </a:xfrm>
          <a:prstGeom prst="hex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VR for Surgical Prep </a:t>
            </a:r>
          </a:p>
        </p:txBody>
      </p:sp>
      <p:sp>
        <p:nvSpPr>
          <p:cNvPr id="30" name="TextBox 29">
            <a:extLst>
              <a:ext uri="{FF2B5EF4-FFF2-40B4-BE49-F238E27FC236}">
                <a16:creationId xmlns:a16="http://schemas.microsoft.com/office/drawing/2014/main" id="{5111D4E0-930E-00ED-F992-6D77C4E38236}"/>
              </a:ext>
            </a:extLst>
          </p:cNvPr>
          <p:cNvSpPr txBox="1"/>
          <p:nvPr/>
        </p:nvSpPr>
        <p:spPr>
          <a:xfrm>
            <a:off x="10244881" y="3157085"/>
            <a:ext cx="135278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Innovation Demand drives how solutions are sourced, evaluated, and prioritized in the portfolio. </a:t>
            </a:r>
          </a:p>
        </p:txBody>
      </p:sp>
      <p:sp>
        <p:nvSpPr>
          <p:cNvPr id="20" name="TextBox 19">
            <a:extLst>
              <a:ext uri="{FF2B5EF4-FFF2-40B4-BE49-F238E27FC236}">
                <a16:creationId xmlns:a16="http://schemas.microsoft.com/office/drawing/2014/main" id="{3F2E6E85-434F-CCC3-D1B0-28A4A938E270}"/>
              </a:ext>
            </a:extLst>
          </p:cNvPr>
          <p:cNvSpPr txBox="1"/>
          <p:nvPr/>
        </p:nvSpPr>
        <p:spPr>
          <a:xfrm>
            <a:off x="4711567" y="2386232"/>
            <a:ext cx="151482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Sources of Demand</a:t>
            </a:r>
          </a:p>
        </p:txBody>
      </p:sp>
      <p:sp>
        <p:nvSpPr>
          <p:cNvPr id="31" name="TextBox 30">
            <a:extLst>
              <a:ext uri="{FF2B5EF4-FFF2-40B4-BE49-F238E27FC236}">
                <a16:creationId xmlns:a16="http://schemas.microsoft.com/office/drawing/2014/main" id="{1ABF5A33-966F-55E0-A383-60405A4D08EB}"/>
              </a:ext>
            </a:extLst>
          </p:cNvPr>
          <p:cNvSpPr txBox="1"/>
          <p:nvPr/>
        </p:nvSpPr>
        <p:spPr>
          <a:xfrm>
            <a:off x="7313325" y="2399753"/>
            <a:ext cx="277675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Innovation Demand (Illustrative)</a:t>
            </a:r>
          </a:p>
        </p:txBody>
      </p:sp>
      <p:sp>
        <p:nvSpPr>
          <p:cNvPr id="33" name="TextBox 32">
            <a:extLst>
              <a:ext uri="{FF2B5EF4-FFF2-40B4-BE49-F238E27FC236}">
                <a16:creationId xmlns:a16="http://schemas.microsoft.com/office/drawing/2014/main" id="{BDFEE06D-B788-5116-0602-0A1F7EB153C2}"/>
              </a:ext>
            </a:extLst>
          </p:cNvPr>
          <p:cNvSpPr txBox="1"/>
          <p:nvPr/>
        </p:nvSpPr>
        <p:spPr>
          <a:xfrm>
            <a:off x="10252701" y="2394545"/>
            <a:ext cx="1448614"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Innovation Portfolio </a:t>
            </a:r>
          </a:p>
        </p:txBody>
      </p:sp>
      <p:sp>
        <p:nvSpPr>
          <p:cNvPr id="38" name="TextBox 37">
            <a:extLst>
              <a:ext uri="{FF2B5EF4-FFF2-40B4-BE49-F238E27FC236}">
                <a16:creationId xmlns:a16="http://schemas.microsoft.com/office/drawing/2014/main" id="{4A412005-8F61-CA91-A405-CA55750B5784}"/>
              </a:ext>
            </a:extLst>
          </p:cNvPr>
          <p:cNvSpPr txBox="1"/>
          <p:nvPr/>
        </p:nvSpPr>
        <p:spPr>
          <a:xfrm>
            <a:off x="4644556" y="3303141"/>
            <a:ext cx="1341630" cy="238363"/>
          </a:xfrm>
          <a:prstGeom prst="round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83446"/>
                </a:solidFill>
                <a:effectLst/>
                <a:uLnTx/>
                <a:uFillTx/>
                <a:latin typeface="Franklin Gothic Book" panose="020B0503020102020204"/>
                <a:ea typeface="+mn-ea"/>
                <a:cs typeface="+mn-cs"/>
              </a:rPr>
              <a:t>Frontline Staff </a:t>
            </a:r>
          </a:p>
        </p:txBody>
      </p:sp>
      <p:sp>
        <p:nvSpPr>
          <p:cNvPr id="39" name="TextBox 38">
            <a:extLst>
              <a:ext uri="{FF2B5EF4-FFF2-40B4-BE49-F238E27FC236}">
                <a16:creationId xmlns:a16="http://schemas.microsoft.com/office/drawing/2014/main" id="{B5DD5F76-CB18-72E1-0E94-CF692C0730E0}"/>
              </a:ext>
            </a:extLst>
          </p:cNvPr>
          <p:cNvSpPr txBox="1"/>
          <p:nvPr/>
        </p:nvSpPr>
        <p:spPr>
          <a:xfrm>
            <a:off x="4644556" y="2999681"/>
            <a:ext cx="1349379" cy="238363"/>
          </a:xfrm>
          <a:prstGeom prst="round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83446"/>
                </a:solidFill>
                <a:effectLst/>
                <a:uLnTx/>
                <a:uFillTx/>
                <a:latin typeface="Franklin Gothic Book" panose="020B0503020102020204"/>
                <a:ea typeface="+mn-ea"/>
                <a:cs typeface="+mn-cs"/>
              </a:rPr>
              <a:t>Beneficiaries </a:t>
            </a:r>
          </a:p>
        </p:txBody>
      </p:sp>
      <p:sp>
        <p:nvSpPr>
          <p:cNvPr id="40" name="TextBox 39">
            <a:extLst>
              <a:ext uri="{FF2B5EF4-FFF2-40B4-BE49-F238E27FC236}">
                <a16:creationId xmlns:a16="http://schemas.microsoft.com/office/drawing/2014/main" id="{973C4CEC-8C82-6EFA-B03F-99F48B1110B3}"/>
              </a:ext>
            </a:extLst>
          </p:cNvPr>
          <p:cNvSpPr txBox="1"/>
          <p:nvPr/>
        </p:nvSpPr>
        <p:spPr>
          <a:xfrm>
            <a:off x="4648004" y="3910271"/>
            <a:ext cx="1353867" cy="238363"/>
          </a:xfrm>
          <a:prstGeom prst="round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83446"/>
                </a:solidFill>
                <a:effectLst/>
                <a:uLnTx/>
                <a:uFillTx/>
                <a:latin typeface="Franklin Gothic Book" panose="020B0503020102020204"/>
                <a:ea typeface="+mn-ea"/>
                <a:cs typeface="+mn-cs"/>
              </a:rPr>
              <a:t>Executive Leadership</a:t>
            </a:r>
          </a:p>
        </p:txBody>
      </p:sp>
      <p:sp>
        <p:nvSpPr>
          <p:cNvPr id="42" name="TextBox 41">
            <a:extLst>
              <a:ext uri="{FF2B5EF4-FFF2-40B4-BE49-F238E27FC236}">
                <a16:creationId xmlns:a16="http://schemas.microsoft.com/office/drawing/2014/main" id="{67794E70-E869-8700-4F96-2D25EF59F7AF}"/>
              </a:ext>
            </a:extLst>
          </p:cNvPr>
          <p:cNvSpPr txBox="1"/>
          <p:nvPr/>
        </p:nvSpPr>
        <p:spPr>
          <a:xfrm>
            <a:off x="4640066" y="4229451"/>
            <a:ext cx="1353869" cy="238363"/>
          </a:xfrm>
          <a:prstGeom prst="roundRect">
            <a:avLst/>
          </a:prstGeom>
          <a:no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D198E"/>
              </a:buClr>
              <a:buSzTx/>
              <a:buFontTx/>
              <a:buNone/>
              <a:tabLst/>
              <a:defRPr/>
            </a:pPr>
            <a:r>
              <a:rPr kumimoji="0" lang="en-US" sz="800" b="0" i="0" u="none" strike="noStrike" kern="1200" cap="none" spc="0" normalizeH="0" baseline="0" noProof="0">
                <a:ln>
                  <a:noFill/>
                </a:ln>
                <a:solidFill>
                  <a:srgbClr val="283446"/>
                </a:solidFill>
                <a:effectLst/>
                <a:uLnTx/>
                <a:uFillTx/>
                <a:latin typeface="Franklin Gothic Book" panose="020B0503020102020204"/>
                <a:ea typeface="+mn-ea"/>
                <a:cs typeface="+mn-cs"/>
              </a:rPr>
              <a:t>Defense Health Networks </a:t>
            </a:r>
          </a:p>
        </p:txBody>
      </p:sp>
      <p:sp>
        <p:nvSpPr>
          <p:cNvPr id="43" name="TextBox 42">
            <a:extLst>
              <a:ext uri="{FF2B5EF4-FFF2-40B4-BE49-F238E27FC236}">
                <a16:creationId xmlns:a16="http://schemas.microsoft.com/office/drawing/2014/main" id="{F573CA35-74A0-F10C-9D79-402F9897A64E}"/>
              </a:ext>
            </a:extLst>
          </p:cNvPr>
          <p:cNvSpPr txBox="1"/>
          <p:nvPr/>
        </p:nvSpPr>
        <p:spPr>
          <a:xfrm>
            <a:off x="4648004" y="3597273"/>
            <a:ext cx="1353868" cy="238363"/>
          </a:xfrm>
          <a:prstGeom prst="round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83446"/>
                </a:solidFill>
                <a:effectLst/>
                <a:uLnTx/>
                <a:uFillTx/>
                <a:latin typeface="Franklin Gothic Book" panose="020B0503020102020204"/>
                <a:ea typeface="+mn-ea"/>
                <a:cs typeface="+mn-cs"/>
              </a:rPr>
              <a:t>Program Offices </a:t>
            </a:r>
          </a:p>
        </p:txBody>
      </p:sp>
      <p:sp>
        <p:nvSpPr>
          <p:cNvPr id="44" name="TextBox 43">
            <a:extLst>
              <a:ext uri="{FF2B5EF4-FFF2-40B4-BE49-F238E27FC236}">
                <a16:creationId xmlns:a16="http://schemas.microsoft.com/office/drawing/2014/main" id="{6DBD91C7-1B48-D966-6F3E-AC0AC66BF1A4}"/>
              </a:ext>
            </a:extLst>
          </p:cNvPr>
          <p:cNvSpPr txBox="1"/>
          <p:nvPr/>
        </p:nvSpPr>
        <p:spPr>
          <a:xfrm>
            <a:off x="4639537" y="4548428"/>
            <a:ext cx="1353868" cy="238363"/>
          </a:xfrm>
          <a:prstGeom prst="round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83446"/>
                </a:solidFill>
                <a:effectLst/>
                <a:uLnTx/>
                <a:uFillTx/>
                <a:latin typeface="Franklin Gothic Book" panose="020B0503020102020204"/>
                <a:ea typeface="+mn-ea"/>
                <a:cs typeface="+mn-cs"/>
              </a:rPr>
              <a:t>Congress </a:t>
            </a:r>
          </a:p>
        </p:txBody>
      </p:sp>
      <p:sp>
        <p:nvSpPr>
          <p:cNvPr id="2" name="Oval 1">
            <a:extLst>
              <a:ext uri="{FF2B5EF4-FFF2-40B4-BE49-F238E27FC236}">
                <a16:creationId xmlns:a16="http://schemas.microsoft.com/office/drawing/2014/main" id="{40E0D38C-DD08-5167-59BD-C341117247A1}"/>
              </a:ext>
            </a:extLst>
          </p:cNvPr>
          <p:cNvSpPr/>
          <p:nvPr/>
        </p:nvSpPr>
        <p:spPr>
          <a:xfrm>
            <a:off x="4658516" y="2441470"/>
            <a:ext cx="148482" cy="153119"/>
          </a:xfrm>
          <a:prstGeom prst="ellipse">
            <a:avLst/>
          </a:prstGeom>
          <a:solidFill>
            <a:srgbClr val="105D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Franklin Gothic Book" panose="020B0503020102020204"/>
                <a:ea typeface="+mn-ea"/>
                <a:cs typeface="+mn-cs"/>
              </a:rPr>
              <a:t>1</a:t>
            </a:r>
          </a:p>
        </p:txBody>
      </p:sp>
      <p:sp>
        <p:nvSpPr>
          <p:cNvPr id="4" name="Oval 3">
            <a:extLst>
              <a:ext uri="{FF2B5EF4-FFF2-40B4-BE49-F238E27FC236}">
                <a16:creationId xmlns:a16="http://schemas.microsoft.com/office/drawing/2014/main" id="{34136C25-C310-FBBD-F06E-38A783B4870C}"/>
              </a:ext>
            </a:extLst>
          </p:cNvPr>
          <p:cNvSpPr/>
          <p:nvPr/>
        </p:nvSpPr>
        <p:spPr>
          <a:xfrm>
            <a:off x="7188223" y="2453166"/>
            <a:ext cx="148482" cy="153119"/>
          </a:xfrm>
          <a:prstGeom prst="ellipse">
            <a:avLst/>
          </a:prstGeom>
          <a:solidFill>
            <a:srgbClr val="105D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Franklin Gothic Book" panose="020B0503020102020204"/>
                <a:ea typeface="+mn-ea"/>
                <a:cs typeface="+mn-cs"/>
              </a:rPr>
              <a:t>2</a:t>
            </a:r>
          </a:p>
        </p:txBody>
      </p:sp>
      <p:sp>
        <p:nvSpPr>
          <p:cNvPr id="5" name="Oval 4">
            <a:extLst>
              <a:ext uri="{FF2B5EF4-FFF2-40B4-BE49-F238E27FC236}">
                <a16:creationId xmlns:a16="http://schemas.microsoft.com/office/drawing/2014/main" id="{3EA64B63-C507-E551-5B93-43B9A6C2EA9F}"/>
              </a:ext>
            </a:extLst>
          </p:cNvPr>
          <p:cNvSpPr/>
          <p:nvPr/>
        </p:nvSpPr>
        <p:spPr>
          <a:xfrm>
            <a:off x="10144340" y="2476307"/>
            <a:ext cx="148482" cy="153119"/>
          </a:xfrm>
          <a:prstGeom prst="ellipse">
            <a:avLst/>
          </a:prstGeom>
          <a:solidFill>
            <a:srgbClr val="105D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Franklin Gothic Book" panose="020B0503020102020204"/>
                <a:ea typeface="+mn-ea"/>
                <a:cs typeface="+mn-cs"/>
              </a:rPr>
              <a:t>3</a:t>
            </a:r>
          </a:p>
        </p:txBody>
      </p:sp>
      <p:sp>
        <p:nvSpPr>
          <p:cNvPr id="7" name="Rectangle 6">
            <a:extLst>
              <a:ext uri="{FF2B5EF4-FFF2-40B4-BE49-F238E27FC236}">
                <a16:creationId xmlns:a16="http://schemas.microsoft.com/office/drawing/2014/main" id="{161ECC80-D2A2-5B20-5D7B-FB7CB4B91925}"/>
              </a:ext>
            </a:extLst>
          </p:cNvPr>
          <p:cNvSpPr/>
          <p:nvPr/>
        </p:nvSpPr>
        <p:spPr>
          <a:xfrm>
            <a:off x="4579370" y="2692340"/>
            <a:ext cx="1514826" cy="2955971"/>
          </a:xfrm>
          <a:prstGeom prst="rect">
            <a:avLst/>
          </a:prstGeom>
          <a:noFill/>
          <a:ln w="31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9" name="Rectangle 8">
            <a:extLst>
              <a:ext uri="{FF2B5EF4-FFF2-40B4-BE49-F238E27FC236}">
                <a16:creationId xmlns:a16="http://schemas.microsoft.com/office/drawing/2014/main" id="{49983BA0-A769-D5EC-A0A1-BE63D05813DF}"/>
              </a:ext>
            </a:extLst>
          </p:cNvPr>
          <p:cNvSpPr/>
          <p:nvPr/>
        </p:nvSpPr>
        <p:spPr>
          <a:xfrm>
            <a:off x="6128366" y="2689756"/>
            <a:ext cx="3971603" cy="2955971"/>
          </a:xfrm>
          <a:prstGeom prst="rect">
            <a:avLst/>
          </a:prstGeom>
          <a:noFill/>
          <a:ln w="31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pSp>
        <p:nvGrpSpPr>
          <p:cNvPr id="36" name="Group 35">
            <a:extLst>
              <a:ext uri="{FF2B5EF4-FFF2-40B4-BE49-F238E27FC236}">
                <a16:creationId xmlns:a16="http://schemas.microsoft.com/office/drawing/2014/main" id="{623BD665-1FAA-A327-B4A8-CC4F5343F43B}"/>
              </a:ext>
            </a:extLst>
          </p:cNvPr>
          <p:cNvGrpSpPr/>
          <p:nvPr/>
        </p:nvGrpSpPr>
        <p:grpSpPr>
          <a:xfrm>
            <a:off x="6027586" y="3841226"/>
            <a:ext cx="201560" cy="238363"/>
            <a:chOff x="3368681" y="4483894"/>
            <a:chExt cx="404810" cy="404810"/>
          </a:xfrm>
        </p:grpSpPr>
        <p:sp>
          <p:nvSpPr>
            <p:cNvPr id="37" name="Oval 36">
              <a:extLst>
                <a:ext uri="{FF2B5EF4-FFF2-40B4-BE49-F238E27FC236}">
                  <a16:creationId xmlns:a16="http://schemas.microsoft.com/office/drawing/2014/main" id="{7EC5165B-6A2D-7B7E-6C0C-6160D12A16CE}"/>
                </a:ext>
              </a:extLst>
            </p:cNvPr>
            <p:cNvSpPr/>
            <p:nvPr/>
          </p:nvSpPr>
          <p:spPr>
            <a:xfrm>
              <a:off x="3368681" y="4483894"/>
              <a:ext cx="404810" cy="404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5" name="Freeform 35">
              <a:extLst>
                <a:ext uri="{FF2B5EF4-FFF2-40B4-BE49-F238E27FC236}">
                  <a16:creationId xmlns:a16="http://schemas.microsoft.com/office/drawing/2014/main" id="{E16474D6-B996-4C6C-676E-5087D6035855}"/>
                </a:ext>
              </a:extLst>
            </p:cNvPr>
            <p:cNvSpPr>
              <a:spLocks noEditPoints="1"/>
            </p:cNvSpPr>
            <p:nvPr/>
          </p:nvSpPr>
          <p:spPr bwMode="auto">
            <a:xfrm>
              <a:off x="3390906" y="4506300"/>
              <a:ext cx="360362" cy="307325"/>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5 w 96"/>
                <a:gd name="T11" fmla="*/ 52 h 96"/>
                <a:gd name="T12" fmla="*/ 53 w 96"/>
                <a:gd name="T13" fmla="*/ 76 h 96"/>
                <a:gd name="T14" fmla="*/ 48 w 96"/>
                <a:gd name="T15" fmla="*/ 77 h 96"/>
                <a:gd name="T16" fmla="*/ 44 w 96"/>
                <a:gd name="T17" fmla="*/ 76 h 96"/>
                <a:gd name="T18" fmla="*/ 43 w 96"/>
                <a:gd name="T19" fmla="*/ 75 h 96"/>
                <a:gd name="T20" fmla="*/ 43 w 96"/>
                <a:gd name="T21" fmla="*/ 66 h 96"/>
                <a:gd name="T22" fmla="*/ 52 w 96"/>
                <a:gd name="T23" fmla="*/ 56 h 96"/>
                <a:gd name="T24" fmla="*/ 22 w 96"/>
                <a:gd name="T25" fmla="*/ 56 h 96"/>
                <a:gd name="T26" fmla="*/ 16 w 96"/>
                <a:gd name="T27" fmla="*/ 50 h 96"/>
                <a:gd name="T28" fmla="*/ 16 w 96"/>
                <a:gd name="T29" fmla="*/ 46 h 96"/>
                <a:gd name="T30" fmla="*/ 22 w 96"/>
                <a:gd name="T31" fmla="*/ 40 h 96"/>
                <a:gd name="T32" fmla="*/ 52 w 96"/>
                <a:gd name="T33" fmla="*/ 40 h 96"/>
                <a:gd name="T34" fmla="*/ 42 w 96"/>
                <a:gd name="T35" fmla="*/ 30 h 96"/>
                <a:gd name="T36" fmla="*/ 43 w 96"/>
                <a:gd name="T37" fmla="*/ 22 h 96"/>
                <a:gd name="T38" fmla="*/ 44 w 96"/>
                <a:gd name="T39" fmla="*/ 20 h 96"/>
                <a:gd name="T40" fmla="*/ 52 w 96"/>
                <a:gd name="T41" fmla="*/ 20 h 96"/>
                <a:gd name="T42" fmla="*/ 75 w 96"/>
                <a:gd name="T43" fmla="*/ 44 h 96"/>
                <a:gd name="T44" fmla="*/ 75 w 96"/>
                <a:gd name="T45"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5" y="52"/>
                  </a:moveTo>
                  <a:cubicBezTo>
                    <a:pt x="53" y="76"/>
                    <a:pt x="53" y="76"/>
                    <a:pt x="53" y="76"/>
                  </a:cubicBezTo>
                  <a:cubicBezTo>
                    <a:pt x="52" y="77"/>
                    <a:pt x="50" y="77"/>
                    <a:pt x="48" y="77"/>
                  </a:cubicBezTo>
                  <a:cubicBezTo>
                    <a:pt x="47" y="77"/>
                    <a:pt x="45" y="77"/>
                    <a:pt x="44" y="76"/>
                  </a:cubicBezTo>
                  <a:cubicBezTo>
                    <a:pt x="43" y="75"/>
                    <a:pt x="43" y="75"/>
                    <a:pt x="43" y="75"/>
                  </a:cubicBezTo>
                  <a:cubicBezTo>
                    <a:pt x="41" y="72"/>
                    <a:pt x="41" y="68"/>
                    <a:pt x="43" y="66"/>
                  </a:cubicBezTo>
                  <a:cubicBezTo>
                    <a:pt x="52" y="56"/>
                    <a:pt x="52" y="56"/>
                    <a:pt x="52" y="56"/>
                  </a:cubicBezTo>
                  <a:cubicBezTo>
                    <a:pt x="22" y="56"/>
                    <a:pt x="22" y="56"/>
                    <a:pt x="22" y="56"/>
                  </a:cubicBezTo>
                  <a:cubicBezTo>
                    <a:pt x="19" y="56"/>
                    <a:pt x="16" y="53"/>
                    <a:pt x="16" y="50"/>
                  </a:cubicBezTo>
                  <a:cubicBezTo>
                    <a:pt x="16" y="46"/>
                    <a:pt x="16" y="46"/>
                    <a:pt x="16" y="46"/>
                  </a:cubicBezTo>
                  <a:cubicBezTo>
                    <a:pt x="16" y="43"/>
                    <a:pt x="19" y="40"/>
                    <a:pt x="22" y="40"/>
                  </a:cubicBezTo>
                  <a:cubicBezTo>
                    <a:pt x="52" y="40"/>
                    <a:pt x="52" y="40"/>
                    <a:pt x="52" y="40"/>
                  </a:cubicBezTo>
                  <a:cubicBezTo>
                    <a:pt x="42" y="30"/>
                    <a:pt x="42" y="30"/>
                    <a:pt x="42" y="30"/>
                  </a:cubicBezTo>
                  <a:cubicBezTo>
                    <a:pt x="40" y="28"/>
                    <a:pt x="40" y="24"/>
                    <a:pt x="43" y="22"/>
                  </a:cubicBezTo>
                  <a:cubicBezTo>
                    <a:pt x="44" y="20"/>
                    <a:pt x="44" y="20"/>
                    <a:pt x="44" y="20"/>
                  </a:cubicBezTo>
                  <a:cubicBezTo>
                    <a:pt x="46" y="18"/>
                    <a:pt x="50" y="18"/>
                    <a:pt x="52" y="20"/>
                  </a:cubicBezTo>
                  <a:cubicBezTo>
                    <a:pt x="75" y="44"/>
                    <a:pt x="75" y="44"/>
                    <a:pt x="75" y="44"/>
                  </a:cubicBezTo>
                  <a:cubicBezTo>
                    <a:pt x="77" y="46"/>
                    <a:pt x="77" y="50"/>
                    <a:pt x="75" y="52"/>
                  </a:cubicBezTo>
                  <a:close/>
                </a:path>
              </a:pathLst>
            </a:custGeom>
            <a:solidFill>
              <a:srgbClr val="00713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grpSp>
      <p:sp>
        <p:nvSpPr>
          <p:cNvPr id="55" name="Hexagon 54">
            <a:extLst>
              <a:ext uri="{FF2B5EF4-FFF2-40B4-BE49-F238E27FC236}">
                <a16:creationId xmlns:a16="http://schemas.microsoft.com/office/drawing/2014/main" id="{2CDE5D3D-2D00-D1AA-C2B3-31C4654BB69F}"/>
              </a:ext>
            </a:extLst>
          </p:cNvPr>
          <p:cNvSpPr/>
          <p:nvPr/>
        </p:nvSpPr>
        <p:spPr>
          <a:xfrm>
            <a:off x="862166" y="2485000"/>
            <a:ext cx="255393" cy="221707"/>
          </a:xfrm>
          <a:prstGeom prst="hexagon">
            <a:avLst/>
          </a:prstGeom>
          <a:solidFill>
            <a:schemeClr val="accent1">
              <a:lumMod val="20000"/>
              <a:lumOff val="8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2" name="Hexagon 11">
            <a:extLst>
              <a:ext uri="{FF2B5EF4-FFF2-40B4-BE49-F238E27FC236}">
                <a16:creationId xmlns:a16="http://schemas.microsoft.com/office/drawing/2014/main" id="{8940E749-8EC4-02FA-1D95-5B2D0D5108DA}"/>
              </a:ext>
            </a:extLst>
          </p:cNvPr>
          <p:cNvSpPr/>
          <p:nvPr/>
        </p:nvSpPr>
        <p:spPr>
          <a:xfrm>
            <a:off x="828298" y="4140852"/>
            <a:ext cx="255393" cy="221707"/>
          </a:xfrm>
          <a:prstGeom prst="hexagon">
            <a:avLst/>
          </a:prstGeom>
          <a:solidFill>
            <a:schemeClr val="bg2">
              <a:lumMod val="60000"/>
              <a:lumOff val="4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8" name="TextBox 17">
            <a:extLst>
              <a:ext uri="{FF2B5EF4-FFF2-40B4-BE49-F238E27FC236}">
                <a16:creationId xmlns:a16="http://schemas.microsoft.com/office/drawing/2014/main" id="{3A4C00EA-AEEB-9B21-1316-0B9E2B0946F8}"/>
              </a:ext>
            </a:extLst>
          </p:cNvPr>
          <p:cNvSpPr txBox="1"/>
          <p:nvPr/>
        </p:nvSpPr>
        <p:spPr>
          <a:xfrm>
            <a:off x="4631599" y="4875597"/>
            <a:ext cx="1353868" cy="238363"/>
          </a:xfrm>
          <a:prstGeom prst="round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83446"/>
                </a:solidFill>
                <a:effectLst/>
                <a:uLnTx/>
                <a:uFillTx/>
                <a:latin typeface="Franklin Gothic Book" panose="020B0503020102020204"/>
                <a:ea typeface="+mn-ea"/>
                <a:cs typeface="+mn-cs"/>
              </a:rPr>
              <a:t>Academia </a:t>
            </a:r>
          </a:p>
        </p:txBody>
      </p:sp>
      <p:sp>
        <p:nvSpPr>
          <p:cNvPr id="46" name="TextBox 45">
            <a:extLst>
              <a:ext uri="{FF2B5EF4-FFF2-40B4-BE49-F238E27FC236}">
                <a16:creationId xmlns:a16="http://schemas.microsoft.com/office/drawing/2014/main" id="{037CE14B-59B8-8EAE-C0DA-0841E400BC08}"/>
              </a:ext>
            </a:extLst>
          </p:cNvPr>
          <p:cNvSpPr txBox="1"/>
          <p:nvPr/>
        </p:nvSpPr>
        <p:spPr>
          <a:xfrm>
            <a:off x="4640824" y="5188246"/>
            <a:ext cx="1353868" cy="238363"/>
          </a:xfrm>
          <a:prstGeom prst="round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83446"/>
                </a:solidFill>
                <a:effectLst/>
                <a:uLnTx/>
                <a:uFillTx/>
                <a:latin typeface="Franklin Gothic Book" panose="020B0503020102020204"/>
                <a:ea typeface="+mn-ea"/>
                <a:cs typeface="+mn-cs"/>
              </a:rPr>
              <a:t>Industry</a:t>
            </a:r>
          </a:p>
        </p:txBody>
      </p:sp>
      <p:grpSp>
        <p:nvGrpSpPr>
          <p:cNvPr id="49" name="Group 48">
            <a:extLst>
              <a:ext uri="{FF2B5EF4-FFF2-40B4-BE49-F238E27FC236}">
                <a16:creationId xmlns:a16="http://schemas.microsoft.com/office/drawing/2014/main" id="{E85777CC-E62E-2A5B-8F74-E8DE471C2B98}"/>
              </a:ext>
            </a:extLst>
          </p:cNvPr>
          <p:cNvGrpSpPr/>
          <p:nvPr/>
        </p:nvGrpSpPr>
        <p:grpSpPr>
          <a:xfrm>
            <a:off x="10012826" y="3811274"/>
            <a:ext cx="201560" cy="238363"/>
            <a:chOff x="3368681" y="4483894"/>
            <a:chExt cx="404810" cy="404810"/>
          </a:xfrm>
        </p:grpSpPr>
        <p:sp>
          <p:nvSpPr>
            <p:cNvPr id="53" name="Oval 52">
              <a:extLst>
                <a:ext uri="{FF2B5EF4-FFF2-40B4-BE49-F238E27FC236}">
                  <a16:creationId xmlns:a16="http://schemas.microsoft.com/office/drawing/2014/main" id="{B8D71E58-7CAB-CE96-C294-7390252823EC}"/>
                </a:ext>
              </a:extLst>
            </p:cNvPr>
            <p:cNvSpPr/>
            <p:nvPr/>
          </p:nvSpPr>
          <p:spPr>
            <a:xfrm>
              <a:off x="3368681" y="4483894"/>
              <a:ext cx="404810" cy="404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4" name="Freeform 35">
              <a:extLst>
                <a:ext uri="{FF2B5EF4-FFF2-40B4-BE49-F238E27FC236}">
                  <a16:creationId xmlns:a16="http://schemas.microsoft.com/office/drawing/2014/main" id="{D7AC08D1-BE63-85A0-BA39-F5E990E8E486}"/>
                </a:ext>
              </a:extLst>
            </p:cNvPr>
            <p:cNvSpPr>
              <a:spLocks noEditPoints="1"/>
            </p:cNvSpPr>
            <p:nvPr/>
          </p:nvSpPr>
          <p:spPr bwMode="auto">
            <a:xfrm>
              <a:off x="3390906" y="4506300"/>
              <a:ext cx="360362" cy="307325"/>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5 w 96"/>
                <a:gd name="T11" fmla="*/ 52 h 96"/>
                <a:gd name="T12" fmla="*/ 53 w 96"/>
                <a:gd name="T13" fmla="*/ 76 h 96"/>
                <a:gd name="T14" fmla="*/ 48 w 96"/>
                <a:gd name="T15" fmla="*/ 77 h 96"/>
                <a:gd name="T16" fmla="*/ 44 w 96"/>
                <a:gd name="T17" fmla="*/ 76 h 96"/>
                <a:gd name="T18" fmla="*/ 43 w 96"/>
                <a:gd name="T19" fmla="*/ 75 h 96"/>
                <a:gd name="T20" fmla="*/ 43 w 96"/>
                <a:gd name="T21" fmla="*/ 66 h 96"/>
                <a:gd name="T22" fmla="*/ 52 w 96"/>
                <a:gd name="T23" fmla="*/ 56 h 96"/>
                <a:gd name="T24" fmla="*/ 22 w 96"/>
                <a:gd name="T25" fmla="*/ 56 h 96"/>
                <a:gd name="T26" fmla="*/ 16 w 96"/>
                <a:gd name="T27" fmla="*/ 50 h 96"/>
                <a:gd name="T28" fmla="*/ 16 w 96"/>
                <a:gd name="T29" fmla="*/ 46 h 96"/>
                <a:gd name="T30" fmla="*/ 22 w 96"/>
                <a:gd name="T31" fmla="*/ 40 h 96"/>
                <a:gd name="T32" fmla="*/ 52 w 96"/>
                <a:gd name="T33" fmla="*/ 40 h 96"/>
                <a:gd name="T34" fmla="*/ 42 w 96"/>
                <a:gd name="T35" fmla="*/ 30 h 96"/>
                <a:gd name="T36" fmla="*/ 43 w 96"/>
                <a:gd name="T37" fmla="*/ 22 h 96"/>
                <a:gd name="T38" fmla="*/ 44 w 96"/>
                <a:gd name="T39" fmla="*/ 20 h 96"/>
                <a:gd name="T40" fmla="*/ 52 w 96"/>
                <a:gd name="T41" fmla="*/ 20 h 96"/>
                <a:gd name="T42" fmla="*/ 75 w 96"/>
                <a:gd name="T43" fmla="*/ 44 h 96"/>
                <a:gd name="T44" fmla="*/ 75 w 96"/>
                <a:gd name="T45"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5" y="52"/>
                  </a:moveTo>
                  <a:cubicBezTo>
                    <a:pt x="53" y="76"/>
                    <a:pt x="53" y="76"/>
                    <a:pt x="53" y="76"/>
                  </a:cubicBezTo>
                  <a:cubicBezTo>
                    <a:pt x="52" y="77"/>
                    <a:pt x="50" y="77"/>
                    <a:pt x="48" y="77"/>
                  </a:cubicBezTo>
                  <a:cubicBezTo>
                    <a:pt x="47" y="77"/>
                    <a:pt x="45" y="77"/>
                    <a:pt x="44" y="76"/>
                  </a:cubicBezTo>
                  <a:cubicBezTo>
                    <a:pt x="43" y="75"/>
                    <a:pt x="43" y="75"/>
                    <a:pt x="43" y="75"/>
                  </a:cubicBezTo>
                  <a:cubicBezTo>
                    <a:pt x="41" y="72"/>
                    <a:pt x="41" y="68"/>
                    <a:pt x="43" y="66"/>
                  </a:cubicBezTo>
                  <a:cubicBezTo>
                    <a:pt x="52" y="56"/>
                    <a:pt x="52" y="56"/>
                    <a:pt x="52" y="56"/>
                  </a:cubicBezTo>
                  <a:cubicBezTo>
                    <a:pt x="22" y="56"/>
                    <a:pt x="22" y="56"/>
                    <a:pt x="22" y="56"/>
                  </a:cubicBezTo>
                  <a:cubicBezTo>
                    <a:pt x="19" y="56"/>
                    <a:pt x="16" y="53"/>
                    <a:pt x="16" y="50"/>
                  </a:cubicBezTo>
                  <a:cubicBezTo>
                    <a:pt x="16" y="46"/>
                    <a:pt x="16" y="46"/>
                    <a:pt x="16" y="46"/>
                  </a:cubicBezTo>
                  <a:cubicBezTo>
                    <a:pt x="16" y="43"/>
                    <a:pt x="19" y="40"/>
                    <a:pt x="22" y="40"/>
                  </a:cubicBezTo>
                  <a:cubicBezTo>
                    <a:pt x="52" y="40"/>
                    <a:pt x="52" y="40"/>
                    <a:pt x="52" y="40"/>
                  </a:cubicBezTo>
                  <a:cubicBezTo>
                    <a:pt x="42" y="30"/>
                    <a:pt x="42" y="30"/>
                    <a:pt x="42" y="30"/>
                  </a:cubicBezTo>
                  <a:cubicBezTo>
                    <a:pt x="40" y="28"/>
                    <a:pt x="40" y="24"/>
                    <a:pt x="43" y="22"/>
                  </a:cubicBezTo>
                  <a:cubicBezTo>
                    <a:pt x="44" y="20"/>
                    <a:pt x="44" y="20"/>
                    <a:pt x="44" y="20"/>
                  </a:cubicBezTo>
                  <a:cubicBezTo>
                    <a:pt x="46" y="18"/>
                    <a:pt x="50" y="18"/>
                    <a:pt x="52" y="20"/>
                  </a:cubicBezTo>
                  <a:cubicBezTo>
                    <a:pt x="75" y="44"/>
                    <a:pt x="75" y="44"/>
                    <a:pt x="75" y="44"/>
                  </a:cubicBezTo>
                  <a:cubicBezTo>
                    <a:pt x="77" y="46"/>
                    <a:pt x="77" y="50"/>
                    <a:pt x="75" y="52"/>
                  </a:cubicBezTo>
                  <a:close/>
                </a:path>
              </a:pathLst>
            </a:custGeom>
            <a:solidFill>
              <a:srgbClr val="00713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grpSp>
    </p:spTree>
    <p:extLst>
      <p:ext uri="{BB962C8B-B14F-4D97-AF65-F5344CB8AC3E}">
        <p14:creationId xmlns:p14="http://schemas.microsoft.com/office/powerpoint/2010/main" val="3965483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294CEBE-2633-2FCD-6C69-AAF9B72CAF0E}"/>
              </a:ext>
            </a:extLst>
          </p:cNvPr>
          <p:cNvSpPr/>
          <p:nvPr/>
        </p:nvSpPr>
        <p:spPr>
          <a:xfrm>
            <a:off x="9105851" y="3824192"/>
            <a:ext cx="2406310" cy="792480"/>
          </a:xfrm>
          <a:prstGeom prst="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1876F438-51B2-23F1-C2F5-65E256372CA4}"/>
              </a:ext>
            </a:extLst>
          </p:cNvPr>
          <p:cNvSpPr>
            <a:spLocks noGrp="1"/>
          </p:cNvSpPr>
          <p:nvPr>
            <p:ph type="title"/>
          </p:nvPr>
        </p:nvSpPr>
        <p:spPr/>
        <p:txBody>
          <a:bodyPr>
            <a:normAutofit/>
          </a:bodyPr>
          <a:lstStyle/>
          <a:p>
            <a:r>
              <a:rPr lang="en-US" dirty="0"/>
              <a:t>DHA’s Innovation Lanes of Effort </a:t>
            </a:r>
          </a:p>
        </p:txBody>
      </p:sp>
      <p:sp>
        <p:nvSpPr>
          <p:cNvPr id="4" name="Slide Number Placeholder 3">
            <a:extLst>
              <a:ext uri="{FF2B5EF4-FFF2-40B4-BE49-F238E27FC236}">
                <a16:creationId xmlns:a16="http://schemas.microsoft.com/office/drawing/2014/main" id="{713E56EB-33BB-7956-88E2-028A3FB8DC7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C6C1D-B94A-4A9A-BD8D-A546578E37EF}" type="slidenum">
              <a:rPr kumimoji="0" lang="en-US" sz="1600" b="0" i="0" u="none" strike="noStrike" kern="1200" cap="none" spc="0" normalizeH="0" baseline="0" noProof="0" smtClean="0">
                <a:ln>
                  <a:noFill/>
                </a:ln>
                <a:solidFill>
                  <a:srgbClr val="283446">
                    <a:tint val="75000"/>
                  </a:srgb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a:ln>
                <a:noFill/>
              </a:ln>
              <a:solidFill>
                <a:srgbClr val="283446">
                  <a:tint val="75000"/>
                </a:srgbClr>
              </a:solidFill>
              <a:effectLst/>
              <a:uLnTx/>
              <a:uFillTx/>
              <a:latin typeface="Franklin Gothic Book" panose="020B0503020102020204"/>
              <a:ea typeface="+mn-ea"/>
              <a:cs typeface="+mn-cs"/>
            </a:endParaRPr>
          </a:p>
        </p:txBody>
      </p:sp>
      <p:sp>
        <p:nvSpPr>
          <p:cNvPr id="5" name="TextBox 4">
            <a:extLst>
              <a:ext uri="{FF2B5EF4-FFF2-40B4-BE49-F238E27FC236}">
                <a16:creationId xmlns:a16="http://schemas.microsoft.com/office/drawing/2014/main" id="{039F4217-C534-B499-DF41-FE7DE3E403E5}"/>
              </a:ext>
            </a:extLst>
          </p:cNvPr>
          <p:cNvSpPr txBox="1"/>
          <p:nvPr/>
        </p:nvSpPr>
        <p:spPr>
          <a:xfrm>
            <a:off x="609599" y="1287742"/>
            <a:ext cx="109727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83446"/>
                </a:solidFill>
                <a:effectLst/>
                <a:uLnTx/>
                <a:uFillTx/>
                <a:latin typeface="Franklin Gothic Book" panose="020B0503020102020204"/>
                <a:ea typeface="+mn-ea"/>
                <a:cs typeface="Calibri" panose="020F0502020204030204" pitchFamily="34" charset="0"/>
              </a:rPr>
              <a:t>Informed by current trends in healthcare, DHA’s evolving innovation lanes of effort are a direct response to the demand signals for innovation and help focus the innovation portfolio.</a:t>
            </a:r>
          </a:p>
        </p:txBody>
      </p:sp>
      <p:sp>
        <p:nvSpPr>
          <p:cNvPr id="112" name="TextBox 111">
            <a:extLst>
              <a:ext uri="{FF2B5EF4-FFF2-40B4-BE49-F238E27FC236}">
                <a16:creationId xmlns:a16="http://schemas.microsoft.com/office/drawing/2014/main" id="{DB11FF85-3EC9-4CDC-C28D-D99938E7FA40}"/>
              </a:ext>
            </a:extLst>
          </p:cNvPr>
          <p:cNvSpPr txBox="1"/>
          <p:nvPr/>
        </p:nvSpPr>
        <p:spPr>
          <a:xfrm>
            <a:off x="6960463" y="2550501"/>
            <a:ext cx="1943272" cy="584775"/>
          </a:xfrm>
          <a:prstGeom prst="rect">
            <a:avLst/>
          </a:prstGeom>
          <a:solidFill>
            <a:schemeClr val="accent4"/>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Franklin Gothic Book" panose="020B0503020102020204"/>
                <a:ea typeface="+mn-ea"/>
                <a:cs typeface="+mn-cs"/>
              </a:rPr>
              <a:t>Demand for Innovation </a:t>
            </a:r>
          </a:p>
        </p:txBody>
      </p:sp>
      <p:sp>
        <p:nvSpPr>
          <p:cNvPr id="113" name="TextBox 112">
            <a:extLst>
              <a:ext uri="{FF2B5EF4-FFF2-40B4-BE49-F238E27FC236}">
                <a16:creationId xmlns:a16="http://schemas.microsoft.com/office/drawing/2014/main" id="{292AC2FE-A72D-C283-D236-DD984F9F81DC}"/>
              </a:ext>
            </a:extLst>
          </p:cNvPr>
          <p:cNvSpPr txBox="1"/>
          <p:nvPr/>
        </p:nvSpPr>
        <p:spPr>
          <a:xfrm>
            <a:off x="6687127" y="5047296"/>
            <a:ext cx="2216608" cy="338554"/>
          </a:xfrm>
          <a:prstGeom prst="rect">
            <a:avLst/>
          </a:prstGeom>
          <a:solidFill>
            <a:schemeClr val="tx2">
              <a:lumMod val="20000"/>
              <a:lumOff val="8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83446"/>
                </a:solidFill>
                <a:effectLst/>
                <a:uLnTx/>
                <a:uFillTx/>
                <a:latin typeface="Franklin Gothic Book" panose="020B0503020102020204"/>
                <a:ea typeface="+mn-ea"/>
                <a:cs typeface="+mn-cs"/>
              </a:rPr>
              <a:t>Technology Application </a:t>
            </a:r>
          </a:p>
        </p:txBody>
      </p:sp>
      <p:sp>
        <p:nvSpPr>
          <p:cNvPr id="115" name="Rectangle 114">
            <a:extLst>
              <a:ext uri="{FF2B5EF4-FFF2-40B4-BE49-F238E27FC236}">
                <a16:creationId xmlns:a16="http://schemas.microsoft.com/office/drawing/2014/main" id="{C0ABF03E-4005-630D-23A4-FD1826A3D54F}"/>
              </a:ext>
            </a:extLst>
          </p:cNvPr>
          <p:cNvSpPr/>
          <p:nvPr/>
        </p:nvSpPr>
        <p:spPr>
          <a:xfrm>
            <a:off x="9098183" y="2498678"/>
            <a:ext cx="2406310" cy="707886"/>
          </a:xfrm>
          <a:prstGeom prst="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16" name="Rectangle 115">
            <a:extLst>
              <a:ext uri="{FF2B5EF4-FFF2-40B4-BE49-F238E27FC236}">
                <a16:creationId xmlns:a16="http://schemas.microsoft.com/office/drawing/2014/main" id="{586892CC-AEED-1416-9B7C-CE8A386D098F}"/>
              </a:ext>
            </a:extLst>
          </p:cNvPr>
          <p:cNvSpPr/>
          <p:nvPr/>
        </p:nvSpPr>
        <p:spPr>
          <a:xfrm>
            <a:off x="9110571" y="5032333"/>
            <a:ext cx="2393922" cy="792480"/>
          </a:xfrm>
          <a:prstGeom prst="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17" name="TextBox 116">
            <a:extLst>
              <a:ext uri="{FF2B5EF4-FFF2-40B4-BE49-F238E27FC236}">
                <a16:creationId xmlns:a16="http://schemas.microsoft.com/office/drawing/2014/main" id="{4C3F1FBB-B265-5594-ED1B-461EB7DB843B}"/>
              </a:ext>
            </a:extLst>
          </p:cNvPr>
          <p:cNvSpPr txBox="1"/>
          <p:nvPr/>
        </p:nvSpPr>
        <p:spPr>
          <a:xfrm>
            <a:off x="9298782" y="2588731"/>
            <a:ext cx="2017500" cy="46166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283446"/>
                </a:solidFill>
                <a:effectLst/>
                <a:uLnTx/>
                <a:uFillTx/>
                <a:latin typeface="ArialMT"/>
                <a:ea typeface="+mn-ea"/>
                <a:cs typeface="+mn-cs"/>
              </a:rPr>
              <a:t> </a:t>
            </a:r>
            <a:r>
              <a:rPr kumimoji="0" lang="en-US" sz="1200" b="0" i="0" u="none" strike="noStrike" kern="1200" cap="none" spc="0" normalizeH="0" baseline="0" noProof="0">
                <a:ln>
                  <a:noFill/>
                </a:ln>
                <a:solidFill>
                  <a:srgbClr val="283446"/>
                </a:solidFill>
                <a:effectLst/>
                <a:uLnTx/>
                <a:uFillTx/>
                <a:latin typeface="Calibri" panose="020F0502020204030204" pitchFamily="34" charset="0"/>
                <a:ea typeface="+mn-ea"/>
                <a:cs typeface="Calibri" panose="020F0502020204030204" pitchFamily="34" charset="0"/>
              </a:rPr>
              <a:t>RESTORE THE WELLBEING OF PERSONNEL </a:t>
            </a:r>
            <a:endParaRPr kumimoji="0" lang="en-US" sz="1200" b="0" i="1"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46" name="TextBox 145">
            <a:extLst>
              <a:ext uri="{FF2B5EF4-FFF2-40B4-BE49-F238E27FC236}">
                <a16:creationId xmlns:a16="http://schemas.microsoft.com/office/drawing/2014/main" id="{09B80693-119E-30AB-B6EE-3CF2E96CA4F9}"/>
              </a:ext>
            </a:extLst>
          </p:cNvPr>
          <p:cNvSpPr txBox="1"/>
          <p:nvPr/>
        </p:nvSpPr>
        <p:spPr>
          <a:xfrm>
            <a:off x="9551541" y="5482508"/>
            <a:ext cx="149212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283446"/>
                </a:solidFill>
                <a:effectLst/>
                <a:uLnTx/>
                <a:uFillTx/>
                <a:latin typeface="Helvetica" pitchFamily="2" charset="0"/>
                <a:ea typeface="+mn-ea"/>
                <a:cs typeface="+mn-cs"/>
              </a:rPr>
              <a:t>‘Burnout and Resilience’ Virtual Reality Training for Clinicians </a:t>
            </a:r>
          </a:p>
        </p:txBody>
      </p:sp>
      <p:sp>
        <p:nvSpPr>
          <p:cNvPr id="157" name="TextBox 156">
            <a:extLst>
              <a:ext uri="{FF2B5EF4-FFF2-40B4-BE49-F238E27FC236}">
                <a16:creationId xmlns:a16="http://schemas.microsoft.com/office/drawing/2014/main" id="{A3F71826-A66A-DAAC-BA9C-616A99027923}"/>
              </a:ext>
            </a:extLst>
          </p:cNvPr>
          <p:cNvSpPr txBox="1"/>
          <p:nvPr/>
        </p:nvSpPr>
        <p:spPr>
          <a:xfrm>
            <a:off x="6960463" y="2001133"/>
            <a:ext cx="47365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Matching Innovation Demand to the Right Technology Lane of Effort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283446"/>
                </a:solidFill>
                <a:effectLst/>
                <a:uLnTx/>
                <a:uFillTx/>
                <a:latin typeface="Franklin Gothic Book" panose="020B0503020102020204"/>
                <a:ea typeface="+mn-ea"/>
                <a:cs typeface="+mn-cs"/>
              </a:rPr>
              <a:t>(Illustrative Scenario)</a:t>
            </a:r>
            <a:endParaRPr kumimoji="0" lang="en-US" sz="1200" b="0" i="1" u="none" strike="noStrike" kern="1200" cap="none" spc="0" normalizeH="0" baseline="0" noProof="0">
              <a:ln>
                <a:noFill/>
              </a:ln>
              <a:solidFill>
                <a:srgbClr val="283446"/>
              </a:solidFill>
              <a:effectLst/>
              <a:highlight>
                <a:srgbClr val="00FFFF"/>
              </a:highlight>
              <a:uLnTx/>
              <a:uFillTx/>
              <a:latin typeface="Franklin Gothic Book" panose="020B0503020102020204"/>
              <a:ea typeface="+mn-ea"/>
              <a:cs typeface="+mn-cs"/>
            </a:endParaRPr>
          </a:p>
        </p:txBody>
      </p:sp>
      <p:sp>
        <p:nvSpPr>
          <p:cNvPr id="158" name="TextBox 157">
            <a:extLst>
              <a:ext uri="{FF2B5EF4-FFF2-40B4-BE49-F238E27FC236}">
                <a16:creationId xmlns:a16="http://schemas.microsoft.com/office/drawing/2014/main" id="{0713C0B8-C9DC-72CC-F410-07C04124179C}"/>
              </a:ext>
            </a:extLst>
          </p:cNvPr>
          <p:cNvSpPr txBox="1"/>
          <p:nvPr/>
        </p:nvSpPr>
        <p:spPr>
          <a:xfrm>
            <a:off x="6897948" y="3122709"/>
            <a:ext cx="2053080"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283446"/>
                </a:solidFill>
                <a:effectLst/>
                <a:uLnTx/>
                <a:uFillTx/>
                <a:latin typeface="Franklin Gothic Book" panose="020B0503020102020204"/>
                <a:ea typeface="+mn-ea"/>
                <a:cs typeface="+mn-cs"/>
              </a:rPr>
              <a:t>What challenges is the organization focused on? How can innovation enable increase outcomes?</a:t>
            </a:r>
          </a:p>
        </p:txBody>
      </p:sp>
      <p:sp>
        <p:nvSpPr>
          <p:cNvPr id="159" name="TextBox 158">
            <a:extLst>
              <a:ext uri="{FF2B5EF4-FFF2-40B4-BE49-F238E27FC236}">
                <a16:creationId xmlns:a16="http://schemas.microsoft.com/office/drawing/2014/main" id="{2FE23680-26D2-22DE-7360-6B6AD804BF8D}"/>
              </a:ext>
            </a:extLst>
          </p:cNvPr>
          <p:cNvSpPr txBox="1"/>
          <p:nvPr/>
        </p:nvSpPr>
        <p:spPr>
          <a:xfrm>
            <a:off x="6960463" y="5613523"/>
            <a:ext cx="1943272" cy="507831"/>
          </a:xfrm>
          <a:prstGeom prst="rect">
            <a:avLst/>
          </a:prstGeom>
          <a:noFill/>
        </p:spPr>
        <p:txBody>
          <a:bodyPr wrap="square" rtlCol="0">
            <a:spAutoFit/>
          </a:bodyPr>
          <a:lstStyle>
            <a:defPPr>
              <a:defRPr lang="en-US"/>
            </a:defPPr>
            <a:lvl1pPr>
              <a:defRPr sz="800"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283446"/>
                </a:solidFill>
                <a:effectLst/>
                <a:uLnTx/>
                <a:uFillTx/>
                <a:latin typeface="Franklin Gothic Book" panose="020B0503020102020204"/>
                <a:ea typeface="+mn-ea"/>
                <a:cs typeface="+mn-cs"/>
              </a:rPr>
              <a:t>How are emerging technologies being applied to address this challenge? </a:t>
            </a:r>
          </a:p>
        </p:txBody>
      </p:sp>
      <p:grpSp>
        <p:nvGrpSpPr>
          <p:cNvPr id="31" name="Group 30">
            <a:extLst>
              <a:ext uri="{FF2B5EF4-FFF2-40B4-BE49-F238E27FC236}">
                <a16:creationId xmlns:a16="http://schemas.microsoft.com/office/drawing/2014/main" id="{2666E742-F4B7-B7EA-3329-79F053871C7E}"/>
              </a:ext>
            </a:extLst>
          </p:cNvPr>
          <p:cNvGrpSpPr/>
          <p:nvPr/>
        </p:nvGrpSpPr>
        <p:grpSpPr>
          <a:xfrm>
            <a:off x="572714" y="4181895"/>
            <a:ext cx="1144769" cy="854245"/>
            <a:chOff x="2183776" y="2504997"/>
            <a:chExt cx="1144769" cy="854245"/>
          </a:xfrm>
        </p:grpSpPr>
        <p:sp>
          <p:nvSpPr>
            <p:cNvPr id="164" name="TextBox 163">
              <a:extLst>
                <a:ext uri="{FF2B5EF4-FFF2-40B4-BE49-F238E27FC236}">
                  <a16:creationId xmlns:a16="http://schemas.microsoft.com/office/drawing/2014/main" id="{0101F3F8-B388-2E9E-D042-6BA03BA1FBC4}"/>
                </a:ext>
              </a:extLst>
            </p:cNvPr>
            <p:cNvSpPr txBox="1"/>
            <p:nvPr/>
          </p:nvSpPr>
          <p:spPr>
            <a:xfrm>
              <a:off x="2183776" y="3020688"/>
              <a:ext cx="1144769" cy="338554"/>
            </a:xfrm>
            <a:prstGeom prst="rect">
              <a:avLst/>
            </a:prstGeom>
            <a:noFill/>
          </p:spPr>
          <p:txBody>
            <a:bodyPr wrap="square" rtlCol="0">
              <a:spAutoFit/>
            </a:bodyPr>
            <a:lstStyle>
              <a:defPPr>
                <a:defRPr lang="en-US"/>
              </a:defPPr>
              <a:lvl1pP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283446"/>
                  </a:solidFill>
                  <a:effectLst/>
                  <a:uLnTx/>
                  <a:uFillTx/>
                  <a:latin typeface="Franklin Gothic Book" panose="020B0503020102020204"/>
                  <a:ea typeface="+mn-ea"/>
                  <a:cs typeface="+mn-cs"/>
                </a:rPr>
                <a:t>Immersive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283446"/>
                  </a:solidFill>
                  <a:effectLst/>
                  <a:uLnTx/>
                  <a:uFillTx/>
                  <a:latin typeface="Franklin Gothic Book" panose="020B0503020102020204"/>
                  <a:ea typeface="+mn-ea"/>
                  <a:cs typeface="+mn-cs"/>
                </a:rPr>
                <a:t> Technology </a:t>
              </a:r>
            </a:p>
          </p:txBody>
        </p:sp>
        <p:pic>
          <p:nvPicPr>
            <p:cNvPr id="167" name="Graphic 166" descr="Virtual Reality headset outline">
              <a:extLst>
                <a:ext uri="{FF2B5EF4-FFF2-40B4-BE49-F238E27FC236}">
                  <a16:creationId xmlns:a16="http://schemas.microsoft.com/office/drawing/2014/main" id="{0AE1785B-472D-830A-F1A5-F5298EB5979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60903" y="2504997"/>
              <a:ext cx="590517" cy="684968"/>
            </a:xfrm>
            <a:prstGeom prst="rect">
              <a:avLst/>
            </a:prstGeom>
          </p:spPr>
        </p:pic>
      </p:grpSp>
      <p:grpSp>
        <p:nvGrpSpPr>
          <p:cNvPr id="37" name="Group 36">
            <a:extLst>
              <a:ext uri="{FF2B5EF4-FFF2-40B4-BE49-F238E27FC236}">
                <a16:creationId xmlns:a16="http://schemas.microsoft.com/office/drawing/2014/main" id="{11E3725F-B06F-FB0C-20EC-5C21C8A98CD5}"/>
              </a:ext>
            </a:extLst>
          </p:cNvPr>
          <p:cNvGrpSpPr/>
          <p:nvPr/>
        </p:nvGrpSpPr>
        <p:grpSpPr>
          <a:xfrm>
            <a:off x="676985" y="3413221"/>
            <a:ext cx="913015" cy="724280"/>
            <a:chOff x="491689" y="2682648"/>
            <a:chExt cx="913015" cy="724280"/>
          </a:xfrm>
        </p:grpSpPr>
        <p:sp>
          <p:nvSpPr>
            <p:cNvPr id="162" name="TextBox 161">
              <a:extLst>
                <a:ext uri="{FF2B5EF4-FFF2-40B4-BE49-F238E27FC236}">
                  <a16:creationId xmlns:a16="http://schemas.microsoft.com/office/drawing/2014/main" id="{A8805379-9B7B-7756-6669-35AA9DFCF3B4}"/>
                </a:ext>
              </a:extLst>
            </p:cNvPr>
            <p:cNvSpPr txBox="1"/>
            <p:nvPr/>
          </p:nvSpPr>
          <p:spPr>
            <a:xfrm>
              <a:off x="491689" y="3191484"/>
              <a:ext cx="9130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283446"/>
                  </a:solidFill>
                  <a:effectLst/>
                  <a:uLnTx/>
                  <a:uFillTx/>
                  <a:latin typeface="Franklin Gothic Book" panose="020B0503020102020204"/>
                  <a:ea typeface="+mn-ea"/>
                  <a:cs typeface="+mn-cs"/>
                </a:rPr>
                <a:t>Digital Health</a:t>
              </a:r>
            </a:p>
          </p:txBody>
        </p:sp>
        <p:grpSp>
          <p:nvGrpSpPr>
            <p:cNvPr id="173" name="Group 172">
              <a:extLst>
                <a:ext uri="{FF2B5EF4-FFF2-40B4-BE49-F238E27FC236}">
                  <a16:creationId xmlns:a16="http://schemas.microsoft.com/office/drawing/2014/main" id="{1B7C752B-3804-133C-52BD-F371976E9208}"/>
                </a:ext>
              </a:extLst>
            </p:cNvPr>
            <p:cNvGrpSpPr/>
            <p:nvPr/>
          </p:nvGrpSpPr>
          <p:grpSpPr>
            <a:xfrm>
              <a:off x="767725" y="2682648"/>
              <a:ext cx="403026" cy="464834"/>
              <a:chOff x="3378649" y="1347279"/>
              <a:chExt cx="390547" cy="413928"/>
            </a:xfrm>
            <a:solidFill>
              <a:srgbClr val="000000"/>
            </a:solidFill>
          </p:grpSpPr>
          <p:sp>
            <p:nvSpPr>
              <p:cNvPr id="174" name="Freeform 173">
                <a:extLst>
                  <a:ext uri="{FF2B5EF4-FFF2-40B4-BE49-F238E27FC236}">
                    <a16:creationId xmlns:a16="http://schemas.microsoft.com/office/drawing/2014/main" id="{8A57F7B9-4E86-1F1C-2F7D-8968EB489096}"/>
                  </a:ext>
                </a:extLst>
              </p:cNvPr>
              <p:cNvSpPr/>
              <p:nvPr/>
            </p:nvSpPr>
            <p:spPr>
              <a:xfrm>
                <a:off x="3457292" y="1463381"/>
                <a:ext cx="229058" cy="194273"/>
              </a:xfrm>
              <a:custGeom>
                <a:avLst/>
                <a:gdLst>
                  <a:gd name="connsiteX0" fmla="*/ 7998 w 229058"/>
                  <a:gd name="connsiteY0" fmla="*/ 126188 h 194273"/>
                  <a:gd name="connsiteX1" fmla="*/ 56935 w 229058"/>
                  <a:gd name="connsiteY1" fmla="*/ 126188 h 194273"/>
                  <a:gd name="connsiteX2" fmla="*/ 64742 w 229058"/>
                  <a:gd name="connsiteY2" fmla="*/ 119532 h 194273"/>
                  <a:gd name="connsiteX3" fmla="*/ 70931 w 229058"/>
                  <a:gd name="connsiteY3" fmla="*/ 83207 h 194273"/>
                  <a:gd name="connsiteX4" fmla="*/ 81689 w 229058"/>
                  <a:gd name="connsiteY4" fmla="*/ 120483 h 194273"/>
                  <a:gd name="connsiteX5" fmla="*/ 89401 w 229058"/>
                  <a:gd name="connsiteY5" fmla="*/ 126188 h 194273"/>
                  <a:gd name="connsiteX6" fmla="*/ 103587 w 229058"/>
                  <a:gd name="connsiteY6" fmla="*/ 126188 h 194273"/>
                  <a:gd name="connsiteX7" fmla="*/ 116821 w 229058"/>
                  <a:gd name="connsiteY7" fmla="*/ 154715 h 194273"/>
                  <a:gd name="connsiteX8" fmla="*/ 124057 w 229058"/>
                  <a:gd name="connsiteY8" fmla="*/ 159375 h 194273"/>
                  <a:gd name="connsiteX9" fmla="*/ 124057 w 229058"/>
                  <a:gd name="connsiteY9" fmla="*/ 159375 h 194273"/>
                  <a:gd name="connsiteX10" fmla="*/ 131293 w 229058"/>
                  <a:gd name="connsiteY10" fmla="*/ 154240 h 194273"/>
                  <a:gd name="connsiteX11" fmla="*/ 143385 w 229058"/>
                  <a:gd name="connsiteY11" fmla="*/ 124667 h 194273"/>
                  <a:gd name="connsiteX12" fmla="*/ 154810 w 229058"/>
                  <a:gd name="connsiteY12" fmla="*/ 97091 h 194273"/>
                  <a:gd name="connsiteX13" fmla="*/ 163569 w 229058"/>
                  <a:gd name="connsiteY13" fmla="*/ 120578 h 194273"/>
                  <a:gd name="connsiteX14" fmla="*/ 171091 w 229058"/>
                  <a:gd name="connsiteY14" fmla="*/ 125808 h 194273"/>
                  <a:gd name="connsiteX15" fmla="*/ 177089 w 229058"/>
                  <a:gd name="connsiteY15" fmla="*/ 125808 h 194273"/>
                  <a:gd name="connsiteX16" fmla="*/ 117964 w 229058"/>
                  <a:gd name="connsiteY16" fmla="*/ 175921 h 194273"/>
                  <a:gd name="connsiteX17" fmla="*/ 116441 w 229058"/>
                  <a:gd name="connsiteY17" fmla="*/ 177062 h 194273"/>
                  <a:gd name="connsiteX18" fmla="*/ 114251 w 229058"/>
                  <a:gd name="connsiteY18" fmla="*/ 175540 h 194273"/>
                  <a:gd name="connsiteX19" fmla="*/ 71502 w 229058"/>
                  <a:gd name="connsiteY19" fmla="*/ 141498 h 194273"/>
                  <a:gd name="connsiteX20" fmla="*/ 60220 w 229058"/>
                  <a:gd name="connsiteY20" fmla="*/ 140756 h 194273"/>
                  <a:gd name="connsiteX21" fmla="*/ 59477 w 229058"/>
                  <a:gd name="connsiteY21" fmla="*/ 152034 h 194273"/>
                  <a:gd name="connsiteX22" fmla="*/ 60743 w 229058"/>
                  <a:gd name="connsiteY22" fmla="*/ 153194 h 194273"/>
                  <a:gd name="connsiteX23" fmla="*/ 105111 w 229058"/>
                  <a:gd name="connsiteY23" fmla="*/ 188663 h 194273"/>
                  <a:gd name="connsiteX24" fmla="*/ 108062 w 229058"/>
                  <a:gd name="connsiteY24" fmla="*/ 190755 h 194273"/>
                  <a:gd name="connsiteX25" fmla="*/ 116345 w 229058"/>
                  <a:gd name="connsiteY25" fmla="*/ 194273 h 194273"/>
                  <a:gd name="connsiteX26" fmla="*/ 124724 w 229058"/>
                  <a:gd name="connsiteY26" fmla="*/ 190755 h 194273"/>
                  <a:gd name="connsiteX27" fmla="*/ 127009 w 229058"/>
                  <a:gd name="connsiteY27" fmla="*/ 189138 h 194273"/>
                  <a:gd name="connsiteX28" fmla="*/ 228787 w 229058"/>
                  <a:gd name="connsiteY28" fmla="*/ 65521 h 194273"/>
                  <a:gd name="connsiteX29" fmla="*/ 211269 w 229058"/>
                  <a:gd name="connsiteY29" fmla="*/ 19021 h 194273"/>
                  <a:gd name="connsiteX30" fmla="*/ 164236 w 229058"/>
                  <a:gd name="connsiteY30" fmla="*/ 3 h 194273"/>
                  <a:gd name="connsiteX31" fmla="*/ 116631 w 229058"/>
                  <a:gd name="connsiteY31" fmla="*/ 23015 h 194273"/>
                  <a:gd name="connsiteX32" fmla="*/ 69027 w 229058"/>
                  <a:gd name="connsiteY32" fmla="*/ 3 h 194273"/>
                  <a:gd name="connsiteX33" fmla="*/ 21993 w 229058"/>
                  <a:gd name="connsiteY33" fmla="*/ 19021 h 194273"/>
                  <a:gd name="connsiteX34" fmla="*/ 11330 w 229058"/>
                  <a:gd name="connsiteY34" fmla="*/ 90244 h 194273"/>
                  <a:gd name="connsiteX35" fmla="*/ 21536 w 229058"/>
                  <a:gd name="connsiteY35" fmla="*/ 94447 h 194273"/>
                  <a:gd name="connsiteX36" fmla="*/ 21803 w 229058"/>
                  <a:gd name="connsiteY36" fmla="*/ 94333 h 194273"/>
                  <a:gd name="connsiteX37" fmla="*/ 25906 w 229058"/>
                  <a:gd name="connsiteY37" fmla="*/ 83806 h 194273"/>
                  <a:gd name="connsiteX38" fmla="*/ 25897 w 229058"/>
                  <a:gd name="connsiteY38" fmla="*/ 83778 h 194273"/>
                  <a:gd name="connsiteX39" fmla="*/ 33323 w 229058"/>
                  <a:gd name="connsiteY39" fmla="*/ 30337 h 194273"/>
                  <a:gd name="connsiteX40" fmla="*/ 69027 w 229058"/>
                  <a:gd name="connsiteY40" fmla="*/ 15598 h 194273"/>
                  <a:gd name="connsiteX41" fmla="*/ 105968 w 229058"/>
                  <a:gd name="connsiteY41" fmla="*/ 40892 h 194273"/>
                  <a:gd name="connsiteX42" fmla="*/ 111109 w 229058"/>
                  <a:gd name="connsiteY42" fmla="*/ 53444 h 194273"/>
                  <a:gd name="connsiteX43" fmla="*/ 116821 w 229058"/>
                  <a:gd name="connsiteY43" fmla="*/ 55821 h 194273"/>
                  <a:gd name="connsiteX44" fmla="*/ 122439 w 229058"/>
                  <a:gd name="connsiteY44" fmla="*/ 53444 h 194273"/>
                  <a:gd name="connsiteX45" fmla="*/ 127675 w 229058"/>
                  <a:gd name="connsiteY45" fmla="*/ 40892 h 194273"/>
                  <a:gd name="connsiteX46" fmla="*/ 164617 w 229058"/>
                  <a:gd name="connsiteY46" fmla="*/ 15598 h 194273"/>
                  <a:gd name="connsiteX47" fmla="*/ 200320 w 229058"/>
                  <a:gd name="connsiteY47" fmla="*/ 30337 h 194273"/>
                  <a:gd name="connsiteX48" fmla="*/ 213173 w 229058"/>
                  <a:gd name="connsiteY48" fmla="*/ 63999 h 194273"/>
                  <a:gd name="connsiteX49" fmla="*/ 191370 w 229058"/>
                  <a:gd name="connsiteY49" fmla="*/ 110118 h 194273"/>
                  <a:gd name="connsiteX50" fmla="*/ 176994 w 229058"/>
                  <a:gd name="connsiteY50" fmla="*/ 110118 h 194273"/>
                  <a:gd name="connsiteX51" fmla="*/ 162331 w 229058"/>
                  <a:gd name="connsiteY51" fmla="*/ 70560 h 194273"/>
                  <a:gd name="connsiteX52" fmla="*/ 154524 w 229058"/>
                  <a:gd name="connsiteY52" fmla="*/ 65330 h 194273"/>
                  <a:gd name="connsiteX53" fmla="*/ 147098 w 229058"/>
                  <a:gd name="connsiteY53" fmla="*/ 71036 h 194273"/>
                  <a:gd name="connsiteX54" fmla="*/ 129103 w 229058"/>
                  <a:gd name="connsiteY54" fmla="*/ 118581 h 194273"/>
                  <a:gd name="connsiteX55" fmla="*/ 123676 w 229058"/>
                  <a:gd name="connsiteY55" fmla="*/ 131228 h 194273"/>
                  <a:gd name="connsiteX56" fmla="*/ 116155 w 229058"/>
                  <a:gd name="connsiteY56" fmla="*/ 114682 h 194273"/>
                  <a:gd name="connsiteX57" fmla="*/ 108919 w 229058"/>
                  <a:gd name="connsiteY57" fmla="*/ 110023 h 194273"/>
                  <a:gd name="connsiteX58" fmla="*/ 95495 w 229058"/>
                  <a:gd name="connsiteY58" fmla="*/ 110023 h 194273"/>
                  <a:gd name="connsiteX59" fmla="*/ 76453 w 229058"/>
                  <a:gd name="connsiteY59" fmla="*/ 44886 h 194273"/>
                  <a:gd name="connsiteX60" fmla="*/ 66456 w 229058"/>
                  <a:gd name="connsiteY60" fmla="*/ 39598 h 194273"/>
                  <a:gd name="connsiteX61" fmla="*/ 60934 w 229058"/>
                  <a:gd name="connsiteY61" fmla="*/ 45837 h 194273"/>
                  <a:gd name="connsiteX62" fmla="*/ 50080 w 229058"/>
                  <a:gd name="connsiteY62" fmla="*/ 110023 h 194273"/>
                  <a:gd name="connsiteX63" fmla="*/ 7998 w 229058"/>
                  <a:gd name="connsiteY63" fmla="*/ 110023 h 194273"/>
                  <a:gd name="connsiteX64" fmla="*/ 0 w 229058"/>
                  <a:gd name="connsiteY64" fmla="*/ 118011 h 194273"/>
                  <a:gd name="connsiteX65" fmla="*/ 7998 w 229058"/>
                  <a:gd name="connsiteY65" fmla="*/ 125998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29058" h="194273">
                    <a:moveTo>
                      <a:pt x="7998" y="126188"/>
                    </a:moveTo>
                    <a:lnTo>
                      <a:pt x="56935" y="126188"/>
                    </a:lnTo>
                    <a:cubicBezTo>
                      <a:pt x="60820" y="126188"/>
                      <a:pt x="64133" y="123364"/>
                      <a:pt x="64742" y="119532"/>
                    </a:cubicBezTo>
                    <a:lnTo>
                      <a:pt x="70931" y="83207"/>
                    </a:lnTo>
                    <a:lnTo>
                      <a:pt x="81689" y="120483"/>
                    </a:lnTo>
                    <a:cubicBezTo>
                      <a:pt x="82756" y="123849"/>
                      <a:pt x="85869" y="126150"/>
                      <a:pt x="89401" y="126188"/>
                    </a:cubicBezTo>
                    <a:lnTo>
                      <a:pt x="103587" y="126188"/>
                    </a:lnTo>
                    <a:lnTo>
                      <a:pt x="116821" y="154715"/>
                    </a:lnTo>
                    <a:cubicBezTo>
                      <a:pt x="118116" y="157540"/>
                      <a:pt x="120944" y="159365"/>
                      <a:pt x="124057" y="159375"/>
                    </a:cubicBezTo>
                    <a:lnTo>
                      <a:pt x="124057" y="159375"/>
                    </a:lnTo>
                    <a:cubicBezTo>
                      <a:pt x="127294" y="159308"/>
                      <a:pt x="130160" y="157273"/>
                      <a:pt x="131293" y="154240"/>
                    </a:cubicBezTo>
                    <a:cubicBezTo>
                      <a:pt x="135387" y="143305"/>
                      <a:pt x="139481" y="133891"/>
                      <a:pt x="143385" y="124667"/>
                    </a:cubicBezTo>
                    <a:cubicBezTo>
                      <a:pt x="147288" y="115443"/>
                      <a:pt x="151192" y="106790"/>
                      <a:pt x="154810" y="97091"/>
                    </a:cubicBezTo>
                    <a:lnTo>
                      <a:pt x="163569" y="120578"/>
                    </a:lnTo>
                    <a:cubicBezTo>
                      <a:pt x="164731" y="123726"/>
                      <a:pt x="167730" y="125817"/>
                      <a:pt x="171091" y="125808"/>
                    </a:cubicBezTo>
                    <a:lnTo>
                      <a:pt x="177089" y="125808"/>
                    </a:lnTo>
                    <a:cubicBezTo>
                      <a:pt x="159075" y="144408"/>
                      <a:pt x="139272" y="161201"/>
                      <a:pt x="117964" y="175921"/>
                    </a:cubicBezTo>
                    <a:lnTo>
                      <a:pt x="116441" y="177062"/>
                    </a:lnTo>
                    <a:lnTo>
                      <a:pt x="114251" y="175540"/>
                    </a:lnTo>
                    <a:cubicBezTo>
                      <a:pt x="99274" y="165137"/>
                      <a:pt x="84993" y="153765"/>
                      <a:pt x="71502" y="141498"/>
                    </a:cubicBezTo>
                    <a:cubicBezTo>
                      <a:pt x="68589" y="138179"/>
                      <a:pt x="63533" y="137856"/>
                      <a:pt x="60220" y="140756"/>
                    </a:cubicBezTo>
                    <a:cubicBezTo>
                      <a:pt x="56897" y="143666"/>
                      <a:pt x="56564" y="148715"/>
                      <a:pt x="59477" y="152034"/>
                    </a:cubicBezTo>
                    <a:cubicBezTo>
                      <a:pt x="59858" y="152462"/>
                      <a:pt x="60277" y="152852"/>
                      <a:pt x="60743" y="153194"/>
                    </a:cubicBezTo>
                    <a:cubicBezTo>
                      <a:pt x="74748" y="165965"/>
                      <a:pt x="89573" y="177813"/>
                      <a:pt x="105111" y="188663"/>
                    </a:cubicBezTo>
                    <a:lnTo>
                      <a:pt x="108062" y="190755"/>
                    </a:lnTo>
                    <a:cubicBezTo>
                      <a:pt x="110357" y="192809"/>
                      <a:pt x="113270" y="194054"/>
                      <a:pt x="116345" y="194273"/>
                    </a:cubicBezTo>
                    <a:cubicBezTo>
                      <a:pt x="119440" y="194026"/>
                      <a:pt x="122382" y="192790"/>
                      <a:pt x="124724" y="190755"/>
                    </a:cubicBezTo>
                    <a:lnTo>
                      <a:pt x="127009" y="189138"/>
                    </a:lnTo>
                    <a:cubicBezTo>
                      <a:pt x="143099" y="178108"/>
                      <a:pt x="223646" y="120388"/>
                      <a:pt x="228787" y="65521"/>
                    </a:cubicBezTo>
                    <a:cubicBezTo>
                      <a:pt x="230501" y="48145"/>
                      <a:pt x="224027" y="30962"/>
                      <a:pt x="211269" y="19021"/>
                    </a:cubicBezTo>
                    <a:cubicBezTo>
                      <a:pt x="198749" y="6682"/>
                      <a:pt x="181821" y="-162"/>
                      <a:pt x="164236" y="3"/>
                    </a:cubicBezTo>
                    <a:cubicBezTo>
                      <a:pt x="134340" y="3"/>
                      <a:pt x="122058" y="11604"/>
                      <a:pt x="116631" y="23015"/>
                    </a:cubicBezTo>
                    <a:cubicBezTo>
                      <a:pt x="111014" y="11604"/>
                      <a:pt x="98732" y="3"/>
                      <a:pt x="69027" y="3"/>
                    </a:cubicBezTo>
                    <a:cubicBezTo>
                      <a:pt x="51441" y="-173"/>
                      <a:pt x="34504" y="6674"/>
                      <a:pt x="21993" y="19021"/>
                    </a:cubicBezTo>
                    <a:cubicBezTo>
                      <a:pt x="2951" y="38039"/>
                      <a:pt x="-857" y="62763"/>
                      <a:pt x="11330" y="90244"/>
                    </a:cubicBezTo>
                    <a:cubicBezTo>
                      <a:pt x="12986" y="94219"/>
                      <a:pt x="17556" y="96102"/>
                      <a:pt x="21536" y="94447"/>
                    </a:cubicBezTo>
                    <a:cubicBezTo>
                      <a:pt x="21622" y="94409"/>
                      <a:pt x="21717" y="94371"/>
                      <a:pt x="21803" y="94333"/>
                    </a:cubicBezTo>
                    <a:cubicBezTo>
                      <a:pt x="25849" y="92555"/>
                      <a:pt x="27687" y="87848"/>
                      <a:pt x="25906" y="83806"/>
                    </a:cubicBezTo>
                    <a:cubicBezTo>
                      <a:pt x="25906" y="83797"/>
                      <a:pt x="25897" y="83787"/>
                      <a:pt x="25897" y="83778"/>
                    </a:cubicBezTo>
                    <a:cubicBezTo>
                      <a:pt x="16376" y="62288"/>
                      <a:pt x="18756" y="44791"/>
                      <a:pt x="33323" y="30337"/>
                    </a:cubicBezTo>
                    <a:cubicBezTo>
                      <a:pt x="42768" y="20853"/>
                      <a:pt x="55631" y="15544"/>
                      <a:pt x="69027" y="15598"/>
                    </a:cubicBezTo>
                    <a:cubicBezTo>
                      <a:pt x="100445" y="15598"/>
                      <a:pt x="103397" y="29006"/>
                      <a:pt x="105968" y="40892"/>
                    </a:cubicBezTo>
                    <a:cubicBezTo>
                      <a:pt x="106406" y="45492"/>
                      <a:pt x="108195" y="49859"/>
                      <a:pt x="111109" y="53444"/>
                    </a:cubicBezTo>
                    <a:cubicBezTo>
                      <a:pt x="112632" y="54952"/>
                      <a:pt x="114679" y="55806"/>
                      <a:pt x="116821" y="55821"/>
                    </a:cubicBezTo>
                    <a:cubicBezTo>
                      <a:pt x="118935" y="55822"/>
                      <a:pt x="120963" y="54965"/>
                      <a:pt x="122439" y="53444"/>
                    </a:cubicBezTo>
                    <a:cubicBezTo>
                      <a:pt x="125381" y="49868"/>
                      <a:pt x="127209" y="45500"/>
                      <a:pt x="127675" y="40892"/>
                    </a:cubicBezTo>
                    <a:cubicBezTo>
                      <a:pt x="130246" y="29006"/>
                      <a:pt x="133197" y="15598"/>
                      <a:pt x="164617" y="15598"/>
                    </a:cubicBezTo>
                    <a:cubicBezTo>
                      <a:pt x="178012" y="15566"/>
                      <a:pt x="190856" y="20871"/>
                      <a:pt x="200320" y="30337"/>
                    </a:cubicBezTo>
                    <a:cubicBezTo>
                      <a:pt x="209717" y="38881"/>
                      <a:pt x="214487" y="51376"/>
                      <a:pt x="213173" y="63999"/>
                    </a:cubicBezTo>
                    <a:cubicBezTo>
                      <a:pt x="210364" y="81106"/>
                      <a:pt x="202805" y="97081"/>
                      <a:pt x="191370" y="110118"/>
                    </a:cubicBezTo>
                    <a:lnTo>
                      <a:pt x="176994" y="110118"/>
                    </a:lnTo>
                    <a:lnTo>
                      <a:pt x="162331" y="70560"/>
                    </a:lnTo>
                    <a:cubicBezTo>
                      <a:pt x="161160" y="67292"/>
                      <a:pt x="157999" y="65170"/>
                      <a:pt x="154524" y="65330"/>
                    </a:cubicBezTo>
                    <a:cubicBezTo>
                      <a:pt x="151106" y="65517"/>
                      <a:pt x="148155" y="67784"/>
                      <a:pt x="147098" y="71036"/>
                    </a:cubicBezTo>
                    <a:cubicBezTo>
                      <a:pt x="142166" y="87268"/>
                      <a:pt x="136158" y="103148"/>
                      <a:pt x="129103" y="118581"/>
                    </a:cubicBezTo>
                    <a:cubicBezTo>
                      <a:pt x="127294" y="122670"/>
                      <a:pt x="125485" y="126854"/>
                      <a:pt x="123676" y="131228"/>
                    </a:cubicBezTo>
                    <a:lnTo>
                      <a:pt x="116155" y="114682"/>
                    </a:lnTo>
                    <a:cubicBezTo>
                      <a:pt x="114860" y="111858"/>
                      <a:pt x="112032" y="110032"/>
                      <a:pt x="108919" y="110023"/>
                    </a:cubicBezTo>
                    <a:lnTo>
                      <a:pt x="95495" y="110023"/>
                    </a:lnTo>
                    <a:lnTo>
                      <a:pt x="76453" y="44886"/>
                    </a:lnTo>
                    <a:cubicBezTo>
                      <a:pt x="75158" y="40670"/>
                      <a:pt x="70683" y="38302"/>
                      <a:pt x="66456" y="39598"/>
                    </a:cubicBezTo>
                    <a:cubicBezTo>
                      <a:pt x="63590" y="40478"/>
                      <a:pt x="61457" y="42887"/>
                      <a:pt x="60934" y="45837"/>
                    </a:cubicBezTo>
                    <a:lnTo>
                      <a:pt x="50080" y="110023"/>
                    </a:lnTo>
                    <a:lnTo>
                      <a:pt x="7998" y="110023"/>
                    </a:lnTo>
                    <a:cubicBezTo>
                      <a:pt x="3580" y="110023"/>
                      <a:pt x="0" y="113598"/>
                      <a:pt x="0" y="118011"/>
                    </a:cubicBezTo>
                    <a:cubicBezTo>
                      <a:pt x="0" y="122423"/>
                      <a:pt x="3580" y="125998"/>
                      <a:pt x="7998" y="125998"/>
                    </a:cubicBezTo>
                    <a:close/>
                  </a:path>
                </a:pathLst>
              </a:custGeom>
              <a:grp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75" name="Freeform 174">
                <a:extLst>
                  <a:ext uri="{FF2B5EF4-FFF2-40B4-BE49-F238E27FC236}">
                    <a16:creationId xmlns:a16="http://schemas.microsoft.com/office/drawing/2014/main" id="{B38EE720-1179-830B-0B75-23E8B74C42BB}"/>
                  </a:ext>
                </a:extLst>
              </p:cNvPr>
              <p:cNvSpPr/>
              <p:nvPr/>
            </p:nvSpPr>
            <p:spPr>
              <a:xfrm>
                <a:off x="3378649" y="1347279"/>
                <a:ext cx="390547" cy="413928"/>
              </a:xfrm>
              <a:custGeom>
                <a:avLst/>
                <a:gdLst>
                  <a:gd name="connsiteX0" fmla="*/ 14853 w 390547"/>
                  <a:gd name="connsiteY0" fmla="*/ 313418 h 413928"/>
                  <a:gd name="connsiteX1" fmla="*/ 36846 w 390547"/>
                  <a:gd name="connsiteY1" fmla="*/ 313418 h 413928"/>
                  <a:gd name="connsiteX2" fmla="*/ 36846 w 390547"/>
                  <a:gd name="connsiteY2" fmla="*/ 328062 h 413928"/>
                  <a:gd name="connsiteX3" fmla="*/ 73978 w 390547"/>
                  <a:gd name="connsiteY3" fmla="*/ 365052 h 413928"/>
                  <a:gd name="connsiteX4" fmla="*/ 82641 w 390547"/>
                  <a:gd name="connsiteY4" fmla="*/ 365052 h 413928"/>
                  <a:gd name="connsiteX5" fmla="*/ 87783 w 390547"/>
                  <a:gd name="connsiteY5" fmla="*/ 393579 h 413928"/>
                  <a:gd name="connsiteX6" fmla="*/ 109300 w 390547"/>
                  <a:gd name="connsiteY6" fmla="*/ 413929 h 413928"/>
                  <a:gd name="connsiteX7" fmla="*/ 281152 w 390547"/>
                  <a:gd name="connsiteY7" fmla="*/ 413929 h 413928"/>
                  <a:gd name="connsiteX8" fmla="*/ 302765 w 390547"/>
                  <a:gd name="connsiteY8" fmla="*/ 393674 h 413928"/>
                  <a:gd name="connsiteX9" fmla="*/ 308001 w 390547"/>
                  <a:gd name="connsiteY9" fmla="*/ 365147 h 413928"/>
                  <a:gd name="connsiteX10" fmla="*/ 316570 w 390547"/>
                  <a:gd name="connsiteY10" fmla="*/ 365147 h 413928"/>
                  <a:gd name="connsiteX11" fmla="*/ 353607 w 390547"/>
                  <a:gd name="connsiteY11" fmla="*/ 328157 h 413928"/>
                  <a:gd name="connsiteX12" fmla="*/ 353607 w 390547"/>
                  <a:gd name="connsiteY12" fmla="*/ 313513 h 413928"/>
                  <a:gd name="connsiteX13" fmla="*/ 375695 w 390547"/>
                  <a:gd name="connsiteY13" fmla="*/ 313513 h 413928"/>
                  <a:gd name="connsiteX14" fmla="*/ 390548 w 390547"/>
                  <a:gd name="connsiteY14" fmla="*/ 298679 h 413928"/>
                  <a:gd name="connsiteX15" fmla="*/ 390548 w 390547"/>
                  <a:gd name="connsiteY15" fmla="*/ 242766 h 413928"/>
                  <a:gd name="connsiteX16" fmla="*/ 375695 w 390547"/>
                  <a:gd name="connsiteY16" fmla="*/ 227932 h 413928"/>
                  <a:gd name="connsiteX17" fmla="*/ 353226 w 390547"/>
                  <a:gd name="connsiteY17" fmla="*/ 227932 h 413928"/>
                  <a:gd name="connsiteX18" fmla="*/ 353226 w 390547"/>
                  <a:gd name="connsiteY18" fmla="*/ 186092 h 413928"/>
                  <a:gd name="connsiteX19" fmla="*/ 375314 w 390547"/>
                  <a:gd name="connsiteY19" fmla="*/ 186092 h 413928"/>
                  <a:gd name="connsiteX20" fmla="*/ 390167 w 390547"/>
                  <a:gd name="connsiteY20" fmla="*/ 171258 h 413928"/>
                  <a:gd name="connsiteX21" fmla="*/ 390167 w 390547"/>
                  <a:gd name="connsiteY21" fmla="*/ 115155 h 413928"/>
                  <a:gd name="connsiteX22" fmla="*/ 375314 w 390547"/>
                  <a:gd name="connsiteY22" fmla="*/ 100320 h 413928"/>
                  <a:gd name="connsiteX23" fmla="*/ 353226 w 390547"/>
                  <a:gd name="connsiteY23" fmla="*/ 100320 h 413928"/>
                  <a:gd name="connsiteX24" fmla="*/ 353226 w 390547"/>
                  <a:gd name="connsiteY24" fmla="*/ 85772 h 413928"/>
                  <a:gd name="connsiteX25" fmla="*/ 316189 w 390547"/>
                  <a:gd name="connsiteY25" fmla="*/ 48781 h 413928"/>
                  <a:gd name="connsiteX26" fmla="*/ 307620 w 390547"/>
                  <a:gd name="connsiteY26" fmla="*/ 48781 h 413928"/>
                  <a:gd name="connsiteX27" fmla="*/ 302384 w 390547"/>
                  <a:gd name="connsiteY27" fmla="*/ 20254 h 413928"/>
                  <a:gd name="connsiteX28" fmla="*/ 280772 w 390547"/>
                  <a:gd name="connsiteY28" fmla="*/ 0 h 413928"/>
                  <a:gd name="connsiteX29" fmla="*/ 109300 w 390547"/>
                  <a:gd name="connsiteY29" fmla="*/ 0 h 413928"/>
                  <a:gd name="connsiteX30" fmla="*/ 87783 w 390547"/>
                  <a:gd name="connsiteY30" fmla="*/ 20254 h 413928"/>
                  <a:gd name="connsiteX31" fmla="*/ 82451 w 390547"/>
                  <a:gd name="connsiteY31" fmla="*/ 48781 h 413928"/>
                  <a:gd name="connsiteX32" fmla="*/ 73978 w 390547"/>
                  <a:gd name="connsiteY32" fmla="*/ 48781 h 413928"/>
                  <a:gd name="connsiteX33" fmla="*/ 36846 w 390547"/>
                  <a:gd name="connsiteY33" fmla="*/ 85772 h 413928"/>
                  <a:gd name="connsiteX34" fmla="*/ 36846 w 390547"/>
                  <a:gd name="connsiteY34" fmla="*/ 100320 h 413928"/>
                  <a:gd name="connsiteX35" fmla="*/ 14853 w 390547"/>
                  <a:gd name="connsiteY35" fmla="*/ 100320 h 413928"/>
                  <a:gd name="connsiteX36" fmla="*/ 0 w 390547"/>
                  <a:gd name="connsiteY36" fmla="*/ 115155 h 413928"/>
                  <a:gd name="connsiteX37" fmla="*/ 0 w 390547"/>
                  <a:gd name="connsiteY37" fmla="*/ 171163 h 413928"/>
                  <a:gd name="connsiteX38" fmla="*/ 14853 w 390547"/>
                  <a:gd name="connsiteY38" fmla="*/ 185997 h 413928"/>
                  <a:gd name="connsiteX39" fmla="*/ 36846 w 390547"/>
                  <a:gd name="connsiteY39" fmla="*/ 185997 h 413928"/>
                  <a:gd name="connsiteX40" fmla="*/ 36846 w 390547"/>
                  <a:gd name="connsiteY40" fmla="*/ 227837 h 413928"/>
                  <a:gd name="connsiteX41" fmla="*/ 14853 w 390547"/>
                  <a:gd name="connsiteY41" fmla="*/ 227837 h 413928"/>
                  <a:gd name="connsiteX42" fmla="*/ 0 w 390547"/>
                  <a:gd name="connsiteY42" fmla="*/ 242671 h 413928"/>
                  <a:gd name="connsiteX43" fmla="*/ 0 w 390547"/>
                  <a:gd name="connsiteY43" fmla="*/ 298584 h 413928"/>
                  <a:gd name="connsiteX44" fmla="*/ 14853 w 390547"/>
                  <a:gd name="connsiteY44" fmla="*/ 313418 h 413928"/>
                  <a:gd name="connsiteX45" fmla="*/ 353226 w 390547"/>
                  <a:gd name="connsiteY45" fmla="*/ 116296 h 413928"/>
                  <a:gd name="connsiteX46" fmla="*/ 374172 w 390547"/>
                  <a:gd name="connsiteY46" fmla="*/ 116296 h 413928"/>
                  <a:gd name="connsiteX47" fmla="*/ 374172 w 390547"/>
                  <a:gd name="connsiteY47" fmla="*/ 170022 h 413928"/>
                  <a:gd name="connsiteX48" fmla="*/ 353226 w 390547"/>
                  <a:gd name="connsiteY48" fmla="*/ 170022 h 413928"/>
                  <a:gd name="connsiteX49" fmla="*/ 353226 w 390547"/>
                  <a:gd name="connsiteY49" fmla="*/ 243812 h 413928"/>
                  <a:gd name="connsiteX50" fmla="*/ 374172 w 390547"/>
                  <a:gd name="connsiteY50" fmla="*/ 243812 h 413928"/>
                  <a:gd name="connsiteX51" fmla="*/ 374172 w 390547"/>
                  <a:gd name="connsiteY51" fmla="*/ 297728 h 413928"/>
                  <a:gd name="connsiteX52" fmla="*/ 353226 w 390547"/>
                  <a:gd name="connsiteY52" fmla="*/ 297728 h 413928"/>
                  <a:gd name="connsiteX53" fmla="*/ 286579 w 390547"/>
                  <a:gd name="connsiteY53" fmla="*/ 390441 h 413928"/>
                  <a:gd name="connsiteX54" fmla="*/ 280676 w 390547"/>
                  <a:gd name="connsiteY54" fmla="*/ 397668 h 413928"/>
                  <a:gd name="connsiteX55" fmla="*/ 109300 w 390547"/>
                  <a:gd name="connsiteY55" fmla="*/ 397668 h 413928"/>
                  <a:gd name="connsiteX56" fmla="*/ 103492 w 390547"/>
                  <a:gd name="connsiteY56" fmla="*/ 390537 h 413928"/>
                  <a:gd name="connsiteX57" fmla="*/ 98922 w 390547"/>
                  <a:gd name="connsiteY57" fmla="*/ 365052 h 413928"/>
                  <a:gd name="connsiteX58" fmla="*/ 291721 w 390547"/>
                  <a:gd name="connsiteY58" fmla="*/ 365052 h 413928"/>
                  <a:gd name="connsiteX59" fmla="*/ 103016 w 390547"/>
                  <a:gd name="connsiteY59" fmla="*/ 23392 h 413928"/>
                  <a:gd name="connsiteX60" fmla="*/ 108824 w 390547"/>
                  <a:gd name="connsiteY60" fmla="*/ 16165 h 413928"/>
                  <a:gd name="connsiteX61" fmla="*/ 280676 w 390547"/>
                  <a:gd name="connsiteY61" fmla="*/ 16165 h 413928"/>
                  <a:gd name="connsiteX62" fmla="*/ 286579 w 390547"/>
                  <a:gd name="connsiteY62" fmla="*/ 23392 h 413928"/>
                  <a:gd name="connsiteX63" fmla="*/ 291340 w 390547"/>
                  <a:gd name="connsiteY63" fmla="*/ 48781 h 413928"/>
                  <a:gd name="connsiteX64" fmla="*/ 98732 w 390547"/>
                  <a:gd name="connsiteY64" fmla="*/ 48781 h 413928"/>
                  <a:gd name="connsiteX65" fmla="*/ 52365 w 390547"/>
                  <a:gd name="connsiteY65" fmla="*/ 85772 h 413928"/>
                  <a:gd name="connsiteX66" fmla="*/ 73501 w 390547"/>
                  <a:gd name="connsiteY66" fmla="*/ 64757 h 413928"/>
                  <a:gd name="connsiteX67" fmla="*/ 316094 w 390547"/>
                  <a:gd name="connsiteY67" fmla="*/ 64757 h 413928"/>
                  <a:gd name="connsiteX68" fmla="*/ 337135 w 390547"/>
                  <a:gd name="connsiteY68" fmla="*/ 85772 h 413928"/>
                  <a:gd name="connsiteX69" fmla="*/ 337135 w 390547"/>
                  <a:gd name="connsiteY69" fmla="*/ 328062 h 413928"/>
                  <a:gd name="connsiteX70" fmla="*/ 316094 w 390547"/>
                  <a:gd name="connsiteY70" fmla="*/ 349077 h 413928"/>
                  <a:gd name="connsiteX71" fmla="*/ 91782 w 390547"/>
                  <a:gd name="connsiteY71" fmla="*/ 349077 h 413928"/>
                  <a:gd name="connsiteX72" fmla="*/ 87878 w 390547"/>
                  <a:gd name="connsiteY72" fmla="*/ 349077 h 413928"/>
                  <a:gd name="connsiteX73" fmla="*/ 86831 w 390547"/>
                  <a:gd name="connsiteY73" fmla="*/ 349077 h 413928"/>
                  <a:gd name="connsiteX74" fmla="*/ 73978 w 390547"/>
                  <a:gd name="connsiteY74" fmla="*/ 349077 h 413928"/>
                  <a:gd name="connsiteX75" fmla="*/ 52841 w 390547"/>
                  <a:gd name="connsiteY75" fmla="*/ 328062 h 413928"/>
                  <a:gd name="connsiteX76" fmla="*/ 15519 w 390547"/>
                  <a:gd name="connsiteY76" fmla="*/ 170022 h 413928"/>
                  <a:gd name="connsiteX77" fmla="*/ 15519 w 390547"/>
                  <a:gd name="connsiteY77" fmla="*/ 116296 h 413928"/>
                  <a:gd name="connsiteX78" fmla="*/ 36370 w 390547"/>
                  <a:gd name="connsiteY78" fmla="*/ 116296 h 413928"/>
                  <a:gd name="connsiteX79" fmla="*/ 36370 w 390547"/>
                  <a:gd name="connsiteY79" fmla="*/ 170022 h 413928"/>
                  <a:gd name="connsiteX80" fmla="*/ 15519 w 390547"/>
                  <a:gd name="connsiteY80" fmla="*/ 243812 h 413928"/>
                  <a:gd name="connsiteX81" fmla="*/ 36370 w 390547"/>
                  <a:gd name="connsiteY81" fmla="*/ 243812 h 413928"/>
                  <a:gd name="connsiteX82" fmla="*/ 36370 w 390547"/>
                  <a:gd name="connsiteY82" fmla="*/ 297728 h 413928"/>
                  <a:gd name="connsiteX83" fmla="*/ 15519 w 390547"/>
                  <a:gd name="connsiteY83" fmla="*/ 297728 h 41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90547" h="413928">
                    <a:moveTo>
                      <a:pt x="14853" y="313418"/>
                    </a:moveTo>
                    <a:lnTo>
                      <a:pt x="36846" y="313418"/>
                    </a:lnTo>
                    <a:lnTo>
                      <a:pt x="36846" y="328062"/>
                    </a:lnTo>
                    <a:cubicBezTo>
                      <a:pt x="36903" y="348506"/>
                      <a:pt x="53507" y="365052"/>
                      <a:pt x="73978" y="365052"/>
                    </a:cubicBezTo>
                    <a:lnTo>
                      <a:pt x="82641" y="365052"/>
                    </a:lnTo>
                    <a:lnTo>
                      <a:pt x="87783" y="393579"/>
                    </a:lnTo>
                    <a:cubicBezTo>
                      <a:pt x="88906" y="404752"/>
                      <a:pt x="98065" y="413415"/>
                      <a:pt x="109300" y="413929"/>
                    </a:cubicBezTo>
                    <a:lnTo>
                      <a:pt x="281152" y="413929"/>
                    </a:lnTo>
                    <a:cubicBezTo>
                      <a:pt x="292378" y="413434"/>
                      <a:pt x="301556" y="404829"/>
                      <a:pt x="302765" y="393674"/>
                    </a:cubicBezTo>
                    <a:lnTo>
                      <a:pt x="308001" y="365147"/>
                    </a:lnTo>
                    <a:lnTo>
                      <a:pt x="316570" y="365147"/>
                    </a:lnTo>
                    <a:cubicBezTo>
                      <a:pt x="337021" y="365147"/>
                      <a:pt x="353607" y="348583"/>
                      <a:pt x="353607" y="328157"/>
                    </a:cubicBezTo>
                    <a:lnTo>
                      <a:pt x="353607" y="313513"/>
                    </a:lnTo>
                    <a:lnTo>
                      <a:pt x="375695" y="313513"/>
                    </a:lnTo>
                    <a:cubicBezTo>
                      <a:pt x="383902" y="313513"/>
                      <a:pt x="390548" y="306876"/>
                      <a:pt x="390548" y="298679"/>
                    </a:cubicBezTo>
                    <a:lnTo>
                      <a:pt x="390548" y="242766"/>
                    </a:lnTo>
                    <a:cubicBezTo>
                      <a:pt x="390548" y="234569"/>
                      <a:pt x="383902" y="227932"/>
                      <a:pt x="375695" y="227932"/>
                    </a:cubicBezTo>
                    <a:lnTo>
                      <a:pt x="353226" y="227932"/>
                    </a:lnTo>
                    <a:lnTo>
                      <a:pt x="353226" y="186092"/>
                    </a:lnTo>
                    <a:lnTo>
                      <a:pt x="375314" y="186092"/>
                    </a:lnTo>
                    <a:cubicBezTo>
                      <a:pt x="383521" y="186092"/>
                      <a:pt x="390167" y="179451"/>
                      <a:pt x="390167" y="171258"/>
                    </a:cubicBezTo>
                    <a:lnTo>
                      <a:pt x="390167" y="115155"/>
                    </a:lnTo>
                    <a:cubicBezTo>
                      <a:pt x="390167" y="106962"/>
                      <a:pt x="383521" y="100320"/>
                      <a:pt x="375314" y="100320"/>
                    </a:cubicBezTo>
                    <a:lnTo>
                      <a:pt x="353226" y="100320"/>
                    </a:lnTo>
                    <a:lnTo>
                      <a:pt x="353226" y="85772"/>
                    </a:lnTo>
                    <a:cubicBezTo>
                      <a:pt x="353226" y="65342"/>
                      <a:pt x="336640" y="48781"/>
                      <a:pt x="316189" y="48781"/>
                    </a:cubicBezTo>
                    <a:lnTo>
                      <a:pt x="307620" y="48781"/>
                    </a:lnTo>
                    <a:lnTo>
                      <a:pt x="302384" y="20254"/>
                    </a:lnTo>
                    <a:cubicBezTo>
                      <a:pt x="301137" y="9119"/>
                      <a:pt x="291977" y="537"/>
                      <a:pt x="280772" y="0"/>
                    </a:cubicBezTo>
                    <a:lnTo>
                      <a:pt x="109300" y="0"/>
                    </a:lnTo>
                    <a:cubicBezTo>
                      <a:pt x="98113" y="544"/>
                      <a:pt x="88992" y="9134"/>
                      <a:pt x="87783" y="20254"/>
                    </a:cubicBezTo>
                    <a:lnTo>
                      <a:pt x="82451" y="48781"/>
                    </a:lnTo>
                    <a:lnTo>
                      <a:pt x="73978" y="48781"/>
                    </a:lnTo>
                    <a:cubicBezTo>
                      <a:pt x="53507" y="48781"/>
                      <a:pt x="36903" y="65327"/>
                      <a:pt x="36846" y="85772"/>
                    </a:cubicBezTo>
                    <a:lnTo>
                      <a:pt x="36846" y="100320"/>
                    </a:lnTo>
                    <a:lnTo>
                      <a:pt x="14853" y="100320"/>
                    </a:lnTo>
                    <a:cubicBezTo>
                      <a:pt x="6646" y="100320"/>
                      <a:pt x="0" y="106962"/>
                      <a:pt x="0" y="115155"/>
                    </a:cubicBezTo>
                    <a:lnTo>
                      <a:pt x="0" y="171163"/>
                    </a:lnTo>
                    <a:cubicBezTo>
                      <a:pt x="0" y="179356"/>
                      <a:pt x="6646" y="185997"/>
                      <a:pt x="14853" y="185997"/>
                    </a:cubicBezTo>
                    <a:lnTo>
                      <a:pt x="36846" y="185997"/>
                    </a:lnTo>
                    <a:lnTo>
                      <a:pt x="36846" y="227837"/>
                    </a:lnTo>
                    <a:lnTo>
                      <a:pt x="14853" y="227837"/>
                    </a:lnTo>
                    <a:cubicBezTo>
                      <a:pt x="6646" y="227837"/>
                      <a:pt x="0" y="234474"/>
                      <a:pt x="0" y="242671"/>
                    </a:cubicBezTo>
                    <a:lnTo>
                      <a:pt x="0" y="298584"/>
                    </a:lnTo>
                    <a:cubicBezTo>
                      <a:pt x="0" y="306781"/>
                      <a:pt x="6646" y="313418"/>
                      <a:pt x="14853" y="313418"/>
                    </a:cubicBezTo>
                    <a:close/>
                    <a:moveTo>
                      <a:pt x="353226" y="116296"/>
                    </a:moveTo>
                    <a:lnTo>
                      <a:pt x="374172" y="116296"/>
                    </a:lnTo>
                    <a:lnTo>
                      <a:pt x="374172" y="170022"/>
                    </a:lnTo>
                    <a:lnTo>
                      <a:pt x="353226" y="170022"/>
                    </a:lnTo>
                    <a:close/>
                    <a:moveTo>
                      <a:pt x="353226" y="243812"/>
                    </a:moveTo>
                    <a:lnTo>
                      <a:pt x="374172" y="243812"/>
                    </a:lnTo>
                    <a:lnTo>
                      <a:pt x="374172" y="297728"/>
                    </a:lnTo>
                    <a:lnTo>
                      <a:pt x="353226" y="297728"/>
                    </a:lnTo>
                    <a:close/>
                    <a:moveTo>
                      <a:pt x="286579" y="390441"/>
                    </a:moveTo>
                    <a:cubicBezTo>
                      <a:pt x="286579" y="391202"/>
                      <a:pt x="285151" y="397668"/>
                      <a:pt x="280676" y="397668"/>
                    </a:cubicBezTo>
                    <a:lnTo>
                      <a:pt x="109300" y="397668"/>
                    </a:lnTo>
                    <a:cubicBezTo>
                      <a:pt x="104921" y="397668"/>
                      <a:pt x="103587" y="391202"/>
                      <a:pt x="103492" y="390537"/>
                    </a:cubicBezTo>
                    <a:lnTo>
                      <a:pt x="98922" y="365052"/>
                    </a:lnTo>
                    <a:lnTo>
                      <a:pt x="291721" y="365052"/>
                    </a:lnTo>
                    <a:close/>
                    <a:moveTo>
                      <a:pt x="103016" y="23392"/>
                    </a:moveTo>
                    <a:cubicBezTo>
                      <a:pt x="103016" y="22156"/>
                      <a:pt x="104540" y="16165"/>
                      <a:pt x="108824" y="16165"/>
                    </a:cubicBezTo>
                    <a:lnTo>
                      <a:pt x="280676" y="16165"/>
                    </a:lnTo>
                    <a:cubicBezTo>
                      <a:pt x="285056" y="16165"/>
                      <a:pt x="286389" y="22632"/>
                      <a:pt x="286579" y="23392"/>
                    </a:cubicBezTo>
                    <a:lnTo>
                      <a:pt x="291340" y="48781"/>
                    </a:lnTo>
                    <a:lnTo>
                      <a:pt x="98732" y="48781"/>
                    </a:lnTo>
                    <a:close/>
                    <a:moveTo>
                      <a:pt x="52365" y="85772"/>
                    </a:moveTo>
                    <a:cubicBezTo>
                      <a:pt x="52413" y="74150"/>
                      <a:pt x="61867" y="64757"/>
                      <a:pt x="73501" y="64757"/>
                    </a:cubicBezTo>
                    <a:lnTo>
                      <a:pt x="316094" y="64757"/>
                    </a:lnTo>
                    <a:cubicBezTo>
                      <a:pt x="327719" y="64757"/>
                      <a:pt x="337135" y="74165"/>
                      <a:pt x="337135" y="85772"/>
                    </a:cubicBezTo>
                    <a:lnTo>
                      <a:pt x="337135" y="328062"/>
                    </a:lnTo>
                    <a:cubicBezTo>
                      <a:pt x="337135" y="339673"/>
                      <a:pt x="327719" y="349077"/>
                      <a:pt x="316094" y="349077"/>
                    </a:cubicBezTo>
                    <a:lnTo>
                      <a:pt x="91782" y="349077"/>
                    </a:lnTo>
                    <a:cubicBezTo>
                      <a:pt x="90496" y="348792"/>
                      <a:pt x="89163" y="348792"/>
                      <a:pt x="87878" y="349077"/>
                    </a:cubicBezTo>
                    <a:lnTo>
                      <a:pt x="86831" y="349077"/>
                    </a:lnTo>
                    <a:lnTo>
                      <a:pt x="73978" y="349077"/>
                    </a:lnTo>
                    <a:cubicBezTo>
                      <a:pt x="62343" y="349077"/>
                      <a:pt x="52898" y="339682"/>
                      <a:pt x="52841" y="328062"/>
                    </a:cubicBezTo>
                    <a:close/>
                    <a:moveTo>
                      <a:pt x="15519" y="170022"/>
                    </a:moveTo>
                    <a:lnTo>
                      <a:pt x="15519" y="116296"/>
                    </a:lnTo>
                    <a:lnTo>
                      <a:pt x="36370" y="116296"/>
                    </a:lnTo>
                    <a:lnTo>
                      <a:pt x="36370" y="170022"/>
                    </a:lnTo>
                    <a:close/>
                    <a:moveTo>
                      <a:pt x="15519" y="243812"/>
                    </a:moveTo>
                    <a:lnTo>
                      <a:pt x="36370" y="243812"/>
                    </a:lnTo>
                    <a:lnTo>
                      <a:pt x="36370" y="297728"/>
                    </a:lnTo>
                    <a:lnTo>
                      <a:pt x="15519" y="297728"/>
                    </a:lnTo>
                    <a:close/>
                  </a:path>
                </a:pathLst>
              </a:custGeom>
              <a:grp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grpSp>
      </p:grpSp>
      <p:sp>
        <p:nvSpPr>
          <p:cNvPr id="236" name="TextBox 235">
            <a:extLst>
              <a:ext uri="{FF2B5EF4-FFF2-40B4-BE49-F238E27FC236}">
                <a16:creationId xmlns:a16="http://schemas.microsoft.com/office/drawing/2014/main" id="{81A60D14-09CA-71AC-E985-EFE7F84DF3D2}"/>
              </a:ext>
            </a:extLst>
          </p:cNvPr>
          <p:cNvSpPr txBox="1"/>
          <p:nvPr/>
        </p:nvSpPr>
        <p:spPr>
          <a:xfrm>
            <a:off x="2417574" y="2065551"/>
            <a:ext cx="28139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283446"/>
                </a:solidFill>
                <a:effectLst/>
                <a:uLnTx/>
                <a:uFillTx/>
                <a:latin typeface="Franklin Gothic Book" panose="020B0503020102020204"/>
                <a:ea typeface="+mn-ea"/>
                <a:cs typeface="+mn-cs"/>
              </a:rPr>
              <a:t>Current Innovation Lanes of Effort </a:t>
            </a:r>
          </a:p>
        </p:txBody>
      </p:sp>
      <p:sp>
        <p:nvSpPr>
          <p:cNvPr id="6" name="TextBox 5">
            <a:extLst>
              <a:ext uri="{FF2B5EF4-FFF2-40B4-BE49-F238E27FC236}">
                <a16:creationId xmlns:a16="http://schemas.microsoft.com/office/drawing/2014/main" id="{770432A3-A2E6-9AB1-8212-038A13D1DAAE}"/>
              </a:ext>
            </a:extLst>
          </p:cNvPr>
          <p:cNvSpPr txBox="1"/>
          <p:nvPr/>
        </p:nvSpPr>
        <p:spPr>
          <a:xfrm>
            <a:off x="1643413" y="3396320"/>
            <a:ext cx="417929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Digital Health: </a:t>
            </a: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mn-cs"/>
              </a:rPr>
              <a:t>Encompasses a broad scope of tools that can improve health care, enable lifestyle change and create operational efficiencies.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6" name="Triangle 15">
            <a:extLst>
              <a:ext uri="{FF2B5EF4-FFF2-40B4-BE49-F238E27FC236}">
                <a16:creationId xmlns:a16="http://schemas.microsoft.com/office/drawing/2014/main" id="{151C44A4-6D2E-8D61-BED9-DBE8300C373D}"/>
              </a:ext>
            </a:extLst>
          </p:cNvPr>
          <p:cNvSpPr/>
          <p:nvPr/>
        </p:nvSpPr>
        <p:spPr>
          <a:xfrm rot="10800000">
            <a:off x="9444307" y="3409934"/>
            <a:ext cx="311638" cy="14084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7" name="Triangle 16">
            <a:extLst>
              <a:ext uri="{FF2B5EF4-FFF2-40B4-BE49-F238E27FC236}">
                <a16:creationId xmlns:a16="http://schemas.microsoft.com/office/drawing/2014/main" id="{73681CE7-3D3E-C866-2113-17A3D9C0690D}"/>
              </a:ext>
            </a:extLst>
          </p:cNvPr>
          <p:cNvSpPr/>
          <p:nvPr/>
        </p:nvSpPr>
        <p:spPr>
          <a:xfrm rot="10800000">
            <a:off x="10136690" y="3405892"/>
            <a:ext cx="311638" cy="14084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8" name="Triangle 17">
            <a:extLst>
              <a:ext uri="{FF2B5EF4-FFF2-40B4-BE49-F238E27FC236}">
                <a16:creationId xmlns:a16="http://schemas.microsoft.com/office/drawing/2014/main" id="{C93D34E8-7CF4-113E-D1D5-7A2CFCC54543}"/>
              </a:ext>
            </a:extLst>
          </p:cNvPr>
          <p:cNvSpPr/>
          <p:nvPr/>
        </p:nvSpPr>
        <p:spPr>
          <a:xfrm rot="10800000">
            <a:off x="10873054" y="3409934"/>
            <a:ext cx="311638" cy="14084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1" name="TextBox 10">
            <a:extLst>
              <a:ext uri="{FF2B5EF4-FFF2-40B4-BE49-F238E27FC236}">
                <a16:creationId xmlns:a16="http://schemas.microsoft.com/office/drawing/2014/main" id="{BEDC912D-7215-2CA8-572C-D97EFD421D6E}"/>
              </a:ext>
            </a:extLst>
          </p:cNvPr>
          <p:cNvSpPr txBox="1"/>
          <p:nvPr/>
        </p:nvSpPr>
        <p:spPr>
          <a:xfrm>
            <a:off x="1629620" y="4352746"/>
            <a:ext cx="41792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Immersive Technologies: </a:t>
            </a: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mn-cs"/>
              </a:rPr>
              <a:t>Group of technologies (e.g. AR, VR, MR, 360) are defined by a group of technologies presenting artificial environments.</a:t>
            </a:r>
          </a:p>
        </p:txBody>
      </p:sp>
      <p:sp>
        <p:nvSpPr>
          <p:cNvPr id="30" name="TextBox 29">
            <a:extLst>
              <a:ext uri="{FF2B5EF4-FFF2-40B4-BE49-F238E27FC236}">
                <a16:creationId xmlns:a16="http://schemas.microsoft.com/office/drawing/2014/main" id="{68DDB82C-F8FA-B485-3B77-2BC30781144B}"/>
              </a:ext>
            </a:extLst>
          </p:cNvPr>
          <p:cNvSpPr txBox="1"/>
          <p:nvPr/>
        </p:nvSpPr>
        <p:spPr>
          <a:xfrm>
            <a:off x="1622696" y="5290196"/>
            <a:ext cx="41792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Robotics</a:t>
            </a: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mn-cs"/>
              </a:rPr>
              <a:t>: Solutions that leverage robots to carry out various tasks that enhance patient care and operations. </a:t>
            </a:r>
            <a:endParaRPr kumimoji="0" lang="en-US" sz="1200" b="1" i="0" u="none" strike="noStrike" kern="1200" cap="none" spc="0" normalizeH="0" baseline="0" noProof="0">
              <a:ln>
                <a:noFill/>
              </a:ln>
              <a:solidFill>
                <a:srgbClr val="FF0000"/>
              </a:solidFill>
              <a:effectLst/>
              <a:uLnTx/>
              <a:uFillTx/>
              <a:latin typeface="Franklin Gothic Book" panose="020B0503020102020204"/>
              <a:ea typeface="+mn-ea"/>
              <a:cs typeface="+mn-cs"/>
            </a:endParaRPr>
          </a:p>
        </p:txBody>
      </p:sp>
      <p:pic>
        <p:nvPicPr>
          <p:cNvPr id="9" name="Graphic 8" descr="Robot Hand outline">
            <a:extLst>
              <a:ext uri="{FF2B5EF4-FFF2-40B4-BE49-F238E27FC236}">
                <a16:creationId xmlns:a16="http://schemas.microsoft.com/office/drawing/2014/main" id="{0E7C5B81-17CF-4627-3595-086E4BDB2DE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2619" y="5177509"/>
            <a:ext cx="604383" cy="604383"/>
          </a:xfrm>
          <a:prstGeom prst="rect">
            <a:avLst/>
          </a:prstGeom>
        </p:spPr>
      </p:pic>
      <p:sp>
        <p:nvSpPr>
          <p:cNvPr id="12" name="TextBox 11">
            <a:extLst>
              <a:ext uri="{FF2B5EF4-FFF2-40B4-BE49-F238E27FC236}">
                <a16:creationId xmlns:a16="http://schemas.microsoft.com/office/drawing/2014/main" id="{C458E1D0-ADD0-A4F5-CDF4-6DA5D4AE75BF}"/>
              </a:ext>
            </a:extLst>
          </p:cNvPr>
          <p:cNvSpPr txBox="1"/>
          <p:nvPr/>
        </p:nvSpPr>
        <p:spPr>
          <a:xfrm>
            <a:off x="511507" y="5691133"/>
            <a:ext cx="1144769" cy="215444"/>
          </a:xfrm>
          <a:prstGeom prst="rect">
            <a:avLst/>
          </a:prstGeom>
          <a:noFill/>
        </p:spPr>
        <p:txBody>
          <a:bodyPr wrap="square" rtlCol="0">
            <a:spAutoFit/>
          </a:bodyPr>
          <a:lstStyle>
            <a:defPPr>
              <a:defRPr lang="en-US"/>
            </a:defPPr>
            <a:lvl1pP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283446"/>
                </a:solidFill>
                <a:effectLst/>
                <a:uLnTx/>
                <a:uFillTx/>
                <a:latin typeface="Franklin Gothic Book" panose="020B0503020102020204"/>
                <a:ea typeface="+mn-ea"/>
                <a:cs typeface="+mn-cs"/>
              </a:rPr>
              <a:t>Robotics</a:t>
            </a:r>
          </a:p>
        </p:txBody>
      </p:sp>
      <p:sp>
        <p:nvSpPr>
          <p:cNvPr id="19" name="TextBox 18">
            <a:extLst>
              <a:ext uri="{FF2B5EF4-FFF2-40B4-BE49-F238E27FC236}">
                <a16:creationId xmlns:a16="http://schemas.microsoft.com/office/drawing/2014/main" id="{F2D1042C-CF72-E043-CD15-2F6C7A80CF2E}"/>
              </a:ext>
            </a:extLst>
          </p:cNvPr>
          <p:cNvSpPr txBox="1"/>
          <p:nvPr/>
        </p:nvSpPr>
        <p:spPr>
          <a:xfrm>
            <a:off x="6687127" y="3814296"/>
            <a:ext cx="2216608" cy="584775"/>
          </a:xfrm>
          <a:prstGeom prst="rect">
            <a:avLst/>
          </a:prstGeom>
          <a:solidFill>
            <a:schemeClr val="accent6">
              <a:lumMod val="20000"/>
              <a:lumOff val="8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83446"/>
                </a:solidFill>
                <a:effectLst/>
                <a:uLnTx/>
                <a:uFillTx/>
                <a:latin typeface="Franklin Gothic Book" panose="020B0503020102020204"/>
                <a:ea typeface="+mn-ea"/>
                <a:cs typeface="+mn-cs"/>
              </a:rPr>
              <a:t>Innovation Lanes of Effort</a:t>
            </a:r>
          </a:p>
        </p:txBody>
      </p:sp>
      <p:sp>
        <p:nvSpPr>
          <p:cNvPr id="20" name="TextBox 19">
            <a:extLst>
              <a:ext uri="{FF2B5EF4-FFF2-40B4-BE49-F238E27FC236}">
                <a16:creationId xmlns:a16="http://schemas.microsoft.com/office/drawing/2014/main" id="{7BE352E9-7E46-0990-7AD1-4FF51B801B51}"/>
              </a:ext>
            </a:extLst>
          </p:cNvPr>
          <p:cNvSpPr txBox="1"/>
          <p:nvPr/>
        </p:nvSpPr>
        <p:spPr>
          <a:xfrm>
            <a:off x="9738939" y="4148167"/>
            <a:ext cx="80224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283446"/>
                </a:solidFill>
                <a:effectLst/>
                <a:uLnTx/>
                <a:uFillTx/>
                <a:latin typeface="Franklin Gothic Book" panose="020B0503020102020204"/>
                <a:ea typeface="+mn-ea"/>
                <a:cs typeface="+mn-cs"/>
              </a:rPr>
              <a:t>Artificial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283446"/>
                </a:solidFill>
                <a:effectLst/>
                <a:uLnTx/>
                <a:uFillTx/>
                <a:latin typeface="Franklin Gothic Book" panose="020B0503020102020204"/>
                <a:ea typeface="+mn-ea"/>
                <a:cs typeface="+mn-cs"/>
              </a:rPr>
              <a:t>Intelligence </a:t>
            </a:r>
          </a:p>
        </p:txBody>
      </p:sp>
      <p:sp>
        <p:nvSpPr>
          <p:cNvPr id="21" name="TextBox 20">
            <a:extLst>
              <a:ext uri="{FF2B5EF4-FFF2-40B4-BE49-F238E27FC236}">
                <a16:creationId xmlns:a16="http://schemas.microsoft.com/office/drawing/2014/main" id="{3A2A0988-E289-2AC4-515A-D41FCF3C74BE}"/>
              </a:ext>
            </a:extLst>
          </p:cNvPr>
          <p:cNvSpPr txBox="1"/>
          <p:nvPr/>
        </p:nvSpPr>
        <p:spPr>
          <a:xfrm>
            <a:off x="9057463" y="4158260"/>
            <a:ext cx="739862" cy="307777"/>
          </a:xfrm>
          <a:prstGeom prst="rect">
            <a:avLst/>
          </a:prstGeom>
          <a:noFill/>
        </p:spPr>
        <p:txBody>
          <a:bodyPr wrap="square" rtlCol="0">
            <a:spAutoFit/>
          </a:bodyPr>
          <a:lstStyle>
            <a:defPPr>
              <a:defRPr lang="en-US"/>
            </a:defPPr>
            <a:lvl1pP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283446"/>
                </a:solidFill>
                <a:effectLst/>
                <a:uLnTx/>
                <a:uFillTx/>
                <a:latin typeface="Franklin Gothic Book" panose="020B0503020102020204"/>
                <a:ea typeface="+mn-ea"/>
                <a:cs typeface="+mn-cs"/>
              </a:rPr>
              <a:t>Immersive Technology</a:t>
            </a:r>
          </a:p>
        </p:txBody>
      </p:sp>
      <p:pic>
        <p:nvPicPr>
          <p:cNvPr id="22" name="Graphic 21" descr="Virtual Reality headset outline">
            <a:extLst>
              <a:ext uri="{FF2B5EF4-FFF2-40B4-BE49-F238E27FC236}">
                <a16:creationId xmlns:a16="http://schemas.microsoft.com/office/drawing/2014/main" id="{91FA5965-88D5-0340-37B6-A8AEBC55718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82992" y="3925760"/>
            <a:ext cx="288804" cy="288804"/>
          </a:xfrm>
          <a:prstGeom prst="rect">
            <a:avLst/>
          </a:prstGeom>
        </p:spPr>
      </p:pic>
      <p:sp>
        <p:nvSpPr>
          <p:cNvPr id="47" name="TextBox 46">
            <a:extLst>
              <a:ext uri="{FF2B5EF4-FFF2-40B4-BE49-F238E27FC236}">
                <a16:creationId xmlns:a16="http://schemas.microsoft.com/office/drawing/2014/main" id="{1BBCBE74-3215-2BF8-91DE-586B558073B3}"/>
              </a:ext>
            </a:extLst>
          </p:cNvPr>
          <p:cNvSpPr txBox="1"/>
          <p:nvPr/>
        </p:nvSpPr>
        <p:spPr>
          <a:xfrm>
            <a:off x="6687127" y="4399071"/>
            <a:ext cx="22166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283446"/>
                </a:solidFill>
                <a:effectLst/>
                <a:uLnTx/>
                <a:uFillTx/>
                <a:latin typeface="Franklin Gothic Book" panose="020B0503020102020204"/>
                <a:ea typeface="+mn-ea"/>
                <a:cs typeface="+mn-cs"/>
              </a:rPr>
              <a:t>What capabilities are technically feasible to address this mission challenge?</a:t>
            </a:r>
          </a:p>
        </p:txBody>
      </p:sp>
      <p:sp>
        <p:nvSpPr>
          <p:cNvPr id="48" name="TextBox 47">
            <a:extLst>
              <a:ext uri="{FF2B5EF4-FFF2-40B4-BE49-F238E27FC236}">
                <a16:creationId xmlns:a16="http://schemas.microsoft.com/office/drawing/2014/main" id="{253B401D-1CF0-38CD-BFEA-871B115FA6A4}"/>
              </a:ext>
            </a:extLst>
          </p:cNvPr>
          <p:cNvSpPr txBox="1"/>
          <p:nvPr/>
        </p:nvSpPr>
        <p:spPr>
          <a:xfrm>
            <a:off x="10368249" y="4150767"/>
            <a:ext cx="6810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283446"/>
                </a:solidFill>
                <a:effectLst/>
                <a:uLnTx/>
                <a:uFillTx/>
                <a:latin typeface="Franklin Gothic Book" panose="020B0503020102020204"/>
                <a:ea typeface="+mn-ea"/>
                <a:cs typeface="+mn-cs"/>
              </a:rPr>
              <a:t>Digital Health</a:t>
            </a:r>
          </a:p>
        </p:txBody>
      </p:sp>
      <p:grpSp>
        <p:nvGrpSpPr>
          <p:cNvPr id="49" name="Group 48">
            <a:extLst>
              <a:ext uri="{FF2B5EF4-FFF2-40B4-BE49-F238E27FC236}">
                <a16:creationId xmlns:a16="http://schemas.microsoft.com/office/drawing/2014/main" id="{81D5E819-9B83-DA38-CC5C-41F747FA26F1}"/>
              </a:ext>
            </a:extLst>
          </p:cNvPr>
          <p:cNvGrpSpPr/>
          <p:nvPr/>
        </p:nvGrpSpPr>
        <p:grpSpPr>
          <a:xfrm>
            <a:off x="10635555" y="3934659"/>
            <a:ext cx="175062" cy="203409"/>
            <a:chOff x="3378649" y="1347279"/>
            <a:chExt cx="390547" cy="413928"/>
          </a:xfrm>
          <a:solidFill>
            <a:srgbClr val="000000"/>
          </a:solidFill>
        </p:grpSpPr>
        <p:sp>
          <p:nvSpPr>
            <p:cNvPr id="50" name="Freeform 49">
              <a:extLst>
                <a:ext uri="{FF2B5EF4-FFF2-40B4-BE49-F238E27FC236}">
                  <a16:creationId xmlns:a16="http://schemas.microsoft.com/office/drawing/2014/main" id="{484D4C3E-4079-D3E8-91E6-64B87D72B6C0}"/>
                </a:ext>
              </a:extLst>
            </p:cNvPr>
            <p:cNvSpPr/>
            <p:nvPr/>
          </p:nvSpPr>
          <p:spPr>
            <a:xfrm>
              <a:off x="3457292" y="1463381"/>
              <a:ext cx="229058" cy="194273"/>
            </a:xfrm>
            <a:custGeom>
              <a:avLst/>
              <a:gdLst>
                <a:gd name="connsiteX0" fmla="*/ 7998 w 229058"/>
                <a:gd name="connsiteY0" fmla="*/ 126188 h 194273"/>
                <a:gd name="connsiteX1" fmla="*/ 56935 w 229058"/>
                <a:gd name="connsiteY1" fmla="*/ 126188 h 194273"/>
                <a:gd name="connsiteX2" fmla="*/ 64742 w 229058"/>
                <a:gd name="connsiteY2" fmla="*/ 119532 h 194273"/>
                <a:gd name="connsiteX3" fmla="*/ 70931 w 229058"/>
                <a:gd name="connsiteY3" fmla="*/ 83207 h 194273"/>
                <a:gd name="connsiteX4" fmla="*/ 81689 w 229058"/>
                <a:gd name="connsiteY4" fmla="*/ 120483 h 194273"/>
                <a:gd name="connsiteX5" fmla="*/ 89401 w 229058"/>
                <a:gd name="connsiteY5" fmla="*/ 126188 h 194273"/>
                <a:gd name="connsiteX6" fmla="*/ 103587 w 229058"/>
                <a:gd name="connsiteY6" fmla="*/ 126188 h 194273"/>
                <a:gd name="connsiteX7" fmla="*/ 116821 w 229058"/>
                <a:gd name="connsiteY7" fmla="*/ 154715 h 194273"/>
                <a:gd name="connsiteX8" fmla="*/ 124057 w 229058"/>
                <a:gd name="connsiteY8" fmla="*/ 159375 h 194273"/>
                <a:gd name="connsiteX9" fmla="*/ 124057 w 229058"/>
                <a:gd name="connsiteY9" fmla="*/ 159375 h 194273"/>
                <a:gd name="connsiteX10" fmla="*/ 131293 w 229058"/>
                <a:gd name="connsiteY10" fmla="*/ 154240 h 194273"/>
                <a:gd name="connsiteX11" fmla="*/ 143385 w 229058"/>
                <a:gd name="connsiteY11" fmla="*/ 124667 h 194273"/>
                <a:gd name="connsiteX12" fmla="*/ 154810 w 229058"/>
                <a:gd name="connsiteY12" fmla="*/ 97091 h 194273"/>
                <a:gd name="connsiteX13" fmla="*/ 163569 w 229058"/>
                <a:gd name="connsiteY13" fmla="*/ 120578 h 194273"/>
                <a:gd name="connsiteX14" fmla="*/ 171091 w 229058"/>
                <a:gd name="connsiteY14" fmla="*/ 125808 h 194273"/>
                <a:gd name="connsiteX15" fmla="*/ 177089 w 229058"/>
                <a:gd name="connsiteY15" fmla="*/ 125808 h 194273"/>
                <a:gd name="connsiteX16" fmla="*/ 117964 w 229058"/>
                <a:gd name="connsiteY16" fmla="*/ 175921 h 194273"/>
                <a:gd name="connsiteX17" fmla="*/ 116441 w 229058"/>
                <a:gd name="connsiteY17" fmla="*/ 177062 h 194273"/>
                <a:gd name="connsiteX18" fmla="*/ 114251 w 229058"/>
                <a:gd name="connsiteY18" fmla="*/ 175540 h 194273"/>
                <a:gd name="connsiteX19" fmla="*/ 71502 w 229058"/>
                <a:gd name="connsiteY19" fmla="*/ 141498 h 194273"/>
                <a:gd name="connsiteX20" fmla="*/ 60220 w 229058"/>
                <a:gd name="connsiteY20" fmla="*/ 140756 h 194273"/>
                <a:gd name="connsiteX21" fmla="*/ 59477 w 229058"/>
                <a:gd name="connsiteY21" fmla="*/ 152034 h 194273"/>
                <a:gd name="connsiteX22" fmla="*/ 60743 w 229058"/>
                <a:gd name="connsiteY22" fmla="*/ 153194 h 194273"/>
                <a:gd name="connsiteX23" fmla="*/ 105111 w 229058"/>
                <a:gd name="connsiteY23" fmla="*/ 188663 h 194273"/>
                <a:gd name="connsiteX24" fmla="*/ 108062 w 229058"/>
                <a:gd name="connsiteY24" fmla="*/ 190755 h 194273"/>
                <a:gd name="connsiteX25" fmla="*/ 116345 w 229058"/>
                <a:gd name="connsiteY25" fmla="*/ 194273 h 194273"/>
                <a:gd name="connsiteX26" fmla="*/ 124724 w 229058"/>
                <a:gd name="connsiteY26" fmla="*/ 190755 h 194273"/>
                <a:gd name="connsiteX27" fmla="*/ 127009 w 229058"/>
                <a:gd name="connsiteY27" fmla="*/ 189138 h 194273"/>
                <a:gd name="connsiteX28" fmla="*/ 228787 w 229058"/>
                <a:gd name="connsiteY28" fmla="*/ 65521 h 194273"/>
                <a:gd name="connsiteX29" fmla="*/ 211269 w 229058"/>
                <a:gd name="connsiteY29" fmla="*/ 19021 h 194273"/>
                <a:gd name="connsiteX30" fmla="*/ 164236 w 229058"/>
                <a:gd name="connsiteY30" fmla="*/ 3 h 194273"/>
                <a:gd name="connsiteX31" fmla="*/ 116631 w 229058"/>
                <a:gd name="connsiteY31" fmla="*/ 23015 h 194273"/>
                <a:gd name="connsiteX32" fmla="*/ 69027 w 229058"/>
                <a:gd name="connsiteY32" fmla="*/ 3 h 194273"/>
                <a:gd name="connsiteX33" fmla="*/ 21993 w 229058"/>
                <a:gd name="connsiteY33" fmla="*/ 19021 h 194273"/>
                <a:gd name="connsiteX34" fmla="*/ 11330 w 229058"/>
                <a:gd name="connsiteY34" fmla="*/ 90244 h 194273"/>
                <a:gd name="connsiteX35" fmla="*/ 21536 w 229058"/>
                <a:gd name="connsiteY35" fmla="*/ 94447 h 194273"/>
                <a:gd name="connsiteX36" fmla="*/ 21803 w 229058"/>
                <a:gd name="connsiteY36" fmla="*/ 94333 h 194273"/>
                <a:gd name="connsiteX37" fmla="*/ 25906 w 229058"/>
                <a:gd name="connsiteY37" fmla="*/ 83806 h 194273"/>
                <a:gd name="connsiteX38" fmla="*/ 25897 w 229058"/>
                <a:gd name="connsiteY38" fmla="*/ 83778 h 194273"/>
                <a:gd name="connsiteX39" fmla="*/ 33323 w 229058"/>
                <a:gd name="connsiteY39" fmla="*/ 30337 h 194273"/>
                <a:gd name="connsiteX40" fmla="*/ 69027 w 229058"/>
                <a:gd name="connsiteY40" fmla="*/ 15598 h 194273"/>
                <a:gd name="connsiteX41" fmla="*/ 105968 w 229058"/>
                <a:gd name="connsiteY41" fmla="*/ 40892 h 194273"/>
                <a:gd name="connsiteX42" fmla="*/ 111109 w 229058"/>
                <a:gd name="connsiteY42" fmla="*/ 53444 h 194273"/>
                <a:gd name="connsiteX43" fmla="*/ 116821 w 229058"/>
                <a:gd name="connsiteY43" fmla="*/ 55821 h 194273"/>
                <a:gd name="connsiteX44" fmla="*/ 122439 w 229058"/>
                <a:gd name="connsiteY44" fmla="*/ 53444 h 194273"/>
                <a:gd name="connsiteX45" fmla="*/ 127675 w 229058"/>
                <a:gd name="connsiteY45" fmla="*/ 40892 h 194273"/>
                <a:gd name="connsiteX46" fmla="*/ 164617 w 229058"/>
                <a:gd name="connsiteY46" fmla="*/ 15598 h 194273"/>
                <a:gd name="connsiteX47" fmla="*/ 200320 w 229058"/>
                <a:gd name="connsiteY47" fmla="*/ 30337 h 194273"/>
                <a:gd name="connsiteX48" fmla="*/ 213173 w 229058"/>
                <a:gd name="connsiteY48" fmla="*/ 63999 h 194273"/>
                <a:gd name="connsiteX49" fmla="*/ 191370 w 229058"/>
                <a:gd name="connsiteY49" fmla="*/ 110118 h 194273"/>
                <a:gd name="connsiteX50" fmla="*/ 176994 w 229058"/>
                <a:gd name="connsiteY50" fmla="*/ 110118 h 194273"/>
                <a:gd name="connsiteX51" fmla="*/ 162331 w 229058"/>
                <a:gd name="connsiteY51" fmla="*/ 70560 h 194273"/>
                <a:gd name="connsiteX52" fmla="*/ 154524 w 229058"/>
                <a:gd name="connsiteY52" fmla="*/ 65330 h 194273"/>
                <a:gd name="connsiteX53" fmla="*/ 147098 w 229058"/>
                <a:gd name="connsiteY53" fmla="*/ 71036 h 194273"/>
                <a:gd name="connsiteX54" fmla="*/ 129103 w 229058"/>
                <a:gd name="connsiteY54" fmla="*/ 118581 h 194273"/>
                <a:gd name="connsiteX55" fmla="*/ 123676 w 229058"/>
                <a:gd name="connsiteY55" fmla="*/ 131228 h 194273"/>
                <a:gd name="connsiteX56" fmla="*/ 116155 w 229058"/>
                <a:gd name="connsiteY56" fmla="*/ 114682 h 194273"/>
                <a:gd name="connsiteX57" fmla="*/ 108919 w 229058"/>
                <a:gd name="connsiteY57" fmla="*/ 110023 h 194273"/>
                <a:gd name="connsiteX58" fmla="*/ 95495 w 229058"/>
                <a:gd name="connsiteY58" fmla="*/ 110023 h 194273"/>
                <a:gd name="connsiteX59" fmla="*/ 76453 w 229058"/>
                <a:gd name="connsiteY59" fmla="*/ 44886 h 194273"/>
                <a:gd name="connsiteX60" fmla="*/ 66456 w 229058"/>
                <a:gd name="connsiteY60" fmla="*/ 39598 h 194273"/>
                <a:gd name="connsiteX61" fmla="*/ 60934 w 229058"/>
                <a:gd name="connsiteY61" fmla="*/ 45837 h 194273"/>
                <a:gd name="connsiteX62" fmla="*/ 50080 w 229058"/>
                <a:gd name="connsiteY62" fmla="*/ 110023 h 194273"/>
                <a:gd name="connsiteX63" fmla="*/ 7998 w 229058"/>
                <a:gd name="connsiteY63" fmla="*/ 110023 h 194273"/>
                <a:gd name="connsiteX64" fmla="*/ 0 w 229058"/>
                <a:gd name="connsiteY64" fmla="*/ 118011 h 194273"/>
                <a:gd name="connsiteX65" fmla="*/ 7998 w 229058"/>
                <a:gd name="connsiteY65" fmla="*/ 125998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29058" h="194273">
                  <a:moveTo>
                    <a:pt x="7998" y="126188"/>
                  </a:moveTo>
                  <a:lnTo>
                    <a:pt x="56935" y="126188"/>
                  </a:lnTo>
                  <a:cubicBezTo>
                    <a:pt x="60820" y="126188"/>
                    <a:pt x="64133" y="123364"/>
                    <a:pt x="64742" y="119532"/>
                  </a:cubicBezTo>
                  <a:lnTo>
                    <a:pt x="70931" y="83207"/>
                  </a:lnTo>
                  <a:lnTo>
                    <a:pt x="81689" y="120483"/>
                  </a:lnTo>
                  <a:cubicBezTo>
                    <a:pt x="82756" y="123849"/>
                    <a:pt x="85869" y="126150"/>
                    <a:pt x="89401" y="126188"/>
                  </a:cubicBezTo>
                  <a:lnTo>
                    <a:pt x="103587" y="126188"/>
                  </a:lnTo>
                  <a:lnTo>
                    <a:pt x="116821" y="154715"/>
                  </a:lnTo>
                  <a:cubicBezTo>
                    <a:pt x="118116" y="157540"/>
                    <a:pt x="120944" y="159365"/>
                    <a:pt x="124057" y="159375"/>
                  </a:cubicBezTo>
                  <a:lnTo>
                    <a:pt x="124057" y="159375"/>
                  </a:lnTo>
                  <a:cubicBezTo>
                    <a:pt x="127294" y="159308"/>
                    <a:pt x="130160" y="157273"/>
                    <a:pt x="131293" y="154240"/>
                  </a:cubicBezTo>
                  <a:cubicBezTo>
                    <a:pt x="135387" y="143305"/>
                    <a:pt x="139481" y="133891"/>
                    <a:pt x="143385" y="124667"/>
                  </a:cubicBezTo>
                  <a:cubicBezTo>
                    <a:pt x="147288" y="115443"/>
                    <a:pt x="151192" y="106790"/>
                    <a:pt x="154810" y="97091"/>
                  </a:cubicBezTo>
                  <a:lnTo>
                    <a:pt x="163569" y="120578"/>
                  </a:lnTo>
                  <a:cubicBezTo>
                    <a:pt x="164731" y="123726"/>
                    <a:pt x="167730" y="125817"/>
                    <a:pt x="171091" y="125808"/>
                  </a:cubicBezTo>
                  <a:lnTo>
                    <a:pt x="177089" y="125808"/>
                  </a:lnTo>
                  <a:cubicBezTo>
                    <a:pt x="159075" y="144408"/>
                    <a:pt x="139272" y="161201"/>
                    <a:pt x="117964" y="175921"/>
                  </a:cubicBezTo>
                  <a:lnTo>
                    <a:pt x="116441" y="177062"/>
                  </a:lnTo>
                  <a:lnTo>
                    <a:pt x="114251" y="175540"/>
                  </a:lnTo>
                  <a:cubicBezTo>
                    <a:pt x="99274" y="165137"/>
                    <a:pt x="84993" y="153765"/>
                    <a:pt x="71502" y="141498"/>
                  </a:cubicBezTo>
                  <a:cubicBezTo>
                    <a:pt x="68589" y="138179"/>
                    <a:pt x="63533" y="137856"/>
                    <a:pt x="60220" y="140756"/>
                  </a:cubicBezTo>
                  <a:cubicBezTo>
                    <a:pt x="56897" y="143666"/>
                    <a:pt x="56564" y="148715"/>
                    <a:pt x="59477" y="152034"/>
                  </a:cubicBezTo>
                  <a:cubicBezTo>
                    <a:pt x="59858" y="152462"/>
                    <a:pt x="60277" y="152852"/>
                    <a:pt x="60743" y="153194"/>
                  </a:cubicBezTo>
                  <a:cubicBezTo>
                    <a:pt x="74748" y="165965"/>
                    <a:pt x="89573" y="177813"/>
                    <a:pt x="105111" y="188663"/>
                  </a:cubicBezTo>
                  <a:lnTo>
                    <a:pt x="108062" y="190755"/>
                  </a:lnTo>
                  <a:cubicBezTo>
                    <a:pt x="110357" y="192809"/>
                    <a:pt x="113270" y="194054"/>
                    <a:pt x="116345" y="194273"/>
                  </a:cubicBezTo>
                  <a:cubicBezTo>
                    <a:pt x="119440" y="194026"/>
                    <a:pt x="122382" y="192790"/>
                    <a:pt x="124724" y="190755"/>
                  </a:cubicBezTo>
                  <a:lnTo>
                    <a:pt x="127009" y="189138"/>
                  </a:lnTo>
                  <a:cubicBezTo>
                    <a:pt x="143099" y="178108"/>
                    <a:pt x="223646" y="120388"/>
                    <a:pt x="228787" y="65521"/>
                  </a:cubicBezTo>
                  <a:cubicBezTo>
                    <a:pt x="230501" y="48145"/>
                    <a:pt x="224027" y="30962"/>
                    <a:pt x="211269" y="19021"/>
                  </a:cubicBezTo>
                  <a:cubicBezTo>
                    <a:pt x="198749" y="6682"/>
                    <a:pt x="181821" y="-162"/>
                    <a:pt x="164236" y="3"/>
                  </a:cubicBezTo>
                  <a:cubicBezTo>
                    <a:pt x="134340" y="3"/>
                    <a:pt x="122058" y="11604"/>
                    <a:pt x="116631" y="23015"/>
                  </a:cubicBezTo>
                  <a:cubicBezTo>
                    <a:pt x="111014" y="11604"/>
                    <a:pt x="98732" y="3"/>
                    <a:pt x="69027" y="3"/>
                  </a:cubicBezTo>
                  <a:cubicBezTo>
                    <a:pt x="51441" y="-173"/>
                    <a:pt x="34504" y="6674"/>
                    <a:pt x="21993" y="19021"/>
                  </a:cubicBezTo>
                  <a:cubicBezTo>
                    <a:pt x="2951" y="38039"/>
                    <a:pt x="-857" y="62763"/>
                    <a:pt x="11330" y="90244"/>
                  </a:cubicBezTo>
                  <a:cubicBezTo>
                    <a:pt x="12986" y="94219"/>
                    <a:pt x="17556" y="96102"/>
                    <a:pt x="21536" y="94447"/>
                  </a:cubicBezTo>
                  <a:cubicBezTo>
                    <a:pt x="21622" y="94409"/>
                    <a:pt x="21717" y="94371"/>
                    <a:pt x="21803" y="94333"/>
                  </a:cubicBezTo>
                  <a:cubicBezTo>
                    <a:pt x="25849" y="92555"/>
                    <a:pt x="27687" y="87848"/>
                    <a:pt x="25906" y="83806"/>
                  </a:cubicBezTo>
                  <a:cubicBezTo>
                    <a:pt x="25906" y="83797"/>
                    <a:pt x="25897" y="83787"/>
                    <a:pt x="25897" y="83778"/>
                  </a:cubicBezTo>
                  <a:cubicBezTo>
                    <a:pt x="16376" y="62288"/>
                    <a:pt x="18756" y="44791"/>
                    <a:pt x="33323" y="30337"/>
                  </a:cubicBezTo>
                  <a:cubicBezTo>
                    <a:pt x="42768" y="20853"/>
                    <a:pt x="55631" y="15544"/>
                    <a:pt x="69027" y="15598"/>
                  </a:cubicBezTo>
                  <a:cubicBezTo>
                    <a:pt x="100445" y="15598"/>
                    <a:pt x="103397" y="29006"/>
                    <a:pt x="105968" y="40892"/>
                  </a:cubicBezTo>
                  <a:cubicBezTo>
                    <a:pt x="106406" y="45492"/>
                    <a:pt x="108195" y="49859"/>
                    <a:pt x="111109" y="53444"/>
                  </a:cubicBezTo>
                  <a:cubicBezTo>
                    <a:pt x="112632" y="54952"/>
                    <a:pt x="114679" y="55806"/>
                    <a:pt x="116821" y="55821"/>
                  </a:cubicBezTo>
                  <a:cubicBezTo>
                    <a:pt x="118935" y="55822"/>
                    <a:pt x="120963" y="54965"/>
                    <a:pt x="122439" y="53444"/>
                  </a:cubicBezTo>
                  <a:cubicBezTo>
                    <a:pt x="125381" y="49868"/>
                    <a:pt x="127209" y="45500"/>
                    <a:pt x="127675" y="40892"/>
                  </a:cubicBezTo>
                  <a:cubicBezTo>
                    <a:pt x="130246" y="29006"/>
                    <a:pt x="133197" y="15598"/>
                    <a:pt x="164617" y="15598"/>
                  </a:cubicBezTo>
                  <a:cubicBezTo>
                    <a:pt x="178012" y="15566"/>
                    <a:pt x="190856" y="20871"/>
                    <a:pt x="200320" y="30337"/>
                  </a:cubicBezTo>
                  <a:cubicBezTo>
                    <a:pt x="209717" y="38881"/>
                    <a:pt x="214487" y="51376"/>
                    <a:pt x="213173" y="63999"/>
                  </a:cubicBezTo>
                  <a:cubicBezTo>
                    <a:pt x="210364" y="81106"/>
                    <a:pt x="202805" y="97081"/>
                    <a:pt x="191370" y="110118"/>
                  </a:cubicBezTo>
                  <a:lnTo>
                    <a:pt x="176994" y="110118"/>
                  </a:lnTo>
                  <a:lnTo>
                    <a:pt x="162331" y="70560"/>
                  </a:lnTo>
                  <a:cubicBezTo>
                    <a:pt x="161160" y="67292"/>
                    <a:pt x="157999" y="65170"/>
                    <a:pt x="154524" y="65330"/>
                  </a:cubicBezTo>
                  <a:cubicBezTo>
                    <a:pt x="151106" y="65517"/>
                    <a:pt x="148155" y="67784"/>
                    <a:pt x="147098" y="71036"/>
                  </a:cubicBezTo>
                  <a:cubicBezTo>
                    <a:pt x="142166" y="87268"/>
                    <a:pt x="136158" y="103148"/>
                    <a:pt x="129103" y="118581"/>
                  </a:cubicBezTo>
                  <a:cubicBezTo>
                    <a:pt x="127294" y="122670"/>
                    <a:pt x="125485" y="126854"/>
                    <a:pt x="123676" y="131228"/>
                  </a:cubicBezTo>
                  <a:lnTo>
                    <a:pt x="116155" y="114682"/>
                  </a:lnTo>
                  <a:cubicBezTo>
                    <a:pt x="114860" y="111858"/>
                    <a:pt x="112032" y="110032"/>
                    <a:pt x="108919" y="110023"/>
                  </a:cubicBezTo>
                  <a:lnTo>
                    <a:pt x="95495" y="110023"/>
                  </a:lnTo>
                  <a:lnTo>
                    <a:pt x="76453" y="44886"/>
                  </a:lnTo>
                  <a:cubicBezTo>
                    <a:pt x="75158" y="40670"/>
                    <a:pt x="70683" y="38302"/>
                    <a:pt x="66456" y="39598"/>
                  </a:cubicBezTo>
                  <a:cubicBezTo>
                    <a:pt x="63590" y="40478"/>
                    <a:pt x="61457" y="42887"/>
                    <a:pt x="60934" y="45837"/>
                  </a:cubicBezTo>
                  <a:lnTo>
                    <a:pt x="50080" y="110023"/>
                  </a:lnTo>
                  <a:lnTo>
                    <a:pt x="7998" y="110023"/>
                  </a:lnTo>
                  <a:cubicBezTo>
                    <a:pt x="3580" y="110023"/>
                    <a:pt x="0" y="113598"/>
                    <a:pt x="0" y="118011"/>
                  </a:cubicBezTo>
                  <a:cubicBezTo>
                    <a:pt x="0" y="122423"/>
                    <a:pt x="3580" y="125998"/>
                    <a:pt x="7998" y="125998"/>
                  </a:cubicBezTo>
                  <a:close/>
                </a:path>
              </a:pathLst>
            </a:custGeom>
            <a:grp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51" name="Freeform 50">
              <a:extLst>
                <a:ext uri="{FF2B5EF4-FFF2-40B4-BE49-F238E27FC236}">
                  <a16:creationId xmlns:a16="http://schemas.microsoft.com/office/drawing/2014/main" id="{DCCCD7C6-3975-9B72-B559-17D8D36A1EF4}"/>
                </a:ext>
              </a:extLst>
            </p:cNvPr>
            <p:cNvSpPr/>
            <p:nvPr/>
          </p:nvSpPr>
          <p:spPr>
            <a:xfrm>
              <a:off x="3378649" y="1347279"/>
              <a:ext cx="390547" cy="413928"/>
            </a:xfrm>
            <a:custGeom>
              <a:avLst/>
              <a:gdLst>
                <a:gd name="connsiteX0" fmla="*/ 14853 w 390547"/>
                <a:gd name="connsiteY0" fmla="*/ 313418 h 413928"/>
                <a:gd name="connsiteX1" fmla="*/ 36846 w 390547"/>
                <a:gd name="connsiteY1" fmla="*/ 313418 h 413928"/>
                <a:gd name="connsiteX2" fmla="*/ 36846 w 390547"/>
                <a:gd name="connsiteY2" fmla="*/ 328062 h 413928"/>
                <a:gd name="connsiteX3" fmla="*/ 73978 w 390547"/>
                <a:gd name="connsiteY3" fmla="*/ 365052 h 413928"/>
                <a:gd name="connsiteX4" fmla="*/ 82641 w 390547"/>
                <a:gd name="connsiteY4" fmla="*/ 365052 h 413928"/>
                <a:gd name="connsiteX5" fmla="*/ 87783 w 390547"/>
                <a:gd name="connsiteY5" fmla="*/ 393579 h 413928"/>
                <a:gd name="connsiteX6" fmla="*/ 109300 w 390547"/>
                <a:gd name="connsiteY6" fmla="*/ 413929 h 413928"/>
                <a:gd name="connsiteX7" fmla="*/ 281152 w 390547"/>
                <a:gd name="connsiteY7" fmla="*/ 413929 h 413928"/>
                <a:gd name="connsiteX8" fmla="*/ 302765 w 390547"/>
                <a:gd name="connsiteY8" fmla="*/ 393674 h 413928"/>
                <a:gd name="connsiteX9" fmla="*/ 308001 w 390547"/>
                <a:gd name="connsiteY9" fmla="*/ 365147 h 413928"/>
                <a:gd name="connsiteX10" fmla="*/ 316570 w 390547"/>
                <a:gd name="connsiteY10" fmla="*/ 365147 h 413928"/>
                <a:gd name="connsiteX11" fmla="*/ 353607 w 390547"/>
                <a:gd name="connsiteY11" fmla="*/ 328157 h 413928"/>
                <a:gd name="connsiteX12" fmla="*/ 353607 w 390547"/>
                <a:gd name="connsiteY12" fmla="*/ 313513 h 413928"/>
                <a:gd name="connsiteX13" fmla="*/ 375695 w 390547"/>
                <a:gd name="connsiteY13" fmla="*/ 313513 h 413928"/>
                <a:gd name="connsiteX14" fmla="*/ 390548 w 390547"/>
                <a:gd name="connsiteY14" fmla="*/ 298679 h 413928"/>
                <a:gd name="connsiteX15" fmla="*/ 390548 w 390547"/>
                <a:gd name="connsiteY15" fmla="*/ 242766 h 413928"/>
                <a:gd name="connsiteX16" fmla="*/ 375695 w 390547"/>
                <a:gd name="connsiteY16" fmla="*/ 227932 h 413928"/>
                <a:gd name="connsiteX17" fmla="*/ 353226 w 390547"/>
                <a:gd name="connsiteY17" fmla="*/ 227932 h 413928"/>
                <a:gd name="connsiteX18" fmla="*/ 353226 w 390547"/>
                <a:gd name="connsiteY18" fmla="*/ 186092 h 413928"/>
                <a:gd name="connsiteX19" fmla="*/ 375314 w 390547"/>
                <a:gd name="connsiteY19" fmla="*/ 186092 h 413928"/>
                <a:gd name="connsiteX20" fmla="*/ 390167 w 390547"/>
                <a:gd name="connsiteY20" fmla="*/ 171258 h 413928"/>
                <a:gd name="connsiteX21" fmla="*/ 390167 w 390547"/>
                <a:gd name="connsiteY21" fmla="*/ 115155 h 413928"/>
                <a:gd name="connsiteX22" fmla="*/ 375314 w 390547"/>
                <a:gd name="connsiteY22" fmla="*/ 100320 h 413928"/>
                <a:gd name="connsiteX23" fmla="*/ 353226 w 390547"/>
                <a:gd name="connsiteY23" fmla="*/ 100320 h 413928"/>
                <a:gd name="connsiteX24" fmla="*/ 353226 w 390547"/>
                <a:gd name="connsiteY24" fmla="*/ 85772 h 413928"/>
                <a:gd name="connsiteX25" fmla="*/ 316189 w 390547"/>
                <a:gd name="connsiteY25" fmla="*/ 48781 h 413928"/>
                <a:gd name="connsiteX26" fmla="*/ 307620 w 390547"/>
                <a:gd name="connsiteY26" fmla="*/ 48781 h 413928"/>
                <a:gd name="connsiteX27" fmla="*/ 302384 w 390547"/>
                <a:gd name="connsiteY27" fmla="*/ 20254 h 413928"/>
                <a:gd name="connsiteX28" fmla="*/ 280772 w 390547"/>
                <a:gd name="connsiteY28" fmla="*/ 0 h 413928"/>
                <a:gd name="connsiteX29" fmla="*/ 109300 w 390547"/>
                <a:gd name="connsiteY29" fmla="*/ 0 h 413928"/>
                <a:gd name="connsiteX30" fmla="*/ 87783 w 390547"/>
                <a:gd name="connsiteY30" fmla="*/ 20254 h 413928"/>
                <a:gd name="connsiteX31" fmla="*/ 82451 w 390547"/>
                <a:gd name="connsiteY31" fmla="*/ 48781 h 413928"/>
                <a:gd name="connsiteX32" fmla="*/ 73978 w 390547"/>
                <a:gd name="connsiteY32" fmla="*/ 48781 h 413928"/>
                <a:gd name="connsiteX33" fmla="*/ 36846 w 390547"/>
                <a:gd name="connsiteY33" fmla="*/ 85772 h 413928"/>
                <a:gd name="connsiteX34" fmla="*/ 36846 w 390547"/>
                <a:gd name="connsiteY34" fmla="*/ 100320 h 413928"/>
                <a:gd name="connsiteX35" fmla="*/ 14853 w 390547"/>
                <a:gd name="connsiteY35" fmla="*/ 100320 h 413928"/>
                <a:gd name="connsiteX36" fmla="*/ 0 w 390547"/>
                <a:gd name="connsiteY36" fmla="*/ 115155 h 413928"/>
                <a:gd name="connsiteX37" fmla="*/ 0 w 390547"/>
                <a:gd name="connsiteY37" fmla="*/ 171163 h 413928"/>
                <a:gd name="connsiteX38" fmla="*/ 14853 w 390547"/>
                <a:gd name="connsiteY38" fmla="*/ 185997 h 413928"/>
                <a:gd name="connsiteX39" fmla="*/ 36846 w 390547"/>
                <a:gd name="connsiteY39" fmla="*/ 185997 h 413928"/>
                <a:gd name="connsiteX40" fmla="*/ 36846 w 390547"/>
                <a:gd name="connsiteY40" fmla="*/ 227837 h 413928"/>
                <a:gd name="connsiteX41" fmla="*/ 14853 w 390547"/>
                <a:gd name="connsiteY41" fmla="*/ 227837 h 413928"/>
                <a:gd name="connsiteX42" fmla="*/ 0 w 390547"/>
                <a:gd name="connsiteY42" fmla="*/ 242671 h 413928"/>
                <a:gd name="connsiteX43" fmla="*/ 0 w 390547"/>
                <a:gd name="connsiteY43" fmla="*/ 298584 h 413928"/>
                <a:gd name="connsiteX44" fmla="*/ 14853 w 390547"/>
                <a:gd name="connsiteY44" fmla="*/ 313418 h 413928"/>
                <a:gd name="connsiteX45" fmla="*/ 353226 w 390547"/>
                <a:gd name="connsiteY45" fmla="*/ 116296 h 413928"/>
                <a:gd name="connsiteX46" fmla="*/ 374172 w 390547"/>
                <a:gd name="connsiteY46" fmla="*/ 116296 h 413928"/>
                <a:gd name="connsiteX47" fmla="*/ 374172 w 390547"/>
                <a:gd name="connsiteY47" fmla="*/ 170022 h 413928"/>
                <a:gd name="connsiteX48" fmla="*/ 353226 w 390547"/>
                <a:gd name="connsiteY48" fmla="*/ 170022 h 413928"/>
                <a:gd name="connsiteX49" fmla="*/ 353226 w 390547"/>
                <a:gd name="connsiteY49" fmla="*/ 243812 h 413928"/>
                <a:gd name="connsiteX50" fmla="*/ 374172 w 390547"/>
                <a:gd name="connsiteY50" fmla="*/ 243812 h 413928"/>
                <a:gd name="connsiteX51" fmla="*/ 374172 w 390547"/>
                <a:gd name="connsiteY51" fmla="*/ 297728 h 413928"/>
                <a:gd name="connsiteX52" fmla="*/ 353226 w 390547"/>
                <a:gd name="connsiteY52" fmla="*/ 297728 h 413928"/>
                <a:gd name="connsiteX53" fmla="*/ 286579 w 390547"/>
                <a:gd name="connsiteY53" fmla="*/ 390441 h 413928"/>
                <a:gd name="connsiteX54" fmla="*/ 280676 w 390547"/>
                <a:gd name="connsiteY54" fmla="*/ 397668 h 413928"/>
                <a:gd name="connsiteX55" fmla="*/ 109300 w 390547"/>
                <a:gd name="connsiteY55" fmla="*/ 397668 h 413928"/>
                <a:gd name="connsiteX56" fmla="*/ 103492 w 390547"/>
                <a:gd name="connsiteY56" fmla="*/ 390537 h 413928"/>
                <a:gd name="connsiteX57" fmla="*/ 98922 w 390547"/>
                <a:gd name="connsiteY57" fmla="*/ 365052 h 413928"/>
                <a:gd name="connsiteX58" fmla="*/ 291721 w 390547"/>
                <a:gd name="connsiteY58" fmla="*/ 365052 h 413928"/>
                <a:gd name="connsiteX59" fmla="*/ 103016 w 390547"/>
                <a:gd name="connsiteY59" fmla="*/ 23392 h 413928"/>
                <a:gd name="connsiteX60" fmla="*/ 108824 w 390547"/>
                <a:gd name="connsiteY60" fmla="*/ 16165 h 413928"/>
                <a:gd name="connsiteX61" fmla="*/ 280676 w 390547"/>
                <a:gd name="connsiteY61" fmla="*/ 16165 h 413928"/>
                <a:gd name="connsiteX62" fmla="*/ 286579 w 390547"/>
                <a:gd name="connsiteY62" fmla="*/ 23392 h 413928"/>
                <a:gd name="connsiteX63" fmla="*/ 291340 w 390547"/>
                <a:gd name="connsiteY63" fmla="*/ 48781 h 413928"/>
                <a:gd name="connsiteX64" fmla="*/ 98732 w 390547"/>
                <a:gd name="connsiteY64" fmla="*/ 48781 h 413928"/>
                <a:gd name="connsiteX65" fmla="*/ 52365 w 390547"/>
                <a:gd name="connsiteY65" fmla="*/ 85772 h 413928"/>
                <a:gd name="connsiteX66" fmla="*/ 73501 w 390547"/>
                <a:gd name="connsiteY66" fmla="*/ 64757 h 413928"/>
                <a:gd name="connsiteX67" fmla="*/ 316094 w 390547"/>
                <a:gd name="connsiteY67" fmla="*/ 64757 h 413928"/>
                <a:gd name="connsiteX68" fmla="*/ 337135 w 390547"/>
                <a:gd name="connsiteY68" fmla="*/ 85772 h 413928"/>
                <a:gd name="connsiteX69" fmla="*/ 337135 w 390547"/>
                <a:gd name="connsiteY69" fmla="*/ 328062 h 413928"/>
                <a:gd name="connsiteX70" fmla="*/ 316094 w 390547"/>
                <a:gd name="connsiteY70" fmla="*/ 349077 h 413928"/>
                <a:gd name="connsiteX71" fmla="*/ 91782 w 390547"/>
                <a:gd name="connsiteY71" fmla="*/ 349077 h 413928"/>
                <a:gd name="connsiteX72" fmla="*/ 87878 w 390547"/>
                <a:gd name="connsiteY72" fmla="*/ 349077 h 413928"/>
                <a:gd name="connsiteX73" fmla="*/ 86831 w 390547"/>
                <a:gd name="connsiteY73" fmla="*/ 349077 h 413928"/>
                <a:gd name="connsiteX74" fmla="*/ 73978 w 390547"/>
                <a:gd name="connsiteY74" fmla="*/ 349077 h 413928"/>
                <a:gd name="connsiteX75" fmla="*/ 52841 w 390547"/>
                <a:gd name="connsiteY75" fmla="*/ 328062 h 413928"/>
                <a:gd name="connsiteX76" fmla="*/ 15519 w 390547"/>
                <a:gd name="connsiteY76" fmla="*/ 170022 h 413928"/>
                <a:gd name="connsiteX77" fmla="*/ 15519 w 390547"/>
                <a:gd name="connsiteY77" fmla="*/ 116296 h 413928"/>
                <a:gd name="connsiteX78" fmla="*/ 36370 w 390547"/>
                <a:gd name="connsiteY78" fmla="*/ 116296 h 413928"/>
                <a:gd name="connsiteX79" fmla="*/ 36370 w 390547"/>
                <a:gd name="connsiteY79" fmla="*/ 170022 h 413928"/>
                <a:gd name="connsiteX80" fmla="*/ 15519 w 390547"/>
                <a:gd name="connsiteY80" fmla="*/ 243812 h 413928"/>
                <a:gd name="connsiteX81" fmla="*/ 36370 w 390547"/>
                <a:gd name="connsiteY81" fmla="*/ 243812 h 413928"/>
                <a:gd name="connsiteX82" fmla="*/ 36370 w 390547"/>
                <a:gd name="connsiteY82" fmla="*/ 297728 h 413928"/>
                <a:gd name="connsiteX83" fmla="*/ 15519 w 390547"/>
                <a:gd name="connsiteY83" fmla="*/ 297728 h 41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90547" h="413928">
                  <a:moveTo>
                    <a:pt x="14853" y="313418"/>
                  </a:moveTo>
                  <a:lnTo>
                    <a:pt x="36846" y="313418"/>
                  </a:lnTo>
                  <a:lnTo>
                    <a:pt x="36846" y="328062"/>
                  </a:lnTo>
                  <a:cubicBezTo>
                    <a:pt x="36903" y="348506"/>
                    <a:pt x="53507" y="365052"/>
                    <a:pt x="73978" y="365052"/>
                  </a:cubicBezTo>
                  <a:lnTo>
                    <a:pt x="82641" y="365052"/>
                  </a:lnTo>
                  <a:lnTo>
                    <a:pt x="87783" y="393579"/>
                  </a:lnTo>
                  <a:cubicBezTo>
                    <a:pt x="88906" y="404752"/>
                    <a:pt x="98065" y="413415"/>
                    <a:pt x="109300" y="413929"/>
                  </a:cubicBezTo>
                  <a:lnTo>
                    <a:pt x="281152" y="413929"/>
                  </a:lnTo>
                  <a:cubicBezTo>
                    <a:pt x="292378" y="413434"/>
                    <a:pt x="301556" y="404829"/>
                    <a:pt x="302765" y="393674"/>
                  </a:cubicBezTo>
                  <a:lnTo>
                    <a:pt x="308001" y="365147"/>
                  </a:lnTo>
                  <a:lnTo>
                    <a:pt x="316570" y="365147"/>
                  </a:lnTo>
                  <a:cubicBezTo>
                    <a:pt x="337021" y="365147"/>
                    <a:pt x="353607" y="348583"/>
                    <a:pt x="353607" y="328157"/>
                  </a:cubicBezTo>
                  <a:lnTo>
                    <a:pt x="353607" y="313513"/>
                  </a:lnTo>
                  <a:lnTo>
                    <a:pt x="375695" y="313513"/>
                  </a:lnTo>
                  <a:cubicBezTo>
                    <a:pt x="383902" y="313513"/>
                    <a:pt x="390548" y="306876"/>
                    <a:pt x="390548" y="298679"/>
                  </a:cubicBezTo>
                  <a:lnTo>
                    <a:pt x="390548" y="242766"/>
                  </a:lnTo>
                  <a:cubicBezTo>
                    <a:pt x="390548" y="234569"/>
                    <a:pt x="383902" y="227932"/>
                    <a:pt x="375695" y="227932"/>
                  </a:cubicBezTo>
                  <a:lnTo>
                    <a:pt x="353226" y="227932"/>
                  </a:lnTo>
                  <a:lnTo>
                    <a:pt x="353226" y="186092"/>
                  </a:lnTo>
                  <a:lnTo>
                    <a:pt x="375314" y="186092"/>
                  </a:lnTo>
                  <a:cubicBezTo>
                    <a:pt x="383521" y="186092"/>
                    <a:pt x="390167" y="179451"/>
                    <a:pt x="390167" y="171258"/>
                  </a:cubicBezTo>
                  <a:lnTo>
                    <a:pt x="390167" y="115155"/>
                  </a:lnTo>
                  <a:cubicBezTo>
                    <a:pt x="390167" y="106962"/>
                    <a:pt x="383521" y="100320"/>
                    <a:pt x="375314" y="100320"/>
                  </a:cubicBezTo>
                  <a:lnTo>
                    <a:pt x="353226" y="100320"/>
                  </a:lnTo>
                  <a:lnTo>
                    <a:pt x="353226" y="85772"/>
                  </a:lnTo>
                  <a:cubicBezTo>
                    <a:pt x="353226" y="65342"/>
                    <a:pt x="336640" y="48781"/>
                    <a:pt x="316189" y="48781"/>
                  </a:cubicBezTo>
                  <a:lnTo>
                    <a:pt x="307620" y="48781"/>
                  </a:lnTo>
                  <a:lnTo>
                    <a:pt x="302384" y="20254"/>
                  </a:lnTo>
                  <a:cubicBezTo>
                    <a:pt x="301137" y="9119"/>
                    <a:pt x="291977" y="537"/>
                    <a:pt x="280772" y="0"/>
                  </a:cubicBezTo>
                  <a:lnTo>
                    <a:pt x="109300" y="0"/>
                  </a:lnTo>
                  <a:cubicBezTo>
                    <a:pt x="98113" y="544"/>
                    <a:pt x="88992" y="9134"/>
                    <a:pt x="87783" y="20254"/>
                  </a:cubicBezTo>
                  <a:lnTo>
                    <a:pt x="82451" y="48781"/>
                  </a:lnTo>
                  <a:lnTo>
                    <a:pt x="73978" y="48781"/>
                  </a:lnTo>
                  <a:cubicBezTo>
                    <a:pt x="53507" y="48781"/>
                    <a:pt x="36903" y="65327"/>
                    <a:pt x="36846" y="85772"/>
                  </a:cubicBezTo>
                  <a:lnTo>
                    <a:pt x="36846" y="100320"/>
                  </a:lnTo>
                  <a:lnTo>
                    <a:pt x="14853" y="100320"/>
                  </a:lnTo>
                  <a:cubicBezTo>
                    <a:pt x="6646" y="100320"/>
                    <a:pt x="0" y="106962"/>
                    <a:pt x="0" y="115155"/>
                  </a:cubicBezTo>
                  <a:lnTo>
                    <a:pt x="0" y="171163"/>
                  </a:lnTo>
                  <a:cubicBezTo>
                    <a:pt x="0" y="179356"/>
                    <a:pt x="6646" y="185997"/>
                    <a:pt x="14853" y="185997"/>
                  </a:cubicBezTo>
                  <a:lnTo>
                    <a:pt x="36846" y="185997"/>
                  </a:lnTo>
                  <a:lnTo>
                    <a:pt x="36846" y="227837"/>
                  </a:lnTo>
                  <a:lnTo>
                    <a:pt x="14853" y="227837"/>
                  </a:lnTo>
                  <a:cubicBezTo>
                    <a:pt x="6646" y="227837"/>
                    <a:pt x="0" y="234474"/>
                    <a:pt x="0" y="242671"/>
                  </a:cubicBezTo>
                  <a:lnTo>
                    <a:pt x="0" y="298584"/>
                  </a:lnTo>
                  <a:cubicBezTo>
                    <a:pt x="0" y="306781"/>
                    <a:pt x="6646" y="313418"/>
                    <a:pt x="14853" y="313418"/>
                  </a:cubicBezTo>
                  <a:close/>
                  <a:moveTo>
                    <a:pt x="353226" y="116296"/>
                  </a:moveTo>
                  <a:lnTo>
                    <a:pt x="374172" y="116296"/>
                  </a:lnTo>
                  <a:lnTo>
                    <a:pt x="374172" y="170022"/>
                  </a:lnTo>
                  <a:lnTo>
                    <a:pt x="353226" y="170022"/>
                  </a:lnTo>
                  <a:close/>
                  <a:moveTo>
                    <a:pt x="353226" y="243812"/>
                  </a:moveTo>
                  <a:lnTo>
                    <a:pt x="374172" y="243812"/>
                  </a:lnTo>
                  <a:lnTo>
                    <a:pt x="374172" y="297728"/>
                  </a:lnTo>
                  <a:lnTo>
                    <a:pt x="353226" y="297728"/>
                  </a:lnTo>
                  <a:close/>
                  <a:moveTo>
                    <a:pt x="286579" y="390441"/>
                  </a:moveTo>
                  <a:cubicBezTo>
                    <a:pt x="286579" y="391202"/>
                    <a:pt x="285151" y="397668"/>
                    <a:pt x="280676" y="397668"/>
                  </a:cubicBezTo>
                  <a:lnTo>
                    <a:pt x="109300" y="397668"/>
                  </a:lnTo>
                  <a:cubicBezTo>
                    <a:pt x="104921" y="397668"/>
                    <a:pt x="103587" y="391202"/>
                    <a:pt x="103492" y="390537"/>
                  </a:cubicBezTo>
                  <a:lnTo>
                    <a:pt x="98922" y="365052"/>
                  </a:lnTo>
                  <a:lnTo>
                    <a:pt x="291721" y="365052"/>
                  </a:lnTo>
                  <a:close/>
                  <a:moveTo>
                    <a:pt x="103016" y="23392"/>
                  </a:moveTo>
                  <a:cubicBezTo>
                    <a:pt x="103016" y="22156"/>
                    <a:pt x="104540" y="16165"/>
                    <a:pt x="108824" y="16165"/>
                  </a:cubicBezTo>
                  <a:lnTo>
                    <a:pt x="280676" y="16165"/>
                  </a:lnTo>
                  <a:cubicBezTo>
                    <a:pt x="285056" y="16165"/>
                    <a:pt x="286389" y="22632"/>
                    <a:pt x="286579" y="23392"/>
                  </a:cubicBezTo>
                  <a:lnTo>
                    <a:pt x="291340" y="48781"/>
                  </a:lnTo>
                  <a:lnTo>
                    <a:pt x="98732" y="48781"/>
                  </a:lnTo>
                  <a:close/>
                  <a:moveTo>
                    <a:pt x="52365" y="85772"/>
                  </a:moveTo>
                  <a:cubicBezTo>
                    <a:pt x="52413" y="74150"/>
                    <a:pt x="61867" y="64757"/>
                    <a:pt x="73501" y="64757"/>
                  </a:cubicBezTo>
                  <a:lnTo>
                    <a:pt x="316094" y="64757"/>
                  </a:lnTo>
                  <a:cubicBezTo>
                    <a:pt x="327719" y="64757"/>
                    <a:pt x="337135" y="74165"/>
                    <a:pt x="337135" y="85772"/>
                  </a:cubicBezTo>
                  <a:lnTo>
                    <a:pt x="337135" y="328062"/>
                  </a:lnTo>
                  <a:cubicBezTo>
                    <a:pt x="337135" y="339673"/>
                    <a:pt x="327719" y="349077"/>
                    <a:pt x="316094" y="349077"/>
                  </a:cubicBezTo>
                  <a:lnTo>
                    <a:pt x="91782" y="349077"/>
                  </a:lnTo>
                  <a:cubicBezTo>
                    <a:pt x="90496" y="348792"/>
                    <a:pt x="89163" y="348792"/>
                    <a:pt x="87878" y="349077"/>
                  </a:cubicBezTo>
                  <a:lnTo>
                    <a:pt x="86831" y="349077"/>
                  </a:lnTo>
                  <a:lnTo>
                    <a:pt x="73978" y="349077"/>
                  </a:lnTo>
                  <a:cubicBezTo>
                    <a:pt x="62343" y="349077"/>
                    <a:pt x="52898" y="339682"/>
                    <a:pt x="52841" y="328062"/>
                  </a:cubicBezTo>
                  <a:close/>
                  <a:moveTo>
                    <a:pt x="15519" y="170022"/>
                  </a:moveTo>
                  <a:lnTo>
                    <a:pt x="15519" y="116296"/>
                  </a:lnTo>
                  <a:lnTo>
                    <a:pt x="36370" y="116296"/>
                  </a:lnTo>
                  <a:lnTo>
                    <a:pt x="36370" y="170022"/>
                  </a:lnTo>
                  <a:close/>
                  <a:moveTo>
                    <a:pt x="15519" y="243812"/>
                  </a:moveTo>
                  <a:lnTo>
                    <a:pt x="36370" y="243812"/>
                  </a:lnTo>
                  <a:lnTo>
                    <a:pt x="36370" y="297728"/>
                  </a:lnTo>
                  <a:lnTo>
                    <a:pt x="15519" y="297728"/>
                  </a:lnTo>
                  <a:close/>
                </a:path>
              </a:pathLst>
            </a:custGeom>
            <a:grp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grpSp>
      <p:sp>
        <p:nvSpPr>
          <p:cNvPr id="52" name="Triangle 51">
            <a:extLst>
              <a:ext uri="{FF2B5EF4-FFF2-40B4-BE49-F238E27FC236}">
                <a16:creationId xmlns:a16="http://schemas.microsoft.com/office/drawing/2014/main" id="{2FD00B0A-FB02-F5C5-357B-8819F6098559}"/>
              </a:ext>
            </a:extLst>
          </p:cNvPr>
          <p:cNvSpPr/>
          <p:nvPr/>
        </p:nvSpPr>
        <p:spPr>
          <a:xfrm rot="10800000">
            <a:off x="9486993" y="4723925"/>
            <a:ext cx="311638" cy="14084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3" name="Triangle 52">
            <a:extLst>
              <a:ext uri="{FF2B5EF4-FFF2-40B4-BE49-F238E27FC236}">
                <a16:creationId xmlns:a16="http://schemas.microsoft.com/office/drawing/2014/main" id="{07CF4B6F-0756-2BBB-57A9-0BC642B418FD}"/>
              </a:ext>
            </a:extLst>
          </p:cNvPr>
          <p:cNvSpPr/>
          <p:nvPr/>
        </p:nvSpPr>
        <p:spPr>
          <a:xfrm rot="10800000">
            <a:off x="10179376" y="4719883"/>
            <a:ext cx="311638" cy="14084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4" name="Triangle 53">
            <a:extLst>
              <a:ext uri="{FF2B5EF4-FFF2-40B4-BE49-F238E27FC236}">
                <a16:creationId xmlns:a16="http://schemas.microsoft.com/office/drawing/2014/main" id="{81E1AA30-C8AA-0235-FA1F-D696BCABF4CA}"/>
              </a:ext>
            </a:extLst>
          </p:cNvPr>
          <p:cNvSpPr/>
          <p:nvPr/>
        </p:nvSpPr>
        <p:spPr>
          <a:xfrm rot="10800000">
            <a:off x="10915740" y="4723925"/>
            <a:ext cx="311638" cy="14084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55" name="Graphic 54" descr="Robot Hand outline">
            <a:extLst>
              <a:ext uri="{FF2B5EF4-FFF2-40B4-BE49-F238E27FC236}">
                <a16:creationId xmlns:a16="http://schemas.microsoft.com/office/drawing/2014/main" id="{09878406-4067-851E-90CE-51BC12E9147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062212" y="3918301"/>
            <a:ext cx="329506" cy="329506"/>
          </a:xfrm>
          <a:prstGeom prst="rect">
            <a:avLst/>
          </a:prstGeom>
        </p:spPr>
      </p:pic>
      <p:sp>
        <p:nvSpPr>
          <p:cNvPr id="56" name="TextBox 55">
            <a:extLst>
              <a:ext uri="{FF2B5EF4-FFF2-40B4-BE49-F238E27FC236}">
                <a16:creationId xmlns:a16="http://schemas.microsoft.com/office/drawing/2014/main" id="{F3067226-8E5A-2B99-2834-6B543BC7C509}"/>
              </a:ext>
            </a:extLst>
          </p:cNvPr>
          <p:cNvSpPr txBox="1"/>
          <p:nvPr/>
        </p:nvSpPr>
        <p:spPr>
          <a:xfrm>
            <a:off x="10904371" y="4197926"/>
            <a:ext cx="535084" cy="200055"/>
          </a:xfrm>
          <a:prstGeom prst="rect">
            <a:avLst/>
          </a:prstGeom>
          <a:noFill/>
        </p:spPr>
        <p:txBody>
          <a:bodyPr wrap="square" rtlCol="0">
            <a:spAutoFit/>
          </a:bodyPr>
          <a:lstStyle>
            <a:defPPr>
              <a:defRPr lang="en-US"/>
            </a:defPPr>
            <a:lvl1pP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283446"/>
                </a:solidFill>
                <a:effectLst/>
                <a:uLnTx/>
                <a:uFillTx/>
                <a:latin typeface="Franklin Gothic Book" panose="020B0503020102020204"/>
                <a:ea typeface="+mn-ea"/>
                <a:cs typeface="+mn-cs"/>
              </a:rPr>
              <a:t>Robotics</a:t>
            </a:r>
          </a:p>
        </p:txBody>
      </p:sp>
      <p:sp>
        <p:nvSpPr>
          <p:cNvPr id="57" name="TextBox 56">
            <a:extLst>
              <a:ext uri="{FF2B5EF4-FFF2-40B4-BE49-F238E27FC236}">
                <a16:creationId xmlns:a16="http://schemas.microsoft.com/office/drawing/2014/main" id="{DEA02FAC-B6DC-A64D-3174-E56821DB6883}"/>
              </a:ext>
            </a:extLst>
          </p:cNvPr>
          <p:cNvSpPr txBox="1"/>
          <p:nvPr/>
        </p:nvSpPr>
        <p:spPr>
          <a:xfrm>
            <a:off x="9948415" y="5214277"/>
            <a:ext cx="739862" cy="307777"/>
          </a:xfrm>
          <a:prstGeom prst="rect">
            <a:avLst/>
          </a:prstGeom>
          <a:noFill/>
        </p:spPr>
        <p:txBody>
          <a:bodyPr wrap="square" rtlCol="0">
            <a:spAutoFit/>
          </a:bodyPr>
          <a:lstStyle>
            <a:defPPr>
              <a:defRPr lang="en-US"/>
            </a:defPPr>
            <a:lvl1pP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283446"/>
                </a:solidFill>
                <a:effectLst/>
                <a:uLnTx/>
                <a:uFillTx/>
                <a:latin typeface="Franklin Gothic Book" panose="020B0503020102020204"/>
                <a:ea typeface="+mn-ea"/>
                <a:cs typeface="+mn-cs"/>
              </a:rPr>
              <a:t>Immersive Technology</a:t>
            </a:r>
          </a:p>
        </p:txBody>
      </p:sp>
      <p:pic>
        <p:nvPicPr>
          <p:cNvPr id="58" name="Graphic 57" descr="Virtual Reality headset outline">
            <a:extLst>
              <a:ext uri="{FF2B5EF4-FFF2-40B4-BE49-F238E27FC236}">
                <a16:creationId xmlns:a16="http://schemas.microsoft.com/office/drawing/2014/main" id="{C2BCF142-39B0-024A-32ED-5417CBEF5EC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73944" y="5019859"/>
            <a:ext cx="288804" cy="288804"/>
          </a:xfrm>
          <a:prstGeom prst="rect">
            <a:avLst/>
          </a:prstGeom>
        </p:spPr>
      </p:pic>
      <p:sp>
        <p:nvSpPr>
          <p:cNvPr id="34" name="TextBox 33">
            <a:extLst>
              <a:ext uri="{FF2B5EF4-FFF2-40B4-BE49-F238E27FC236}">
                <a16:creationId xmlns:a16="http://schemas.microsoft.com/office/drawing/2014/main" id="{2BB31BAE-A1EC-85F3-5D63-6CC1AD9ABBED}"/>
              </a:ext>
            </a:extLst>
          </p:cNvPr>
          <p:cNvSpPr txBox="1"/>
          <p:nvPr/>
        </p:nvSpPr>
        <p:spPr>
          <a:xfrm>
            <a:off x="1643413" y="2462798"/>
            <a:ext cx="41792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Artificial Intelligence (AI)</a:t>
            </a: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mn-cs"/>
              </a:rPr>
              <a:t>: Encompasses solutions that enable computers to solve problems and perform tasks that would normally require human capabilities and intelligence.</a:t>
            </a:r>
            <a:endParaRPr kumimoji="0" lang="en-US" sz="1200" b="0" i="0" u="none" strike="sngStrike" kern="1200" cap="none" spc="0" normalizeH="0" baseline="0" noProof="0">
              <a:ln>
                <a:noFill/>
              </a:ln>
              <a:solidFill>
                <a:srgbClr val="582831"/>
              </a:solidFill>
              <a:effectLst/>
              <a:highlight>
                <a:srgbClr val="FFFF00"/>
              </a:highlight>
              <a:uLnTx/>
              <a:uFillTx/>
              <a:latin typeface="Franklin Gothic Book" panose="020B0503020102020204"/>
              <a:ea typeface="+mn-ea"/>
              <a:cs typeface="+mn-cs"/>
            </a:endParaRPr>
          </a:p>
        </p:txBody>
      </p:sp>
      <p:grpSp>
        <p:nvGrpSpPr>
          <p:cNvPr id="25" name="Group 24">
            <a:extLst>
              <a:ext uri="{FF2B5EF4-FFF2-40B4-BE49-F238E27FC236}">
                <a16:creationId xmlns:a16="http://schemas.microsoft.com/office/drawing/2014/main" id="{BE563CF9-F523-7067-EC6F-1DE51678B05B}"/>
              </a:ext>
            </a:extLst>
          </p:cNvPr>
          <p:cNvGrpSpPr/>
          <p:nvPr/>
        </p:nvGrpSpPr>
        <p:grpSpPr>
          <a:xfrm>
            <a:off x="10028992" y="3941731"/>
            <a:ext cx="233872" cy="196338"/>
            <a:chOff x="274054" y="2529317"/>
            <a:chExt cx="177195" cy="177214"/>
          </a:xfrm>
          <a:noFill/>
        </p:grpSpPr>
        <p:sp>
          <p:nvSpPr>
            <p:cNvPr id="26" name="Google Shape;3909;p121">
              <a:extLst>
                <a:ext uri="{FF2B5EF4-FFF2-40B4-BE49-F238E27FC236}">
                  <a16:creationId xmlns:a16="http://schemas.microsoft.com/office/drawing/2014/main" id="{1C3741D4-EC76-DD8A-4F84-1066A3B91AD7}"/>
                </a:ext>
              </a:extLst>
            </p:cNvPr>
            <p:cNvSpPr/>
            <p:nvPr/>
          </p:nvSpPr>
          <p:spPr>
            <a:xfrm>
              <a:off x="312456" y="2583039"/>
              <a:ext cx="66752" cy="70415"/>
            </a:xfrm>
            <a:custGeom>
              <a:avLst/>
              <a:gdLst/>
              <a:ahLst/>
              <a:cxnLst/>
              <a:rect l="l" t="t" r="r" b="b"/>
              <a:pathLst>
                <a:path w="3407" h="3594" extrusionOk="0">
                  <a:moveTo>
                    <a:pt x="1689" y="1387"/>
                  </a:moveTo>
                  <a:lnTo>
                    <a:pt x="2019" y="2082"/>
                  </a:lnTo>
                  <a:lnTo>
                    <a:pt x="1388" y="2082"/>
                  </a:lnTo>
                  <a:lnTo>
                    <a:pt x="1689" y="1387"/>
                  </a:lnTo>
                  <a:close/>
                  <a:moveTo>
                    <a:pt x="1689" y="1"/>
                  </a:moveTo>
                  <a:cubicBezTo>
                    <a:pt x="1537" y="1"/>
                    <a:pt x="1388" y="121"/>
                    <a:pt x="1327" y="242"/>
                  </a:cubicBezTo>
                  <a:lnTo>
                    <a:pt x="90" y="3015"/>
                  </a:lnTo>
                  <a:cubicBezTo>
                    <a:pt x="1" y="3228"/>
                    <a:pt x="90" y="3469"/>
                    <a:pt x="302" y="3558"/>
                  </a:cubicBezTo>
                  <a:cubicBezTo>
                    <a:pt x="350" y="3582"/>
                    <a:pt x="401" y="3593"/>
                    <a:pt x="453" y="3593"/>
                  </a:cubicBezTo>
                  <a:cubicBezTo>
                    <a:pt x="599" y="3593"/>
                    <a:pt x="748" y="3503"/>
                    <a:pt x="814" y="3348"/>
                  </a:cubicBezTo>
                  <a:lnTo>
                    <a:pt x="1026" y="2895"/>
                  </a:lnTo>
                  <a:lnTo>
                    <a:pt x="2381" y="2895"/>
                  </a:lnTo>
                  <a:lnTo>
                    <a:pt x="2593" y="3348"/>
                  </a:lnTo>
                  <a:cubicBezTo>
                    <a:pt x="2654" y="3498"/>
                    <a:pt x="2803" y="3589"/>
                    <a:pt x="2955" y="3589"/>
                  </a:cubicBezTo>
                  <a:cubicBezTo>
                    <a:pt x="3015" y="3589"/>
                    <a:pt x="3044" y="3589"/>
                    <a:pt x="3105" y="3558"/>
                  </a:cubicBezTo>
                  <a:cubicBezTo>
                    <a:pt x="3317" y="3469"/>
                    <a:pt x="3406" y="3228"/>
                    <a:pt x="3317" y="3015"/>
                  </a:cubicBezTo>
                  <a:lnTo>
                    <a:pt x="2080" y="242"/>
                  </a:lnTo>
                  <a:cubicBezTo>
                    <a:pt x="1990" y="121"/>
                    <a:pt x="1870" y="1"/>
                    <a:pt x="1689" y="1"/>
                  </a:cubicBezTo>
                  <a:close/>
                </a:path>
              </a:pathLst>
            </a:custGeom>
            <a:grpFill/>
            <a:ln>
              <a:solidFill>
                <a:srgbClr val="222D3E"/>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910;p121">
              <a:extLst>
                <a:ext uri="{FF2B5EF4-FFF2-40B4-BE49-F238E27FC236}">
                  <a16:creationId xmlns:a16="http://schemas.microsoft.com/office/drawing/2014/main" id="{C6B264D8-7BB6-0B1A-CC05-771600B58F94}"/>
                </a:ext>
              </a:extLst>
            </p:cNvPr>
            <p:cNvSpPr/>
            <p:nvPr/>
          </p:nvSpPr>
          <p:spPr>
            <a:xfrm>
              <a:off x="391609" y="2583039"/>
              <a:ext cx="15380" cy="70337"/>
            </a:xfrm>
            <a:custGeom>
              <a:avLst/>
              <a:gdLst/>
              <a:ahLst/>
              <a:cxnLst/>
              <a:rect l="l" t="t" r="r" b="b"/>
              <a:pathLst>
                <a:path w="785" h="3590" extrusionOk="0">
                  <a:moveTo>
                    <a:pt x="391" y="1"/>
                  </a:moveTo>
                  <a:cubicBezTo>
                    <a:pt x="181" y="1"/>
                    <a:pt x="0" y="182"/>
                    <a:pt x="0" y="423"/>
                  </a:cubicBezTo>
                  <a:lnTo>
                    <a:pt x="0" y="3196"/>
                  </a:lnTo>
                  <a:cubicBezTo>
                    <a:pt x="0" y="3408"/>
                    <a:pt x="181" y="3589"/>
                    <a:pt x="391" y="3589"/>
                  </a:cubicBezTo>
                  <a:cubicBezTo>
                    <a:pt x="603" y="3589"/>
                    <a:pt x="784" y="3408"/>
                    <a:pt x="784" y="3196"/>
                  </a:cubicBezTo>
                  <a:lnTo>
                    <a:pt x="784" y="423"/>
                  </a:lnTo>
                  <a:cubicBezTo>
                    <a:pt x="784" y="182"/>
                    <a:pt x="603" y="1"/>
                    <a:pt x="391" y="1"/>
                  </a:cubicBezTo>
                  <a:close/>
                </a:path>
              </a:pathLst>
            </a:custGeom>
            <a:grpFill/>
            <a:ln>
              <a:solidFill>
                <a:srgbClr val="222D3E"/>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911;p121">
              <a:extLst>
                <a:ext uri="{FF2B5EF4-FFF2-40B4-BE49-F238E27FC236}">
                  <a16:creationId xmlns:a16="http://schemas.microsoft.com/office/drawing/2014/main" id="{4CC754BC-CAD0-8E75-0D81-0F7FE0AFE17A}"/>
                </a:ext>
              </a:extLst>
            </p:cNvPr>
            <p:cNvSpPr/>
            <p:nvPr/>
          </p:nvSpPr>
          <p:spPr>
            <a:xfrm>
              <a:off x="274054" y="2529317"/>
              <a:ext cx="177195" cy="177214"/>
            </a:xfrm>
            <a:custGeom>
              <a:avLst/>
              <a:gdLst/>
              <a:ahLst/>
              <a:cxnLst/>
              <a:rect l="l" t="t" r="r" b="b"/>
              <a:pathLst>
                <a:path w="9044" h="9045" extrusionOk="0">
                  <a:moveTo>
                    <a:pt x="422" y="1"/>
                  </a:moveTo>
                  <a:cubicBezTo>
                    <a:pt x="181" y="1"/>
                    <a:pt x="0" y="182"/>
                    <a:pt x="0" y="423"/>
                  </a:cubicBezTo>
                  <a:lnTo>
                    <a:pt x="0" y="8622"/>
                  </a:lnTo>
                  <a:cubicBezTo>
                    <a:pt x="0" y="8863"/>
                    <a:pt x="181" y="9044"/>
                    <a:pt x="422" y="9044"/>
                  </a:cubicBezTo>
                  <a:lnTo>
                    <a:pt x="8622" y="9044"/>
                  </a:lnTo>
                  <a:cubicBezTo>
                    <a:pt x="8863" y="9044"/>
                    <a:pt x="9044" y="8863"/>
                    <a:pt x="9044" y="8622"/>
                  </a:cubicBezTo>
                  <a:lnTo>
                    <a:pt x="9044" y="423"/>
                  </a:lnTo>
                  <a:cubicBezTo>
                    <a:pt x="9044" y="182"/>
                    <a:pt x="8863" y="1"/>
                    <a:pt x="8622" y="1"/>
                  </a:cubicBezTo>
                  <a:lnTo>
                    <a:pt x="6331" y="1"/>
                  </a:lnTo>
                  <a:cubicBezTo>
                    <a:pt x="6090" y="1"/>
                    <a:pt x="5909" y="182"/>
                    <a:pt x="5909" y="423"/>
                  </a:cubicBezTo>
                  <a:cubicBezTo>
                    <a:pt x="5909" y="633"/>
                    <a:pt x="6090" y="814"/>
                    <a:pt x="6331" y="814"/>
                  </a:cubicBezTo>
                  <a:lnTo>
                    <a:pt x="8231" y="814"/>
                  </a:lnTo>
                  <a:lnTo>
                    <a:pt x="8231" y="8229"/>
                  </a:lnTo>
                  <a:lnTo>
                    <a:pt x="815" y="8229"/>
                  </a:lnTo>
                  <a:lnTo>
                    <a:pt x="815" y="814"/>
                  </a:lnTo>
                  <a:lnTo>
                    <a:pt x="2713" y="814"/>
                  </a:lnTo>
                  <a:cubicBezTo>
                    <a:pt x="2926" y="814"/>
                    <a:pt x="3106" y="633"/>
                    <a:pt x="3106" y="423"/>
                  </a:cubicBezTo>
                  <a:cubicBezTo>
                    <a:pt x="3106" y="182"/>
                    <a:pt x="2926" y="1"/>
                    <a:pt x="2713" y="1"/>
                  </a:cubicBezTo>
                  <a:close/>
                </a:path>
              </a:pathLst>
            </a:custGeom>
            <a:grpFill/>
            <a:ln>
              <a:solidFill>
                <a:srgbClr val="222D3E"/>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913;p121">
              <a:extLst>
                <a:ext uri="{FF2B5EF4-FFF2-40B4-BE49-F238E27FC236}">
                  <a16:creationId xmlns:a16="http://schemas.microsoft.com/office/drawing/2014/main" id="{F64D1650-F3EC-A1B3-1457-55C49721CC28}"/>
                </a:ext>
              </a:extLst>
            </p:cNvPr>
            <p:cNvSpPr/>
            <p:nvPr/>
          </p:nvSpPr>
          <p:spPr>
            <a:xfrm>
              <a:off x="354991" y="2529317"/>
              <a:ext cx="15380" cy="15948"/>
            </a:xfrm>
            <a:custGeom>
              <a:avLst/>
              <a:gdLst/>
              <a:ahLst/>
              <a:cxnLst/>
              <a:rect l="l" t="t" r="r" b="b"/>
              <a:pathLst>
                <a:path w="785" h="814" extrusionOk="0">
                  <a:moveTo>
                    <a:pt x="391" y="1"/>
                  </a:moveTo>
                  <a:cubicBezTo>
                    <a:pt x="181" y="1"/>
                    <a:pt x="0" y="182"/>
                    <a:pt x="0" y="423"/>
                  </a:cubicBezTo>
                  <a:cubicBezTo>
                    <a:pt x="0" y="633"/>
                    <a:pt x="181" y="814"/>
                    <a:pt x="391" y="814"/>
                  </a:cubicBezTo>
                  <a:cubicBezTo>
                    <a:pt x="603" y="814"/>
                    <a:pt x="784" y="633"/>
                    <a:pt x="784" y="423"/>
                  </a:cubicBezTo>
                  <a:cubicBezTo>
                    <a:pt x="784" y="182"/>
                    <a:pt x="603" y="1"/>
                    <a:pt x="391" y="1"/>
                  </a:cubicBezTo>
                  <a:close/>
                </a:path>
              </a:pathLst>
            </a:custGeom>
            <a:grpFill/>
            <a:ln>
              <a:solidFill>
                <a:srgbClr val="222D3E"/>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 name="Group 31">
            <a:extLst>
              <a:ext uri="{FF2B5EF4-FFF2-40B4-BE49-F238E27FC236}">
                <a16:creationId xmlns:a16="http://schemas.microsoft.com/office/drawing/2014/main" id="{0B3BF2EC-4F50-5DAA-1111-A773219BB20E}"/>
              </a:ext>
            </a:extLst>
          </p:cNvPr>
          <p:cNvGrpSpPr/>
          <p:nvPr/>
        </p:nvGrpSpPr>
        <p:grpSpPr>
          <a:xfrm>
            <a:off x="725488" y="2513919"/>
            <a:ext cx="853753" cy="749641"/>
            <a:chOff x="725488" y="2513919"/>
            <a:chExt cx="853753" cy="749641"/>
          </a:xfrm>
        </p:grpSpPr>
        <p:grpSp>
          <p:nvGrpSpPr>
            <p:cNvPr id="3" name="Group 2">
              <a:extLst>
                <a:ext uri="{FF2B5EF4-FFF2-40B4-BE49-F238E27FC236}">
                  <a16:creationId xmlns:a16="http://schemas.microsoft.com/office/drawing/2014/main" id="{4B4C6CE2-9F3A-88BA-4334-8496EAED3ABE}"/>
                </a:ext>
              </a:extLst>
            </p:cNvPr>
            <p:cNvGrpSpPr/>
            <p:nvPr/>
          </p:nvGrpSpPr>
          <p:grpSpPr>
            <a:xfrm>
              <a:off x="931407" y="2513919"/>
              <a:ext cx="460582" cy="395813"/>
              <a:chOff x="274054" y="2529317"/>
              <a:chExt cx="177195" cy="177214"/>
            </a:xfrm>
            <a:noFill/>
          </p:grpSpPr>
          <p:sp>
            <p:nvSpPr>
              <p:cNvPr id="10" name="Google Shape;3909;p121">
                <a:extLst>
                  <a:ext uri="{FF2B5EF4-FFF2-40B4-BE49-F238E27FC236}">
                    <a16:creationId xmlns:a16="http://schemas.microsoft.com/office/drawing/2014/main" id="{33DEDBA6-5AAB-23C0-A5E8-F874F6D94AB2}"/>
                  </a:ext>
                </a:extLst>
              </p:cNvPr>
              <p:cNvSpPr/>
              <p:nvPr/>
            </p:nvSpPr>
            <p:spPr>
              <a:xfrm>
                <a:off x="312456" y="2583039"/>
                <a:ext cx="66752" cy="70415"/>
              </a:xfrm>
              <a:custGeom>
                <a:avLst/>
                <a:gdLst/>
                <a:ahLst/>
                <a:cxnLst/>
                <a:rect l="l" t="t" r="r" b="b"/>
                <a:pathLst>
                  <a:path w="3407" h="3594" extrusionOk="0">
                    <a:moveTo>
                      <a:pt x="1689" y="1387"/>
                    </a:moveTo>
                    <a:lnTo>
                      <a:pt x="2019" y="2082"/>
                    </a:lnTo>
                    <a:lnTo>
                      <a:pt x="1388" y="2082"/>
                    </a:lnTo>
                    <a:lnTo>
                      <a:pt x="1689" y="1387"/>
                    </a:lnTo>
                    <a:close/>
                    <a:moveTo>
                      <a:pt x="1689" y="1"/>
                    </a:moveTo>
                    <a:cubicBezTo>
                      <a:pt x="1537" y="1"/>
                      <a:pt x="1388" y="121"/>
                      <a:pt x="1327" y="242"/>
                    </a:cubicBezTo>
                    <a:lnTo>
                      <a:pt x="90" y="3015"/>
                    </a:lnTo>
                    <a:cubicBezTo>
                      <a:pt x="1" y="3228"/>
                      <a:pt x="90" y="3469"/>
                      <a:pt x="302" y="3558"/>
                    </a:cubicBezTo>
                    <a:cubicBezTo>
                      <a:pt x="350" y="3582"/>
                      <a:pt x="401" y="3593"/>
                      <a:pt x="453" y="3593"/>
                    </a:cubicBezTo>
                    <a:cubicBezTo>
                      <a:pt x="599" y="3593"/>
                      <a:pt x="748" y="3503"/>
                      <a:pt x="814" y="3348"/>
                    </a:cubicBezTo>
                    <a:lnTo>
                      <a:pt x="1026" y="2895"/>
                    </a:lnTo>
                    <a:lnTo>
                      <a:pt x="2381" y="2895"/>
                    </a:lnTo>
                    <a:lnTo>
                      <a:pt x="2593" y="3348"/>
                    </a:lnTo>
                    <a:cubicBezTo>
                      <a:pt x="2654" y="3498"/>
                      <a:pt x="2803" y="3589"/>
                      <a:pt x="2955" y="3589"/>
                    </a:cubicBezTo>
                    <a:cubicBezTo>
                      <a:pt x="3015" y="3589"/>
                      <a:pt x="3044" y="3589"/>
                      <a:pt x="3105" y="3558"/>
                    </a:cubicBezTo>
                    <a:cubicBezTo>
                      <a:pt x="3317" y="3469"/>
                      <a:pt x="3406" y="3228"/>
                      <a:pt x="3317" y="3015"/>
                    </a:cubicBezTo>
                    <a:lnTo>
                      <a:pt x="2080" y="242"/>
                    </a:lnTo>
                    <a:cubicBezTo>
                      <a:pt x="1990" y="121"/>
                      <a:pt x="1870" y="1"/>
                      <a:pt x="1689" y="1"/>
                    </a:cubicBezTo>
                    <a:close/>
                  </a:path>
                </a:pathLst>
              </a:custGeom>
              <a:grpFill/>
              <a:ln w="12700">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910;p121">
                <a:extLst>
                  <a:ext uri="{FF2B5EF4-FFF2-40B4-BE49-F238E27FC236}">
                    <a16:creationId xmlns:a16="http://schemas.microsoft.com/office/drawing/2014/main" id="{92277485-1DAF-FED1-324A-DEBC3DA035DE}"/>
                  </a:ext>
                </a:extLst>
              </p:cNvPr>
              <p:cNvSpPr/>
              <p:nvPr/>
            </p:nvSpPr>
            <p:spPr>
              <a:xfrm>
                <a:off x="391609" y="2583039"/>
                <a:ext cx="15380" cy="70337"/>
              </a:xfrm>
              <a:custGeom>
                <a:avLst/>
                <a:gdLst/>
                <a:ahLst/>
                <a:cxnLst/>
                <a:rect l="l" t="t" r="r" b="b"/>
                <a:pathLst>
                  <a:path w="785" h="3590" extrusionOk="0">
                    <a:moveTo>
                      <a:pt x="391" y="1"/>
                    </a:moveTo>
                    <a:cubicBezTo>
                      <a:pt x="181" y="1"/>
                      <a:pt x="0" y="182"/>
                      <a:pt x="0" y="423"/>
                    </a:cubicBezTo>
                    <a:lnTo>
                      <a:pt x="0" y="3196"/>
                    </a:lnTo>
                    <a:cubicBezTo>
                      <a:pt x="0" y="3408"/>
                      <a:pt x="181" y="3589"/>
                      <a:pt x="391" y="3589"/>
                    </a:cubicBezTo>
                    <a:cubicBezTo>
                      <a:pt x="603" y="3589"/>
                      <a:pt x="784" y="3408"/>
                      <a:pt x="784" y="3196"/>
                    </a:cubicBezTo>
                    <a:lnTo>
                      <a:pt x="784" y="423"/>
                    </a:lnTo>
                    <a:cubicBezTo>
                      <a:pt x="784" y="182"/>
                      <a:pt x="603" y="1"/>
                      <a:pt x="391" y="1"/>
                    </a:cubicBezTo>
                    <a:close/>
                  </a:path>
                </a:pathLst>
              </a:custGeom>
              <a:grpFill/>
              <a:ln w="12700">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911;p121">
                <a:extLst>
                  <a:ext uri="{FF2B5EF4-FFF2-40B4-BE49-F238E27FC236}">
                    <a16:creationId xmlns:a16="http://schemas.microsoft.com/office/drawing/2014/main" id="{804B001C-5B00-EE23-FC8A-28305E15C86E}"/>
                  </a:ext>
                </a:extLst>
              </p:cNvPr>
              <p:cNvSpPr/>
              <p:nvPr/>
            </p:nvSpPr>
            <p:spPr>
              <a:xfrm>
                <a:off x="274054" y="2529317"/>
                <a:ext cx="177195" cy="177214"/>
              </a:xfrm>
              <a:custGeom>
                <a:avLst/>
                <a:gdLst/>
                <a:ahLst/>
                <a:cxnLst/>
                <a:rect l="l" t="t" r="r" b="b"/>
                <a:pathLst>
                  <a:path w="9044" h="9045" extrusionOk="0">
                    <a:moveTo>
                      <a:pt x="422" y="1"/>
                    </a:moveTo>
                    <a:cubicBezTo>
                      <a:pt x="181" y="1"/>
                      <a:pt x="0" y="182"/>
                      <a:pt x="0" y="423"/>
                    </a:cubicBezTo>
                    <a:lnTo>
                      <a:pt x="0" y="8622"/>
                    </a:lnTo>
                    <a:cubicBezTo>
                      <a:pt x="0" y="8863"/>
                      <a:pt x="181" y="9044"/>
                      <a:pt x="422" y="9044"/>
                    </a:cubicBezTo>
                    <a:lnTo>
                      <a:pt x="8622" y="9044"/>
                    </a:lnTo>
                    <a:cubicBezTo>
                      <a:pt x="8863" y="9044"/>
                      <a:pt x="9044" y="8863"/>
                      <a:pt x="9044" y="8622"/>
                    </a:cubicBezTo>
                    <a:lnTo>
                      <a:pt x="9044" y="423"/>
                    </a:lnTo>
                    <a:cubicBezTo>
                      <a:pt x="9044" y="182"/>
                      <a:pt x="8863" y="1"/>
                      <a:pt x="8622" y="1"/>
                    </a:cubicBezTo>
                    <a:lnTo>
                      <a:pt x="6331" y="1"/>
                    </a:lnTo>
                    <a:cubicBezTo>
                      <a:pt x="6090" y="1"/>
                      <a:pt x="5909" y="182"/>
                      <a:pt x="5909" y="423"/>
                    </a:cubicBezTo>
                    <a:cubicBezTo>
                      <a:pt x="5909" y="633"/>
                      <a:pt x="6090" y="814"/>
                      <a:pt x="6331" y="814"/>
                    </a:cubicBezTo>
                    <a:lnTo>
                      <a:pt x="8231" y="814"/>
                    </a:lnTo>
                    <a:lnTo>
                      <a:pt x="8231" y="8229"/>
                    </a:lnTo>
                    <a:lnTo>
                      <a:pt x="815" y="8229"/>
                    </a:lnTo>
                    <a:lnTo>
                      <a:pt x="815" y="814"/>
                    </a:lnTo>
                    <a:lnTo>
                      <a:pt x="2713" y="814"/>
                    </a:lnTo>
                    <a:cubicBezTo>
                      <a:pt x="2926" y="814"/>
                      <a:pt x="3106" y="633"/>
                      <a:pt x="3106" y="423"/>
                    </a:cubicBezTo>
                    <a:cubicBezTo>
                      <a:pt x="3106" y="182"/>
                      <a:pt x="2926" y="1"/>
                      <a:pt x="2713" y="1"/>
                    </a:cubicBezTo>
                    <a:close/>
                  </a:path>
                </a:pathLst>
              </a:custGeom>
              <a:grpFill/>
              <a:ln w="12700">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3913;p121">
                <a:extLst>
                  <a:ext uri="{FF2B5EF4-FFF2-40B4-BE49-F238E27FC236}">
                    <a16:creationId xmlns:a16="http://schemas.microsoft.com/office/drawing/2014/main" id="{041EE431-1DF1-1328-4546-217D0592869C}"/>
                  </a:ext>
                </a:extLst>
              </p:cNvPr>
              <p:cNvSpPr/>
              <p:nvPr/>
            </p:nvSpPr>
            <p:spPr>
              <a:xfrm>
                <a:off x="354991" y="2529317"/>
                <a:ext cx="15380" cy="15948"/>
              </a:xfrm>
              <a:custGeom>
                <a:avLst/>
                <a:gdLst/>
                <a:ahLst/>
                <a:cxnLst/>
                <a:rect l="l" t="t" r="r" b="b"/>
                <a:pathLst>
                  <a:path w="785" h="814" extrusionOk="0">
                    <a:moveTo>
                      <a:pt x="391" y="1"/>
                    </a:moveTo>
                    <a:cubicBezTo>
                      <a:pt x="181" y="1"/>
                      <a:pt x="0" y="182"/>
                      <a:pt x="0" y="423"/>
                    </a:cubicBezTo>
                    <a:cubicBezTo>
                      <a:pt x="0" y="633"/>
                      <a:pt x="181" y="814"/>
                      <a:pt x="391" y="814"/>
                    </a:cubicBezTo>
                    <a:cubicBezTo>
                      <a:pt x="603" y="814"/>
                      <a:pt x="784" y="633"/>
                      <a:pt x="784" y="423"/>
                    </a:cubicBezTo>
                    <a:cubicBezTo>
                      <a:pt x="784" y="182"/>
                      <a:pt x="603" y="1"/>
                      <a:pt x="391" y="1"/>
                    </a:cubicBezTo>
                    <a:close/>
                  </a:path>
                </a:pathLst>
              </a:custGeom>
              <a:grpFill/>
              <a:ln w="12700">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TextBox 22">
              <a:extLst>
                <a:ext uri="{FF2B5EF4-FFF2-40B4-BE49-F238E27FC236}">
                  <a16:creationId xmlns:a16="http://schemas.microsoft.com/office/drawing/2014/main" id="{E0BF66DE-3DEE-95F8-D144-355097B024FE}"/>
                </a:ext>
              </a:extLst>
            </p:cNvPr>
            <p:cNvSpPr txBox="1"/>
            <p:nvPr/>
          </p:nvSpPr>
          <p:spPr>
            <a:xfrm>
              <a:off x="725488" y="2925006"/>
              <a:ext cx="853753"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283446"/>
                  </a:solidFill>
                  <a:effectLst/>
                  <a:uLnTx/>
                  <a:uFillTx/>
                  <a:latin typeface="Franklin Gothic Book" panose="020B0503020102020204"/>
                  <a:ea typeface="+mn-ea"/>
                  <a:cs typeface="+mn-cs"/>
                </a:rPr>
                <a:t>Artificial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283446"/>
                  </a:solidFill>
                  <a:effectLst/>
                  <a:uLnTx/>
                  <a:uFillTx/>
                  <a:latin typeface="Franklin Gothic Book" panose="020B0503020102020204"/>
                  <a:ea typeface="+mn-ea"/>
                  <a:cs typeface="+mn-cs"/>
                </a:rPr>
                <a:t>Intelligence </a:t>
              </a:r>
            </a:p>
          </p:txBody>
        </p:sp>
      </p:grpSp>
      <p:grpSp>
        <p:nvGrpSpPr>
          <p:cNvPr id="33" name="Group 32">
            <a:extLst>
              <a:ext uri="{FF2B5EF4-FFF2-40B4-BE49-F238E27FC236}">
                <a16:creationId xmlns:a16="http://schemas.microsoft.com/office/drawing/2014/main" id="{4FD9BEEB-9AA6-3FEB-7ED4-21D208DF4020}"/>
              </a:ext>
            </a:extLst>
          </p:cNvPr>
          <p:cNvGrpSpPr/>
          <p:nvPr/>
        </p:nvGrpSpPr>
        <p:grpSpPr>
          <a:xfrm>
            <a:off x="9031801" y="227467"/>
            <a:ext cx="2480360" cy="300422"/>
            <a:chOff x="5052291" y="2202633"/>
            <a:chExt cx="4902884" cy="688350"/>
          </a:xfrm>
        </p:grpSpPr>
        <p:grpSp>
          <p:nvGrpSpPr>
            <p:cNvPr id="35" name="Group 34">
              <a:extLst>
                <a:ext uri="{FF2B5EF4-FFF2-40B4-BE49-F238E27FC236}">
                  <a16:creationId xmlns:a16="http://schemas.microsoft.com/office/drawing/2014/main" id="{329BBF0E-00EB-A455-40C2-6DCADF417B55}"/>
                </a:ext>
              </a:extLst>
            </p:cNvPr>
            <p:cNvGrpSpPr/>
            <p:nvPr/>
          </p:nvGrpSpPr>
          <p:grpSpPr>
            <a:xfrm>
              <a:off x="5052291" y="2202633"/>
              <a:ext cx="4902884" cy="688350"/>
              <a:chOff x="694791" y="2202631"/>
              <a:chExt cx="9260384" cy="1685581"/>
            </a:xfrm>
          </p:grpSpPr>
          <p:sp>
            <p:nvSpPr>
              <p:cNvPr id="45" name="Freeform 8">
                <a:extLst>
                  <a:ext uri="{FF2B5EF4-FFF2-40B4-BE49-F238E27FC236}">
                    <a16:creationId xmlns:a16="http://schemas.microsoft.com/office/drawing/2014/main" id="{342D68FB-93ED-EC4A-D906-FB6878A6860F}"/>
                  </a:ext>
                </a:extLst>
              </p:cNvPr>
              <p:cNvSpPr>
                <a:spLocks/>
              </p:cNvSpPr>
              <p:nvPr/>
            </p:nvSpPr>
            <p:spPr bwMode="auto">
              <a:xfrm>
                <a:off x="6080401" y="2202631"/>
                <a:ext cx="2803514" cy="1685581"/>
              </a:xfrm>
              <a:custGeom>
                <a:avLst/>
                <a:gdLst/>
                <a:ahLst/>
                <a:cxnLst>
                  <a:cxn ang="0">
                    <a:pos x="410" y="403"/>
                  </a:cxn>
                  <a:cxn ang="0">
                    <a:pos x="188" y="403"/>
                  </a:cxn>
                  <a:cxn ang="0">
                    <a:pos x="137" y="363"/>
                  </a:cxn>
                  <a:cxn ang="0">
                    <a:pos x="51" y="40"/>
                  </a:cxn>
                  <a:cxn ang="0">
                    <a:pos x="51" y="40"/>
                  </a:cxn>
                  <a:cxn ang="0">
                    <a:pos x="0" y="0"/>
                  </a:cxn>
                  <a:cxn ang="0">
                    <a:pos x="80" y="0"/>
                  </a:cxn>
                  <a:cxn ang="0">
                    <a:pos x="302" y="0"/>
                  </a:cxn>
                  <a:cxn ang="0">
                    <a:pos x="353" y="40"/>
                  </a:cxn>
                  <a:cxn ang="0">
                    <a:pos x="440" y="363"/>
                  </a:cxn>
                  <a:cxn ang="0">
                    <a:pos x="491" y="403"/>
                  </a:cxn>
                  <a:cxn ang="0">
                    <a:pos x="410" y="403"/>
                  </a:cxn>
                </a:cxnLst>
                <a:rect l="0" t="0" r="r" b="b"/>
                <a:pathLst>
                  <a:path w="491" h="403">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chemeClr val="accent3">
                  <a:lumMod val="7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46" name="Freeform 10">
                <a:extLst>
                  <a:ext uri="{FF2B5EF4-FFF2-40B4-BE49-F238E27FC236}">
                    <a16:creationId xmlns:a16="http://schemas.microsoft.com/office/drawing/2014/main" id="{A6F3328E-5576-49B7-8873-335705FF094F}"/>
                  </a:ext>
                </a:extLst>
              </p:cNvPr>
              <p:cNvSpPr>
                <a:spLocks/>
              </p:cNvSpPr>
              <p:nvPr/>
            </p:nvSpPr>
            <p:spPr bwMode="auto">
              <a:xfrm>
                <a:off x="3924855" y="2202631"/>
                <a:ext cx="2800257" cy="1685581"/>
              </a:xfrm>
              <a:custGeom>
                <a:avLst/>
                <a:gdLst/>
                <a:ahLst/>
                <a:cxnLst>
                  <a:cxn ang="0">
                    <a:pos x="411" y="403"/>
                  </a:cxn>
                  <a:cxn ang="0">
                    <a:pos x="189" y="403"/>
                  </a:cxn>
                  <a:cxn ang="0">
                    <a:pos x="138" y="363"/>
                  </a:cxn>
                  <a:cxn ang="0">
                    <a:pos x="51" y="40"/>
                  </a:cxn>
                  <a:cxn ang="0">
                    <a:pos x="51" y="40"/>
                  </a:cxn>
                  <a:cxn ang="0">
                    <a:pos x="0" y="0"/>
                  </a:cxn>
                  <a:cxn ang="0">
                    <a:pos x="81" y="0"/>
                  </a:cxn>
                  <a:cxn ang="0">
                    <a:pos x="303" y="0"/>
                  </a:cxn>
                  <a:cxn ang="0">
                    <a:pos x="354" y="40"/>
                  </a:cxn>
                  <a:cxn ang="0">
                    <a:pos x="440" y="363"/>
                  </a:cxn>
                  <a:cxn ang="0">
                    <a:pos x="491" y="403"/>
                  </a:cxn>
                  <a:cxn ang="0">
                    <a:pos x="411" y="403"/>
                  </a:cxn>
                </a:cxnLst>
                <a:rect l="0" t="0" r="r" b="b"/>
                <a:pathLst>
                  <a:path w="491" h="403">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chemeClr val="accent2">
                  <a:lumMod val="7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59" name="Freeform 11">
                <a:extLst>
                  <a:ext uri="{FF2B5EF4-FFF2-40B4-BE49-F238E27FC236}">
                    <a16:creationId xmlns:a16="http://schemas.microsoft.com/office/drawing/2014/main" id="{A22BCB05-A9CB-B242-2DAB-580B70A4B6FB}"/>
                  </a:ext>
                </a:extLst>
              </p:cNvPr>
              <p:cNvSpPr>
                <a:spLocks/>
              </p:cNvSpPr>
              <p:nvPr/>
            </p:nvSpPr>
            <p:spPr bwMode="auto">
              <a:xfrm>
                <a:off x="1772566" y="2202631"/>
                <a:ext cx="2803514" cy="1685581"/>
              </a:xfrm>
              <a:custGeom>
                <a:avLst/>
                <a:gdLst/>
                <a:ahLst/>
                <a:cxnLst>
                  <a:cxn ang="0">
                    <a:pos x="410" y="403"/>
                  </a:cxn>
                  <a:cxn ang="0">
                    <a:pos x="189" y="403"/>
                  </a:cxn>
                  <a:cxn ang="0">
                    <a:pos x="138"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chemeClr val="accent1">
                  <a:lumMod val="7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60" name="Freeform 19">
                <a:extLst>
                  <a:ext uri="{FF2B5EF4-FFF2-40B4-BE49-F238E27FC236}">
                    <a16:creationId xmlns:a16="http://schemas.microsoft.com/office/drawing/2014/main" id="{58E69827-F131-9A59-176A-C0B12DFAFC0E}"/>
                  </a:ext>
                </a:extLst>
              </p:cNvPr>
              <p:cNvSpPr>
                <a:spLocks/>
              </p:cNvSpPr>
              <p:nvPr/>
            </p:nvSpPr>
            <p:spPr bwMode="auto">
              <a:xfrm>
                <a:off x="694791" y="2202631"/>
                <a:ext cx="2800257" cy="1685581"/>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accent1"/>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61" name="Freeform 20">
                <a:extLst>
                  <a:ext uri="{FF2B5EF4-FFF2-40B4-BE49-F238E27FC236}">
                    <a16:creationId xmlns:a16="http://schemas.microsoft.com/office/drawing/2014/main" id="{057198E7-1114-6975-FA34-014C792E5DED}"/>
                  </a:ext>
                </a:extLst>
              </p:cNvPr>
              <p:cNvSpPr>
                <a:spLocks/>
              </p:cNvSpPr>
              <p:nvPr/>
            </p:nvSpPr>
            <p:spPr bwMode="auto">
              <a:xfrm>
                <a:off x="2850335" y="2202631"/>
                <a:ext cx="2803514" cy="1685581"/>
              </a:xfrm>
              <a:custGeom>
                <a:avLst/>
                <a:gdLst/>
                <a:ahLst/>
                <a:cxnLst>
                  <a:cxn ang="0">
                    <a:pos x="80" y="403"/>
                  </a:cxn>
                  <a:cxn ang="0">
                    <a:pos x="302" y="403"/>
                  </a:cxn>
                  <a:cxn ang="0">
                    <a:pos x="353" y="363"/>
                  </a:cxn>
                  <a:cxn ang="0">
                    <a:pos x="440" y="40"/>
                  </a:cxn>
                  <a:cxn ang="0">
                    <a:pos x="440" y="40"/>
                  </a:cxn>
                  <a:cxn ang="0">
                    <a:pos x="491" y="0"/>
                  </a:cxn>
                  <a:cxn ang="0">
                    <a:pos x="410" y="0"/>
                  </a:cxn>
                  <a:cxn ang="0">
                    <a:pos x="188" y="0"/>
                  </a:cxn>
                  <a:cxn ang="0">
                    <a:pos x="137" y="40"/>
                  </a:cxn>
                  <a:cxn ang="0">
                    <a:pos x="51" y="363"/>
                  </a:cxn>
                  <a:cxn ang="0">
                    <a:pos x="0" y="403"/>
                  </a:cxn>
                  <a:cxn ang="0">
                    <a:pos x="80" y="403"/>
                  </a:cxn>
                </a:cxnLst>
                <a:rect l="0" t="0" r="r" b="b"/>
                <a:pathLst>
                  <a:path w="491" h="403">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chemeClr val="accent2"/>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62" name="Freeform 21">
                <a:extLst>
                  <a:ext uri="{FF2B5EF4-FFF2-40B4-BE49-F238E27FC236}">
                    <a16:creationId xmlns:a16="http://schemas.microsoft.com/office/drawing/2014/main" id="{10F4EB3C-597B-23EA-3BA3-AEE458DED288}"/>
                  </a:ext>
                </a:extLst>
              </p:cNvPr>
              <p:cNvSpPr>
                <a:spLocks/>
              </p:cNvSpPr>
              <p:nvPr/>
            </p:nvSpPr>
            <p:spPr bwMode="auto">
              <a:xfrm>
                <a:off x="5002629" y="2202631"/>
                <a:ext cx="2803514" cy="1685581"/>
              </a:xfrm>
              <a:custGeom>
                <a:avLst/>
                <a:gdLst/>
                <a:ahLst/>
                <a:cxnLst>
                  <a:cxn ang="0">
                    <a:pos x="81" y="403"/>
                  </a:cxn>
                  <a:cxn ang="0">
                    <a:pos x="302" y="403"/>
                  </a:cxn>
                  <a:cxn ang="0">
                    <a:pos x="353" y="363"/>
                  </a:cxn>
                  <a:cxn ang="0">
                    <a:pos x="440" y="40"/>
                  </a:cxn>
                  <a:cxn ang="0">
                    <a:pos x="440" y="40"/>
                  </a:cxn>
                  <a:cxn ang="0">
                    <a:pos x="491" y="0"/>
                  </a:cxn>
                  <a:cxn ang="0">
                    <a:pos x="410" y="0"/>
                  </a:cxn>
                  <a:cxn ang="0">
                    <a:pos x="189" y="0"/>
                  </a:cxn>
                  <a:cxn ang="0">
                    <a:pos x="137" y="40"/>
                  </a:cxn>
                  <a:cxn ang="0">
                    <a:pos x="51" y="363"/>
                  </a:cxn>
                  <a:cxn ang="0">
                    <a:pos x="0" y="403"/>
                  </a:cxn>
                  <a:cxn ang="0">
                    <a:pos x="81" y="403"/>
                  </a:cxn>
                </a:cxnLst>
                <a:rect l="0" t="0" r="r" b="b"/>
                <a:pathLst>
                  <a:path w="491" h="403">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chemeClr val="accent3"/>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63" name="Freeform 22">
                <a:extLst>
                  <a:ext uri="{FF2B5EF4-FFF2-40B4-BE49-F238E27FC236}">
                    <a16:creationId xmlns:a16="http://schemas.microsoft.com/office/drawing/2014/main" id="{F8D8A816-C439-4C97-4428-436EF05AABC4}"/>
                  </a:ext>
                </a:extLst>
              </p:cNvPr>
              <p:cNvSpPr>
                <a:spLocks/>
              </p:cNvSpPr>
              <p:nvPr/>
            </p:nvSpPr>
            <p:spPr bwMode="auto">
              <a:xfrm>
                <a:off x="7154918" y="2202631"/>
                <a:ext cx="2800257" cy="1685581"/>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accent4"/>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pic>
            <p:nvPicPr>
              <p:cNvPr id="64" name="Graphic 63" descr="Robot Hand outline">
                <a:extLst>
                  <a:ext uri="{FF2B5EF4-FFF2-40B4-BE49-F238E27FC236}">
                    <a16:creationId xmlns:a16="http://schemas.microsoft.com/office/drawing/2014/main" id="{C34C5AA6-9C63-4C5A-3787-B3D3BD66BA8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933122" y="2406057"/>
                <a:ext cx="1172803" cy="1172803"/>
              </a:xfrm>
              <a:prstGeom prst="rect">
                <a:avLst/>
              </a:prstGeom>
            </p:spPr>
          </p:pic>
          <p:pic>
            <p:nvPicPr>
              <p:cNvPr id="65" name="Graphic 64" descr="Virtual Reality headset outline">
                <a:extLst>
                  <a:ext uri="{FF2B5EF4-FFF2-40B4-BE49-F238E27FC236}">
                    <a16:creationId xmlns:a16="http://schemas.microsoft.com/office/drawing/2014/main" id="{E5425341-1EAF-458B-CF1D-99F79455508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61135" y="2325050"/>
                <a:ext cx="1150749" cy="1334813"/>
              </a:xfrm>
              <a:prstGeom prst="rect">
                <a:avLst/>
              </a:prstGeom>
            </p:spPr>
          </p:pic>
        </p:grpSp>
        <p:grpSp>
          <p:nvGrpSpPr>
            <p:cNvPr id="36" name="Group 35">
              <a:extLst>
                <a:ext uri="{FF2B5EF4-FFF2-40B4-BE49-F238E27FC236}">
                  <a16:creationId xmlns:a16="http://schemas.microsoft.com/office/drawing/2014/main" id="{95F765EB-7FCF-C930-C1CA-C31254DD8D86}"/>
                </a:ext>
              </a:extLst>
            </p:cNvPr>
            <p:cNvGrpSpPr/>
            <p:nvPr/>
          </p:nvGrpSpPr>
          <p:grpSpPr>
            <a:xfrm>
              <a:off x="5556163" y="2320406"/>
              <a:ext cx="460582" cy="395813"/>
              <a:chOff x="274054" y="2529317"/>
              <a:chExt cx="177195" cy="177214"/>
            </a:xfrm>
            <a:noFill/>
          </p:grpSpPr>
          <p:sp>
            <p:nvSpPr>
              <p:cNvPr id="41" name="Google Shape;3909;p121">
                <a:extLst>
                  <a:ext uri="{FF2B5EF4-FFF2-40B4-BE49-F238E27FC236}">
                    <a16:creationId xmlns:a16="http://schemas.microsoft.com/office/drawing/2014/main" id="{3F6563EB-0498-3FD2-F524-0620091C5980}"/>
                  </a:ext>
                </a:extLst>
              </p:cNvPr>
              <p:cNvSpPr/>
              <p:nvPr/>
            </p:nvSpPr>
            <p:spPr>
              <a:xfrm>
                <a:off x="312456" y="2583039"/>
                <a:ext cx="66752" cy="70415"/>
              </a:xfrm>
              <a:custGeom>
                <a:avLst/>
                <a:gdLst/>
                <a:ahLst/>
                <a:cxnLst/>
                <a:rect l="l" t="t" r="r" b="b"/>
                <a:pathLst>
                  <a:path w="3407" h="3594" extrusionOk="0">
                    <a:moveTo>
                      <a:pt x="1689" y="1387"/>
                    </a:moveTo>
                    <a:lnTo>
                      <a:pt x="2019" y="2082"/>
                    </a:lnTo>
                    <a:lnTo>
                      <a:pt x="1388" y="2082"/>
                    </a:lnTo>
                    <a:lnTo>
                      <a:pt x="1689" y="1387"/>
                    </a:lnTo>
                    <a:close/>
                    <a:moveTo>
                      <a:pt x="1689" y="1"/>
                    </a:moveTo>
                    <a:cubicBezTo>
                      <a:pt x="1537" y="1"/>
                      <a:pt x="1388" y="121"/>
                      <a:pt x="1327" y="242"/>
                    </a:cubicBezTo>
                    <a:lnTo>
                      <a:pt x="90" y="3015"/>
                    </a:lnTo>
                    <a:cubicBezTo>
                      <a:pt x="1" y="3228"/>
                      <a:pt x="90" y="3469"/>
                      <a:pt x="302" y="3558"/>
                    </a:cubicBezTo>
                    <a:cubicBezTo>
                      <a:pt x="350" y="3582"/>
                      <a:pt x="401" y="3593"/>
                      <a:pt x="453" y="3593"/>
                    </a:cubicBezTo>
                    <a:cubicBezTo>
                      <a:pt x="599" y="3593"/>
                      <a:pt x="748" y="3503"/>
                      <a:pt x="814" y="3348"/>
                    </a:cubicBezTo>
                    <a:lnTo>
                      <a:pt x="1026" y="2895"/>
                    </a:lnTo>
                    <a:lnTo>
                      <a:pt x="2381" y="2895"/>
                    </a:lnTo>
                    <a:lnTo>
                      <a:pt x="2593" y="3348"/>
                    </a:lnTo>
                    <a:cubicBezTo>
                      <a:pt x="2654" y="3498"/>
                      <a:pt x="2803" y="3589"/>
                      <a:pt x="2955" y="3589"/>
                    </a:cubicBezTo>
                    <a:cubicBezTo>
                      <a:pt x="3015" y="3589"/>
                      <a:pt x="3044" y="3589"/>
                      <a:pt x="3105" y="3558"/>
                    </a:cubicBezTo>
                    <a:cubicBezTo>
                      <a:pt x="3317" y="3469"/>
                      <a:pt x="3406" y="3228"/>
                      <a:pt x="3317" y="3015"/>
                    </a:cubicBezTo>
                    <a:lnTo>
                      <a:pt x="2080" y="242"/>
                    </a:lnTo>
                    <a:cubicBezTo>
                      <a:pt x="1990" y="121"/>
                      <a:pt x="1870" y="1"/>
                      <a:pt x="1689"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910;p121">
                <a:extLst>
                  <a:ext uri="{FF2B5EF4-FFF2-40B4-BE49-F238E27FC236}">
                    <a16:creationId xmlns:a16="http://schemas.microsoft.com/office/drawing/2014/main" id="{1079A77C-B535-BC8B-1EDA-4F652E479EEB}"/>
                  </a:ext>
                </a:extLst>
              </p:cNvPr>
              <p:cNvSpPr/>
              <p:nvPr/>
            </p:nvSpPr>
            <p:spPr>
              <a:xfrm>
                <a:off x="391609" y="2583039"/>
                <a:ext cx="15380" cy="70337"/>
              </a:xfrm>
              <a:custGeom>
                <a:avLst/>
                <a:gdLst/>
                <a:ahLst/>
                <a:cxnLst/>
                <a:rect l="l" t="t" r="r" b="b"/>
                <a:pathLst>
                  <a:path w="785" h="3590" extrusionOk="0">
                    <a:moveTo>
                      <a:pt x="391" y="1"/>
                    </a:moveTo>
                    <a:cubicBezTo>
                      <a:pt x="181" y="1"/>
                      <a:pt x="0" y="182"/>
                      <a:pt x="0" y="423"/>
                    </a:cubicBezTo>
                    <a:lnTo>
                      <a:pt x="0" y="3196"/>
                    </a:lnTo>
                    <a:cubicBezTo>
                      <a:pt x="0" y="3408"/>
                      <a:pt x="181" y="3589"/>
                      <a:pt x="391" y="3589"/>
                    </a:cubicBezTo>
                    <a:cubicBezTo>
                      <a:pt x="603" y="3589"/>
                      <a:pt x="784" y="3408"/>
                      <a:pt x="784" y="3196"/>
                    </a:cubicBezTo>
                    <a:lnTo>
                      <a:pt x="784" y="423"/>
                    </a:lnTo>
                    <a:cubicBezTo>
                      <a:pt x="784" y="182"/>
                      <a:pt x="603" y="1"/>
                      <a:pt x="391"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911;p121">
                <a:extLst>
                  <a:ext uri="{FF2B5EF4-FFF2-40B4-BE49-F238E27FC236}">
                    <a16:creationId xmlns:a16="http://schemas.microsoft.com/office/drawing/2014/main" id="{EFEA98C4-283C-9BBC-F0D7-7FCB160E0275}"/>
                  </a:ext>
                </a:extLst>
              </p:cNvPr>
              <p:cNvSpPr/>
              <p:nvPr/>
            </p:nvSpPr>
            <p:spPr>
              <a:xfrm>
                <a:off x="274054" y="2529317"/>
                <a:ext cx="177195" cy="177214"/>
              </a:xfrm>
              <a:custGeom>
                <a:avLst/>
                <a:gdLst/>
                <a:ahLst/>
                <a:cxnLst/>
                <a:rect l="l" t="t" r="r" b="b"/>
                <a:pathLst>
                  <a:path w="9044" h="9045" extrusionOk="0">
                    <a:moveTo>
                      <a:pt x="422" y="1"/>
                    </a:moveTo>
                    <a:cubicBezTo>
                      <a:pt x="181" y="1"/>
                      <a:pt x="0" y="182"/>
                      <a:pt x="0" y="423"/>
                    </a:cubicBezTo>
                    <a:lnTo>
                      <a:pt x="0" y="8622"/>
                    </a:lnTo>
                    <a:cubicBezTo>
                      <a:pt x="0" y="8863"/>
                      <a:pt x="181" y="9044"/>
                      <a:pt x="422" y="9044"/>
                    </a:cubicBezTo>
                    <a:lnTo>
                      <a:pt x="8622" y="9044"/>
                    </a:lnTo>
                    <a:cubicBezTo>
                      <a:pt x="8863" y="9044"/>
                      <a:pt x="9044" y="8863"/>
                      <a:pt x="9044" y="8622"/>
                    </a:cubicBezTo>
                    <a:lnTo>
                      <a:pt x="9044" y="423"/>
                    </a:lnTo>
                    <a:cubicBezTo>
                      <a:pt x="9044" y="182"/>
                      <a:pt x="8863" y="1"/>
                      <a:pt x="8622" y="1"/>
                    </a:cubicBezTo>
                    <a:lnTo>
                      <a:pt x="6331" y="1"/>
                    </a:lnTo>
                    <a:cubicBezTo>
                      <a:pt x="6090" y="1"/>
                      <a:pt x="5909" y="182"/>
                      <a:pt x="5909" y="423"/>
                    </a:cubicBezTo>
                    <a:cubicBezTo>
                      <a:pt x="5909" y="633"/>
                      <a:pt x="6090" y="814"/>
                      <a:pt x="6331" y="814"/>
                    </a:cubicBezTo>
                    <a:lnTo>
                      <a:pt x="8231" y="814"/>
                    </a:lnTo>
                    <a:lnTo>
                      <a:pt x="8231" y="8229"/>
                    </a:lnTo>
                    <a:lnTo>
                      <a:pt x="815" y="8229"/>
                    </a:lnTo>
                    <a:lnTo>
                      <a:pt x="815" y="814"/>
                    </a:lnTo>
                    <a:lnTo>
                      <a:pt x="2713" y="814"/>
                    </a:lnTo>
                    <a:cubicBezTo>
                      <a:pt x="2926" y="814"/>
                      <a:pt x="3106" y="633"/>
                      <a:pt x="3106" y="423"/>
                    </a:cubicBezTo>
                    <a:cubicBezTo>
                      <a:pt x="3106" y="182"/>
                      <a:pt x="2926" y="1"/>
                      <a:pt x="2713"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913;p121">
                <a:extLst>
                  <a:ext uri="{FF2B5EF4-FFF2-40B4-BE49-F238E27FC236}">
                    <a16:creationId xmlns:a16="http://schemas.microsoft.com/office/drawing/2014/main" id="{12D49B63-5772-1969-0106-11BFBAB48868}"/>
                  </a:ext>
                </a:extLst>
              </p:cNvPr>
              <p:cNvSpPr/>
              <p:nvPr/>
            </p:nvSpPr>
            <p:spPr>
              <a:xfrm>
                <a:off x="354991" y="2529317"/>
                <a:ext cx="15380" cy="15948"/>
              </a:xfrm>
              <a:custGeom>
                <a:avLst/>
                <a:gdLst/>
                <a:ahLst/>
                <a:cxnLst/>
                <a:rect l="l" t="t" r="r" b="b"/>
                <a:pathLst>
                  <a:path w="785" h="814" extrusionOk="0">
                    <a:moveTo>
                      <a:pt x="391" y="1"/>
                    </a:moveTo>
                    <a:cubicBezTo>
                      <a:pt x="181" y="1"/>
                      <a:pt x="0" y="182"/>
                      <a:pt x="0" y="423"/>
                    </a:cubicBezTo>
                    <a:cubicBezTo>
                      <a:pt x="0" y="633"/>
                      <a:pt x="181" y="814"/>
                      <a:pt x="391" y="814"/>
                    </a:cubicBezTo>
                    <a:cubicBezTo>
                      <a:pt x="603" y="814"/>
                      <a:pt x="784" y="633"/>
                      <a:pt x="784" y="423"/>
                    </a:cubicBezTo>
                    <a:cubicBezTo>
                      <a:pt x="784" y="182"/>
                      <a:pt x="603" y="1"/>
                      <a:pt x="391"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 name="Group 37">
              <a:extLst>
                <a:ext uri="{FF2B5EF4-FFF2-40B4-BE49-F238E27FC236}">
                  <a16:creationId xmlns:a16="http://schemas.microsoft.com/office/drawing/2014/main" id="{58F1C0F9-E79E-99B1-A513-249A53739E74}"/>
                </a:ext>
              </a:extLst>
            </p:cNvPr>
            <p:cNvGrpSpPr/>
            <p:nvPr/>
          </p:nvGrpSpPr>
          <p:grpSpPr>
            <a:xfrm>
              <a:off x="6729510" y="2285895"/>
              <a:ext cx="403026" cy="464834"/>
              <a:chOff x="3378649" y="1347279"/>
              <a:chExt cx="390547" cy="413928"/>
            </a:xfrm>
            <a:noFill/>
          </p:grpSpPr>
          <p:sp>
            <p:nvSpPr>
              <p:cNvPr id="39" name="Freeform 173">
                <a:extLst>
                  <a:ext uri="{FF2B5EF4-FFF2-40B4-BE49-F238E27FC236}">
                    <a16:creationId xmlns:a16="http://schemas.microsoft.com/office/drawing/2014/main" id="{314F9468-4070-F159-7119-663A4CA59A1C}"/>
                  </a:ext>
                </a:extLst>
              </p:cNvPr>
              <p:cNvSpPr/>
              <p:nvPr/>
            </p:nvSpPr>
            <p:spPr>
              <a:xfrm>
                <a:off x="3457292" y="1463381"/>
                <a:ext cx="229058" cy="194273"/>
              </a:xfrm>
              <a:custGeom>
                <a:avLst/>
                <a:gdLst>
                  <a:gd name="connsiteX0" fmla="*/ 7998 w 229058"/>
                  <a:gd name="connsiteY0" fmla="*/ 126188 h 194273"/>
                  <a:gd name="connsiteX1" fmla="*/ 56935 w 229058"/>
                  <a:gd name="connsiteY1" fmla="*/ 126188 h 194273"/>
                  <a:gd name="connsiteX2" fmla="*/ 64742 w 229058"/>
                  <a:gd name="connsiteY2" fmla="*/ 119532 h 194273"/>
                  <a:gd name="connsiteX3" fmla="*/ 70931 w 229058"/>
                  <a:gd name="connsiteY3" fmla="*/ 83207 h 194273"/>
                  <a:gd name="connsiteX4" fmla="*/ 81689 w 229058"/>
                  <a:gd name="connsiteY4" fmla="*/ 120483 h 194273"/>
                  <a:gd name="connsiteX5" fmla="*/ 89401 w 229058"/>
                  <a:gd name="connsiteY5" fmla="*/ 126188 h 194273"/>
                  <a:gd name="connsiteX6" fmla="*/ 103587 w 229058"/>
                  <a:gd name="connsiteY6" fmla="*/ 126188 h 194273"/>
                  <a:gd name="connsiteX7" fmla="*/ 116821 w 229058"/>
                  <a:gd name="connsiteY7" fmla="*/ 154715 h 194273"/>
                  <a:gd name="connsiteX8" fmla="*/ 124057 w 229058"/>
                  <a:gd name="connsiteY8" fmla="*/ 159375 h 194273"/>
                  <a:gd name="connsiteX9" fmla="*/ 124057 w 229058"/>
                  <a:gd name="connsiteY9" fmla="*/ 159375 h 194273"/>
                  <a:gd name="connsiteX10" fmla="*/ 131293 w 229058"/>
                  <a:gd name="connsiteY10" fmla="*/ 154240 h 194273"/>
                  <a:gd name="connsiteX11" fmla="*/ 143385 w 229058"/>
                  <a:gd name="connsiteY11" fmla="*/ 124667 h 194273"/>
                  <a:gd name="connsiteX12" fmla="*/ 154810 w 229058"/>
                  <a:gd name="connsiteY12" fmla="*/ 97091 h 194273"/>
                  <a:gd name="connsiteX13" fmla="*/ 163569 w 229058"/>
                  <a:gd name="connsiteY13" fmla="*/ 120578 h 194273"/>
                  <a:gd name="connsiteX14" fmla="*/ 171091 w 229058"/>
                  <a:gd name="connsiteY14" fmla="*/ 125808 h 194273"/>
                  <a:gd name="connsiteX15" fmla="*/ 177089 w 229058"/>
                  <a:gd name="connsiteY15" fmla="*/ 125808 h 194273"/>
                  <a:gd name="connsiteX16" fmla="*/ 117964 w 229058"/>
                  <a:gd name="connsiteY16" fmla="*/ 175921 h 194273"/>
                  <a:gd name="connsiteX17" fmla="*/ 116441 w 229058"/>
                  <a:gd name="connsiteY17" fmla="*/ 177062 h 194273"/>
                  <a:gd name="connsiteX18" fmla="*/ 114251 w 229058"/>
                  <a:gd name="connsiteY18" fmla="*/ 175540 h 194273"/>
                  <a:gd name="connsiteX19" fmla="*/ 71502 w 229058"/>
                  <a:gd name="connsiteY19" fmla="*/ 141498 h 194273"/>
                  <a:gd name="connsiteX20" fmla="*/ 60220 w 229058"/>
                  <a:gd name="connsiteY20" fmla="*/ 140756 h 194273"/>
                  <a:gd name="connsiteX21" fmla="*/ 59477 w 229058"/>
                  <a:gd name="connsiteY21" fmla="*/ 152034 h 194273"/>
                  <a:gd name="connsiteX22" fmla="*/ 60743 w 229058"/>
                  <a:gd name="connsiteY22" fmla="*/ 153194 h 194273"/>
                  <a:gd name="connsiteX23" fmla="*/ 105111 w 229058"/>
                  <a:gd name="connsiteY23" fmla="*/ 188663 h 194273"/>
                  <a:gd name="connsiteX24" fmla="*/ 108062 w 229058"/>
                  <a:gd name="connsiteY24" fmla="*/ 190755 h 194273"/>
                  <a:gd name="connsiteX25" fmla="*/ 116345 w 229058"/>
                  <a:gd name="connsiteY25" fmla="*/ 194273 h 194273"/>
                  <a:gd name="connsiteX26" fmla="*/ 124724 w 229058"/>
                  <a:gd name="connsiteY26" fmla="*/ 190755 h 194273"/>
                  <a:gd name="connsiteX27" fmla="*/ 127009 w 229058"/>
                  <a:gd name="connsiteY27" fmla="*/ 189138 h 194273"/>
                  <a:gd name="connsiteX28" fmla="*/ 228787 w 229058"/>
                  <a:gd name="connsiteY28" fmla="*/ 65521 h 194273"/>
                  <a:gd name="connsiteX29" fmla="*/ 211269 w 229058"/>
                  <a:gd name="connsiteY29" fmla="*/ 19021 h 194273"/>
                  <a:gd name="connsiteX30" fmla="*/ 164236 w 229058"/>
                  <a:gd name="connsiteY30" fmla="*/ 3 h 194273"/>
                  <a:gd name="connsiteX31" fmla="*/ 116631 w 229058"/>
                  <a:gd name="connsiteY31" fmla="*/ 23015 h 194273"/>
                  <a:gd name="connsiteX32" fmla="*/ 69027 w 229058"/>
                  <a:gd name="connsiteY32" fmla="*/ 3 h 194273"/>
                  <a:gd name="connsiteX33" fmla="*/ 21993 w 229058"/>
                  <a:gd name="connsiteY33" fmla="*/ 19021 h 194273"/>
                  <a:gd name="connsiteX34" fmla="*/ 11330 w 229058"/>
                  <a:gd name="connsiteY34" fmla="*/ 90244 h 194273"/>
                  <a:gd name="connsiteX35" fmla="*/ 21536 w 229058"/>
                  <a:gd name="connsiteY35" fmla="*/ 94447 h 194273"/>
                  <a:gd name="connsiteX36" fmla="*/ 21803 w 229058"/>
                  <a:gd name="connsiteY36" fmla="*/ 94333 h 194273"/>
                  <a:gd name="connsiteX37" fmla="*/ 25906 w 229058"/>
                  <a:gd name="connsiteY37" fmla="*/ 83806 h 194273"/>
                  <a:gd name="connsiteX38" fmla="*/ 25897 w 229058"/>
                  <a:gd name="connsiteY38" fmla="*/ 83778 h 194273"/>
                  <a:gd name="connsiteX39" fmla="*/ 33323 w 229058"/>
                  <a:gd name="connsiteY39" fmla="*/ 30337 h 194273"/>
                  <a:gd name="connsiteX40" fmla="*/ 69027 w 229058"/>
                  <a:gd name="connsiteY40" fmla="*/ 15598 h 194273"/>
                  <a:gd name="connsiteX41" fmla="*/ 105968 w 229058"/>
                  <a:gd name="connsiteY41" fmla="*/ 40892 h 194273"/>
                  <a:gd name="connsiteX42" fmla="*/ 111109 w 229058"/>
                  <a:gd name="connsiteY42" fmla="*/ 53444 h 194273"/>
                  <a:gd name="connsiteX43" fmla="*/ 116821 w 229058"/>
                  <a:gd name="connsiteY43" fmla="*/ 55821 h 194273"/>
                  <a:gd name="connsiteX44" fmla="*/ 122439 w 229058"/>
                  <a:gd name="connsiteY44" fmla="*/ 53444 h 194273"/>
                  <a:gd name="connsiteX45" fmla="*/ 127675 w 229058"/>
                  <a:gd name="connsiteY45" fmla="*/ 40892 h 194273"/>
                  <a:gd name="connsiteX46" fmla="*/ 164617 w 229058"/>
                  <a:gd name="connsiteY46" fmla="*/ 15598 h 194273"/>
                  <a:gd name="connsiteX47" fmla="*/ 200320 w 229058"/>
                  <a:gd name="connsiteY47" fmla="*/ 30337 h 194273"/>
                  <a:gd name="connsiteX48" fmla="*/ 213173 w 229058"/>
                  <a:gd name="connsiteY48" fmla="*/ 63999 h 194273"/>
                  <a:gd name="connsiteX49" fmla="*/ 191370 w 229058"/>
                  <a:gd name="connsiteY49" fmla="*/ 110118 h 194273"/>
                  <a:gd name="connsiteX50" fmla="*/ 176994 w 229058"/>
                  <a:gd name="connsiteY50" fmla="*/ 110118 h 194273"/>
                  <a:gd name="connsiteX51" fmla="*/ 162331 w 229058"/>
                  <a:gd name="connsiteY51" fmla="*/ 70560 h 194273"/>
                  <a:gd name="connsiteX52" fmla="*/ 154524 w 229058"/>
                  <a:gd name="connsiteY52" fmla="*/ 65330 h 194273"/>
                  <a:gd name="connsiteX53" fmla="*/ 147098 w 229058"/>
                  <a:gd name="connsiteY53" fmla="*/ 71036 h 194273"/>
                  <a:gd name="connsiteX54" fmla="*/ 129103 w 229058"/>
                  <a:gd name="connsiteY54" fmla="*/ 118581 h 194273"/>
                  <a:gd name="connsiteX55" fmla="*/ 123676 w 229058"/>
                  <a:gd name="connsiteY55" fmla="*/ 131228 h 194273"/>
                  <a:gd name="connsiteX56" fmla="*/ 116155 w 229058"/>
                  <a:gd name="connsiteY56" fmla="*/ 114682 h 194273"/>
                  <a:gd name="connsiteX57" fmla="*/ 108919 w 229058"/>
                  <a:gd name="connsiteY57" fmla="*/ 110023 h 194273"/>
                  <a:gd name="connsiteX58" fmla="*/ 95495 w 229058"/>
                  <a:gd name="connsiteY58" fmla="*/ 110023 h 194273"/>
                  <a:gd name="connsiteX59" fmla="*/ 76453 w 229058"/>
                  <a:gd name="connsiteY59" fmla="*/ 44886 h 194273"/>
                  <a:gd name="connsiteX60" fmla="*/ 66456 w 229058"/>
                  <a:gd name="connsiteY60" fmla="*/ 39598 h 194273"/>
                  <a:gd name="connsiteX61" fmla="*/ 60934 w 229058"/>
                  <a:gd name="connsiteY61" fmla="*/ 45837 h 194273"/>
                  <a:gd name="connsiteX62" fmla="*/ 50080 w 229058"/>
                  <a:gd name="connsiteY62" fmla="*/ 110023 h 194273"/>
                  <a:gd name="connsiteX63" fmla="*/ 7998 w 229058"/>
                  <a:gd name="connsiteY63" fmla="*/ 110023 h 194273"/>
                  <a:gd name="connsiteX64" fmla="*/ 0 w 229058"/>
                  <a:gd name="connsiteY64" fmla="*/ 118011 h 194273"/>
                  <a:gd name="connsiteX65" fmla="*/ 7998 w 229058"/>
                  <a:gd name="connsiteY65" fmla="*/ 125998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29058" h="194273">
                    <a:moveTo>
                      <a:pt x="7998" y="126188"/>
                    </a:moveTo>
                    <a:lnTo>
                      <a:pt x="56935" y="126188"/>
                    </a:lnTo>
                    <a:cubicBezTo>
                      <a:pt x="60820" y="126188"/>
                      <a:pt x="64133" y="123364"/>
                      <a:pt x="64742" y="119532"/>
                    </a:cubicBezTo>
                    <a:lnTo>
                      <a:pt x="70931" y="83207"/>
                    </a:lnTo>
                    <a:lnTo>
                      <a:pt x="81689" y="120483"/>
                    </a:lnTo>
                    <a:cubicBezTo>
                      <a:pt x="82756" y="123849"/>
                      <a:pt x="85869" y="126150"/>
                      <a:pt x="89401" y="126188"/>
                    </a:cubicBezTo>
                    <a:lnTo>
                      <a:pt x="103587" y="126188"/>
                    </a:lnTo>
                    <a:lnTo>
                      <a:pt x="116821" y="154715"/>
                    </a:lnTo>
                    <a:cubicBezTo>
                      <a:pt x="118116" y="157540"/>
                      <a:pt x="120944" y="159365"/>
                      <a:pt x="124057" y="159375"/>
                    </a:cubicBezTo>
                    <a:lnTo>
                      <a:pt x="124057" y="159375"/>
                    </a:lnTo>
                    <a:cubicBezTo>
                      <a:pt x="127294" y="159308"/>
                      <a:pt x="130160" y="157273"/>
                      <a:pt x="131293" y="154240"/>
                    </a:cubicBezTo>
                    <a:cubicBezTo>
                      <a:pt x="135387" y="143305"/>
                      <a:pt x="139481" y="133891"/>
                      <a:pt x="143385" y="124667"/>
                    </a:cubicBezTo>
                    <a:cubicBezTo>
                      <a:pt x="147288" y="115443"/>
                      <a:pt x="151192" y="106790"/>
                      <a:pt x="154810" y="97091"/>
                    </a:cubicBezTo>
                    <a:lnTo>
                      <a:pt x="163569" y="120578"/>
                    </a:lnTo>
                    <a:cubicBezTo>
                      <a:pt x="164731" y="123726"/>
                      <a:pt x="167730" y="125817"/>
                      <a:pt x="171091" y="125808"/>
                    </a:cubicBezTo>
                    <a:lnTo>
                      <a:pt x="177089" y="125808"/>
                    </a:lnTo>
                    <a:cubicBezTo>
                      <a:pt x="159075" y="144408"/>
                      <a:pt x="139272" y="161201"/>
                      <a:pt x="117964" y="175921"/>
                    </a:cubicBezTo>
                    <a:lnTo>
                      <a:pt x="116441" y="177062"/>
                    </a:lnTo>
                    <a:lnTo>
                      <a:pt x="114251" y="175540"/>
                    </a:lnTo>
                    <a:cubicBezTo>
                      <a:pt x="99274" y="165137"/>
                      <a:pt x="84993" y="153765"/>
                      <a:pt x="71502" y="141498"/>
                    </a:cubicBezTo>
                    <a:cubicBezTo>
                      <a:pt x="68589" y="138179"/>
                      <a:pt x="63533" y="137856"/>
                      <a:pt x="60220" y="140756"/>
                    </a:cubicBezTo>
                    <a:cubicBezTo>
                      <a:pt x="56897" y="143666"/>
                      <a:pt x="56564" y="148715"/>
                      <a:pt x="59477" y="152034"/>
                    </a:cubicBezTo>
                    <a:cubicBezTo>
                      <a:pt x="59858" y="152462"/>
                      <a:pt x="60277" y="152852"/>
                      <a:pt x="60743" y="153194"/>
                    </a:cubicBezTo>
                    <a:cubicBezTo>
                      <a:pt x="74748" y="165965"/>
                      <a:pt x="89573" y="177813"/>
                      <a:pt x="105111" y="188663"/>
                    </a:cubicBezTo>
                    <a:lnTo>
                      <a:pt x="108062" y="190755"/>
                    </a:lnTo>
                    <a:cubicBezTo>
                      <a:pt x="110357" y="192809"/>
                      <a:pt x="113270" y="194054"/>
                      <a:pt x="116345" y="194273"/>
                    </a:cubicBezTo>
                    <a:cubicBezTo>
                      <a:pt x="119440" y="194026"/>
                      <a:pt x="122382" y="192790"/>
                      <a:pt x="124724" y="190755"/>
                    </a:cubicBezTo>
                    <a:lnTo>
                      <a:pt x="127009" y="189138"/>
                    </a:lnTo>
                    <a:cubicBezTo>
                      <a:pt x="143099" y="178108"/>
                      <a:pt x="223646" y="120388"/>
                      <a:pt x="228787" y="65521"/>
                    </a:cubicBezTo>
                    <a:cubicBezTo>
                      <a:pt x="230501" y="48145"/>
                      <a:pt x="224027" y="30962"/>
                      <a:pt x="211269" y="19021"/>
                    </a:cubicBezTo>
                    <a:cubicBezTo>
                      <a:pt x="198749" y="6682"/>
                      <a:pt x="181821" y="-162"/>
                      <a:pt x="164236" y="3"/>
                    </a:cubicBezTo>
                    <a:cubicBezTo>
                      <a:pt x="134340" y="3"/>
                      <a:pt x="122058" y="11604"/>
                      <a:pt x="116631" y="23015"/>
                    </a:cubicBezTo>
                    <a:cubicBezTo>
                      <a:pt x="111014" y="11604"/>
                      <a:pt x="98732" y="3"/>
                      <a:pt x="69027" y="3"/>
                    </a:cubicBezTo>
                    <a:cubicBezTo>
                      <a:pt x="51441" y="-173"/>
                      <a:pt x="34504" y="6674"/>
                      <a:pt x="21993" y="19021"/>
                    </a:cubicBezTo>
                    <a:cubicBezTo>
                      <a:pt x="2951" y="38039"/>
                      <a:pt x="-857" y="62763"/>
                      <a:pt x="11330" y="90244"/>
                    </a:cubicBezTo>
                    <a:cubicBezTo>
                      <a:pt x="12986" y="94219"/>
                      <a:pt x="17556" y="96102"/>
                      <a:pt x="21536" y="94447"/>
                    </a:cubicBezTo>
                    <a:cubicBezTo>
                      <a:pt x="21622" y="94409"/>
                      <a:pt x="21717" y="94371"/>
                      <a:pt x="21803" y="94333"/>
                    </a:cubicBezTo>
                    <a:cubicBezTo>
                      <a:pt x="25849" y="92555"/>
                      <a:pt x="27687" y="87848"/>
                      <a:pt x="25906" y="83806"/>
                    </a:cubicBezTo>
                    <a:cubicBezTo>
                      <a:pt x="25906" y="83797"/>
                      <a:pt x="25897" y="83787"/>
                      <a:pt x="25897" y="83778"/>
                    </a:cubicBezTo>
                    <a:cubicBezTo>
                      <a:pt x="16376" y="62288"/>
                      <a:pt x="18756" y="44791"/>
                      <a:pt x="33323" y="30337"/>
                    </a:cubicBezTo>
                    <a:cubicBezTo>
                      <a:pt x="42768" y="20853"/>
                      <a:pt x="55631" y="15544"/>
                      <a:pt x="69027" y="15598"/>
                    </a:cubicBezTo>
                    <a:cubicBezTo>
                      <a:pt x="100445" y="15598"/>
                      <a:pt x="103397" y="29006"/>
                      <a:pt x="105968" y="40892"/>
                    </a:cubicBezTo>
                    <a:cubicBezTo>
                      <a:pt x="106406" y="45492"/>
                      <a:pt x="108195" y="49859"/>
                      <a:pt x="111109" y="53444"/>
                    </a:cubicBezTo>
                    <a:cubicBezTo>
                      <a:pt x="112632" y="54952"/>
                      <a:pt x="114679" y="55806"/>
                      <a:pt x="116821" y="55821"/>
                    </a:cubicBezTo>
                    <a:cubicBezTo>
                      <a:pt x="118935" y="55822"/>
                      <a:pt x="120963" y="54965"/>
                      <a:pt x="122439" y="53444"/>
                    </a:cubicBezTo>
                    <a:cubicBezTo>
                      <a:pt x="125381" y="49868"/>
                      <a:pt x="127209" y="45500"/>
                      <a:pt x="127675" y="40892"/>
                    </a:cubicBezTo>
                    <a:cubicBezTo>
                      <a:pt x="130246" y="29006"/>
                      <a:pt x="133197" y="15598"/>
                      <a:pt x="164617" y="15598"/>
                    </a:cubicBezTo>
                    <a:cubicBezTo>
                      <a:pt x="178012" y="15566"/>
                      <a:pt x="190856" y="20871"/>
                      <a:pt x="200320" y="30337"/>
                    </a:cubicBezTo>
                    <a:cubicBezTo>
                      <a:pt x="209717" y="38881"/>
                      <a:pt x="214487" y="51376"/>
                      <a:pt x="213173" y="63999"/>
                    </a:cubicBezTo>
                    <a:cubicBezTo>
                      <a:pt x="210364" y="81106"/>
                      <a:pt x="202805" y="97081"/>
                      <a:pt x="191370" y="110118"/>
                    </a:cubicBezTo>
                    <a:lnTo>
                      <a:pt x="176994" y="110118"/>
                    </a:lnTo>
                    <a:lnTo>
                      <a:pt x="162331" y="70560"/>
                    </a:lnTo>
                    <a:cubicBezTo>
                      <a:pt x="161160" y="67292"/>
                      <a:pt x="157999" y="65170"/>
                      <a:pt x="154524" y="65330"/>
                    </a:cubicBezTo>
                    <a:cubicBezTo>
                      <a:pt x="151106" y="65517"/>
                      <a:pt x="148155" y="67784"/>
                      <a:pt x="147098" y="71036"/>
                    </a:cubicBezTo>
                    <a:cubicBezTo>
                      <a:pt x="142166" y="87268"/>
                      <a:pt x="136158" y="103148"/>
                      <a:pt x="129103" y="118581"/>
                    </a:cubicBezTo>
                    <a:cubicBezTo>
                      <a:pt x="127294" y="122670"/>
                      <a:pt x="125485" y="126854"/>
                      <a:pt x="123676" y="131228"/>
                    </a:cubicBezTo>
                    <a:lnTo>
                      <a:pt x="116155" y="114682"/>
                    </a:lnTo>
                    <a:cubicBezTo>
                      <a:pt x="114860" y="111858"/>
                      <a:pt x="112032" y="110032"/>
                      <a:pt x="108919" y="110023"/>
                    </a:cubicBezTo>
                    <a:lnTo>
                      <a:pt x="95495" y="110023"/>
                    </a:lnTo>
                    <a:lnTo>
                      <a:pt x="76453" y="44886"/>
                    </a:lnTo>
                    <a:cubicBezTo>
                      <a:pt x="75158" y="40670"/>
                      <a:pt x="70683" y="38302"/>
                      <a:pt x="66456" y="39598"/>
                    </a:cubicBezTo>
                    <a:cubicBezTo>
                      <a:pt x="63590" y="40478"/>
                      <a:pt x="61457" y="42887"/>
                      <a:pt x="60934" y="45837"/>
                    </a:cubicBezTo>
                    <a:lnTo>
                      <a:pt x="50080" y="110023"/>
                    </a:lnTo>
                    <a:lnTo>
                      <a:pt x="7998" y="110023"/>
                    </a:lnTo>
                    <a:cubicBezTo>
                      <a:pt x="3580" y="110023"/>
                      <a:pt x="0" y="113598"/>
                      <a:pt x="0" y="118011"/>
                    </a:cubicBezTo>
                    <a:cubicBezTo>
                      <a:pt x="0" y="122423"/>
                      <a:pt x="3580" y="125998"/>
                      <a:pt x="7998" y="125998"/>
                    </a:cubicBez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40" name="Freeform 174">
                <a:extLst>
                  <a:ext uri="{FF2B5EF4-FFF2-40B4-BE49-F238E27FC236}">
                    <a16:creationId xmlns:a16="http://schemas.microsoft.com/office/drawing/2014/main" id="{A9FB36B5-6353-99FD-05A6-4AA4B308DAFB}"/>
                  </a:ext>
                </a:extLst>
              </p:cNvPr>
              <p:cNvSpPr/>
              <p:nvPr/>
            </p:nvSpPr>
            <p:spPr>
              <a:xfrm>
                <a:off x="3378649" y="1347279"/>
                <a:ext cx="390547" cy="413928"/>
              </a:xfrm>
              <a:custGeom>
                <a:avLst/>
                <a:gdLst>
                  <a:gd name="connsiteX0" fmla="*/ 14853 w 390547"/>
                  <a:gd name="connsiteY0" fmla="*/ 313418 h 413928"/>
                  <a:gd name="connsiteX1" fmla="*/ 36846 w 390547"/>
                  <a:gd name="connsiteY1" fmla="*/ 313418 h 413928"/>
                  <a:gd name="connsiteX2" fmla="*/ 36846 w 390547"/>
                  <a:gd name="connsiteY2" fmla="*/ 328062 h 413928"/>
                  <a:gd name="connsiteX3" fmla="*/ 73978 w 390547"/>
                  <a:gd name="connsiteY3" fmla="*/ 365052 h 413928"/>
                  <a:gd name="connsiteX4" fmla="*/ 82641 w 390547"/>
                  <a:gd name="connsiteY4" fmla="*/ 365052 h 413928"/>
                  <a:gd name="connsiteX5" fmla="*/ 87783 w 390547"/>
                  <a:gd name="connsiteY5" fmla="*/ 393579 h 413928"/>
                  <a:gd name="connsiteX6" fmla="*/ 109300 w 390547"/>
                  <a:gd name="connsiteY6" fmla="*/ 413929 h 413928"/>
                  <a:gd name="connsiteX7" fmla="*/ 281152 w 390547"/>
                  <a:gd name="connsiteY7" fmla="*/ 413929 h 413928"/>
                  <a:gd name="connsiteX8" fmla="*/ 302765 w 390547"/>
                  <a:gd name="connsiteY8" fmla="*/ 393674 h 413928"/>
                  <a:gd name="connsiteX9" fmla="*/ 308001 w 390547"/>
                  <a:gd name="connsiteY9" fmla="*/ 365147 h 413928"/>
                  <a:gd name="connsiteX10" fmla="*/ 316570 w 390547"/>
                  <a:gd name="connsiteY10" fmla="*/ 365147 h 413928"/>
                  <a:gd name="connsiteX11" fmla="*/ 353607 w 390547"/>
                  <a:gd name="connsiteY11" fmla="*/ 328157 h 413928"/>
                  <a:gd name="connsiteX12" fmla="*/ 353607 w 390547"/>
                  <a:gd name="connsiteY12" fmla="*/ 313513 h 413928"/>
                  <a:gd name="connsiteX13" fmla="*/ 375695 w 390547"/>
                  <a:gd name="connsiteY13" fmla="*/ 313513 h 413928"/>
                  <a:gd name="connsiteX14" fmla="*/ 390548 w 390547"/>
                  <a:gd name="connsiteY14" fmla="*/ 298679 h 413928"/>
                  <a:gd name="connsiteX15" fmla="*/ 390548 w 390547"/>
                  <a:gd name="connsiteY15" fmla="*/ 242766 h 413928"/>
                  <a:gd name="connsiteX16" fmla="*/ 375695 w 390547"/>
                  <a:gd name="connsiteY16" fmla="*/ 227932 h 413928"/>
                  <a:gd name="connsiteX17" fmla="*/ 353226 w 390547"/>
                  <a:gd name="connsiteY17" fmla="*/ 227932 h 413928"/>
                  <a:gd name="connsiteX18" fmla="*/ 353226 w 390547"/>
                  <a:gd name="connsiteY18" fmla="*/ 186092 h 413928"/>
                  <a:gd name="connsiteX19" fmla="*/ 375314 w 390547"/>
                  <a:gd name="connsiteY19" fmla="*/ 186092 h 413928"/>
                  <a:gd name="connsiteX20" fmla="*/ 390167 w 390547"/>
                  <a:gd name="connsiteY20" fmla="*/ 171258 h 413928"/>
                  <a:gd name="connsiteX21" fmla="*/ 390167 w 390547"/>
                  <a:gd name="connsiteY21" fmla="*/ 115155 h 413928"/>
                  <a:gd name="connsiteX22" fmla="*/ 375314 w 390547"/>
                  <a:gd name="connsiteY22" fmla="*/ 100320 h 413928"/>
                  <a:gd name="connsiteX23" fmla="*/ 353226 w 390547"/>
                  <a:gd name="connsiteY23" fmla="*/ 100320 h 413928"/>
                  <a:gd name="connsiteX24" fmla="*/ 353226 w 390547"/>
                  <a:gd name="connsiteY24" fmla="*/ 85772 h 413928"/>
                  <a:gd name="connsiteX25" fmla="*/ 316189 w 390547"/>
                  <a:gd name="connsiteY25" fmla="*/ 48781 h 413928"/>
                  <a:gd name="connsiteX26" fmla="*/ 307620 w 390547"/>
                  <a:gd name="connsiteY26" fmla="*/ 48781 h 413928"/>
                  <a:gd name="connsiteX27" fmla="*/ 302384 w 390547"/>
                  <a:gd name="connsiteY27" fmla="*/ 20254 h 413928"/>
                  <a:gd name="connsiteX28" fmla="*/ 280772 w 390547"/>
                  <a:gd name="connsiteY28" fmla="*/ 0 h 413928"/>
                  <a:gd name="connsiteX29" fmla="*/ 109300 w 390547"/>
                  <a:gd name="connsiteY29" fmla="*/ 0 h 413928"/>
                  <a:gd name="connsiteX30" fmla="*/ 87783 w 390547"/>
                  <a:gd name="connsiteY30" fmla="*/ 20254 h 413928"/>
                  <a:gd name="connsiteX31" fmla="*/ 82451 w 390547"/>
                  <a:gd name="connsiteY31" fmla="*/ 48781 h 413928"/>
                  <a:gd name="connsiteX32" fmla="*/ 73978 w 390547"/>
                  <a:gd name="connsiteY32" fmla="*/ 48781 h 413928"/>
                  <a:gd name="connsiteX33" fmla="*/ 36846 w 390547"/>
                  <a:gd name="connsiteY33" fmla="*/ 85772 h 413928"/>
                  <a:gd name="connsiteX34" fmla="*/ 36846 w 390547"/>
                  <a:gd name="connsiteY34" fmla="*/ 100320 h 413928"/>
                  <a:gd name="connsiteX35" fmla="*/ 14853 w 390547"/>
                  <a:gd name="connsiteY35" fmla="*/ 100320 h 413928"/>
                  <a:gd name="connsiteX36" fmla="*/ 0 w 390547"/>
                  <a:gd name="connsiteY36" fmla="*/ 115155 h 413928"/>
                  <a:gd name="connsiteX37" fmla="*/ 0 w 390547"/>
                  <a:gd name="connsiteY37" fmla="*/ 171163 h 413928"/>
                  <a:gd name="connsiteX38" fmla="*/ 14853 w 390547"/>
                  <a:gd name="connsiteY38" fmla="*/ 185997 h 413928"/>
                  <a:gd name="connsiteX39" fmla="*/ 36846 w 390547"/>
                  <a:gd name="connsiteY39" fmla="*/ 185997 h 413928"/>
                  <a:gd name="connsiteX40" fmla="*/ 36846 w 390547"/>
                  <a:gd name="connsiteY40" fmla="*/ 227837 h 413928"/>
                  <a:gd name="connsiteX41" fmla="*/ 14853 w 390547"/>
                  <a:gd name="connsiteY41" fmla="*/ 227837 h 413928"/>
                  <a:gd name="connsiteX42" fmla="*/ 0 w 390547"/>
                  <a:gd name="connsiteY42" fmla="*/ 242671 h 413928"/>
                  <a:gd name="connsiteX43" fmla="*/ 0 w 390547"/>
                  <a:gd name="connsiteY43" fmla="*/ 298584 h 413928"/>
                  <a:gd name="connsiteX44" fmla="*/ 14853 w 390547"/>
                  <a:gd name="connsiteY44" fmla="*/ 313418 h 413928"/>
                  <a:gd name="connsiteX45" fmla="*/ 353226 w 390547"/>
                  <a:gd name="connsiteY45" fmla="*/ 116296 h 413928"/>
                  <a:gd name="connsiteX46" fmla="*/ 374172 w 390547"/>
                  <a:gd name="connsiteY46" fmla="*/ 116296 h 413928"/>
                  <a:gd name="connsiteX47" fmla="*/ 374172 w 390547"/>
                  <a:gd name="connsiteY47" fmla="*/ 170022 h 413928"/>
                  <a:gd name="connsiteX48" fmla="*/ 353226 w 390547"/>
                  <a:gd name="connsiteY48" fmla="*/ 170022 h 413928"/>
                  <a:gd name="connsiteX49" fmla="*/ 353226 w 390547"/>
                  <a:gd name="connsiteY49" fmla="*/ 243812 h 413928"/>
                  <a:gd name="connsiteX50" fmla="*/ 374172 w 390547"/>
                  <a:gd name="connsiteY50" fmla="*/ 243812 h 413928"/>
                  <a:gd name="connsiteX51" fmla="*/ 374172 w 390547"/>
                  <a:gd name="connsiteY51" fmla="*/ 297728 h 413928"/>
                  <a:gd name="connsiteX52" fmla="*/ 353226 w 390547"/>
                  <a:gd name="connsiteY52" fmla="*/ 297728 h 413928"/>
                  <a:gd name="connsiteX53" fmla="*/ 286579 w 390547"/>
                  <a:gd name="connsiteY53" fmla="*/ 390441 h 413928"/>
                  <a:gd name="connsiteX54" fmla="*/ 280676 w 390547"/>
                  <a:gd name="connsiteY54" fmla="*/ 397668 h 413928"/>
                  <a:gd name="connsiteX55" fmla="*/ 109300 w 390547"/>
                  <a:gd name="connsiteY55" fmla="*/ 397668 h 413928"/>
                  <a:gd name="connsiteX56" fmla="*/ 103492 w 390547"/>
                  <a:gd name="connsiteY56" fmla="*/ 390537 h 413928"/>
                  <a:gd name="connsiteX57" fmla="*/ 98922 w 390547"/>
                  <a:gd name="connsiteY57" fmla="*/ 365052 h 413928"/>
                  <a:gd name="connsiteX58" fmla="*/ 291721 w 390547"/>
                  <a:gd name="connsiteY58" fmla="*/ 365052 h 413928"/>
                  <a:gd name="connsiteX59" fmla="*/ 103016 w 390547"/>
                  <a:gd name="connsiteY59" fmla="*/ 23392 h 413928"/>
                  <a:gd name="connsiteX60" fmla="*/ 108824 w 390547"/>
                  <a:gd name="connsiteY60" fmla="*/ 16165 h 413928"/>
                  <a:gd name="connsiteX61" fmla="*/ 280676 w 390547"/>
                  <a:gd name="connsiteY61" fmla="*/ 16165 h 413928"/>
                  <a:gd name="connsiteX62" fmla="*/ 286579 w 390547"/>
                  <a:gd name="connsiteY62" fmla="*/ 23392 h 413928"/>
                  <a:gd name="connsiteX63" fmla="*/ 291340 w 390547"/>
                  <a:gd name="connsiteY63" fmla="*/ 48781 h 413928"/>
                  <a:gd name="connsiteX64" fmla="*/ 98732 w 390547"/>
                  <a:gd name="connsiteY64" fmla="*/ 48781 h 413928"/>
                  <a:gd name="connsiteX65" fmla="*/ 52365 w 390547"/>
                  <a:gd name="connsiteY65" fmla="*/ 85772 h 413928"/>
                  <a:gd name="connsiteX66" fmla="*/ 73501 w 390547"/>
                  <a:gd name="connsiteY66" fmla="*/ 64757 h 413928"/>
                  <a:gd name="connsiteX67" fmla="*/ 316094 w 390547"/>
                  <a:gd name="connsiteY67" fmla="*/ 64757 h 413928"/>
                  <a:gd name="connsiteX68" fmla="*/ 337135 w 390547"/>
                  <a:gd name="connsiteY68" fmla="*/ 85772 h 413928"/>
                  <a:gd name="connsiteX69" fmla="*/ 337135 w 390547"/>
                  <a:gd name="connsiteY69" fmla="*/ 328062 h 413928"/>
                  <a:gd name="connsiteX70" fmla="*/ 316094 w 390547"/>
                  <a:gd name="connsiteY70" fmla="*/ 349077 h 413928"/>
                  <a:gd name="connsiteX71" fmla="*/ 91782 w 390547"/>
                  <a:gd name="connsiteY71" fmla="*/ 349077 h 413928"/>
                  <a:gd name="connsiteX72" fmla="*/ 87878 w 390547"/>
                  <a:gd name="connsiteY72" fmla="*/ 349077 h 413928"/>
                  <a:gd name="connsiteX73" fmla="*/ 86831 w 390547"/>
                  <a:gd name="connsiteY73" fmla="*/ 349077 h 413928"/>
                  <a:gd name="connsiteX74" fmla="*/ 73978 w 390547"/>
                  <a:gd name="connsiteY74" fmla="*/ 349077 h 413928"/>
                  <a:gd name="connsiteX75" fmla="*/ 52841 w 390547"/>
                  <a:gd name="connsiteY75" fmla="*/ 328062 h 413928"/>
                  <a:gd name="connsiteX76" fmla="*/ 15519 w 390547"/>
                  <a:gd name="connsiteY76" fmla="*/ 170022 h 413928"/>
                  <a:gd name="connsiteX77" fmla="*/ 15519 w 390547"/>
                  <a:gd name="connsiteY77" fmla="*/ 116296 h 413928"/>
                  <a:gd name="connsiteX78" fmla="*/ 36370 w 390547"/>
                  <a:gd name="connsiteY78" fmla="*/ 116296 h 413928"/>
                  <a:gd name="connsiteX79" fmla="*/ 36370 w 390547"/>
                  <a:gd name="connsiteY79" fmla="*/ 170022 h 413928"/>
                  <a:gd name="connsiteX80" fmla="*/ 15519 w 390547"/>
                  <a:gd name="connsiteY80" fmla="*/ 243812 h 413928"/>
                  <a:gd name="connsiteX81" fmla="*/ 36370 w 390547"/>
                  <a:gd name="connsiteY81" fmla="*/ 243812 h 413928"/>
                  <a:gd name="connsiteX82" fmla="*/ 36370 w 390547"/>
                  <a:gd name="connsiteY82" fmla="*/ 297728 h 413928"/>
                  <a:gd name="connsiteX83" fmla="*/ 15519 w 390547"/>
                  <a:gd name="connsiteY83" fmla="*/ 297728 h 41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90547" h="413928">
                    <a:moveTo>
                      <a:pt x="14853" y="313418"/>
                    </a:moveTo>
                    <a:lnTo>
                      <a:pt x="36846" y="313418"/>
                    </a:lnTo>
                    <a:lnTo>
                      <a:pt x="36846" y="328062"/>
                    </a:lnTo>
                    <a:cubicBezTo>
                      <a:pt x="36903" y="348506"/>
                      <a:pt x="53507" y="365052"/>
                      <a:pt x="73978" y="365052"/>
                    </a:cubicBezTo>
                    <a:lnTo>
                      <a:pt x="82641" y="365052"/>
                    </a:lnTo>
                    <a:lnTo>
                      <a:pt x="87783" y="393579"/>
                    </a:lnTo>
                    <a:cubicBezTo>
                      <a:pt x="88906" y="404752"/>
                      <a:pt x="98065" y="413415"/>
                      <a:pt x="109300" y="413929"/>
                    </a:cubicBezTo>
                    <a:lnTo>
                      <a:pt x="281152" y="413929"/>
                    </a:lnTo>
                    <a:cubicBezTo>
                      <a:pt x="292378" y="413434"/>
                      <a:pt x="301556" y="404829"/>
                      <a:pt x="302765" y="393674"/>
                    </a:cubicBezTo>
                    <a:lnTo>
                      <a:pt x="308001" y="365147"/>
                    </a:lnTo>
                    <a:lnTo>
                      <a:pt x="316570" y="365147"/>
                    </a:lnTo>
                    <a:cubicBezTo>
                      <a:pt x="337021" y="365147"/>
                      <a:pt x="353607" y="348583"/>
                      <a:pt x="353607" y="328157"/>
                    </a:cubicBezTo>
                    <a:lnTo>
                      <a:pt x="353607" y="313513"/>
                    </a:lnTo>
                    <a:lnTo>
                      <a:pt x="375695" y="313513"/>
                    </a:lnTo>
                    <a:cubicBezTo>
                      <a:pt x="383902" y="313513"/>
                      <a:pt x="390548" y="306876"/>
                      <a:pt x="390548" y="298679"/>
                    </a:cubicBezTo>
                    <a:lnTo>
                      <a:pt x="390548" y="242766"/>
                    </a:lnTo>
                    <a:cubicBezTo>
                      <a:pt x="390548" y="234569"/>
                      <a:pt x="383902" y="227932"/>
                      <a:pt x="375695" y="227932"/>
                    </a:cubicBezTo>
                    <a:lnTo>
                      <a:pt x="353226" y="227932"/>
                    </a:lnTo>
                    <a:lnTo>
                      <a:pt x="353226" y="186092"/>
                    </a:lnTo>
                    <a:lnTo>
                      <a:pt x="375314" y="186092"/>
                    </a:lnTo>
                    <a:cubicBezTo>
                      <a:pt x="383521" y="186092"/>
                      <a:pt x="390167" y="179451"/>
                      <a:pt x="390167" y="171258"/>
                    </a:cubicBezTo>
                    <a:lnTo>
                      <a:pt x="390167" y="115155"/>
                    </a:lnTo>
                    <a:cubicBezTo>
                      <a:pt x="390167" y="106962"/>
                      <a:pt x="383521" y="100320"/>
                      <a:pt x="375314" y="100320"/>
                    </a:cubicBezTo>
                    <a:lnTo>
                      <a:pt x="353226" y="100320"/>
                    </a:lnTo>
                    <a:lnTo>
                      <a:pt x="353226" y="85772"/>
                    </a:lnTo>
                    <a:cubicBezTo>
                      <a:pt x="353226" y="65342"/>
                      <a:pt x="336640" y="48781"/>
                      <a:pt x="316189" y="48781"/>
                    </a:cubicBezTo>
                    <a:lnTo>
                      <a:pt x="307620" y="48781"/>
                    </a:lnTo>
                    <a:lnTo>
                      <a:pt x="302384" y="20254"/>
                    </a:lnTo>
                    <a:cubicBezTo>
                      <a:pt x="301137" y="9119"/>
                      <a:pt x="291977" y="537"/>
                      <a:pt x="280772" y="0"/>
                    </a:cubicBezTo>
                    <a:lnTo>
                      <a:pt x="109300" y="0"/>
                    </a:lnTo>
                    <a:cubicBezTo>
                      <a:pt x="98113" y="544"/>
                      <a:pt x="88992" y="9134"/>
                      <a:pt x="87783" y="20254"/>
                    </a:cubicBezTo>
                    <a:lnTo>
                      <a:pt x="82451" y="48781"/>
                    </a:lnTo>
                    <a:lnTo>
                      <a:pt x="73978" y="48781"/>
                    </a:lnTo>
                    <a:cubicBezTo>
                      <a:pt x="53507" y="48781"/>
                      <a:pt x="36903" y="65327"/>
                      <a:pt x="36846" y="85772"/>
                    </a:cubicBezTo>
                    <a:lnTo>
                      <a:pt x="36846" y="100320"/>
                    </a:lnTo>
                    <a:lnTo>
                      <a:pt x="14853" y="100320"/>
                    </a:lnTo>
                    <a:cubicBezTo>
                      <a:pt x="6646" y="100320"/>
                      <a:pt x="0" y="106962"/>
                      <a:pt x="0" y="115155"/>
                    </a:cubicBezTo>
                    <a:lnTo>
                      <a:pt x="0" y="171163"/>
                    </a:lnTo>
                    <a:cubicBezTo>
                      <a:pt x="0" y="179356"/>
                      <a:pt x="6646" y="185997"/>
                      <a:pt x="14853" y="185997"/>
                    </a:cubicBezTo>
                    <a:lnTo>
                      <a:pt x="36846" y="185997"/>
                    </a:lnTo>
                    <a:lnTo>
                      <a:pt x="36846" y="227837"/>
                    </a:lnTo>
                    <a:lnTo>
                      <a:pt x="14853" y="227837"/>
                    </a:lnTo>
                    <a:cubicBezTo>
                      <a:pt x="6646" y="227837"/>
                      <a:pt x="0" y="234474"/>
                      <a:pt x="0" y="242671"/>
                    </a:cubicBezTo>
                    <a:lnTo>
                      <a:pt x="0" y="298584"/>
                    </a:lnTo>
                    <a:cubicBezTo>
                      <a:pt x="0" y="306781"/>
                      <a:pt x="6646" y="313418"/>
                      <a:pt x="14853" y="313418"/>
                    </a:cubicBezTo>
                    <a:close/>
                    <a:moveTo>
                      <a:pt x="353226" y="116296"/>
                    </a:moveTo>
                    <a:lnTo>
                      <a:pt x="374172" y="116296"/>
                    </a:lnTo>
                    <a:lnTo>
                      <a:pt x="374172" y="170022"/>
                    </a:lnTo>
                    <a:lnTo>
                      <a:pt x="353226" y="170022"/>
                    </a:lnTo>
                    <a:close/>
                    <a:moveTo>
                      <a:pt x="353226" y="243812"/>
                    </a:moveTo>
                    <a:lnTo>
                      <a:pt x="374172" y="243812"/>
                    </a:lnTo>
                    <a:lnTo>
                      <a:pt x="374172" y="297728"/>
                    </a:lnTo>
                    <a:lnTo>
                      <a:pt x="353226" y="297728"/>
                    </a:lnTo>
                    <a:close/>
                    <a:moveTo>
                      <a:pt x="286579" y="390441"/>
                    </a:moveTo>
                    <a:cubicBezTo>
                      <a:pt x="286579" y="391202"/>
                      <a:pt x="285151" y="397668"/>
                      <a:pt x="280676" y="397668"/>
                    </a:cubicBezTo>
                    <a:lnTo>
                      <a:pt x="109300" y="397668"/>
                    </a:lnTo>
                    <a:cubicBezTo>
                      <a:pt x="104921" y="397668"/>
                      <a:pt x="103587" y="391202"/>
                      <a:pt x="103492" y="390537"/>
                    </a:cubicBezTo>
                    <a:lnTo>
                      <a:pt x="98922" y="365052"/>
                    </a:lnTo>
                    <a:lnTo>
                      <a:pt x="291721" y="365052"/>
                    </a:lnTo>
                    <a:close/>
                    <a:moveTo>
                      <a:pt x="103016" y="23392"/>
                    </a:moveTo>
                    <a:cubicBezTo>
                      <a:pt x="103016" y="22156"/>
                      <a:pt x="104540" y="16165"/>
                      <a:pt x="108824" y="16165"/>
                    </a:cubicBezTo>
                    <a:lnTo>
                      <a:pt x="280676" y="16165"/>
                    </a:lnTo>
                    <a:cubicBezTo>
                      <a:pt x="285056" y="16165"/>
                      <a:pt x="286389" y="22632"/>
                      <a:pt x="286579" y="23392"/>
                    </a:cubicBezTo>
                    <a:lnTo>
                      <a:pt x="291340" y="48781"/>
                    </a:lnTo>
                    <a:lnTo>
                      <a:pt x="98732" y="48781"/>
                    </a:lnTo>
                    <a:close/>
                    <a:moveTo>
                      <a:pt x="52365" y="85772"/>
                    </a:moveTo>
                    <a:cubicBezTo>
                      <a:pt x="52413" y="74150"/>
                      <a:pt x="61867" y="64757"/>
                      <a:pt x="73501" y="64757"/>
                    </a:cubicBezTo>
                    <a:lnTo>
                      <a:pt x="316094" y="64757"/>
                    </a:lnTo>
                    <a:cubicBezTo>
                      <a:pt x="327719" y="64757"/>
                      <a:pt x="337135" y="74165"/>
                      <a:pt x="337135" y="85772"/>
                    </a:cubicBezTo>
                    <a:lnTo>
                      <a:pt x="337135" y="328062"/>
                    </a:lnTo>
                    <a:cubicBezTo>
                      <a:pt x="337135" y="339673"/>
                      <a:pt x="327719" y="349077"/>
                      <a:pt x="316094" y="349077"/>
                    </a:cubicBezTo>
                    <a:lnTo>
                      <a:pt x="91782" y="349077"/>
                    </a:lnTo>
                    <a:cubicBezTo>
                      <a:pt x="90496" y="348792"/>
                      <a:pt x="89163" y="348792"/>
                      <a:pt x="87878" y="349077"/>
                    </a:cubicBezTo>
                    <a:lnTo>
                      <a:pt x="86831" y="349077"/>
                    </a:lnTo>
                    <a:lnTo>
                      <a:pt x="73978" y="349077"/>
                    </a:lnTo>
                    <a:cubicBezTo>
                      <a:pt x="62343" y="349077"/>
                      <a:pt x="52898" y="339682"/>
                      <a:pt x="52841" y="328062"/>
                    </a:cubicBezTo>
                    <a:close/>
                    <a:moveTo>
                      <a:pt x="15519" y="170022"/>
                    </a:moveTo>
                    <a:lnTo>
                      <a:pt x="15519" y="116296"/>
                    </a:lnTo>
                    <a:lnTo>
                      <a:pt x="36370" y="116296"/>
                    </a:lnTo>
                    <a:lnTo>
                      <a:pt x="36370" y="170022"/>
                    </a:lnTo>
                    <a:close/>
                    <a:moveTo>
                      <a:pt x="15519" y="243812"/>
                    </a:moveTo>
                    <a:lnTo>
                      <a:pt x="36370" y="243812"/>
                    </a:lnTo>
                    <a:lnTo>
                      <a:pt x="36370" y="297728"/>
                    </a:lnTo>
                    <a:lnTo>
                      <a:pt x="15519" y="29772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grpSp>
      </p:grpSp>
    </p:spTree>
    <p:extLst>
      <p:ext uri="{BB962C8B-B14F-4D97-AF65-F5344CB8AC3E}">
        <p14:creationId xmlns:p14="http://schemas.microsoft.com/office/powerpoint/2010/main" val="4175827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15B4F5-9759-56FB-232D-67ECA3CFBA3E}"/>
              </a:ext>
            </a:extLst>
          </p:cNvPr>
          <p:cNvSpPr>
            <a:spLocks noGrp="1"/>
          </p:cNvSpPr>
          <p:nvPr>
            <p:ph type="title"/>
          </p:nvPr>
        </p:nvSpPr>
        <p:spPr/>
        <p:txBody>
          <a:bodyPr>
            <a:normAutofit/>
          </a:bodyPr>
          <a:lstStyle/>
          <a:p>
            <a:r>
              <a:rPr lang="en-US"/>
              <a:t>Innovation Lanes of Effort: Artificial Intelligence (AI) </a:t>
            </a:r>
          </a:p>
        </p:txBody>
      </p:sp>
      <p:sp>
        <p:nvSpPr>
          <p:cNvPr id="4" name="Slide Number Placeholder 3">
            <a:extLst>
              <a:ext uri="{FF2B5EF4-FFF2-40B4-BE49-F238E27FC236}">
                <a16:creationId xmlns:a16="http://schemas.microsoft.com/office/drawing/2014/main" id="{AEF09A14-2C25-72BD-3F10-CE8475E5917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C6C1D-B94A-4A9A-BD8D-A546578E37EF}" type="slidenum">
              <a:rPr kumimoji="0" lang="en-US" sz="1600" b="0" i="0" u="none" strike="noStrike" kern="1200" cap="none" spc="0" normalizeH="0" baseline="0" noProof="0" smtClean="0">
                <a:ln>
                  <a:noFill/>
                </a:ln>
                <a:solidFill>
                  <a:srgbClr val="283446">
                    <a:tint val="75000"/>
                  </a:srgb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a:ln>
                <a:noFill/>
              </a:ln>
              <a:solidFill>
                <a:srgbClr val="283446">
                  <a:tint val="75000"/>
                </a:srgbClr>
              </a:solidFill>
              <a:effectLst/>
              <a:uLnTx/>
              <a:uFillTx/>
              <a:latin typeface="Franklin Gothic Book" panose="020B0503020102020204"/>
              <a:ea typeface="+mn-ea"/>
              <a:cs typeface="+mn-cs"/>
            </a:endParaRPr>
          </a:p>
        </p:txBody>
      </p:sp>
      <p:sp>
        <p:nvSpPr>
          <p:cNvPr id="14" name="TextBox 13">
            <a:extLst>
              <a:ext uri="{FF2B5EF4-FFF2-40B4-BE49-F238E27FC236}">
                <a16:creationId xmlns:a16="http://schemas.microsoft.com/office/drawing/2014/main" id="{F39F706A-3B67-D463-4363-482A52478406}"/>
              </a:ext>
            </a:extLst>
          </p:cNvPr>
          <p:cNvSpPr txBox="1"/>
          <p:nvPr/>
        </p:nvSpPr>
        <p:spPr>
          <a:xfrm>
            <a:off x="609599" y="1357592"/>
            <a:ext cx="1097280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83446"/>
                </a:solidFill>
                <a:effectLst/>
                <a:uLnTx/>
                <a:uFillTx/>
                <a:latin typeface="Franklin Gothic Book" panose="020B0503020102020204"/>
                <a:ea typeface="+mn-ea"/>
                <a:cs typeface="+mn-cs"/>
              </a:rPr>
              <a:t>The AI portfolio is anchored by solutions that transform the DHA through the power of data. With the increasing volume and diversity of data at DHA, we will evaluate AI solutions that drive new insights and faster decision support or perform data tasks more confidently and efficiently. </a:t>
            </a:r>
          </a:p>
        </p:txBody>
      </p:sp>
      <p:graphicFrame>
        <p:nvGraphicFramePr>
          <p:cNvPr id="3" name="Table 2">
            <a:extLst>
              <a:ext uri="{FF2B5EF4-FFF2-40B4-BE49-F238E27FC236}">
                <a16:creationId xmlns:a16="http://schemas.microsoft.com/office/drawing/2014/main" id="{1AED625F-9EAE-C418-3C99-267CB4204E75}"/>
              </a:ext>
            </a:extLst>
          </p:cNvPr>
          <p:cNvGraphicFramePr>
            <a:graphicFrameLocks noGrp="1"/>
          </p:cNvGraphicFramePr>
          <p:nvPr/>
        </p:nvGraphicFramePr>
        <p:xfrm>
          <a:off x="615646" y="2018734"/>
          <a:ext cx="6643969" cy="3041195"/>
        </p:xfrm>
        <a:graphic>
          <a:graphicData uri="http://schemas.openxmlformats.org/drawingml/2006/table">
            <a:tbl>
              <a:tblPr firstRow="1" bandRow="1">
                <a:tableStyleId>{5C22544A-7EE6-4342-B048-85BDC9FD1C3A}</a:tableStyleId>
              </a:tblPr>
              <a:tblGrid>
                <a:gridCol w="2434147">
                  <a:extLst>
                    <a:ext uri="{9D8B030D-6E8A-4147-A177-3AD203B41FA5}">
                      <a16:colId xmlns:a16="http://schemas.microsoft.com/office/drawing/2014/main" val="3466159279"/>
                    </a:ext>
                  </a:extLst>
                </a:gridCol>
                <a:gridCol w="4209822">
                  <a:extLst>
                    <a:ext uri="{9D8B030D-6E8A-4147-A177-3AD203B41FA5}">
                      <a16:colId xmlns:a16="http://schemas.microsoft.com/office/drawing/2014/main" val="1332691954"/>
                    </a:ext>
                  </a:extLst>
                </a:gridCol>
              </a:tblGrid>
              <a:tr h="312428">
                <a:tc>
                  <a:txBody>
                    <a:bodyPr/>
                    <a:lstStyle/>
                    <a:p>
                      <a:pPr algn="ctr"/>
                      <a:r>
                        <a:rPr lang="en-US" sz="1400"/>
                        <a:t>Types of AI</a:t>
                      </a:r>
                    </a:p>
                  </a:txBody>
                  <a:tcPr>
                    <a:solidFill>
                      <a:schemeClr val="accent3"/>
                    </a:solidFill>
                  </a:tcPr>
                </a:tc>
                <a:tc>
                  <a:txBody>
                    <a:bodyPr/>
                    <a:lstStyle/>
                    <a:p>
                      <a:pPr algn="ctr"/>
                      <a:r>
                        <a:rPr lang="en-US" sz="1400" b="1" kern="1200">
                          <a:solidFill>
                            <a:schemeClr val="lt1"/>
                          </a:solidFill>
                          <a:latin typeface="+mn-lt"/>
                          <a:ea typeface="+mn-ea"/>
                          <a:cs typeface="+mn-cs"/>
                        </a:rPr>
                        <a:t>Application</a:t>
                      </a:r>
                    </a:p>
                  </a:txBody>
                  <a:tcPr>
                    <a:solidFill>
                      <a:schemeClr val="accent3"/>
                    </a:solidFill>
                  </a:tcPr>
                </a:tc>
                <a:extLst>
                  <a:ext uri="{0D108BD9-81ED-4DB2-BD59-A6C34878D82A}">
                    <a16:rowId xmlns:a16="http://schemas.microsoft.com/office/drawing/2014/main" val="1501865462"/>
                  </a:ext>
                </a:extLst>
              </a:tr>
              <a:tr h="1031010">
                <a:tc>
                  <a:txBody>
                    <a:bodyPr/>
                    <a:lstStyle/>
                    <a:p>
                      <a:pPr marL="0" marR="0" lvl="0" indent="0" algn="l" defTabSz="1218925"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Task Automation </a:t>
                      </a:r>
                    </a:p>
                    <a:p>
                      <a:pPr marL="0" marR="0" lvl="0" indent="0" algn="l" defTabSz="1218925" rtl="0" eaLnBrk="1" fontAlgn="auto" latinLnBrk="0" hangingPunct="1">
                        <a:lnSpc>
                          <a:spcPct val="100000"/>
                        </a:lnSpc>
                        <a:spcBef>
                          <a:spcPts val="0"/>
                        </a:spcBef>
                        <a:spcAft>
                          <a:spcPts val="0"/>
                        </a:spcAft>
                        <a:buClrTx/>
                        <a:buSzTx/>
                        <a:buFontTx/>
                        <a:buNone/>
                        <a:tabLst/>
                        <a:defRPr/>
                      </a:pPr>
                      <a:r>
                        <a:rPr lang="en-US" sz="1200" i="1"/>
                        <a:t>Execute narrow, deterministic tasks in a static environment</a:t>
                      </a:r>
                      <a:endParaRPr lang="en-US" sz="1400" i="1"/>
                    </a:p>
                  </a:txBody>
                  <a:tcPr anchor="ctr">
                    <a:solidFill>
                      <a:schemeClr val="bg1">
                        <a:lumMod val="85000"/>
                      </a:schemeClr>
                    </a:solidFill>
                  </a:tcPr>
                </a:tc>
                <a:tc>
                  <a:txBody>
                    <a:bodyPr/>
                    <a:lstStyle/>
                    <a:p>
                      <a:pPr marL="194310" indent="-194310">
                        <a:buFont typeface="Arial" panose="020B0604020202020204" pitchFamily="34" charset="0"/>
                        <a:buChar char="•"/>
                      </a:pPr>
                      <a:r>
                        <a:rPr lang="en-US" sz="1200" b="1">
                          <a:latin typeface="+mn-lt"/>
                          <a:cs typeface="Calibri" panose="020F0502020204030204" pitchFamily="34" charset="0"/>
                        </a:rPr>
                        <a:t>Robotic Process Automation</a:t>
                      </a:r>
                      <a:r>
                        <a:rPr lang="en-US" sz="1200" b="0">
                          <a:latin typeface="+mn-lt"/>
                          <a:cs typeface="Calibri" panose="020F0502020204030204" pitchFamily="34" charset="0"/>
                        </a:rPr>
                        <a:t> – Software technology that </a:t>
                      </a:r>
                      <a:r>
                        <a:rPr lang="en-US" sz="1200" b="0" kern="1200">
                          <a:solidFill>
                            <a:schemeClr val="dk1"/>
                          </a:solidFill>
                          <a:latin typeface="+mn-lt"/>
                          <a:ea typeface="+mn-ea"/>
                          <a:cs typeface="Calibri" panose="020F0502020204030204" pitchFamily="34" charset="0"/>
                        </a:rPr>
                        <a:t>emulates humans’ actions interacting with digital systems and software </a:t>
                      </a:r>
                    </a:p>
                    <a:p>
                      <a:pPr marL="194310" indent="-194310">
                        <a:buFont typeface="Arial" panose="020B0604020202020204" pitchFamily="34" charset="0"/>
                        <a:buChar char="•"/>
                      </a:pPr>
                      <a:r>
                        <a:rPr lang="en-US" sz="1200" b="1">
                          <a:latin typeface="+mn-lt"/>
                          <a:cs typeface="Calibri" panose="020F0502020204030204" pitchFamily="34" charset="0"/>
                        </a:rPr>
                        <a:t>Expert Systems </a:t>
                      </a:r>
                      <a:r>
                        <a:rPr lang="en-US" sz="1200" b="0">
                          <a:latin typeface="+mn-lt"/>
                          <a:cs typeface="Calibri" panose="020F0502020204030204" pitchFamily="34" charset="0"/>
                        </a:rPr>
                        <a:t>– Computer emulating decision-making capability of a human expert </a:t>
                      </a:r>
                      <a:endParaRPr lang="en-US" sz="1200" b="0">
                        <a:solidFill>
                          <a:srgbClr val="FF0000"/>
                        </a:solidFill>
                        <a:latin typeface="+mn-lt"/>
                        <a:cs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val="720737455"/>
                  </a:ext>
                </a:extLst>
              </a:tr>
              <a:tr h="687340">
                <a:tc>
                  <a:txBody>
                    <a:bodyPr/>
                    <a:lstStyle/>
                    <a:p>
                      <a:pPr marL="0" marR="0" lvl="0" indent="0" algn="l" defTabSz="1218925"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Pattern Recognition </a:t>
                      </a:r>
                    </a:p>
                    <a:p>
                      <a:pPr marL="0" marR="0" lvl="0" indent="0" algn="l" defTabSz="1218925" rtl="0" eaLnBrk="1" fontAlgn="auto" latinLnBrk="0" hangingPunct="1">
                        <a:lnSpc>
                          <a:spcPct val="100000"/>
                        </a:lnSpc>
                        <a:spcBef>
                          <a:spcPts val="0"/>
                        </a:spcBef>
                        <a:spcAft>
                          <a:spcPts val="0"/>
                        </a:spcAft>
                        <a:buClrTx/>
                        <a:buSzTx/>
                        <a:buFontTx/>
                        <a:buNone/>
                        <a:tabLst/>
                        <a:defRPr/>
                      </a:pPr>
                      <a:r>
                        <a:rPr lang="en-US" sz="1200" i="1"/>
                        <a:t>Uncover patterns in data and use them to act in static environments</a:t>
                      </a:r>
                      <a:endParaRPr lang="en-US" sz="1400" i="1"/>
                    </a:p>
                  </a:txBody>
                  <a:tcPr anchor="ctr">
                    <a:solidFill>
                      <a:schemeClr val="bg2">
                        <a:lumMod val="20000"/>
                        <a:lumOff val="80000"/>
                      </a:schemeClr>
                    </a:solidFill>
                  </a:tcPr>
                </a:tc>
                <a:tc>
                  <a:txBody>
                    <a:bodyPr/>
                    <a:lstStyle/>
                    <a:p>
                      <a:pPr marL="171450" indent="-171450" algn="l" defTabSz="1218925" rtl="0" eaLnBrk="1" latinLnBrk="0" hangingPunct="1">
                        <a:buFont typeface="Arial" panose="020B0604020202020204" pitchFamily="34" charset="0"/>
                        <a:buChar char="•"/>
                      </a:pPr>
                      <a:r>
                        <a:rPr lang="en-US" sz="1200" b="1" kern="1200">
                          <a:solidFill>
                            <a:schemeClr val="tx1"/>
                          </a:solidFill>
                          <a:latin typeface="+mn-lt"/>
                          <a:ea typeface="+mn-ea"/>
                          <a:cs typeface="Calibri" panose="020F0502020204030204" pitchFamily="34" charset="0"/>
                        </a:rPr>
                        <a:t>Computer Vision </a:t>
                      </a:r>
                      <a:r>
                        <a:rPr lang="en-US" sz="1200" b="0" kern="1200">
                          <a:solidFill>
                            <a:schemeClr val="tx1"/>
                          </a:solidFill>
                          <a:latin typeface="+mn-lt"/>
                          <a:ea typeface="+mn-ea"/>
                          <a:cs typeface="Calibri" panose="020F0502020204030204" pitchFamily="34" charset="0"/>
                        </a:rPr>
                        <a:t>– Uses deep learning to analyze visual data</a:t>
                      </a:r>
                    </a:p>
                    <a:p>
                      <a:pPr marL="171450" indent="-171450" algn="l" defTabSz="1218925" rtl="0" eaLnBrk="1" latinLnBrk="0" hangingPunct="1">
                        <a:buFont typeface="Arial" panose="020B0604020202020204" pitchFamily="34" charset="0"/>
                        <a:buChar char="•"/>
                      </a:pPr>
                      <a:r>
                        <a:rPr lang="en-US" sz="1200" b="1" kern="1200">
                          <a:solidFill>
                            <a:schemeClr val="tx1"/>
                          </a:solidFill>
                          <a:latin typeface="+mn-lt"/>
                          <a:ea typeface="+mn-ea"/>
                          <a:cs typeface="Calibri" panose="020F0502020204030204" pitchFamily="34" charset="0"/>
                        </a:rPr>
                        <a:t>Natural Language Processing &amp; engines</a:t>
                      </a:r>
                      <a:r>
                        <a:rPr lang="en-US" sz="1200" b="0" kern="1200">
                          <a:solidFill>
                            <a:schemeClr val="tx1"/>
                          </a:solidFill>
                          <a:latin typeface="+mn-lt"/>
                          <a:ea typeface="+mn-ea"/>
                          <a:cs typeface="Calibri" panose="020F0502020204030204" pitchFamily="34" charset="0"/>
                        </a:rPr>
                        <a:t> – Enables machines to understand and respond to text or voice data </a:t>
                      </a:r>
                    </a:p>
                  </a:txBody>
                  <a:tcPr anchor="ctr">
                    <a:solidFill>
                      <a:schemeClr val="bg2">
                        <a:lumMod val="20000"/>
                        <a:lumOff val="80000"/>
                      </a:schemeClr>
                    </a:solidFill>
                  </a:tcPr>
                </a:tc>
                <a:extLst>
                  <a:ext uri="{0D108BD9-81ED-4DB2-BD59-A6C34878D82A}">
                    <a16:rowId xmlns:a16="http://schemas.microsoft.com/office/drawing/2014/main" val="1696483130"/>
                  </a:ext>
                </a:extLst>
              </a:tr>
              <a:tr h="874797">
                <a:tc>
                  <a:txBody>
                    <a:bodyPr/>
                    <a:lstStyle/>
                    <a:p>
                      <a:pPr marL="0" marR="0" lvl="0" indent="0" algn="l" defTabSz="1218925"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Contextual Reasoning </a:t>
                      </a:r>
                    </a:p>
                    <a:p>
                      <a:pPr marL="0" marR="0" lvl="0" indent="0" algn="l" defTabSz="1219169" rtl="0" eaLnBrk="1" fontAlgn="auto" latinLnBrk="0" hangingPunct="1">
                        <a:lnSpc>
                          <a:spcPct val="100000"/>
                        </a:lnSpc>
                        <a:spcBef>
                          <a:spcPts val="0"/>
                        </a:spcBef>
                        <a:spcAft>
                          <a:spcPts val="0"/>
                        </a:spcAft>
                        <a:buClrTx/>
                        <a:buSzTx/>
                        <a:buFontTx/>
                        <a:buNone/>
                        <a:tabLst/>
                        <a:defRPr/>
                      </a:pPr>
                      <a:r>
                        <a:rPr lang="en-US" sz="1200" i="1"/>
                        <a:t>Derive context from multiple data sources and use it to act in dynamic environments</a:t>
                      </a:r>
                    </a:p>
                  </a:txBody>
                  <a:tcPr anchor="ctr">
                    <a:solidFill>
                      <a:schemeClr val="accent5">
                        <a:lumMod val="20000"/>
                        <a:lumOff val="80000"/>
                      </a:schemeClr>
                    </a:solidFill>
                  </a:tcPr>
                </a:tc>
                <a:tc>
                  <a:txBody>
                    <a:bodyPr/>
                    <a:lstStyle/>
                    <a:p>
                      <a:pPr marL="171450" marR="0" lvl="0" indent="-171450" algn="l" defTabSz="12189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a:solidFill>
                            <a:schemeClr val="tx1"/>
                          </a:solidFill>
                          <a:latin typeface="+mn-lt"/>
                          <a:ea typeface="+mn-ea"/>
                          <a:cs typeface="Calibri" panose="020F0502020204030204" pitchFamily="34" charset="0"/>
                        </a:rPr>
                        <a:t>Contextual AI </a:t>
                      </a:r>
                      <a:r>
                        <a:rPr lang="en-US" sz="1200" b="0" kern="1200">
                          <a:solidFill>
                            <a:schemeClr val="tx1"/>
                          </a:solidFill>
                          <a:latin typeface="+mn-lt"/>
                          <a:ea typeface="+mn-ea"/>
                          <a:cs typeface="Calibri" panose="020F0502020204030204" pitchFamily="34" charset="0"/>
                        </a:rPr>
                        <a:t>– Next evolution of AI that allows systems to understand, respond, and adapt to different user contexts, in the same way a human would </a:t>
                      </a:r>
                    </a:p>
                  </a:txBody>
                  <a:tcPr anchor="ctr">
                    <a:solidFill>
                      <a:schemeClr val="accent5">
                        <a:lumMod val="20000"/>
                        <a:lumOff val="80000"/>
                      </a:schemeClr>
                    </a:solidFill>
                  </a:tcPr>
                </a:tc>
                <a:extLst>
                  <a:ext uri="{0D108BD9-81ED-4DB2-BD59-A6C34878D82A}">
                    <a16:rowId xmlns:a16="http://schemas.microsoft.com/office/drawing/2014/main" val="3487701328"/>
                  </a:ext>
                </a:extLst>
              </a:tr>
            </a:tbl>
          </a:graphicData>
        </a:graphic>
      </p:graphicFrame>
      <p:sp>
        <p:nvSpPr>
          <p:cNvPr id="7" name="TextBox 6">
            <a:extLst>
              <a:ext uri="{FF2B5EF4-FFF2-40B4-BE49-F238E27FC236}">
                <a16:creationId xmlns:a16="http://schemas.microsoft.com/office/drawing/2014/main" id="{5536B499-51F4-91BA-3088-DF2D37CBCB3A}"/>
              </a:ext>
            </a:extLst>
          </p:cNvPr>
          <p:cNvSpPr txBox="1"/>
          <p:nvPr/>
        </p:nvSpPr>
        <p:spPr>
          <a:xfrm>
            <a:off x="615645" y="5345367"/>
            <a:ext cx="6643969" cy="46166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Adopting AI solutions are dependent on having AI-ready data. </a:t>
            </a: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mn-cs"/>
              </a:rPr>
              <a:t>Solutions in this portfolio require a commitment to data transformation to include data management and governance.</a:t>
            </a:r>
          </a:p>
        </p:txBody>
      </p:sp>
      <p:sp>
        <p:nvSpPr>
          <p:cNvPr id="2" name="Rectangle 1">
            <a:extLst>
              <a:ext uri="{FF2B5EF4-FFF2-40B4-BE49-F238E27FC236}">
                <a16:creationId xmlns:a16="http://schemas.microsoft.com/office/drawing/2014/main" id="{55654C4B-3A33-DEC7-BE89-A19C8F9FAAB3}"/>
              </a:ext>
            </a:extLst>
          </p:cNvPr>
          <p:cNvSpPr/>
          <p:nvPr/>
        </p:nvSpPr>
        <p:spPr>
          <a:xfrm>
            <a:off x="7410680" y="2018734"/>
            <a:ext cx="4177766" cy="37882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3" name="TextBox 12">
            <a:extLst>
              <a:ext uri="{FF2B5EF4-FFF2-40B4-BE49-F238E27FC236}">
                <a16:creationId xmlns:a16="http://schemas.microsoft.com/office/drawing/2014/main" id="{CCB67CAE-7189-C8C4-44EA-E214944EE33C}"/>
              </a:ext>
            </a:extLst>
          </p:cNvPr>
          <p:cNvSpPr txBox="1"/>
          <p:nvPr/>
        </p:nvSpPr>
        <p:spPr>
          <a:xfrm>
            <a:off x="7508011" y="2965813"/>
            <a:ext cx="187705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83446"/>
                </a:solidFill>
                <a:effectLst/>
                <a:uLnTx/>
                <a:uFillTx/>
                <a:latin typeface="Franklin Gothic Medium" panose="020B0603020102020204"/>
                <a:ea typeface="+mn-ea"/>
                <a:cs typeface="+mn-cs"/>
              </a:rPr>
              <a:t>USING AI TO IMPROVE EHR DOCUMENTATION</a:t>
            </a:r>
          </a:p>
        </p:txBody>
      </p:sp>
      <p:sp>
        <p:nvSpPr>
          <p:cNvPr id="15" name="TextBox 14">
            <a:extLst>
              <a:ext uri="{FF2B5EF4-FFF2-40B4-BE49-F238E27FC236}">
                <a16:creationId xmlns:a16="http://schemas.microsoft.com/office/drawing/2014/main" id="{E70C8E89-FF50-49EE-3191-FA0163F69D38}"/>
              </a:ext>
            </a:extLst>
          </p:cNvPr>
          <p:cNvSpPr txBox="1"/>
          <p:nvPr/>
        </p:nvSpPr>
        <p:spPr>
          <a:xfrm>
            <a:off x="9128490" y="2877703"/>
            <a:ext cx="2375172" cy="646331"/>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Calibri" panose="020F0502020204030204" pitchFamily="34" charset="0"/>
              </a:rPr>
              <a:t>+ DHA can leverage AI solutions to study dialogue and complete EHR documentation during visits </a:t>
            </a:r>
          </a:p>
        </p:txBody>
      </p:sp>
      <p:sp>
        <p:nvSpPr>
          <p:cNvPr id="16" name="TextBox 15">
            <a:extLst>
              <a:ext uri="{FF2B5EF4-FFF2-40B4-BE49-F238E27FC236}">
                <a16:creationId xmlns:a16="http://schemas.microsoft.com/office/drawing/2014/main" id="{ED179F77-702C-6F73-988F-DC2FAF2D969B}"/>
              </a:ext>
            </a:extLst>
          </p:cNvPr>
          <p:cNvSpPr txBox="1"/>
          <p:nvPr/>
        </p:nvSpPr>
        <p:spPr>
          <a:xfrm>
            <a:off x="7508011" y="4008702"/>
            <a:ext cx="178652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83446"/>
                </a:solidFill>
                <a:effectLst/>
                <a:uLnTx/>
                <a:uFillTx/>
                <a:latin typeface="Franklin Gothic Medium" panose="020B0603020102020204"/>
                <a:ea typeface="+mn-ea"/>
                <a:cs typeface="+mn-cs"/>
              </a:rPr>
              <a:t>USING AI TO PREDICT CARE UTILIZATION</a:t>
            </a:r>
          </a:p>
        </p:txBody>
      </p:sp>
      <p:sp>
        <p:nvSpPr>
          <p:cNvPr id="17" name="TextBox 16">
            <a:extLst>
              <a:ext uri="{FF2B5EF4-FFF2-40B4-BE49-F238E27FC236}">
                <a16:creationId xmlns:a16="http://schemas.microsoft.com/office/drawing/2014/main" id="{C399C043-945C-D1C9-80F3-454C98C9BE1B}"/>
              </a:ext>
            </a:extLst>
          </p:cNvPr>
          <p:cNvSpPr txBox="1"/>
          <p:nvPr/>
        </p:nvSpPr>
        <p:spPr>
          <a:xfrm>
            <a:off x="9128489" y="3824037"/>
            <a:ext cx="2375172" cy="83099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Calibri" panose="020F0502020204030204" pitchFamily="34" charset="0"/>
              </a:rPr>
              <a:t>+ DHA can leverage AI to predict the evolving care needs and demand for services for each Defense Health Network</a:t>
            </a:r>
          </a:p>
        </p:txBody>
      </p:sp>
      <p:sp>
        <p:nvSpPr>
          <p:cNvPr id="24" name="TextBox 23">
            <a:extLst>
              <a:ext uri="{FF2B5EF4-FFF2-40B4-BE49-F238E27FC236}">
                <a16:creationId xmlns:a16="http://schemas.microsoft.com/office/drawing/2014/main" id="{B51598D4-8E40-31AA-99F1-87B911B3D73A}"/>
              </a:ext>
            </a:extLst>
          </p:cNvPr>
          <p:cNvSpPr txBox="1"/>
          <p:nvPr/>
        </p:nvSpPr>
        <p:spPr>
          <a:xfrm>
            <a:off x="8138263" y="2172200"/>
            <a:ext cx="30629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83446"/>
                </a:solidFill>
                <a:effectLst/>
                <a:uLnTx/>
                <a:uFillTx/>
                <a:latin typeface="Franklin Gothic Book" panose="020B0503020102020204"/>
                <a:ea typeface="+mn-ea"/>
                <a:cs typeface="+mn-cs"/>
              </a:rPr>
              <a:t>ADOPTING AI WITH PURPOSE</a:t>
            </a:r>
          </a:p>
        </p:txBody>
      </p:sp>
      <p:sp>
        <p:nvSpPr>
          <p:cNvPr id="8" name="TextBox 7">
            <a:extLst>
              <a:ext uri="{FF2B5EF4-FFF2-40B4-BE49-F238E27FC236}">
                <a16:creationId xmlns:a16="http://schemas.microsoft.com/office/drawing/2014/main" id="{C8FE005F-4CD3-B536-AE6A-A8032F9A92BC}"/>
              </a:ext>
            </a:extLst>
          </p:cNvPr>
          <p:cNvSpPr txBox="1"/>
          <p:nvPr/>
        </p:nvSpPr>
        <p:spPr>
          <a:xfrm>
            <a:off x="7521827" y="4966826"/>
            <a:ext cx="178652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83446"/>
                </a:solidFill>
                <a:effectLst/>
                <a:uLnTx/>
                <a:uFillTx/>
                <a:latin typeface="Franklin Gothic Medium" panose="020B0603020102020204"/>
                <a:ea typeface="+mn-ea"/>
                <a:cs typeface="+mn-cs"/>
              </a:rPr>
              <a:t>USING AI TO DETECT ANOMALIES IN CARE  </a:t>
            </a:r>
          </a:p>
        </p:txBody>
      </p:sp>
      <p:sp>
        <p:nvSpPr>
          <p:cNvPr id="9" name="TextBox 8">
            <a:extLst>
              <a:ext uri="{FF2B5EF4-FFF2-40B4-BE49-F238E27FC236}">
                <a16:creationId xmlns:a16="http://schemas.microsoft.com/office/drawing/2014/main" id="{BB542DE4-F58F-FA70-BEAD-C3A6D9DF69D2}"/>
              </a:ext>
            </a:extLst>
          </p:cNvPr>
          <p:cNvSpPr txBox="1"/>
          <p:nvPr/>
        </p:nvSpPr>
        <p:spPr>
          <a:xfrm>
            <a:off x="9142414" y="4874493"/>
            <a:ext cx="2375172" cy="646331"/>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Calibri" panose="020F0502020204030204" pitchFamily="34" charset="0"/>
              </a:rPr>
              <a:t>+ DHA can leverage AI to support radiologists and pathologists with diagnostic medical imaging </a:t>
            </a:r>
          </a:p>
        </p:txBody>
      </p:sp>
      <p:grpSp>
        <p:nvGrpSpPr>
          <p:cNvPr id="6" name="Group 5">
            <a:extLst>
              <a:ext uri="{FF2B5EF4-FFF2-40B4-BE49-F238E27FC236}">
                <a16:creationId xmlns:a16="http://schemas.microsoft.com/office/drawing/2014/main" id="{21BB7529-755D-C30F-53D2-2D0A87B30454}"/>
              </a:ext>
            </a:extLst>
          </p:cNvPr>
          <p:cNvGrpSpPr/>
          <p:nvPr/>
        </p:nvGrpSpPr>
        <p:grpSpPr>
          <a:xfrm>
            <a:off x="7552939" y="2170537"/>
            <a:ext cx="426224" cy="369332"/>
            <a:chOff x="274054" y="2529317"/>
            <a:chExt cx="177195" cy="177214"/>
          </a:xfrm>
          <a:noFill/>
        </p:grpSpPr>
        <p:sp>
          <p:nvSpPr>
            <p:cNvPr id="10" name="Google Shape;3909;p121">
              <a:extLst>
                <a:ext uri="{FF2B5EF4-FFF2-40B4-BE49-F238E27FC236}">
                  <a16:creationId xmlns:a16="http://schemas.microsoft.com/office/drawing/2014/main" id="{640D0D3C-334F-D1FD-3794-E1AE01C69343}"/>
                </a:ext>
              </a:extLst>
            </p:cNvPr>
            <p:cNvSpPr/>
            <p:nvPr/>
          </p:nvSpPr>
          <p:spPr>
            <a:xfrm>
              <a:off x="312456" y="2583039"/>
              <a:ext cx="66752" cy="70415"/>
            </a:xfrm>
            <a:custGeom>
              <a:avLst/>
              <a:gdLst/>
              <a:ahLst/>
              <a:cxnLst/>
              <a:rect l="l" t="t" r="r" b="b"/>
              <a:pathLst>
                <a:path w="3407" h="3594" extrusionOk="0">
                  <a:moveTo>
                    <a:pt x="1689" y="1387"/>
                  </a:moveTo>
                  <a:lnTo>
                    <a:pt x="2019" y="2082"/>
                  </a:lnTo>
                  <a:lnTo>
                    <a:pt x="1388" y="2082"/>
                  </a:lnTo>
                  <a:lnTo>
                    <a:pt x="1689" y="1387"/>
                  </a:lnTo>
                  <a:close/>
                  <a:moveTo>
                    <a:pt x="1689" y="1"/>
                  </a:moveTo>
                  <a:cubicBezTo>
                    <a:pt x="1537" y="1"/>
                    <a:pt x="1388" y="121"/>
                    <a:pt x="1327" y="242"/>
                  </a:cubicBezTo>
                  <a:lnTo>
                    <a:pt x="90" y="3015"/>
                  </a:lnTo>
                  <a:cubicBezTo>
                    <a:pt x="1" y="3228"/>
                    <a:pt x="90" y="3469"/>
                    <a:pt x="302" y="3558"/>
                  </a:cubicBezTo>
                  <a:cubicBezTo>
                    <a:pt x="350" y="3582"/>
                    <a:pt x="401" y="3593"/>
                    <a:pt x="453" y="3593"/>
                  </a:cubicBezTo>
                  <a:cubicBezTo>
                    <a:pt x="599" y="3593"/>
                    <a:pt x="748" y="3503"/>
                    <a:pt x="814" y="3348"/>
                  </a:cubicBezTo>
                  <a:lnTo>
                    <a:pt x="1026" y="2895"/>
                  </a:lnTo>
                  <a:lnTo>
                    <a:pt x="2381" y="2895"/>
                  </a:lnTo>
                  <a:lnTo>
                    <a:pt x="2593" y="3348"/>
                  </a:lnTo>
                  <a:cubicBezTo>
                    <a:pt x="2654" y="3498"/>
                    <a:pt x="2803" y="3589"/>
                    <a:pt x="2955" y="3589"/>
                  </a:cubicBezTo>
                  <a:cubicBezTo>
                    <a:pt x="3015" y="3589"/>
                    <a:pt x="3044" y="3589"/>
                    <a:pt x="3105" y="3558"/>
                  </a:cubicBezTo>
                  <a:cubicBezTo>
                    <a:pt x="3317" y="3469"/>
                    <a:pt x="3406" y="3228"/>
                    <a:pt x="3317" y="3015"/>
                  </a:cubicBezTo>
                  <a:lnTo>
                    <a:pt x="2080" y="242"/>
                  </a:lnTo>
                  <a:cubicBezTo>
                    <a:pt x="1990" y="121"/>
                    <a:pt x="1870" y="1"/>
                    <a:pt x="1689" y="1"/>
                  </a:cubicBezTo>
                  <a:close/>
                </a:path>
              </a:pathLst>
            </a:custGeom>
            <a:grpFill/>
            <a:ln w="12700">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910;p121">
              <a:extLst>
                <a:ext uri="{FF2B5EF4-FFF2-40B4-BE49-F238E27FC236}">
                  <a16:creationId xmlns:a16="http://schemas.microsoft.com/office/drawing/2014/main" id="{3C7529AE-3D45-F504-1BE9-828D87169E0E}"/>
                </a:ext>
              </a:extLst>
            </p:cNvPr>
            <p:cNvSpPr/>
            <p:nvPr/>
          </p:nvSpPr>
          <p:spPr>
            <a:xfrm>
              <a:off x="391609" y="2583039"/>
              <a:ext cx="15380" cy="70337"/>
            </a:xfrm>
            <a:custGeom>
              <a:avLst/>
              <a:gdLst/>
              <a:ahLst/>
              <a:cxnLst/>
              <a:rect l="l" t="t" r="r" b="b"/>
              <a:pathLst>
                <a:path w="785" h="3590" extrusionOk="0">
                  <a:moveTo>
                    <a:pt x="391" y="1"/>
                  </a:moveTo>
                  <a:cubicBezTo>
                    <a:pt x="181" y="1"/>
                    <a:pt x="0" y="182"/>
                    <a:pt x="0" y="423"/>
                  </a:cubicBezTo>
                  <a:lnTo>
                    <a:pt x="0" y="3196"/>
                  </a:lnTo>
                  <a:cubicBezTo>
                    <a:pt x="0" y="3408"/>
                    <a:pt x="181" y="3589"/>
                    <a:pt x="391" y="3589"/>
                  </a:cubicBezTo>
                  <a:cubicBezTo>
                    <a:pt x="603" y="3589"/>
                    <a:pt x="784" y="3408"/>
                    <a:pt x="784" y="3196"/>
                  </a:cubicBezTo>
                  <a:lnTo>
                    <a:pt x="784" y="423"/>
                  </a:lnTo>
                  <a:cubicBezTo>
                    <a:pt x="784" y="182"/>
                    <a:pt x="603" y="1"/>
                    <a:pt x="391" y="1"/>
                  </a:cubicBezTo>
                  <a:close/>
                </a:path>
              </a:pathLst>
            </a:custGeom>
            <a:grpFill/>
            <a:ln w="12700">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911;p121">
              <a:extLst>
                <a:ext uri="{FF2B5EF4-FFF2-40B4-BE49-F238E27FC236}">
                  <a16:creationId xmlns:a16="http://schemas.microsoft.com/office/drawing/2014/main" id="{20F67CE4-76D9-77D0-6282-98286ED54FAA}"/>
                </a:ext>
              </a:extLst>
            </p:cNvPr>
            <p:cNvSpPr/>
            <p:nvPr/>
          </p:nvSpPr>
          <p:spPr>
            <a:xfrm>
              <a:off x="274054" y="2529317"/>
              <a:ext cx="177195" cy="177214"/>
            </a:xfrm>
            <a:custGeom>
              <a:avLst/>
              <a:gdLst/>
              <a:ahLst/>
              <a:cxnLst/>
              <a:rect l="l" t="t" r="r" b="b"/>
              <a:pathLst>
                <a:path w="9044" h="9045" extrusionOk="0">
                  <a:moveTo>
                    <a:pt x="422" y="1"/>
                  </a:moveTo>
                  <a:cubicBezTo>
                    <a:pt x="181" y="1"/>
                    <a:pt x="0" y="182"/>
                    <a:pt x="0" y="423"/>
                  </a:cubicBezTo>
                  <a:lnTo>
                    <a:pt x="0" y="8622"/>
                  </a:lnTo>
                  <a:cubicBezTo>
                    <a:pt x="0" y="8863"/>
                    <a:pt x="181" y="9044"/>
                    <a:pt x="422" y="9044"/>
                  </a:cubicBezTo>
                  <a:lnTo>
                    <a:pt x="8622" y="9044"/>
                  </a:lnTo>
                  <a:cubicBezTo>
                    <a:pt x="8863" y="9044"/>
                    <a:pt x="9044" y="8863"/>
                    <a:pt x="9044" y="8622"/>
                  </a:cubicBezTo>
                  <a:lnTo>
                    <a:pt x="9044" y="423"/>
                  </a:lnTo>
                  <a:cubicBezTo>
                    <a:pt x="9044" y="182"/>
                    <a:pt x="8863" y="1"/>
                    <a:pt x="8622" y="1"/>
                  </a:cubicBezTo>
                  <a:lnTo>
                    <a:pt x="6331" y="1"/>
                  </a:lnTo>
                  <a:cubicBezTo>
                    <a:pt x="6090" y="1"/>
                    <a:pt x="5909" y="182"/>
                    <a:pt x="5909" y="423"/>
                  </a:cubicBezTo>
                  <a:cubicBezTo>
                    <a:pt x="5909" y="633"/>
                    <a:pt x="6090" y="814"/>
                    <a:pt x="6331" y="814"/>
                  </a:cubicBezTo>
                  <a:lnTo>
                    <a:pt x="8231" y="814"/>
                  </a:lnTo>
                  <a:lnTo>
                    <a:pt x="8231" y="8229"/>
                  </a:lnTo>
                  <a:lnTo>
                    <a:pt x="815" y="8229"/>
                  </a:lnTo>
                  <a:lnTo>
                    <a:pt x="815" y="814"/>
                  </a:lnTo>
                  <a:lnTo>
                    <a:pt x="2713" y="814"/>
                  </a:lnTo>
                  <a:cubicBezTo>
                    <a:pt x="2926" y="814"/>
                    <a:pt x="3106" y="633"/>
                    <a:pt x="3106" y="423"/>
                  </a:cubicBezTo>
                  <a:cubicBezTo>
                    <a:pt x="3106" y="182"/>
                    <a:pt x="2926" y="1"/>
                    <a:pt x="2713" y="1"/>
                  </a:cubicBezTo>
                  <a:close/>
                </a:path>
              </a:pathLst>
            </a:custGeom>
            <a:grpFill/>
            <a:ln w="12700">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913;p121">
              <a:extLst>
                <a:ext uri="{FF2B5EF4-FFF2-40B4-BE49-F238E27FC236}">
                  <a16:creationId xmlns:a16="http://schemas.microsoft.com/office/drawing/2014/main" id="{39DFF0F5-55DB-79C1-B78A-0EA088F9742A}"/>
                </a:ext>
              </a:extLst>
            </p:cNvPr>
            <p:cNvSpPr/>
            <p:nvPr/>
          </p:nvSpPr>
          <p:spPr>
            <a:xfrm>
              <a:off x="354991" y="2529317"/>
              <a:ext cx="15380" cy="15948"/>
            </a:xfrm>
            <a:custGeom>
              <a:avLst/>
              <a:gdLst/>
              <a:ahLst/>
              <a:cxnLst/>
              <a:rect l="l" t="t" r="r" b="b"/>
              <a:pathLst>
                <a:path w="785" h="814" extrusionOk="0">
                  <a:moveTo>
                    <a:pt x="391" y="1"/>
                  </a:moveTo>
                  <a:cubicBezTo>
                    <a:pt x="181" y="1"/>
                    <a:pt x="0" y="182"/>
                    <a:pt x="0" y="423"/>
                  </a:cubicBezTo>
                  <a:cubicBezTo>
                    <a:pt x="0" y="633"/>
                    <a:pt x="181" y="814"/>
                    <a:pt x="391" y="814"/>
                  </a:cubicBezTo>
                  <a:cubicBezTo>
                    <a:pt x="603" y="814"/>
                    <a:pt x="784" y="633"/>
                    <a:pt x="784" y="423"/>
                  </a:cubicBezTo>
                  <a:cubicBezTo>
                    <a:pt x="784" y="182"/>
                    <a:pt x="603" y="1"/>
                    <a:pt x="391" y="1"/>
                  </a:cubicBezTo>
                  <a:close/>
                </a:path>
              </a:pathLst>
            </a:custGeom>
            <a:grpFill/>
            <a:ln w="12700">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2" name="Right Arrow 21">
            <a:extLst>
              <a:ext uri="{FF2B5EF4-FFF2-40B4-BE49-F238E27FC236}">
                <a16:creationId xmlns:a16="http://schemas.microsoft.com/office/drawing/2014/main" id="{93B9B639-F45A-831B-1BD3-430D2428DA9D}"/>
              </a:ext>
            </a:extLst>
          </p:cNvPr>
          <p:cNvSpPr/>
          <p:nvPr/>
        </p:nvSpPr>
        <p:spPr>
          <a:xfrm rot="16200000">
            <a:off x="3572393" y="5013320"/>
            <a:ext cx="227170" cy="363893"/>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pSp>
        <p:nvGrpSpPr>
          <p:cNvPr id="12" name="Group 11">
            <a:extLst>
              <a:ext uri="{FF2B5EF4-FFF2-40B4-BE49-F238E27FC236}">
                <a16:creationId xmlns:a16="http://schemas.microsoft.com/office/drawing/2014/main" id="{BB372120-081A-BB93-E778-409AFAFBBCC0}"/>
              </a:ext>
            </a:extLst>
          </p:cNvPr>
          <p:cNvGrpSpPr/>
          <p:nvPr/>
        </p:nvGrpSpPr>
        <p:grpSpPr>
          <a:xfrm>
            <a:off x="9069848" y="210682"/>
            <a:ext cx="2480360" cy="300422"/>
            <a:chOff x="5052291" y="2202633"/>
            <a:chExt cx="4902884" cy="688350"/>
          </a:xfrm>
        </p:grpSpPr>
        <p:grpSp>
          <p:nvGrpSpPr>
            <p:cNvPr id="21" name="Group 20">
              <a:extLst>
                <a:ext uri="{FF2B5EF4-FFF2-40B4-BE49-F238E27FC236}">
                  <a16:creationId xmlns:a16="http://schemas.microsoft.com/office/drawing/2014/main" id="{EED171CE-F721-D9E8-FDA2-89B2B63D2B4A}"/>
                </a:ext>
              </a:extLst>
            </p:cNvPr>
            <p:cNvGrpSpPr/>
            <p:nvPr/>
          </p:nvGrpSpPr>
          <p:grpSpPr>
            <a:xfrm>
              <a:off x="5052291" y="2202633"/>
              <a:ext cx="4902884" cy="688350"/>
              <a:chOff x="694791" y="2202631"/>
              <a:chExt cx="9260384" cy="1685581"/>
            </a:xfrm>
          </p:grpSpPr>
          <p:sp>
            <p:nvSpPr>
              <p:cNvPr id="32" name="Freeform 8">
                <a:extLst>
                  <a:ext uri="{FF2B5EF4-FFF2-40B4-BE49-F238E27FC236}">
                    <a16:creationId xmlns:a16="http://schemas.microsoft.com/office/drawing/2014/main" id="{E9CF01DF-DB89-A606-77AD-E7DBE4B17FD9}"/>
                  </a:ext>
                </a:extLst>
              </p:cNvPr>
              <p:cNvSpPr>
                <a:spLocks/>
              </p:cNvSpPr>
              <p:nvPr/>
            </p:nvSpPr>
            <p:spPr bwMode="auto">
              <a:xfrm>
                <a:off x="6080401" y="2202631"/>
                <a:ext cx="2803514" cy="1685581"/>
              </a:xfrm>
              <a:custGeom>
                <a:avLst/>
                <a:gdLst/>
                <a:ahLst/>
                <a:cxnLst>
                  <a:cxn ang="0">
                    <a:pos x="410" y="403"/>
                  </a:cxn>
                  <a:cxn ang="0">
                    <a:pos x="188" y="403"/>
                  </a:cxn>
                  <a:cxn ang="0">
                    <a:pos x="137" y="363"/>
                  </a:cxn>
                  <a:cxn ang="0">
                    <a:pos x="51" y="40"/>
                  </a:cxn>
                  <a:cxn ang="0">
                    <a:pos x="51" y="40"/>
                  </a:cxn>
                  <a:cxn ang="0">
                    <a:pos x="0" y="0"/>
                  </a:cxn>
                  <a:cxn ang="0">
                    <a:pos x="80" y="0"/>
                  </a:cxn>
                  <a:cxn ang="0">
                    <a:pos x="302" y="0"/>
                  </a:cxn>
                  <a:cxn ang="0">
                    <a:pos x="353" y="40"/>
                  </a:cxn>
                  <a:cxn ang="0">
                    <a:pos x="440" y="363"/>
                  </a:cxn>
                  <a:cxn ang="0">
                    <a:pos x="491" y="403"/>
                  </a:cxn>
                  <a:cxn ang="0">
                    <a:pos x="410" y="403"/>
                  </a:cxn>
                </a:cxnLst>
                <a:rect l="0" t="0" r="r" b="b"/>
                <a:pathLst>
                  <a:path w="491" h="403">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chemeClr val="bg1">
                  <a:lumMod val="9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33" name="Freeform 10">
                <a:extLst>
                  <a:ext uri="{FF2B5EF4-FFF2-40B4-BE49-F238E27FC236}">
                    <a16:creationId xmlns:a16="http://schemas.microsoft.com/office/drawing/2014/main" id="{9FA756BD-FC9B-8A51-4B95-260A54850BF9}"/>
                  </a:ext>
                </a:extLst>
              </p:cNvPr>
              <p:cNvSpPr>
                <a:spLocks/>
              </p:cNvSpPr>
              <p:nvPr/>
            </p:nvSpPr>
            <p:spPr bwMode="auto">
              <a:xfrm>
                <a:off x="3924855" y="2202631"/>
                <a:ext cx="2800257" cy="1685581"/>
              </a:xfrm>
              <a:custGeom>
                <a:avLst/>
                <a:gdLst/>
                <a:ahLst/>
                <a:cxnLst>
                  <a:cxn ang="0">
                    <a:pos x="411" y="403"/>
                  </a:cxn>
                  <a:cxn ang="0">
                    <a:pos x="189" y="403"/>
                  </a:cxn>
                  <a:cxn ang="0">
                    <a:pos x="138" y="363"/>
                  </a:cxn>
                  <a:cxn ang="0">
                    <a:pos x="51" y="40"/>
                  </a:cxn>
                  <a:cxn ang="0">
                    <a:pos x="51" y="40"/>
                  </a:cxn>
                  <a:cxn ang="0">
                    <a:pos x="0" y="0"/>
                  </a:cxn>
                  <a:cxn ang="0">
                    <a:pos x="81" y="0"/>
                  </a:cxn>
                  <a:cxn ang="0">
                    <a:pos x="303" y="0"/>
                  </a:cxn>
                  <a:cxn ang="0">
                    <a:pos x="354" y="40"/>
                  </a:cxn>
                  <a:cxn ang="0">
                    <a:pos x="440" y="363"/>
                  </a:cxn>
                  <a:cxn ang="0">
                    <a:pos x="491" y="403"/>
                  </a:cxn>
                  <a:cxn ang="0">
                    <a:pos x="411" y="403"/>
                  </a:cxn>
                </a:cxnLst>
                <a:rect l="0" t="0" r="r" b="b"/>
                <a:pathLst>
                  <a:path w="491" h="403">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chemeClr val="bg1">
                  <a:lumMod val="9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34" name="Freeform 11">
                <a:extLst>
                  <a:ext uri="{FF2B5EF4-FFF2-40B4-BE49-F238E27FC236}">
                    <a16:creationId xmlns:a16="http://schemas.microsoft.com/office/drawing/2014/main" id="{89970CB3-8861-8BD4-13D6-648169F594EE}"/>
                  </a:ext>
                </a:extLst>
              </p:cNvPr>
              <p:cNvSpPr>
                <a:spLocks/>
              </p:cNvSpPr>
              <p:nvPr/>
            </p:nvSpPr>
            <p:spPr bwMode="auto">
              <a:xfrm>
                <a:off x="1772566" y="2202631"/>
                <a:ext cx="2803514" cy="1685581"/>
              </a:xfrm>
              <a:custGeom>
                <a:avLst/>
                <a:gdLst/>
                <a:ahLst/>
                <a:cxnLst>
                  <a:cxn ang="0">
                    <a:pos x="410" y="403"/>
                  </a:cxn>
                  <a:cxn ang="0">
                    <a:pos x="189" y="403"/>
                  </a:cxn>
                  <a:cxn ang="0">
                    <a:pos x="138"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chemeClr val="accent1">
                  <a:lumMod val="7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35" name="Freeform 19">
                <a:extLst>
                  <a:ext uri="{FF2B5EF4-FFF2-40B4-BE49-F238E27FC236}">
                    <a16:creationId xmlns:a16="http://schemas.microsoft.com/office/drawing/2014/main" id="{4D874EA1-B626-80F1-9203-0912BF0472A8}"/>
                  </a:ext>
                </a:extLst>
              </p:cNvPr>
              <p:cNvSpPr>
                <a:spLocks/>
              </p:cNvSpPr>
              <p:nvPr/>
            </p:nvSpPr>
            <p:spPr bwMode="auto">
              <a:xfrm>
                <a:off x="694791" y="2202631"/>
                <a:ext cx="2800257" cy="1685581"/>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accent1"/>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36" name="Freeform 20">
                <a:extLst>
                  <a:ext uri="{FF2B5EF4-FFF2-40B4-BE49-F238E27FC236}">
                    <a16:creationId xmlns:a16="http://schemas.microsoft.com/office/drawing/2014/main" id="{2163BDBF-B2A2-335B-3936-EE42198CEE89}"/>
                  </a:ext>
                </a:extLst>
              </p:cNvPr>
              <p:cNvSpPr>
                <a:spLocks/>
              </p:cNvSpPr>
              <p:nvPr/>
            </p:nvSpPr>
            <p:spPr bwMode="auto">
              <a:xfrm>
                <a:off x="2850335" y="2202631"/>
                <a:ext cx="2803514" cy="1685581"/>
              </a:xfrm>
              <a:custGeom>
                <a:avLst/>
                <a:gdLst/>
                <a:ahLst/>
                <a:cxnLst>
                  <a:cxn ang="0">
                    <a:pos x="80" y="403"/>
                  </a:cxn>
                  <a:cxn ang="0">
                    <a:pos x="302" y="403"/>
                  </a:cxn>
                  <a:cxn ang="0">
                    <a:pos x="353" y="363"/>
                  </a:cxn>
                  <a:cxn ang="0">
                    <a:pos x="440" y="40"/>
                  </a:cxn>
                  <a:cxn ang="0">
                    <a:pos x="440" y="40"/>
                  </a:cxn>
                  <a:cxn ang="0">
                    <a:pos x="491" y="0"/>
                  </a:cxn>
                  <a:cxn ang="0">
                    <a:pos x="410" y="0"/>
                  </a:cxn>
                  <a:cxn ang="0">
                    <a:pos x="188" y="0"/>
                  </a:cxn>
                  <a:cxn ang="0">
                    <a:pos x="137" y="40"/>
                  </a:cxn>
                  <a:cxn ang="0">
                    <a:pos x="51" y="363"/>
                  </a:cxn>
                  <a:cxn ang="0">
                    <a:pos x="0" y="403"/>
                  </a:cxn>
                  <a:cxn ang="0">
                    <a:pos x="80" y="403"/>
                  </a:cxn>
                </a:cxnLst>
                <a:rect l="0" t="0" r="r" b="b"/>
                <a:pathLst>
                  <a:path w="491" h="403">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chemeClr val="bg1">
                  <a:lumMod val="8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37" name="Freeform 21">
                <a:extLst>
                  <a:ext uri="{FF2B5EF4-FFF2-40B4-BE49-F238E27FC236}">
                    <a16:creationId xmlns:a16="http://schemas.microsoft.com/office/drawing/2014/main" id="{D40C124E-53B1-3E6E-535D-DBE65D6B210F}"/>
                  </a:ext>
                </a:extLst>
              </p:cNvPr>
              <p:cNvSpPr>
                <a:spLocks/>
              </p:cNvSpPr>
              <p:nvPr/>
            </p:nvSpPr>
            <p:spPr bwMode="auto">
              <a:xfrm>
                <a:off x="5002629" y="2202631"/>
                <a:ext cx="2803514" cy="1685581"/>
              </a:xfrm>
              <a:custGeom>
                <a:avLst/>
                <a:gdLst/>
                <a:ahLst/>
                <a:cxnLst>
                  <a:cxn ang="0">
                    <a:pos x="81" y="403"/>
                  </a:cxn>
                  <a:cxn ang="0">
                    <a:pos x="302" y="403"/>
                  </a:cxn>
                  <a:cxn ang="0">
                    <a:pos x="353" y="363"/>
                  </a:cxn>
                  <a:cxn ang="0">
                    <a:pos x="440" y="40"/>
                  </a:cxn>
                  <a:cxn ang="0">
                    <a:pos x="440" y="40"/>
                  </a:cxn>
                  <a:cxn ang="0">
                    <a:pos x="491" y="0"/>
                  </a:cxn>
                  <a:cxn ang="0">
                    <a:pos x="410" y="0"/>
                  </a:cxn>
                  <a:cxn ang="0">
                    <a:pos x="189" y="0"/>
                  </a:cxn>
                  <a:cxn ang="0">
                    <a:pos x="137" y="40"/>
                  </a:cxn>
                  <a:cxn ang="0">
                    <a:pos x="51" y="363"/>
                  </a:cxn>
                  <a:cxn ang="0">
                    <a:pos x="0" y="403"/>
                  </a:cxn>
                  <a:cxn ang="0">
                    <a:pos x="81" y="403"/>
                  </a:cxn>
                </a:cxnLst>
                <a:rect l="0" t="0" r="r" b="b"/>
                <a:pathLst>
                  <a:path w="491" h="403">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chemeClr val="bg1">
                  <a:lumMod val="8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38" name="Freeform 22">
                <a:extLst>
                  <a:ext uri="{FF2B5EF4-FFF2-40B4-BE49-F238E27FC236}">
                    <a16:creationId xmlns:a16="http://schemas.microsoft.com/office/drawing/2014/main" id="{09635E44-1066-E5C8-0F73-998D23F5A61D}"/>
                  </a:ext>
                </a:extLst>
              </p:cNvPr>
              <p:cNvSpPr>
                <a:spLocks/>
              </p:cNvSpPr>
              <p:nvPr/>
            </p:nvSpPr>
            <p:spPr bwMode="auto">
              <a:xfrm>
                <a:off x="7154918" y="2202631"/>
                <a:ext cx="2800257" cy="1685581"/>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bg1">
                  <a:lumMod val="8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pic>
            <p:nvPicPr>
              <p:cNvPr id="39" name="Graphic 38" descr="Robot Hand outline">
                <a:extLst>
                  <a:ext uri="{FF2B5EF4-FFF2-40B4-BE49-F238E27FC236}">
                    <a16:creationId xmlns:a16="http://schemas.microsoft.com/office/drawing/2014/main" id="{FD30ABF5-F4B0-A202-15B0-07D659CC8AE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33122" y="2406057"/>
                <a:ext cx="1172803" cy="1172803"/>
              </a:xfrm>
              <a:prstGeom prst="rect">
                <a:avLst/>
              </a:prstGeom>
            </p:spPr>
          </p:pic>
          <p:pic>
            <p:nvPicPr>
              <p:cNvPr id="40" name="Graphic 39" descr="Virtual Reality headset outline">
                <a:extLst>
                  <a:ext uri="{FF2B5EF4-FFF2-40B4-BE49-F238E27FC236}">
                    <a16:creationId xmlns:a16="http://schemas.microsoft.com/office/drawing/2014/main" id="{AF8A97B9-98DB-CF87-D97C-A0ED0033C00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61135" y="2325050"/>
                <a:ext cx="1150749" cy="1334813"/>
              </a:xfrm>
              <a:prstGeom prst="rect">
                <a:avLst/>
              </a:prstGeom>
            </p:spPr>
          </p:pic>
        </p:grpSp>
        <p:grpSp>
          <p:nvGrpSpPr>
            <p:cNvPr id="23" name="Group 22">
              <a:extLst>
                <a:ext uri="{FF2B5EF4-FFF2-40B4-BE49-F238E27FC236}">
                  <a16:creationId xmlns:a16="http://schemas.microsoft.com/office/drawing/2014/main" id="{3AD79A25-2676-D1A5-5720-C3C6F369F1B4}"/>
                </a:ext>
              </a:extLst>
            </p:cNvPr>
            <p:cNvGrpSpPr/>
            <p:nvPr/>
          </p:nvGrpSpPr>
          <p:grpSpPr>
            <a:xfrm>
              <a:off x="5556163" y="2320406"/>
              <a:ext cx="460582" cy="395813"/>
              <a:chOff x="274054" y="2529317"/>
              <a:chExt cx="177195" cy="177214"/>
            </a:xfrm>
            <a:noFill/>
          </p:grpSpPr>
          <p:sp>
            <p:nvSpPr>
              <p:cNvPr id="28" name="Google Shape;3909;p121">
                <a:extLst>
                  <a:ext uri="{FF2B5EF4-FFF2-40B4-BE49-F238E27FC236}">
                    <a16:creationId xmlns:a16="http://schemas.microsoft.com/office/drawing/2014/main" id="{A055B72B-3778-6113-00AC-08563977CAA0}"/>
                  </a:ext>
                </a:extLst>
              </p:cNvPr>
              <p:cNvSpPr/>
              <p:nvPr/>
            </p:nvSpPr>
            <p:spPr>
              <a:xfrm>
                <a:off x="312456" y="2583039"/>
                <a:ext cx="66752" cy="70415"/>
              </a:xfrm>
              <a:custGeom>
                <a:avLst/>
                <a:gdLst/>
                <a:ahLst/>
                <a:cxnLst/>
                <a:rect l="l" t="t" r="r" b="b"/>
                <a:pathLst>
                  <a:path w="3407" h="3594" extrusionOk="0">
                    <a:moveTo>
                      <a:pt x="1689" y="1387"/>
                    </a:moveTo>
                    <a:lnTo>
                      <a:pt x="2019" y="2082"/>
                    </a:lnTo>
                    <a:lnTo>
                      <a:pt x="1388" y="2082"/>
                    </a:lnTo>
                    <a:lnTo>
                      <a:pt x="1689" y="1387"/>
                    </a:lnTo>
                    <a:close/>
                    <a:moveTo>
                      <a:pt x="1689" y="1"/>
                    </a:moveTo>
                    <a:cubicBezTo>
                      <a:pt x="1537" y="1"/>
                      <a:pt x="1388" y="121"/>
                      <a:pt x="1327" y="242"/>
                    </a:cubicBezTo>
                    <a:lnTo>
                      <a:pt x="90" y="3015"/>
                    </a:lnTo>
                    <a:cubicBezTo>
                      <a:pt x="1" y="3228"/>
                      <a:pt x="90" y="3469"/>
                      <a:pt x="302" y="3558"/>
                    </a:cubicBezTo>
                    <a:cubicBezTo>
                      <a:pt x="350" y="3582"/>
                      <a:pt x="401" y="3593"/>
                      <a:pt x="453" y="3593"/>
                    </a:cubicBezTo>
                    <a:cubicBezTo>
                      <a:pt x="599" y="3593"/>
                      <a:pt x="748" y="3503"/>
                      <a:pt x="814" y="3348"/>
                    </a:cubicBezTo>
                    <a:lnTo>
                      <a:pt x="1026" y="2895"/>
                    </a:lnTo>
                    <a:lnTo>
                      <a:pt x="2381" y="2895"/>
                    </a:lnTo>
                    <a:lnTo>
                      <a:pt x="2593" y="3348"/>
                    </a:lnTo>
                    <a:cubicBezTo>
                      <a:pt x="2654" y="3498"/>
                      <a:pt x="2803" y="3589"/>
                      <a:pt x="2955" y="3589"/>
                    </a:cubicBezTo>
                    <a:cubicBezTo>
                      <a:pt x="3015" y="3589"/>
                      <a:pt x="3044" y="3589"/>
                      <a:pt x="3105" y="3558"/>
                    </a:cubicBezTo>
                    <a:cubicBezTo>
                      <a:pt x="3317" y="3469"/>
                      <a:pt x="3406" y="3228"/>
                      <a:pt x="3317" y="3015"/>
                    </a:cubicBezTo>
                    <a:lnTo>
                      <a:pt x="2080" y="242"/>
                    </a:lnTo>
                    <a:cubicBezTo>
                      <a:pt x="1990" y="121"/>
                      <a:pt x="1870" y="1"/>
                      <a:pt x="1689"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910;p121">
                <a:extLst>
                  <a:ext uri="{FF2B5EF4-FFF2-40B4-BE49-F238E27FC236}">
                    <a16:creationId xmlns:a16="http://schemas.microsoft.com/office/drawing/2014/main" id="{BE446D53-73C9-10C7-55C8-9AE823C92E34}"/>
                  </a:ext>
                </a:extLst>
              </p:cNvPr>
              <p:cNvSpPr/>
              <p:nvPr/>
            </p:nvSpPr>
            <p:spPr>
              <a:xfrm>
                <a:off x="391609" y="2583039"/>
                <a:ext cx="15380" cy="70337"/>
              </a:xfrm>
              <a:custGeom>
                <a:avLst/>
                <a:gdLst/>
                <a:ahLst/>
                <a:cxnLst/>
                <a:rect l="l" t="t" r="r" b="b"/>
                <a:pathLst>
                  <a:path w="785" h="3590" extrusionOk="0">
                    <a:moveTo>
                      <a:pt x="391" y="1"/>
                    </a:moveTo>
                    <a:cubicBezTo>
                      <a:pt x="181" y="1"/>
                      <a:pt x="0" y="182"/>
                      <a:pt x="0" y="423"/>
                    </a:cubicBezTo>
                    <a:lnTo>
                      <a:pt x="0" y="3196"/>
                    </a:lnTo>
                    <a:cubicBezTo>
                      <a:pt x="0" y="3408"/>
                      <a:pt x="181" y="3589"/>
                      <a:pt x="391" y="3589"/>
                    </a:cubicBezTo>
                    <a:cubicBezTo>
                      <a:pt x="603" y="3589"/>
                      <a:pt x="784" y="3408"/>
                      <a:pt x="784" y="3196"/>
                    </a:cubicBezTo>
                    <a:lnTo>
                      <a:pt x="784" y="423"/>
                    </a:lnTo>
                    <a:cubicBezTo>
                      <a:pt x="784" y="182"/>
                      <a:pt x="603" y="1"/>
                      <a:pt x="391"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911;p121">
                <a:extLst>
                  <a:ext uri="{FF2B5EF4-FFF2-40B4-BE49-F238E27FC236}">
                    <a16:creationId xmlns:a16="http://schemas.microsoft.com/office/drawing/2014/main" id="{BE0100E4-213B-C280-87F8-9BD357E53E59}"/>
                  </a:ext>
                </a:extLst>
              </p:cNvPr>
              <p:cNvSpPr/>
              <p:nvPr/>
            </p:nvSpPr>
            <p:spPr>
              <a:xfrm>
                <a:off x="274054" y="2529317"/>
                <a:ext cx="177195" cy="177214"/>
              </a:xfrm>
              <a:custGeom>
                <a:avLst/>
                <a:gdLst/>
                <a:ahLst/>
                <a:cxnLst/>
                <a:rect l="l" t="t" r="r" b="b"/>
                <a:pathLst>
                  <a:path w="9044" h="9045" extrusionOk="0">
                    <a:moveTo>
                      <a:pt x="422" y="1"/>
                    </a:moveTo>
                    <a:cubicBezTo>
                      <a:pt x="181" y="1"/>
                      <a:pt x="0" y="182"/>
                      <a:pt x="0" y="423"/>
                    </a:cubicBezTo>
                    <a:lnTo>
                      <a:pt x="0" y="8622"/>
                    </a:lnTo>
                    <a:cubicBezTo>
                      <a:pt x="0" y="8863"/>
                      <a:pt x="181" y="9044"/>
                      <a:pt x="422" y="9044"/>
                    </a:cubicBezTo>
                    <a:lnTo>
                      <a:pt x="8622" y="9044"/>
                    </a:lnTo>
                    <a:cubicBezTo>
                      <a:pt x="8863" y="9044"/>
                      <a:pt x="9044" y="8863"/>
                      <a:pt x="9044" y="8622"/>
                    </a:cubicBezTo>
                    <a:lnTo>
                      <a:pt x="9044" y="423"/>
                    </a:lnTo>
                    <a:cubicBezTo>
                      <a:pt x="9044" y="182"/>
                      <a:pt x="8863" y="1"/>
                      <a:pt x="8622" y="1"/>
                    </a:cubicBezTo>
                    <a:lnTo>
                      <a:pt x="6331" y="1"/>
                    </a:lnTo>
                    <a:cubicBezTo>
                      <a:pt x="6090" y="1"/>
                      <a:pt x="5909" y="182"/>
                      <a:pt x="5909" y="423"/>
                    </a:cubicBezTo>
                    <a:cubicBezTo>
                      <a:pt x="5909" y="633"/>
                      <a:pt x="6090" y="814"/>
                      <a:pt x="6331" y="814"/>
                    </a:cubicBezTo>
                    <a:lnTo>
                      <a:pt x="8231" y="814"/>
                    </a:lnTo>
                    <a:lnTo>
                      <a:pt x="8231" y="8229"/>
                    </a:lnTo>
                    <a:lnTo>
                      <a:pt x="815" y="8229"/>
                    </a:lnTo>
                    <a:lnTo>
                      <a:pt x="815" y="814"/>
                    </a:lnTo>
                    <a:lnTo>
                      <a:pt x="2713" y="814"/>
                    </a:lnTo>
                    <a:cubicBezTo>
                      <a:pt x="2926" y="814"/>
                      <a:pt x="3106" y="633"/>
                      <a:pt x="3106" y="423"/>
                    </a:cubicBezTo>
                    <a:cubicBezTo>
                      <a:pt x="3106" y="182"/>
                      <a:pt x="2926" y="1"/>
                      <a:pt x="2713"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913;p121">
                <a:extLst>
                  <a:ext uri="{FF2B5EF4-FFF2-40B4-BE49-F238E27FC236}">
                    <a16:creationId xmlns:a16="http://schemas.microsoft.com/office/drawing/2014/main" id="{DB9709DC-4B04-33B2-96E6-D510249538A3}"/>
                  </a:ext>
                </a:extLst>
              </p:cNvPr>
              <p:cNvSpPr/>
              <p:nvPr/>
            </p:nvSpPr>
            <p:spPr>
              <a:xfrm>
                <a:off x="354991" y="2529317"/>
                <a:ext cx="15380" cy="15948"/>
              </a:xfrm>
              <a:custGeom>
                <a:avLst/>
                <a:gdLst/>
                <a:ahLst/>
                <a:cxnLst/>
                <a:rect l="l" t="t" r="r" b="b"/>
                <a:pathLst>
                  <a:path w="785" h="814" extrusionOk="0">
                    <a:moveTo>
                      <a:pt x="391" y="1"/>
                    </a:moveTo>
                    <a:cubicBezTo>
                      <a:pt x="181" y="1"/>
                      <a:pt x="0" y="182"/>
                      <a:pt x="0" y="423"/>
                    </a:cubicBezTo>
                    <a:cubicBezTo>
                      <a:pt x="0" y="633"/>
                      <a:pt x="181" y="814"/>
                      <a:pt x="391" y="814"/>
                    </a:cubicBezTo>
                    <a:cubicBezTo>
                      <a:pt x="603" y="814"/>
                      <a:pt x="784" y="633"/>
                      <a:pt x="784" y="423"/>
                    </a:cubicBezTo>
                    <a:cubicBezTo>
                      <a:pt x="784" y="182"/>
                      <a:pt x="603" y="1"/>
                      <a:pt x="391"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 name="Group 24">
              <a:extLst>
                <a:ext uri="{FF2B5EF4-FFF2-40B4-BE49-F238E27FC236}">
                  <a16:creationId xmlns:a16="http://schemas.microsoft.com/office/drawing/2014/main" id="{5406774B-84CF-3B03-0F84-1A7AAC672E2E}"/>
                </a:ext>
              </a:extLst>
            </p:cNvPr>
            <p:cNvGrpSpPr/>
            <p:nvPr/>
          </p:nvGrpSpPr>
          <p:grpSpPr>
            <a:xfrm>
              <a:off x="6729510" y="2285895"/>
              <a:ext cx="403026" cy="464834"/>
              <a:chOff x="3378649" y="1347279"/>
              <a:chExt cx="390547" cy="413928"/>
            </a:xfrm>
            <a:noFill/>
          </p:grpSpPr>
          <p:sp>
            <p:nvSpPr>
              <p:cNvPr id="26" name="Freeform 173">
                <a:extLst>
                  <a:ext uri="{FF2B5EF4-FFF2-40B4-BE49-F238E27FC236}">
                    <a16:creationId xmlns:a16="http://schemas.microsoft.com/office/drawing/2014/main" id="{5D5A763C-0C60-10C8-0132-7A68FCF09815}"/>
                  </a:ext>
                </a:extLst>
              </p:cNvPr>
              <p:cNvSpPr/>
              <p:nvPr/>
            </p:nvSpPr>
            <p:spPr>
              <a:xfrm>
                <a:off x="3457292" y="1463381"/>
                <a:ext cx="229058" cy="194273"/>
              </a:xfrm>
              <a:custGeom>
                <a:avLst/>
                <a:gdLst>
                  <a:gd name="connsiteX0" fmla="*/ 7998 w 229058"/>
                  <a:gd name="connsiteY0" fmla="*/ 126188 h 194273"/>
                  <a:gd name="connsiteX1" fmla="*/ 56935 w 229058"/>
                  <a:gd name="connsiteY1" fmla="*/ 126188 h 194273"/>
                  <a:gd name="connsiteX2" fmla="*/ 64742 w 229058"/>
                  <a:gd name="connsiteY2" fmla="*/ 119532 h 194273"/>
                  <a:gd name="connsiteX3" fmla="*/ 70931 w 229058"/>
                  <a:gd name="connsiteY3" fmla="*/ 83207 h 194273"/>
                  <a:gd name="connsiteX4" fmla="*/ 81689 w 229058"/>
                  <a:gd name="connsiteY4" fmla="*/ 120483 h 194273"/>
                  <a:gd name="connsiteX5" fmla="*/ 89401 w 229058"/>
                  <a:gd name="connsiteY5" fmla="*/ 126188 h 194273"/>
                  <a:gd name="connsiteX6" fmla="*/ 103587 w 229058"/>
                  <a:gd name="connsiteY6" fmla="*/ 126188 h 194273"/>
                  <a:gd name="connsiteX7" fmla="*/ 116821 w 229058"/>
                  <a:gd name="connsiteY7" fmla="*/ 154715 h 194273"/>
                  <a:gd name="connsiteX8" fmla="*/ 124057 w 229058"/>
                  <a:gd name="connsiteY8" fmla="*/ 159375 h 194273"/>
                  <a:gd name="connsiteX9" fmla="*/ 124057 w 229058"/>
                  <a:gd name="connsiteY9" fmla="*/ 159375 h 194273"/>
                  <a:gd name="connsiteX10" fmla="*/ 131293 w 229058"/>
                  <a:gd name="connsiteY10" fmla="*/ 154240 h 194273"/>
                  <a:gd name="connsiteX11" fmla="*/ 143385 w 229058"/>
                  <a:gd name="connsiteY11" fmla="*/ 124667 h 194273"/>
                  <a:gd name="connsiteX12" fmla="*/ 154810 w 229058"/>
                  <a:gd name="connsiteY12" fmla="*/ 97091 h 194273"/>
                  <a:gd name="connsiteX13" fmla="*/ 163569 w 229058"/>
                  <a:gd name="connsiteY13" fmla="*/ 120578 h 194273"/>
                  <a:gd name="connsiteX14" fmla="*/ 171091 w 229058"/>
                  <a:gd name="connsiteY14" fmla="*/ 125808 h 194273"/>
                  <a:gd name="connsiteX15" fmla="*/ 177089 w 229058"/>
                  <a:gd name="connsiteY15" fmla="*/ 125808 h 194273"/>
                  <a:gd name="connsiteX16" fmla="*/ 117964 w 229058"/>
                  <a:gd name="connsiteY16" fmla="*/ 175921 h 194273"/>
                  <a:gd name="connsiteX17" fmla="*/ 116441 w 229058"/>
                  <a:gd name="connsiteY17" fmla="*/ 177062 h 194273"/>
                  <a:gd name="connsiteX18" fmla="*/ 114251 w 229058"/>
                  <a:gd name="connsiteY18" fmla="*/ 175540 h 194273"/>
                  <a:gd name="connsiteX19" fmla="*/ 71502 w 229058"/>
                  <a:gd name="connsiteY19" fmla="*/ 141498 h 194273"/>
                  <a:gd name="connsiteX20" fmla="*/ 60220 w 229058"/>
                  <a:gd name="connsiteY20" fmla="*/ 140756 h 194273"/>
                  <a:gd name="connsiteX21" fmla="*/ 59477 w 229058"/>
                  <a:gd name="connsiteY21" fmla="*/ 152034 h 194273"/>
                  <a:gd name="connsiteX22" fmla="*/ 60743 w 229058"/>
                  <a:gd name="connsiteY22" fmla="*/ 153194 h 194273"/>
                  <a:gd name="connsiteX23" fmla="*/ 105111 w 229058"/>
                  <a:gd name="connsiteY23" fmla="*/ 188663 h 194273"/>
                  <a:gd name="connsiteX24" fmla="*/ 108062 w 229058"/>
                  <a:gd name="connsiteY24" fmla="*/ 190755 h 194273"/>
                  <a:gd name="connsiteX25" fmla="*/ 116345 w 229058"/>
                  <a:gd name="connsiteY25" fmla="*/ 194273 h 194273"/>
                  <a:gd name="connsiteX26" fmla="*/ 124724 w 229058"/>
                  <a:gd name="connsiteY26" fmla="*/ 190755 h 194273"/>
                  <a:gd name="connsiteX27" fmla="*/ 127009 w 229058"/>
                  <a:gd name="connsiteY27" fmla="*/ 189138 h 194273"/>
                  <a:gd name="connsiteX28" fmla="*/ 228787 w 229058"/>
                  <a:gd name="connsiteY28" fmla="*/ 65521 h 194273"/>
                  <a:gd name="connsiteX29" fmla="*/ 211269 w 229058"/>
                  <a:gd name="connsiteY29" fmla="*/ 19021 h 194273"/>
                  <a:gd name="connsiteX30" fmla="*/ 164236 w 229058"/>
                  <a:gd name="connsiteY30" fmla="*/ 3 h 194273"/>
                  <a:gd name="connsiteX31" fmla="*/ 116631 w 229058"/>
                  <a:gd name="connsiteY31" fmla="*/ 23015 h 194273"/>
                  <a:gd name="connsiteX32" fmla="*/ 69027 w 229058"/>
                  <a:gd name="connsiteY32" fmla="*/ 3 h 194273"/>
                  <a:gd name="connsiteX33" fmla="*/ 21993 w 229058"/>
                  <a:gd name="connsiteY33" fmla="*/ 19021 h 194273"/>
                  <a:gd name="connsiteX34" fmla="*/ 11330 w 229058"/>
                  <a:gd name="connsiteY34" fmla="*/ 90244 h 194273"/>
                  <a:gd name="connsiteX35" fmla="*/ 21536 w 229058"/>
                  <a:gd name="connsiteY35" fmla="*/ 94447 h 194273"/>
                  <a:gd name="connsiteX36" fmla="*/ 21803 w 229058"/>
                  <a:gd name="connsiteY36" fmla="*/ 94333 h 194273"/>
                  <a:gd name="connsiteX37" fmla="*/ 25906 w 229058"/>
                  <a:gd name="connsiteY37" fmla="*/ 83806 h 194273"/>
                  <a:gd name="connsiteX38" fmla="*/ 25897 w 229058"/>
                  <a:gd name="connsiteY38" fmla="*/ 83778 h 194273"/>
                  <a:gd name="connsiteX39" fmla="*/ 33323 w 229058"/>
                  <a:gd name="connsiteY39" fmla="*/ 30337 h 194273"/>
                  <a:gd name="connsiteX40" fmla="*/ 69027 w 229058"/>
                  <a:gd name="connsiteY40" fmla="*/ 15598 h 194273"/>
                  <a:gd name="connsiteX41" fmla="*/ 105968 w 229058"/>
                  <a:gd name="connsiteY41" fmla="*/ 40892 h 194273"/>
                  <a:gd name="connsiteX42" fmla="*/ 111109 w 229058"/>
                  <a:gd name="connsiteY42" fmla="*/ 53444 h 194273"/>
                  <a:gd name="connsiteX43" fmla="*/ 116821 w 229058"/>
                  <a:gd name="connsiteY43" fmla="*/ 55821 h 194273"/>
                  <a:gd name="connsiteX44" fmla="*/ 122439 w 229058"/>
                  <a:gd name="connsiteY44" fmla="*/ 53444 h 194273"/>
                  <a:gd name="connsiteX45" fmla="*/ 127675 w 229058"/>
                  <a:gd name="connsiteY45" fmla="*/ 40892 h 194273"/>
                  <a:gd name="connsiteX46" fmla="*/ 164617 w 229058"/>
                  <a:gd name="connsiteY46" fmla="*/ 15598 h 194273"/>
                  <a:gd name="connsiteX47" fmla="*/ 200320 w 229058"/>
                  <a:gd name="connsiteY47" fmla="*/ 30337 h 194273"/>
                  <a:gd name="connsiteX48" fmla="*/ 213173 w 229058"/>
                  <a:gd name="connsiteY48" fmla="*/ 63999 h 194273"/>
                  <a:gd name="connsiteX49" fmla="*/ 191370 w 229058"/>
                  <a:gd name="connsiteY49" fmla="*/ 110118 h 194273"/>
                  <a:gd name="connsiteX50" fmla="*/ 176994 w 229058"/>
                  <a:gd name="connsiteY50" fmla="*/ 110118 h 194273"/>
                  <a:gd name="connsiteX51" fmla="*/ 162331 w 229058"/>
                  <a:gd name="connsiteY51" fmla="*/ 70560 h 194273"/>
                  <a:gd name="connsiteX52" fmla="*/ 154524 w 229058"/>
                  <a:gd name="connsiteY52" fmla="*/ 65330 h 194273"/>
                  <a:gd name="connsiteX53" fmla="*/ 147098 w 229058"/>
                  <a:gd name="connsiteY53" fmla="*/ 71036 h 194273"/>
                  <a:gd name="connsiteX54" fmla="*/ 129103 w 229058"/>
                  <a:gd name="connsiteY54" fmla="*/ 118581 h 194273"/>
                  <a:gd name="connsiteX55" fmla="*/ 123676 w 229058"/>
                  <a:gd name="connsiteY55" fmla="*/ 131228 h 194273"/>
                  <a:gd name="connsiteX56" fmla="*/ 116155 w 229058"/>
                  <a:gd name="connsiteY56" fmla="*/ 114682 h 194273"/>
                  <a:gd name="connsiteX57" fmla="*/ 108919 w 229058"/>
                  <a:gd name="connsiteY57" fmla="*/ 110023 h 194273"/>
                  <a:gd name="connsiteX58" fmla="*/ 95495 w 229058"/>
                  <a:gd name="connsiteY58" fmla="*/ 110023 h 194273"/>
                  <a:gd name="connsiteX59" fmla="*/ 76453 w 229058"/>
                  <a:gd name="connsiteY59" fmla="*/ 44886 h 194273"/>
                  <a:gd name="connsiteX60" fmla="*/ 66456 w 229058"/>
                  <a:gd name="connsiteY60" fmla="*/ 39598 h 194273"/>
                  <a:gd name="connsiteX61" fmla="*/ 60934 w 229058"/>
                  <a:gd name="connsiteY61" fmla="*/ 45837 h 194273"/>
                  <a:gd name="connsiteX62" fmla="*/ 50080 w 229058"/>
                  <a:gd name="connsiteY62" fmla="*/ 110023 h 194273"/>
                  <a:gd name="connsiteX63" fmla="*/ 7998 w 229058"/>
                  <a:gd name="connsiteY63" fmla="*/ 110023 h 194273"/>
                  <a:gd name="connsiteX64" fmla="*/ 0 w 229058"/>
                  <a:gd name="connsiteY64" fmla="*/ 118011 h 194273"/>
                  <a:gd name="connsiteX65" fmla="*/ 7998 w 229058"/>
                  <a:gd name="connsiteY65" fmla="*/ 125998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29058" h="194273">
                    <a:moveTo>
                      <a:pt x="7998" y="126188"/>
                    </a:moveTo>
                    <a:lnTo>
                      <a:pt x="56935" y="126188"/>
                    </a:lnTo>
                    <a:cubicBezTo>
                      <a:pt x="60820" y="126188"/>
                      <a:pt x="64133" y="123364"/>
                      <a:pt x="64742" y="119532"/>
                    </a:cubicBezTo>
                    <a:lnTo>
                      <a:pt x="70931" y="83207"/>
                    </a:lnTo>
                    <a:lnTo>
                      <a:pt x="81689" y="120483"/>
                    </a:lnTo>
                    <a:cubicBezTo>
                      <a:pt x="82756" y="123849"/>
                      <a:pt x="85869" y="126150"/>
                      <a:pt x="89401" y="126188"/>
                    </a:cubicBezTo>
                    <a:lnTo>
                      <a:pt x="103587" y="126188"/>
                    </a:lnTo>
                    <a:lnTo>
                      <a:pt x="116821" y="154715"/>
                    </a:lnTo>
                    <a:cubicBezTo>
                      <a:pt x="118116" y="157540"/>
                      <a:pt x="120944" y="159365"/>
                      <a:pt x="124057" y="159375"/>
                    </a:cubicBezTo>
                    <a:lnTo>
                      <a:pt x="124057" y="159375"/>
                    </a:lnTo>
                    <a:cubicBezTo>
                      <a:pt x="127294" y="159308"/>
                      <a:pt x="130160" y="157273"/>
                      <a:pt x="131293" y="154240"/>
                    </a:cubicBezTo>
                    <a:cubicBezTo>
                      <a:pt x="135387" y="143305"/>
                      <a:pt x="139481" y="133891"/>
                      <a:pt x="143385" y="124667"/>
                    </a:cubicBezTo>
                    <a:cubicBezTo>
                      <a:pt x="147288" y="115443"/>
                      <a:pt x="151192" y="106790"/>
                      <a:pt x="154810" y="97091"/>
                    </a:cubicBezTo>
                    <a:lnTo>
                      <a:pt x="163569" y="120578"/>
                    </a:lnTo>
                    <a:cubicBezTo>
                      <a:pt x="164731" y="123726"/>
                      <a:pt x="167730" y="125817"/>
                      <a:pt x="171091" y="125808"/>
                    </a:cubicBezTo>
                    <a:lnTo>
                      <a:pt x="177089" y="125808"/>
                    </a:lnTo>
                    <a:cubicBezTo>
                      <a:pt x="159075" y="144408"/>
                      <a:pt x="139272" y="161201"/>
                      <a:pt x="117964" y="175921"/>
                    </a:cubicBezTo>
                    <a:lnTo>
                      <a:pt x="116441" y="177062"/>
                    </a:lnTo>
                    <a:lnTo>
                      <a:pt x="114251" y="175540"/>
                    </a:lnTo>
                    <a:cubicBezTo>
                      <a:pt x="99274" y="165137"/>
                      <a:pt x="84993" y="153765"/>
                      <a:pt x="71502" y="141498"/>
                    </a:cubicBezTo>
                    <a:cubicBezTo>
                      <a:pt x="68589" y="138179"/>
                      <a:pt x="63533" y="137856"/>
                      <a:pt x="60220" y="140756"/>
                    </a:cubicBezTo>
                    <a:cubicBezTo>
                      <a:pt x="56897" y="143666"/>
                      <a:pt x="56564" y="148715"/>
                      <a:pt x="59477" y="152034"/>
                    </a:cubicBezTo>
                    <a:cubicBezTo>
                      <a:pt x="59858" y="152462"/>
                      <a:pt x="60277" y="152852"/>
                      <a:pt x="60743" y="153194"/>
                    </a:cubicBezTo>
                    <a:cubicBezTo>
                      <a:pt x="74748" y="165965"/>
                      <a:pt x="89573" y="177813"/>
                      <a:pt x="105111" y="188663"/>
                    </a:cubicBezTo>
                    <a:lnTo>
                      <a:pt x="108062" y="190755"/>
                    </a:lnTo>
                    <a:cubicBezTo>
                      <a:pt x="110357" y="192809"/>
                      <a:pt x="113270" y="194054"/>
                      <a:pt x="116345" y="194273"/>
                    </a:cubicBezTo>
                    <a:cubicBezTo>
                      <a:pt x="119440" y="194026"/>
                      <a:pt x="122382" y="192790"/>
                      <a:pt x="124724" y="190755"/>
                    </a:cubicBezTo>
                    <a:lnTo>
                      <a:pt x="127009" y="189138"/>
                    </a:lnTo>
                    <a:cubicBezTo>
                      <a:pt x="143099" y="178108"/>
                      <a:pt x="223646" y="120388"/>
                      <a:pt x="228787" y="65521"/>
                    </a:cubicBezTo>
                    <a:cubicBezTo>
                      <a:pt x="230501" y="48145"/>
                      <a:pt x="224027" y="30962"/>
                      <a:pt x="211269" y="19021"/>
                    </a:cubicBezTo>
                    <a:cubicBezTo>
                      <a:pt x="198749" y="6682"/>
                      <a:pt x="181821" y="-162"/>
                      <a:pt x="164236" y="3"/>
                    </a:cubicBezTo>
                    <a:cubicBezTo>
                      <a:pt x="134340" y="3"/>
                      <a:pt x="122058" y="11604"/>
                      <a:pt x="116631" y="23015"/>
                    </a:cubicBezTo>
                    <a:cubicBezTo>
                      <a:pt x="111014" y="11604"/>
                      <a:pt x="98732" y="3"/>
                      <a:pt x="69027" y="3"/>
                    </a:cubicBezTo>
                    <a:cubicBezTo>
                      <a:pt x="51441" y="-173"/>
                      <a:pt x="34504" y="6674"/>
                      <a:pt x="21993" y="19021"/>
                    </a:cubicBezTo>
                    <a:cubicBezTo>
                      <a:pt x="2951" y="38039"/>
                      <a:pt x="-857" y="62763"/>
                      <a:pt x="11330" y="90244"/>
                    </a:cubicBezTo>
                    <a:cubicBezTo>
                      <a:pt x="12986" y="94219"/>
                      <a:pt x="17556" y="96102"/>
                      <a:pt x="21536" y="94447"/>
                    </a:cubicBezTo>
                    <a:cubicBezTo>
                      <a:pt x="21622" y="94409"/>
                      <a:pt x="21717" y="94371"/>
                      <a:pt x="21803" y="94333"/>
                    </a:cubicBezTo>
                    <a:cubicBezTo>
                      <a:pt x="25849" y="92555"/>
                      <a:pt x="27687" y="87848"/>
                      <a:pt x="25906" y="83806"/>
                    </a:cubicBezTo>
                    <a:cubicBezTo>
                      <a:pt x="25906" y="83797"/>
                      <a:pt x="25897" y="83787"/>
                      <a:pt x="25897" y="83778"/>
                    </a:cubicBezTo>
                    <a:cubicBezTo>
                      <a:pt x="16376" y="62288"/>
                      <a:pt x="18756" y="44791"/>
                      <a:pt x="33323" y="30337"/>
                    </a:cubicBezTo>
                    <a:cubicBezTo>
                      <a:pt x="42768" y="20853"/>
                      <a:pt x="55631" y="15544"/>
                      <a:pt x="69027" y="15598"/>
                    </a:cubicBezTo>
                    <a:cubicBezTo>
                      <a:pt x="100445" y="15598"/>
                      <a:pt x="103397" y="29006"/>
                      <a:pt x="105968" y="40892"/>
                    </a:cubicBezTo>
                    <a:cubicBezTo>
                      <a:pt x="106406" y="45492"/>
                      <a:pt x="108195" y="49859"/>
                      <a:pt x="111109" y="53444"/>
                    </a:cubicBezTo>
                    <a:cubicBezTo>
                      <a:pt x="112632" y="54952"/>
                      <a:pt x="114679" y="55806"/>
                      <a:pt x="116821" y="55821"/>
                    </a:cubicBezTo>
                    <a:cubicBezTo>
                      <a:pt x="118935" y="55822"/>
                      <a:pt x="120963" y="54965"/>
                      <a:pt x="122439" y="53444"/>
                    </a:cubicBezTo>
                    <a:cubicBezTo>
                      <a:pt x="125381" y="49868"/>
                      <a:pt x="127209" y="45500"/>
                      <a:pt x="127675" y="40892"/>
                    </a:cubicBezTo>
                    <a:cubicBezTo>
                      <a:pt x="130246" y="29006"/>
                      <a:pt x="133197" y="15598"/>
                      <a:pt x="164617" y="15598"/>
                    </a:cubicBezTo>
                    <a:cubicBezTo>
                      <a:pt x="178012" y="15566"/>
                      <a:pt x="190856" y="20871"/>
                      <a:pt x="200320" y="30337"/>
                    </a:cubicBezTo>
                    <a:cubicBezTo>
                      <a:pt x="209717" y="38881"/>
                      <a:pt x="214487" y="51376"/>
                      <a:pt x="213173" y="63999"/>
                    </a:cubicBezTo>
                    <a:cubicBezTo>
                      <a:pt x="210364" y="81106"/>
                      <a:pt x="202805" y="97081"/>
                      <a:pt x="191370" y="110118"/>
                    </a:cubicBezTo>
                    <a:lnTo>
                      <a:pt x="176994" y="110118"/>
                    </a:lnTo>
                    <a:lnTo>
                      <a:pt x="162331" y="70560"/>
                    </a:lnTo>
                    <a:cubicBezTo>
                      <a:pt x="161160" y="67292"/>
                      <a:pt x="157999" y="65170"/>
                      <a:pt x="154524" y="65330"/>
                    </a:cubicBezTo>
                    <a:cubicBezTo>
                      <a:pt x="151106" y="65517"/>
                      <a:pt x="148155" y="67784"/>
                      <a:pt x="147098" y="71036"/>
                    </a:cubicBezTo>
                    <a:cubicBezTo>
                      <a:pt x="142166" y="87268"/>
                      <a:pt x="136158" y="103148"/>
                      <a:pt x="129103" y="118581"/>
                    </a:cubicBezTo>
                    <a:cubicBezTo>
                      <a:pt x="127294" y="122670"/>
                      <a:pt x="125485" y="126854"/>
                      <a:pt x="123676" y="131228"/>
                    </a:cubicBezTo>
                    <a:lnTo>
                      <a:pt x="116155" y="114682"/>
                    </a:lnTo>
                    <a:cubicBezTo>
                      <a:pt x="114860" y="111858"/>
                      <a:pt x="112032" y="110032"/>
                      <a:pt x="108919" y="110023"/>
                    </a:cubicBezTo>
                    <a:lnTo>
                      <a:pt x="95495" y="110023"/>
                    </a:lnTo>
                    <a:lnTo>
                      <a:pt x="76453" y="44886"/>
                    </a:lnTo>
                    <a:cubicBezTo>
                      <a:pt x="75158" y="40670"/>
                      <a:pt x="70683" y="38302"/>
                      <a:pt x="66456" y="39598"/>
                    </a:cubicBezTo>
                    <a:cubicBezTo>
                      <a:pt x="63590" y="40478"/>
                      <a:pt x="61457" y="42887"/>
                      <a:pt x="60934" y="45837"/>
                    </a:cubicBezTo>
                    <a:lnTo>
                      <a:pt x="50080" y="110023"/>
                    </a:lnTo>
                    <a:lnTo>
                      <a:pt x="7998" y="110023"/>
                    </a:lnTo>
                    <a:cubicBezTo>
                      <a:pt x="3580" y="110023"/>
                      <a:pt x="0" y="113598"/>
                      <a:pt x="0" y="118011"/>
                    </a:cubicBezTo>
                    <a:cubicBezTo>
                      <a:pt x="0" y="122423"/>
                      <a:pt x="3580" y="125998"/>
                      <a:pt x="7998" y="125998"/>
                    </a:cubicBez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27" name="Freeform 174">
                <a:extLst>
                  <a:ext uri="{FF2B5EF4-FFF2-40B4-BE49-F238E27FC236}">
                    <a16:creationId xmlns:a16="http://schemas.microsoft.com/office/drawing/2014/main" id="{A3A64E6E-0537-0615-0256-7FE71B3BD8EA}"/>
                  </a:ext>
                </a:extLst>
              </p:cNvPr>
              <p:cNvSpPr/>
              <p:nvPr/>
            </p:nvSpPr>
            <p:spPr>
              <a:xfrm>
                <a:off x="3378649" y="1347279"/>
                <a:ext cx="390547" cy="413928"/>
              </a:xfrm>
              <a:custGeom>
                <a:avLst/>
                <a:gdLst>
                  <a:gd name="connsiteX0" fmla="*/ 14853 w 390547"/>
                  <a:gd name="connsiteY0" fmla="*/ 313418 h 413928"/>
                  <a:gd name="connsiteX1" fmla="*/ 36846 w 390547"/>
                  <a:gd name="connsiteY1" fmla="*/ 313418 h 413928"/>
                  <a:gd name="connsiteX2" fmla="*/ 36846 w 390547"/>
                  <a:gd name="connsiteY2" fmla="*/ 328062 h 413928"/>
                  <a:gd name="connsiteX3" fmla="*/ 73978 w 390547"/>
                  <a:gd name="connsiteY3" fmla="*/ 365052 h 413928"/>
                  <a:gd name="connsiteX4" fmla="*/ 82641 w 390547"/>
                  <a:gd name="connsiteY4" fmla="*/ 365052 h 413928"/>
                  <a:gd name="connsiteX5" fmla="*/ 87783 w 390547"/>
                  <a:gd name="connsiteY5" fmla="*/ 393579 h 413928"/>
                  <a:gd name="connsiteX6" fmla="*/ 109300 w 390547"/>
                  <a:gd name="connsiteY6" fmla="*/ 413929 h 413928"/>
                  <a:gd name="connsiteX7" fmla="*/ 281152 w 390547"/>
                  <a:gd name="connsiteY7" fmla="*/ 413929 h 413928"/>
                  <a:gd name="connsiteX8" fmla="*/ 302765 w 390547"/>
                  <a:gd name="connsiteY8" fmla="*/ 393674 h 413928"/>
                  <a:gd name="connsiteX9" fmla="*/ 308001 w 390547"/>
                  <a:gd name="connsiteY9" fmla="*/ 365147 h 413928"/>
                  <a:gd name="connsiteX10" fmla="*/ 316570 w 390547"/>
                  <a:gd name="connsiteY10" fmla="*/ 365147 h 413928"/>
                  <a:gd name="connsiteX11" fmla="*/ 353607 w 390547"/>
                  <a:gd name="connsiteY11" fmla="*/ 328157 h 413928"/>
                  <a:gd name="connsiteX12" fmla="*/ 353607 w 390547"/>
                  <a:gd name="connsiteY12" fmla="*/ 313513 h 413928"/>
                  <a:gd name="connsiteX13" fmla="*/ 375695 w 390547"/>
                  <a:gd name="connsiteY13" fmla="*/ 313513 h 413928"/>
                  <a:gd name="connsiteX14" fmla="*/ 390548 w 390547"/>
                  <a:gd name="connsiteY14" fmla="*/ 298679 h 413928"/>
                  <a:gd name="connsiteX15" fmla="*/ 390548 w 390547"/>
                  <a:gd name="connsiteY15" fmla="*/ 242766 h 413928"/>
                  <a:gd name="connsiteX16" fmla="*/ 375695 w 390547"/>
                  <a:gd name="connsiteY16" fmla="*/ 227932 h 413928"/>
                  <a:gd name="connsiteX17" fmla="*/ 353226 w 390547"/>
                  <a:gd name="connsiteY17" fmla="*/ 227932 h 413928"/>
                  <a:gd name="connsiteX18" fmla="*/ 353226 w 390547"/>
                  <a:gd name="connsiteY18" fmla="*/ 186092 h 413928"/>
                  <a:gd name="connsiteX19" fmla="*/ 375314 w 390547"/>
                  <a:gd name="connsiteY19" fmla="*/ 186092 h 413928"/>
                  <a:gd name="connsiteX20" fmla="*/ 390167 w 390547"/>
                  <a:gd name="connsiteY20" fmla="*/ 171258 h 413928"/>
                  <a:gd name="connsiteX21" fmla="*/ 390167 w 390547"/>
                  <a:gd name="connsiteY21" fmla="*/ 115155 h 413928"/>
                  <a:gd name="connsiteX22" fmla="*/ 375314 w 390547"/>
                  <a:gd name="connsiteY22" fmla="*/ 100320 h 413928"/>
                  <a:gd name="connsiteX23" fmla="*/ 353226 w 390547"/>
                  <a:gd name="connsiteY23" fmla="*/ 100320 h 413928"/>
                  <a:gd name="connsiteX24" fmla="*/ 353226 w 390547"/>
                  <a:gd name="connsiteY24" fmla="*/ 85772 h 413928"/>
                  <a:gd name="connsiteX25" fmla="*/ 316189 w 390547"/>
                  <a:gd name="connsiteY25" fmla="*/ 48781 h 413928"/>
                  <a:gd name="connsiteX26" fmla="*/ 307620 w 390547"/>
                  <a:gd name="connsiteY26" fmla="*/ 48781 h 413928"/>
                  <a:gd name="connsiteX27" fmla="*/ 302384 w 390547"/>
                  <a:gd name="connsiteY27" fmla="*/ 20254 h 413928"/>
                  <a:gd name="connsiteX28" fmla="*/ 280772 w 390547"/>
                  <a:gd name="connsiteY28" fmla="*/ 0 h 413928"/>
                  <a:gd name="connsiteX29" fmla="*/ 109300 w 390547"/>
                  <a:gd name="connsiteY29" fmla="*/ 0 h 413928"/>
                  <a:gd name="connsiteX30" fmla="*/ 87783 w 390547"/>
                  <a:gd name="connsiteY30" fmla="*/ 20254 h 413928"/>
                  <a:gd name="connsiteX31" fmla="*/ 82451 w 390547"/>
                  <a:gd name="connsiteY31" fmla="*/ 48781 h 413928"/>
                  <a:gd name="connsiteX32" fmla="*/ 73978 w 390547"/>
                  <a:gd name="connsiteY32" fmla="*/ 48781 h 413928"/>
                  <a:gd name="connsiteX33" fmla="*/ 36846 w 390547"/>
                  <a:gd name="connsiteY33" fmla="*/ 85772 h 413928"/>
                  <a:gd name="connsiteX34" fmla="*/ 36846 w 390547"/>
                  <a:gd name="connsiteY34" fmla="*/ 100320 h 413928"/>
                  <a:gd name="connsiteX35" fmla="*/ 14853 w 390547"/>
                  <a:gd name="connsiteY35" fmla="*/ 100320 h 413928"/>
                  <a:gd name="connsiteX36" fmla="*/ 0 w 390547"/>
                  <a:gd name="connsiteY36" fmla="*/ 115155 h 413928"/>
                  <a:gd name="connsiteX37" fmla="*/ 0 w 390547"/>
                  <a:gd name="connsiteY37" fmla="*/ 171163 h 413928"/>
                  <a:gd name="connsiteX38" fmla="*/ 14853 w 390547"/>
                  <a:gd name="connsiteY38" fmla="*/ 185997 h 413928"/>
                  <a:gd name="connsiteX39" fmla="*/ 36846 w 390547"/>
                  <a:gd name="connsiteY39" fmla="*/ 185997 h 413928"/>
                  <a:gd name="connsiteX40" fmla="*/ 36846 w 390547"/>
                  <a:gd name="connsiteY40" fmla="*/ 227837 h 413928"/>
                  <a:gd name="connsiteX41" fmla="*/ 14853 w 390547"/>
                  <a:gd name="connsiteY41" fmla="*/ 227837 h 413928"/>
                  <a:gd name="connsiteX42" fmla="*/ 0 w 390547"/>
                  <a:gd name="connsiteY42" fmla="*/ 242671 h 413928"/>
                  <a:gd name="connsiteX43" fmla="*/ 0 w 390547"/>
                  <a:gd name="connsiteY43" fmla="*/ 298584 h 413928"/>
                  <a:gd name="connsiteX44" fmla="*/ 14853 w 390547"/>
                  <a:gd name="connsiteY44" fmla="*/ 313418 h 413928"/>
                  <a:gd name="connsiteX45" fmla="*/ 353226 w 390547"/>
                  <a:gd name="connsiteY45" fmla="*/ 116296 h 413928"/>
                  <a:gd name="connsiteX46" fmla="*/ 374172 w 390547"/>
                  <a:gd name="connsiteY46" fmla="*/ 116296 h 413928"/>
                  <a:gd name="connsiteX47" fmla="*/ 374172 w 390547"/>
                  <a:gd name="connsiteY47" fmla="*/ 170022 h 413928"/>
                  <a:gd name="connsiteX48" fmla="*/ 353226 w 390547"/>
                  <a:gd name="connsiteY48" fmla="*/ 170022 h 413928"/>
                  <a:gd name="connsiteX49" fmla="*/ 353226 w 390547"/>
                  <a:gd name="connsiteY49" fmla="*/ 243812 h 413928"/>
                  <a:gd name="connsiteX50" fmla="*/ 374172 w 390547"/>
                  <a:gd name="connsiteY50" fmla="*/ 243812 h 413928"/>
                  <a:gd name="connsiteX51" fmla="*/ 374172 w 390547"/>
                  <a:gd name="connsiteY51" fmla="*/ 297728 h 413928"/>
                  <a:gd name="connsiteX52" fmla="*/ 353226 w 390547"/>
                  <a:gd name="connsiteY52" fmla="*/ 297728 h 413928"/>
                  <a:gd name="connsiteX53" fmla="*/ 286579 w 390547"/>
                  <a:gd name="connsiteY53" fmla="*/ 390441 h 413928"/>
                  <a:gd name="connsiteX54" fmla="*/ 280676 w 390547"/>
                  <a:gd name="connsiteY54" fmla="*/ 397668 h 413928"/>
                  <a:gd name="connsiteX55" fmla="*/ 109300 w 390547"/>
                  <a:gd name="connsiteY55" fmla="*/ 397668 h 413928"/>
                  <a:gd name="connsiteX56" fmla="*/ 103492 w 390547"/>
                  <a:gd name="connsiteY56" fmla="*/ 390537 h 413928"/>
                  <a:gd name="connsiteX57" fmla="*/ 98922 w 390547"/>
                  <a:gd name="connsiteY57" fmla="*/ 365052 h 413928"/>
                  <a:gd name="connsiteX58" fmla="*/ 291721 w 390547"/>
                  <a:gd name="connsiteY58" fmla="*/ 365052 h 413928"/>
                  <a:gd name="connsiteX59" fmla="*/ 103016 w 390547"/>
                  <a:gd name="connsiteY59" fmla="*/ 23392 h 413928"/>
                  <a:gd name="connsiteX60" fmla="*/ 108824 w 390547"/>
                  <a:gd name="connsiteY60" fmla="*/ 16165 h 413928"/>
                  <a:gd name="connsiteX61" fmla="*/ 280676 w 390547"/>
                  <a:gd name="connsiteY61" fmla="*/ 16165 h 413928"/>
                  <a:gd name="connsiteX62" fmla="*/ 286579 w 390547"/>
                  <a:gd name="connsiteY62" fmla="*/ 23392 h 413928"/>
                  <a:gd name="connsiteX63" fmla="*/ 291340 w 390547"/>
                  <a:gd name="connsiteY63" fmla="*/ 48781 h 413928"/>
                  <a:gd name="connsiteX64" fmla="*/ 98732 w 390547"/>
                  <a:gd name="connsiteY64" fmla="*/ 48781 h 413928"/>
                  <a:gd name="connsiteX65" fmla="*/ 52365 w 390547"/>
                  <a:gd name="connsiteY65" fmla="*/ 85772 h 413928"/>
                  <a:gd name="connsiteX66" fmla="*/ 73501 w 390547"/>
                  <a:gd name="connsiteY66" fmla="*/ 64757 h 413928"/>
                  <a:gd name="connsiteX67" fmla="*/ 316094 w 390547"/>
                  <a:gd name="connsiteY67" fmla="*/ 64757 h 413928"/>
                  <a:gd name="connsiteX68" fmla="*/ 337135 w 390547"/>
                  <a:gd name="connsiteY68" fmla="*/ 85772 h 413928"/>
                  <a:gd name="connsiteX69" fmla="*/ 337135 w 390547"/>
                  <a:gd name="connsiteY69" fmla="*/ 328062 h 413928"/>
                  <a:gd name="connsiteX70" fmla="*/ 316094 w 390547"/>
                  <a:gd name="connsiteY70" fmla="*/ 349077 h 413928"/>
                  <a:gd name="connsiteX71" fmla="*/ 91782 w 390547"/>
                  <a:gd name="connsiteY71" fmla="*/ 349077 h 413928"/>
                  <a:gd name="connsiteX72" fmla="*/ 87878 w 390547"/>
                  <a:gd name="connsiteY72" fmla="*/ 349077 h 413928"/>
                  <a:gd name="connsiteX73" fmla="*/ 86831 w 390547"/>
                  <a:gd name="connsiteY73" fmla="*/ 349077 h 413928"/>
                  <a:gd name="connsiteX74" fmla="*/ 73978 w 390547"/>
                  <a:gd name="connsiteY74" fmla="*/ 349077 h 413928"/>
                  <a:gd name="connsiteX75" fmla="*/ 52841 w 390547"/>
                  <a:gd name="connsiteY75" fmla="*/ 328062 h 413928"/>
                  <a:gd name="connsiteX76" fmla="*/ 15519 w 390547"/>
                  <a:gd name="connsiteY76" fmla="*/ 170022 h 413928"/>
                  <a:gd name="connsiteX77" fmla="*/ 15519 w 390547"/>
                  <a:gd name="connsiteY77" fmla="*/ 116296 h 413928"/>
                  <a:gd name="connsiteX78" fmla="*/ 36370 w 390547"/>
                  <a:gd name="connsiteY78" fmla="*/ 116296 h 413928"/>
                  <a:gd name="connsiteX79" fmla="*/ 36370 w 390547"/>
                  <a:gd name="connsiteY79" fmla="*/ 170022 h 413928"/>
                  <a:gd name="connsiteX80" fmla="*/ 15519 w 390547"/>
                  <a:gd name="connsiteY80" fmla="*/ 243812 h 413928"/>
                  <a:gd name="connsiteX81" fmla="*/ 36370 w 390547"/>
                  <a:gd name="connsiteY81" fmla="*/ 243812 h 413928"/>
                  <a:gd name="connsiteX82" fmla="*/ 36370 w 390547"/>
                  <a:gd name="connsiteY82" fmla="*/ 297728 h 413928"/>
                  <a:gd name="connsiteX83" fmla="*/ 15519 w 390547"/>
                  <a:gd name="connsiteY83" fmla="*/ 297728 h 41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90547" h="413928">
                    <a:moveTo>
                      <a:pt x="14853" y="313418"/>
                    </a:moveTo>
                    <a:lnTo>
                      <a:pt x="36846" y="313418"/>
                    </a:lnTo>
                    <a:lnTo>
                      <a:pt x="36846" y="328062"/>
                    </a:lnTo>
                    <a:cubicBezTo>
                      <a:pt x="36903" y="348506"/>
                      <a:pt x="53507" y="365052"/>
                      <a:pt x="73978" y="365052"/>
                    </a:cubicBezTo>
                    <a:lnTo>
                      <a:pt x="82641" y="365052"/>
                    </a:lnTo>
                    <a:lnTo>
                      <a:pt x="87783" y="393579"/>
                    </a:lnTo>
                    <a:cubicBezTo>
                      <a:pt x="88906" y="404752"/>
                      <a:pt x="98065" y="413415"/>
                      <a:pt x="109300" y="413929"/>
                    </a:cubicBezTo>
                    <a:lnTo>
                      <a:pt x="281152" y="413929"/>
                    </a:lnTo>
                    <a:cubicBezTo>
                      <a:pt x="292378" y="413434"/>
                      <a:pt x="301556" y="404829"/>
                      <a:pt x="302765" y="393674"/>
                    </a:cubicBezTo>
                    <a:lnTo>
                      <a:pt x="308001" y="365147"/>
                    </a:lnTo>
                    <a:lnTo>
                      <a:pt x="316570" y="365147"/>
                    </a:lnTo>
                    <a:cubicBezTo>
                      <a:pt x="337021" y="365147"/>
                      <a:pt x="353607" y="348583"/>
                      <a:pt x="353607" y="328157"/>
                    </a:cubicBezTo>
                    <a:lnTo>
                      <a:pt x="353607" y="313513"/>
                    </a:lnTo>
                    <a:lnTo>
                      <a:pt x="375695" y="313513"/>
                    </a:lnTo>
                    <a:cubicBezTo>
                      <a:pt x="383902" y="313513"/>
                      <a:pt x="390548" y="306876"/>
                      <a:pt x="390548" y="298679"/>
                    </a:cubicBezTo>
                    <a:lnTo>
                      <a:pt x="390548" y="242766"/>
                    </a:lnTo>
                    <a:cubicBezTo>
                      <a:pt x="390548" y="234569"/>
                      <a:pt x="383902" y="227932"/>
                      <a:pt x="375695" y="227932"/>
                    </a:cubicBezTo>
                    <a:lnTo>
                      <a:pt x="353226" y="227932"/>
                    </a:lnTo>
                    <a:lnTo>
                      <a:pt x="353226" y="186092"/>
                    </a:lnTo>
                    <a:lnTo>
                      <a:pt x="375314" y="186092"/>
                    </a:lnTo>
                    <a:cubicBezTo>
                      <a:pt x="383521" y="186092"/>
                      <a:pt x="390167" y="179451"/>
                      <a:pt x="390167" y="171258"/>
                    </a:cubicBezTo>
                    <a:lnTo>
                      <a:pt x="390167" y="115155"/>
                    </a:lnTo>
                    <a:cubicBezTo>
                      <a:pt x="390167" y="106962"/>
                      <a:pt x="383521" y="100320"/>
                      <a:pt x="375314" y="100320"/>
                    </a:cubicBezTo>
                    <a:lnTo>
                      <a:pt x="353226" y="100320"/>
                    </a:lnTo>
                    <a:lnTo>
                      <a:pt x="353226" y="85772"/>
                    </a:lnTo>
                    <a:cubicBezTo>
                      <a:pt x="353226" y="65342"/>
                      <a:pt x="336640" y="48781"/>
                      <a:pt x="316189" y="48781"/>
                    </a:cubicBezTo>
                    <a:lnTo>
                      <a:pt x="307620" y="48781"/>
                    </a:lnTo>
                    <a:lnTo>
                      <a:pt x="302384" y="20254"/>
                    </a:lnTo>
                    <a:cubicBezTo>
                      <a:pt x="301137" y="9119"/>
                      <a:pt x="291977" y="537"/>
                      <a:pt x="280772" y="0"/>
                    </a:cubicBezTo>
                    <a:lnTo>
                      <a:pt x="109300" y="0"/>
                    </a:lnTo>
                    <a:cubicBezTo>
                      <a:pt x="98113" y="544"/>
                      <a:pt x="88992" y="9134"/>
                      <a:pt x="87783" y="20254"/>
                    </a:cubicBezTo>
                    <a:lnTo>
                      <a:pt x="82451" y="48781"/>
                    </a:lnTo>
                    <a:lnTo>
                      <a:pt x="73978" y="48781"/>
                    </a:lnTo>
                    <a:cubicBezTo>
                      <a:pt x="53507" y="48781"/>
                      <a:pt x="36903" y="65327"/>
                      <a:pt x="36846" y="85772"/>
                    </a:cubicBezTo>
                    <a:lnTo>
                      <a:pt x="36846" y="100320"/>
                    </a:lnTo>
                    <a:lnTo>
                      <a:pt x="14853" y="100320"/>
                    </a:lnTo>
                    <a:cubicBezTo>
                      <a:pt x="6646" y="100320"/>
                      <a:pt x="0" y="106962"/>
                      <a:pt x="0" y="115155"/>
                    </a:cubicBezTo>
                    <a:lnTo>
                      <a:pt x="0" y="171163"/>
                    </a:lnTo>
                    <a:cubicBezTo>
                      <a:pt x="0" y="179356"/>
                      <a:pt x="6646" y="185997"/>
                      <a:pt x="14853" y="185997"/>
                    </a:cubicBezTo>
                    <a:lnTo>
                      <a:pt x="36846" y="185997"/>
                    </a:lnTo>
                    <a:lnTo>
                      <a:pt x="36846" y="227837"/>
                    </a:lnTo>
                    <a:lnTo>
                      <a:pt x="14853" y="227837"/>
                    </a:lnTo>
                    <a:cubicBezTo>
                      <a:pt x="6646" y="227837"/>
                      <a:pt x="0" y="234474"/>
                      <a:pt x="0" y="242671"/>
                    </a:cubicBezTo>
                    <a:lnTo>
                      <a:pt x="0" y="298584"/>
                    </a:lnTo>
                    <a:cubicBezTo>
                      <a:pt x="0" y="306781"/>
                      <a:pt x="6646" y="313418"/>
                      <a:pt x="14853" y="313418"/>
                    </a:cubicBezTo>
                    <a:close/>
                    <a:moveTo>
                      <a:pt x="353226" y="116296"/>
                    </a:moveTo>
                    <a:lnTo>
                      <a:pt x="374172" y="116296"/>
                    </a:lnTo>
                    <a:lnTo>
                      <a:pt x="374172" y="170022"/>
                    </a:lnTo>
                    <a:lnTo>
                      <a:pt x="353226" y="170022"/>
                    </a:lnTo>
                    <a:close/>
                    <a:moveTo>
                      <a:pt x="353226" y="243812"/>
                    </a:moveTo>
                    <a:lnTo>
                      <a:pt x="374172" y="243812"/>
                    </a:lnTo>
                    <a:lnTo>
                      <a:pt x="374172" y="297728"/>
                    </a:lnTo>
                    <a:lnTo>
                      <a:pt x="353226" y="297728"/>
                    </a:lnTo>
                    <a:close/>
                    <a:moveTo>
                      <a:pt x="286579" y="390441"/>
                    </a:moveTo>
                    <a:cubicBezTo>
                      <a:pt x="286579" y="391202"/>
                      <a:pt x="285151" y="397668"/>
                      <a:pt x="280676" y="397668"/>
                    </a:cubicBezTo>
                    <a:lnTo>
                      <a:pt x="109300" y="397668"/>
                    </a:lnTo>
                    <a:cubicBezTo>
                      <a:pt x="104921" y="397668"/>
                      <a:pt x="103587" y="391202"/>
                      <a:pt x="103492" y="390537"/>
                    </a:cubicBezTo>
                    <a:lnTo>
                      <a:pt x="98922" y="365052"/>
                    </a:lnTo>
                    <a:lnTo>
                      <a:pt x="291721" y="365052"/>
                    </a:lnTo>
                    <a:close/>
                    <a:moveTo>
                      <a:pt x="103016" y="23392"/>
                    </a:moveTo>
                    <a:cubicBezTo>
                      <a:pt x="103016" y="22156"/>
                      <a:pt x="104540" y="16165"/>
                      <a:pt x="108824" y="16165"/>
                    </a:cubicBezTo>
                    <a:lnTo>
                      <a:pt x="280676" y="16165"/>
                    </a:lnTo>
                    <a:cubicBezTo>
                      <a:pt x="285056" y="16165"/>
                      <a:pt x="286389" y="22632"/>
                      <a:pt x="286579" y="23392"/>
                    </a:cubicBezTo>
                    <a:lnTo>
                      <a:pt x="291340" y="48781"/>
                    </a:lnTo>
                    <a:lnTo>
                      <a:pt x="98732" y="48781"/>
                    </a:lnTo>
                    <a:close/>
                    <a:moveTo>
                      <a:pt x="52365" y="85772"/>
                    </a:moveTo>
                    <a:cubicBezTo>
                      <a:pt x="52413" y="74150"/>
                      <a:pt x="61867" y="64757"/>
                      <a:pt x="73501" y="64757"/>
                    </a:cubicBezTo>
                    <a:lnTo>
                      <a:pt x="316094" y="64757"/>
                    </a:lnTo>
                    <a:cubicBezTo>
                      <a:pt x="327719" y="64757"/>
                      <a:pt x="337135" y="74165"/>
                      <a:pt x="337135" y="85772"/>
                    </a:cubicBezTo>
                    <a:lnTo>
                      <a:pt x="337135" y="328062"/>
                    </a:lnTo>
                    <a:cubicBezTo>
                      <a:pt x="337135" y="339673"/>
                      <a:pt x="327719" y="349077"/>
                      <a:pt x="316094" y="349077"/>
                    </a:cubicBezTo>
                    <a:lnTo>
                      <a:pt x="91782" y="349077"/>
                    </a:lnTo>
                    <a:cubicBezTo>
                      <a:pt x="90496" y="348792"/>
                      <a:pt x="89163" y="348792"/>
                      <a:pt x="87878" y="349077"/>
                    </a:cubicBezTo>
                    <a:lnTo>
                      <a:pt x="86831" y="349077"/>
                    </a:lnTo>
                    <a:lnTo>
                      <a:pt x="73978" y="349077"/>
                    </a:lnTo>
                    <a:cubicBezTo>
                      <a:pt x="62343" y="349077"/>
                      <a:pt x="52898" y="339682"/>
                      <a:pt x="52841" y="328062"/>
                    </a:cubicBezTo>
                    <a:close/>
                    <a:moveTo>
                      <a:pt x="15519" y="170022"/>
                    </a:moveTo>
                    <a:lnTo>
                      <a:pt x="15519" y="116296"/>
                    </a:lnTo>
                    <a:lnTo>
                      <a:pt x="36370" y="116296"/>
                    </a:lnTo>
                    <a:lnTo>
                      <a:pt x="36370" y="170022"/>
                    </a:lnTo>
                    <a:close/>
                    <a:moveTo>
                      <a:pt x="15519" y="243812"/>
                    </a:moveTo>
                    <a:lnTo>
                      <a:pt x="36370" y="243812"/>
                    </a:lnTo>
                    <a:lnTo>
                      <a:pt x="36370" y="297728"/>
                    </a:lnTo>
                    <a:lnTo>
                      <a:pt x="15519" y="29772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grpSp>
      </p:grpSp>
      <p:sp>
        <p:nvSpPr>
          <p:cNvPr id="41" name="TextBox 40">
            <a:extLst>
              <a:ext uri="{FF2B5EF4-FFF2-40B4-BE49-F238E27FC236}">
                <a16:creationId xmlns:a16="http://schemas.microsoft.com/office/drawing/2014/main" id="{3E628C4A-49DD-34FA-1FF5-8E1F89DD3DF4}"/>
              </a:ext>
            </a:extLst>
          </p:cNvPr>
          <p:cNvSpPr txBox="1"/>
          <p:nvPr/>
        </p:nvSpPr>
        <p:spPr>
          <a:xfrm>
            <a:off x="9009069" y="5888367"/>
            <a:ext cx="264186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283446"/>
                </a:solidFill>
                <a:effectLst/>
                <a:uLnTx/>
                <a:uFillTx/>
                <a:latin typeface="Franklin Gothic Book" panose="020B0503020102020204"/>
                <a:ea typeface="+mn-ea"/>
                <a:cs typeface="+mn-cs"/>
                <a:hlinkClick r:id="" action="ppaction://noaction"/>
              </a:rPr>
              <a:t>See Appendix for Summary of AI Strategy</a:t>
            </a:r>
            <a:endParaRPr kumimoji="0" lang="en-US" sz="1100" b="0" i="1"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770633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DE4E9456-5EE5-3AE7-F51D-4961E2BF22DD}"/>
              </a:ext>
            </a:extLst>
          </p:cNvPr>
          <p:cNvSpPr>
            <a:spLocks noGrp="1"/>
          </p:cNvSpPr>
          <p:nvPr>
            <p:ph type="title"/>
          </p:nvPr>
        </p:nvSpPr>
        <p:spPr/>
        <p:txBody>
          <a:bodyPr>
            <a:normAutofit/>
          </a:bodyPr>
          <a:lstStyle/>
          <a:p>
            <a:r>
              <a:rPr lang="en-US"/>
              <a:t>Innovation Lanes of Effort: Digital Health</a:t>
            </a:r>
          </a:p>
        </p:txBody>
      </p:sp>
      <p:sp>
        <p:nvSpPr>
          <p:cNvPr id="4" name="Slide Number Placeholder 3">
            <a:extLst>
              <a:ext uri="{FF2B5EF4-FFF2-40B4-BE49-F238E27FC236}">
                <a16:creationId xmlns:a16="http://schemas.microsoft.com/office/drawing/2014/main" id="{A4FFDBDA-75CA-8CB8-EB90-95D0F7A5935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C6C1D-B94A-4A9A-BD8D-A546578E37EF}" type="slidenum">
              <a:rPr kumimoji="0" lang="en-US" sz="1600" b="0" i="0" u="none" strike="noStrike" kern="1200" cap="none" spc="0" normalizeH="0" baseline="0" noProof="0" smtClean="0">
                <a:ln>
                  <a:noFill/>
                </a:ln>
                <a:solidFill>
                  <a:srgbClr val="283446">
                    <a:tint val="75000"/>
                  </a:srgb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a:ln>
                <a:noFill/>
              </a:ln>
              <a:solidFill>
                <a:srgbClr val="283446">
                  <a:tint val="75000"/>
                </a:srgbClr>
              </a:solidFill>
              <a:effectLst/>
              <a:uLnTx/>
              <a:uFillTx/>
              <a:latin typeface="Franklin Gothic Book" panose="020B0503020102020204"/>
              <a:ea typeface="+mn-ea"/>
              <a:cs typeface="+mn-cs"/>
            </a:endParaRPr>
          </a:p>
        </p:txBody>
      </p:sp>
      <p:sp>
        <p:nvSpPr>
          <p:cNvPr id="11" name="TextBox 10">
            <a:extLst>
              <a:ext uri="{FF2B5EF4-FFF2-40B4-BE49-F238E27FC236}">
                <a16:creationId xmlns:a16="http://schemas.microsoft.com/office/drawing/2014/main" id="{0E65D3F9-9F97-F804-E4A3-FF78F1DCE7B7}"/>
              </a:ext>
            </a:extLst>
          </p:cNvPr>
          <p:cNvSpPr txBox="1"/>
          <p:nvPr/>
        </p:nvSpPr>
        <p:spPr>
          <a:xfrm>
            <a:off x="609601" y="1349012"/>
            <a:ext cx="10984250" cy="73866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rPr>
              <a:t>Digital Health solutions empower providers, patients, and populations to engage with healthcare outside of traditional facility-based or analog methods. These solutions range from telemedicine, to wearables, mobile health, and other health IT applications or devices. These solutions most commonly advance healthcare outcomes through their application in Digital Access, Digital Medicine, or Digital Therapeutics.</a:t>
            </a:r>
          </a:p>
        </p:txBody>
      </p:sp>
      <p:grpSp>
        <p:nvGrpSpPr>
          <p:cNvPr id="8" name="Group 7">
            <a:extLst>
              <a:ext uri="{FF2B5EF4-FFF2-40B4-BE49-F238E27FC236}">
                <a16:creationId xmlns:a16="http://schemas.microsoft.com/office/drawing/2014/main" id="{04B8FED7-7369-4340-BD18-DEB041FC92AB}"/>
              </a:ext>
            </a:extLst>
          </p:cNvPr>
          <p:cNvGrpSpPr/>
          <p:nvPr/>
        </p:nvGrpSpPr>
        <p:grpSpPr>
          <a:xfrm>
            <a:off x="5235164" y="2816620"/>
            <a:ext cx="2090503" cy="2585323"/>
            <a:chOff x="5135982" y="2933296"/>
            <a:chExt cx="2503593" cy="2585323"/>
          </a:xfrm>
        </p:grpSpPr>
        <p:sp>
          <p:nvSpPr>
            <p:cNvPr id="15" name="TextBox 14">
              <a:extLst>
                <a:ext uri="{FF2B5EF4-FFF2-40B4-BE49-F238E27FC236}">
                  <a16:creationId xmlns:a16="http://schemas.microsoft.com/office/drawing/2014/main" id="{A832841B-3852-5247-2795-22156D8E446A}"/>
                </a:ext>
              </a:extLst>
            </p:cNvPr>
            <p:cNvSpPr txBox="1"/>
            <p:nvPr/>
          </p:nvSpPr>
          <p:spPr>
            <a:xfrm>
              <a:off x="5139085" y="2933296"/>
              <a:ext cx="2491519" cy="258532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p:txBody>
        </p:sp>
        <p:sp>
          <p:nvSpPr>
            <p:cNvPr id="19" name="TextBox 18">
              <a:extLst>
                <a:ext uri="{FF2B5EF4-FFF2-40B4-BE49-F238E27FC236}">
                  <a16:creationId xmlns:a16="http://schemas.microsoft.com/office/drawing/2014/main" id="{0647D00B-38BA-D10E-F6BF-7F9FB3643160}"/>
                </a:ext>
              </a:extLst>
            </p:cNvPr>
            <p:cNvSpPr txBox="1"/>
            <p:nvPr/>
          </p:nvSpPr>
          <p:spPr>
            <a:xfrm>
              <a:off x="5139086" y="2944182"/>
              <a:ext cx="209005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83446">
                      <a:lumMod val="60000"/>
                      <a:lumOff val="40000"/>
                    </a:srgbClr>
                  </a:solidFill>
                  <a:effectLst/>
                  <a:uLnTx/>
                  <a:uFillTx/>
                  <a:latin typeface="Franklin Gothic Book" panose="020B0503020102020204"/>
                  <a:ea typeface="+mn-ea"/>
                  <a:cs typeface="+mn-cs"/>
                </a:rPr>
                <a:t>Digital Access</a:t>
              </a:r>
            </a:p>
          </p:txBody>
        </p:sp>
        <p:sp>
          <p:nvSpPr>
            <p:cNvPr id="21" name="TextBox 20">
              <a:extLst>
                <a:ext uri="{FF2B5EF4-FFF2-40B4-BE49-F238E27FC236}">
                  <a16:creationId xmlns:a16="http://schemas.microsoft.com/office/drawing/2014/main" id="{B54D83A4-576D-5782-80AE-BFF91EB9A889}"/>
                </a:ext>
              </a:extLst>
            </p:cNvPr>
            <p:cNvSpPr txBox="1"/>
            <p:nvPr/>
          </p:nvSpPr>
          <p:spPr>
            <a:xfrm>
              <a:off x="5148056" y="3218984"/>
              <a:ext cx="24915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 Aims to extend relationships to where people live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 Enable more efficient care delivery processes</a:t>
              </a:r>
            </a:p>
          </p:txBody>
        </p:sp>
        <p:sp>
          <p:nvSpPr>
            <p:cNvPr id="25" name="TextBox 24">
              <a:extLst>
                <a:ext uri="{FF2B5EF4-FFF2-40B4-BE49-F238E27FC236}">
                  <a16:creationId xmlns:a16="http://schemas.microsoft.com/office/drawing/2014/main" id="{268727A1-AA3F-1D95-9736-997B4FD71982}"/>
                </a:ext>
              </a:extLst>
            </p:cNvPr>
            <p:cNvSpPr txBox="1"/>
            <p:nvPr/>
          </p:nvSpPr>
          <p:spPr>
            <a:xfrm>
              <a:off x="5135982" y="4314672"/>
              <a:ext cx="234470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Through its Digital Front Door Venture, DHA is deploying a virtual care platform, </a:t>
              </a:r>
              <a:r>
                <a:rPr kumimoji="0" lang="en-US" sz="1100" b="0" i="0" u="none" strike="noStrike" kern="1200" cap="none" spc="0" normalizeH="0" baseline="0" noProof="0" err="1">
                  <a:ln>
                    <a:noFill/>
                  </a:ln>
                  <a:solidFill>
                    <a:srgbClr val="283446"/>
                  </a:solidFill>
                  <a:effectLst/>
                  <a:uLnTx/>
                  <a:uFillTx/>
                  <a:latin typeface="Franklin Gothic Book" panose="020B0503020102020204"/>
                  <a:ea typeface="+mn-ea"/>
                  <a:cs typeface="+mn-cs"/>
                </a:rPr>
                <a:t>Amwell</a:t>
              </a: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 to enable connected care from the home, hospital, and battlefield  </a:t>
              </a:r>
            </a:p>
          </p:txBody>
        </p:sp>
        <p:sp>
          <p:nvSpPr>
            <p:cNvPr id="29" name="TextBox 28">
              <a:extLst>
                <a:ext uri="{FF2B5EF4-FFF2-40B4-BE49-F238E27FC236}">
                  <a16:creationId xmlns:a16="http://schemas.microsoft.com/office/drawing/2014/main" id="{3EED467B-BCE3-9F7E-C8B4-3C814829711A}"/>
                </a:ext>
              </a:extLst>
            </p:cNvPr>
            <p:cNvSpPr txBox="1"/>
            <p:nvPr/>
          </p:nvSpPr>
          <p:spPr>
            <a:xfrm>
              <a:off x="5139084" y="4103551"/>
              <a:ext cx="147875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Example:</a:t>
              </a:r>
            </a:p>
          </p:txBody>
        </p:sp>
      </p:grpSp>
      <p:grpSp>
        <p:nvGrpSpPr>
          <p:cNvPr id="7" name="Group 6">
            <a:extLst>
              <a:ext uri="{FF2B5EF4-FFF2-40B4-BE49-F238E27FC236}">
                <a16:creationId xmlns:a16="http://schemas.microsoft.com/office/drawing/2014/main" id="{691563EE-49AA-EBFF-93E6-CF61A44788BA}"/>
              </a:ext>
            </a:extLst>
          </p:cNvPr>
          <p:cNvGrpSpPr/>
          <p:nvPr/>
        </p:nvGrpSpPr>
        <p:grpSpPr>
          <a:xfrm>
            <a:off x="9513429" y="2816622"/>
            <a:ext cx="2080422" cy="2585323"/>
            <a:chOff x="8743566" y="2944182"/>
            <a:chExt cx="2491520" cy="2585323"/>
          </a:xfrm>
        </p:grpSpPr>
        <p:sp>
          <p:nvSpPr>
            <p:cNvPr id="18" name="TextBox 17">
              <a:extLst>
                <a:ext uri="{FF2B5EF4-FFF2-40B4-BE49-F238E27FC236}">
                  <a16:creationId xmlns:a16="http://schemas.microsoft.com/office/drawing/2014/main" id="{C731ED6F-1940-141A-95DB-EDC95F3CCB03}"/>
                </a:ext>
              </a:extLst>
            </p:cNvPr>
            <p:cNvSpPr txBox="1"/>
            <p:nvPr/>
          </p:nvSpPr>
          <p:spPr>
            <a:xfrm>
              <a:off x="8743567" y="2944182"/>
              <a:ext cx="2491519" cy="258532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p:txBody>
        </p:sp>
        <p:sp>
          <p:nvSpPr>
            <p:cNvPr id="20" name="TextBox 19">
              <a:extLst>
                <a:ext uri="{FF2B5EF4-FFF2-40B4-BE49-F238E27FC236}">
                  <a16:creationId xmlns:a16="http://schemas.microsoft.com/office/drawing/2014/main" id="{B091E1EB-DD48-EB85-6822-8CCD828C2D38}"/>
                </a:ext>
              </a:extLst>
            </p:cNvPr>
            <p:cNvSpPr txBox="1"/>
            <p:nvPr/>
          </p:nvSpPr>
          <p:spPr>
            <a:xfrm>
              <a:off x="8743567" y="2990337"/>
              <a:ext cx="209005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D4D69"/>
                  </a:solidFill>
                  <a:effectLst/>
                  <a:uLnTx/>
                  <a:uFillTx/>
                  <a:latin typeface="Franklin Gothic Book" panose="020B0503020102020204"/>
                  <a:ea typeface="+mn-ea"/>
                  <a:cs typeface="+mn-cs"/>
                </a:rPr>
                <a:t>Digital Therapeutics </a:t>
              </a:r>
            </a:p>
          </p:txBody>
        </p:sp>
        <p:sp>
          <p:nvSpPr>
            <p:cNvPr id="22" name="TextBox 21">
              <a:extLst>
                <a:ext uri="{FF2B5EF4-FFF2-40B4-BE49-F238E27FC236}">
                  <a16:creationId xmlns:a16="http://schemas.microsoft.com/office/drawing/2014/main" id="{7B9DB9F7-143D-3ACF-3273-5AB7A7C18E37}"/>
                </a:ext>
              </a:extLst>
            </p:cNvPr>
            <p:cNvSpPr txBox="1"/>
            <p:nvPr/>
          </p:nvSpPr>
          <p:spPr>
            <a:xfrm>
              <a:off x="8743566" y="3260197"/>
              <a:ext cx="249151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 Treat disease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 Improve or manage disease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  Prevent disease </a:t>
              </a:r>
            </a:p>
          </p:txBody>
        </p:sp>
        <p:sp>
          <p:nvSpPr>
            <p:cNvPr id="23" name="TextBox 22">
              <a:extLst>
                <a:ext uri="{FF2B5EF4-FFF2-40B4-BE49-F238E27FC236}">
                  <a16:creationId xmlns:a16="http://schemas.microsoft.com/office/drawing/2014/main" id="{611616A2-8FAE-8B11-D22E-01C6FB777B57}"/>
                </a:ext>
              </a:extLst>
            </p:cNvPr>
            <p:cNvSpPr txBox="1"/>
            <p:nvPr/>
          </p:nvSpPr>
          <p:spPr>
            <a:xfrm>
              <a:off x="8757974" y="4310212"/>
              <a:ext cx="221575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DHA can improve access to behavioral health services through remote tools for behavioral therapy support</a:t>
              </a:r>
            </a:p>
          </p:txBody>
        </p:sp>
        <p:sp>
          <p:nvSpPr>
            <p:cNvPr id="30" name="TextBox 29">
              <a:extLst>
                <a:ext uri="{FF2B5EF4-FFF2-40B4-BE49-F238E27FC236}">
                  <a16:creationId xmlns:a16="http://schemas.microsoft.com/office/drawing/2014/main" id="{7241BF90-DB9A-F256-51FF-9C3DB0D7BC42}"/>
                </a:ext>
              </a:extLst>
            </p:cNvPr>
            <p:cNvSpPr txBox="1"/>
            <p:nvPr/>
          </p:nvSpPr>
          <p:spPr>
            <a:xfrm>
              <a:off x="8757974" y="4108309"/>
              <a:ext cx="147875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Example:</a:t>
              </a:r>
            </a:p>
          </p:txBody>
        </p:sp>
      </p:grpSp>
      <p:grpSp>
        <p:nvGrpSpPr>
          <p:cNvPr id="10" name="Group 9">
            <a:extLst>
              <a:ext uri="{FF2B5EF4-FFF2-40B4-BE49-F238E27FC236}">
                <a16:creationId xmlns:a16="http://schemas.microsoft.com/office/drawing/2014/main" id="{9E223DBE-1307-AD9F-2FE8-CC830A28A47F}"/>
              </a:ext>
            </a:extLst>
          </p:cNvPr>
          <p:cNvGrpSpPr/>
          <p:nvPr/>
        </p:nvGrpSpPr>
        <p:grpSpPr>
          <a:xfrm>
            <a:off x="7379338" y="2816621"/>
            <a:ext cx="2080421" cy="2585323"/>
            <a:chOff x="5139086" y="2933296"/>
            <a:chExt cx="2491519" cy="2585323"/>
          </a:xfrm>
        </p:grpSpPr>
        <p:sp>
          <p:nvSpPr>
            <p:cNvPr id="16" name="TextBox 15">
              <a:extLst>
                <a:ext uri="{FF2B5EF4-FFF2-40B4-BE49-F238E27FC236}">
                  <a16:creationId xmlns:a16="http://schemas.microsoft.com/office/drawing/2014/main" id="{DC9EF4EE-B74B-09EE-67DC-C11112003123}"/>
                </a:ext>
              </a:extLst>
            </p:cNvPr>
            <p:cNvSpPr txBox="1"/>
            <p:nvPr/>
          </p:nvSpPr>
          <p:spPr>
            <a:xfrm>
              <a:off x="5139086" y="2933296"/>
              <a:ext cx="2491519" cy="258532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p:txBody>
        </p:sp>
        <p:sp>
          <p:nvSpPr>
            <p:cNvPr id="17" name="TextBox 16">
              <a:extLst>
                <a:ext uri="{FF2B5EF4-FFF2-40B4-BE49-F238E27FC236}">
                  <a16:creationId xmlns:a16="http://schemas.microsoft.com/office/drawing/2014/main" id="{04CD221E-91BE-893A-7CE9-DF79765CA835}"/>
                </a:ext>
              </a:extLst>
            </p:cNvPr>
            <p:cNvSpPr txBox="1"/>
            <p:nvPr/>
          </p:nvSpPr>
          <p:spPr>
            <a:xfrm>
              <a:off x="5153334" y="2982711"/>
              <a:ext cx="209005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4BD97">
                      <a:lumMod val="75000"/>
                    </a:srgbClr>
                  </a:solidFill>
                  <a:effectLst/>
                  <a:uLnTx/>
                  <a:uFillTx/>
                  <a:latin typeface="Franklin Gothic Book" panose="020B0503020102020204"/>
                  <a:ea typeface="+mn-ea"/>
                  <a:cs typeface="+mn-cs"/>
                </a:rPr>
                <a:t>Digital Medicine</a:t>
              </a:r>
            </a:p>
          </p:txBody>
        </p:sp>
        <p:sp>
          <p:nvSpPr>
            <p:cNvPr id="27" name="TextBox 26">
              <a:extLst>
                <a:ext uri="{FF2B5EF4-FFF2-40B4-BE49-F238E27FC236}">
                  <a16:creationId xmlns:a16="http://schemas.microsoft.com/office/drawing/2014/main" id="{733CF9F1-928C-AEAE-CA18-621C9341C2C7}"/>
                </a:ext>
              </a:extLst>
            </p:cNvPr>
            <p:cNvSpPr txBox="1"/>
            <p:nvPr/>
          </p:nvSpPr>
          <p:spPr>
            <a:xfrm>
              <a:off x="5139086" y="3289876"/>
              <a:ext cx="249151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 Digital diagnostics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 Digital biomarkers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 Remote patient monitoring </a:t>
              </a:r>
            </a:p>
          </p:txBody>
        </p:sp>
        <p:sp>
          <p:nvSpPr>
            <p:cNvPr id="31" name="TextBox 30">
              <a:extLst>
                <a:ext uri="{FF2B5EF4-FFF2-40B4-BE49-F238E27FC236}">
                  <a16:creationId xmlns:a16="http://schemas.microsoft.com/office/drawing/2014/main" id="{63638447-F3A4-F483-DC60-108263C9EA7C}"/>
                </a:ext>
              </a:extLst>
            </p:cNvPr>
            <p:cNvSpPr txBox="1"/>
            <p:nvPr/>
          </p:nvSpPr>
          <p:spPr>
            <a:xfrm>
              <a:off x="5212493" y="4333349"/>
              <a:ext cx="234470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DHA can adopt sensor and diagnostic technologies to enable hospital-at-home care delivery models (e.g. diagnostics and continuous monitoring from home) </a:t>
              </a:r>
            </a:p>
          </p:txBody>
        </p:sp>
        <p:sp>
          <p:nvSpPr>
            <p:cNvPr id="32" name="TextBox 31">
              <a:extLst>
                <a:ext uri="{FF2B5EF4-FFF2-40B4-BE49-F238E27FC236}">
                  <a16:creationId xmlns:a16="http://schemas.microsoft.com/office/drawing/2014/main" id="{55415FDF-EB23-64BB-EC5E-9876AEBAE310}"/>
                </a:ext>
              </a:extLst>
            </p:cNvPr>
            <p:cNvSpPr txBox="1"/>
            <p:nvPr/>
          </p:nvSpPr>
          <p:spPr>
            <a:xfrm>
              <a:off x="5212493" y="4130393"/>
              <a:ext cx="147875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Example:</a:t>
              </a:r>
            </a:p>
          </p:txBody>
        </p:sp>
      </p:grpSp>
      <p:sp>
        <p:nvSpPr>
          <p:cNvPr id="33" name="TextBox 32">
            <a:extLst>
              <a:ext uri="{FF2B5EF4-FFF2-40B4-BE49-F238E27FC236}">
                <a16:creationId xmlns:a16="http://schemas.microsoft.com/office/drawing/2014/main" id="{2840FD83-8642-9EAA-043E-613C34916437}"/>
              </a:ext>
            </a:extLst>
          </p:cNvPr>
          <p:cNvSpPr txBox="1"/>
          <p:nvPr/>
        </p:nvSpPr>
        <p:spPr>
          <a:xfrm>
            <a:off x="6536959" y="2456781"/>
            <a:ext cx="37651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83446"/>
                </a:solidFill>
                <a:effectLst/>
                <a:uLnTx/>
                <a:uFillTx/>
                <a:latin typeface="Franklin Gothic Book" panose="020B0503020102020204"/>
                <a:ea typeface="+mn-ea"/>
                <a:cs typeface="+mn-cs"/>
              </a:rPr>
              <a:t>Examples of Digital Health Application at DHA</a:t>
            </a:r>
          </a:p>
        </p:txBody>
      </p:sp>
      <p:pic>
        <p:nvPicPr>
          <p:cNvPr id="2" name="Picture 1">
            <a:extLst>
              <a:ext uri="{FF2B5EF4-FFF2-40B4-BE49-F238E27FC236}">
                <a16:creationId xmlns:a16="http://schemas.microsoft.com/office/drawing/2014/main" id="{44E327C6-F9D3-2D1E-CB5D-0A40F03699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149" y="2008231"/>
            <a:ext cx="4581861" cy="3727036"/>
          </a:xfrm>
          <a:prstGeom prst="rect">
            <a:avLst/>
          </a:prstGeom>
        </p:spPr>
      </p:pic>
      <p:sp>
        <p:nvSpPr>
          <p:cNvPr id="34" name="TextBox 33">
            <a:extLst>
              <a:ext uri="{FF2B5EF4-FFF2-40B4-BE49-F238E27FC236}">
                <a16:creationId xmlns:a16="http://schemas.microsoft.com/office/drawing/2014/main" id="{BAC3A6EF-E036-4D36-F758-D0879CD1CC62}"/>
              </a:ext>
            </a:extLst>
          </p:cNvPr>
          <p:cNvSpPr txBox="1"/>
          <p:nvPr/>
        </p:nvSpPr>
        <p:spPr>
          <a:xfrm>
            <a:off x="566190" y="5626688"/>
            <a:ext cx="364280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283446"/>
                </a:solidFill>
                <a:effectLst/>
                <a:uLnTx/>
                <a:uFillTx/>
                <a:latin typeface="Franklin Gothic Book" panose="020B0503020102020204"/>
                <a:ea typeface="+mn-ea"/>
                <a:cs typeface="+mn-cs"/>
              </a:rPr>
              <a:t>Mayo Clinic’s Digital Care Horizon: A Framework for Extending Health Care Through Digital Transformation</a:t>
            </a:r>
            <a:endParaRPr kumimoji="0" lang="en-US" sz="1100" b="1" i="1" u="sng" strike="noStrike" kern="1200" cap="none" spc="0" normalizeH="0" baseline="0" noProof="0">
              <a:ln>
                <a:noFill/>
              </a:ln>
              <a:solidFill>
                <a:srgbClr val="283446"/>
              </a:solidFill>
              <a:effectLst/>
              <a:uLnTx/>
              <a:uFillTx/>
              <a:latin typeface="Franklin Gothic Book" panose="020B0503020102020204"/>
              <a:ea typeface="+mn-ea"/>
              <a:cs typeface="+mn-cs"/>
            </a:endParaRPr>
          </a:p>
        </p:txBody>
      </p:sp>
      <p:grpSp>
        <p:nvGrpSpPr>
          <p:cNvPr id="5" name="Group 4">
            <a:extLst>
              <a:ext uri="{FF2B5EF4-FFF2-40B4-BE49-F238E27FC236}">
                <a16:creationId xmlns:a16="http://schemas.microsoft.com/office/drawing/2014/main" id="{C0D41B24-3A3C-C009-D81C-5B573B23DA07}"/>
              </a:ext>
            </a:extLst>
          </p:cNvPr>
          <p:cNvGrpSpPr/>
          <p:nvPr/>
        </p:nvGrpSpPr>
        <p:grpSpPr>
          <a:xfrm>
            <a:off x="9031801" y="227467"/>
            <a:ext cx="2480360" cy="300422"/>
            <a:chOff x="5052291" y="2202633"/>
            <a:chExt cx="4902884" cy="688350"/>
          </a:xfrm>
        </p:grpSpPr>
        <p:grpSp>
          <p:nvGrpSpPr>
            <p:cNvPr id="6" name="Group 5">
              <a:extLst>
                <a:ext uri="{FF2B5EF4-FFF2-40B4-BE49-F238E27FC236}">
                  <a16:creationId xmlns:a16="http://schemas.microsoft.com/office/drawing/2014/main" id="{12011BB1-B0B8-A5CE-19B9-0B1AF7F6AEEE}"/>
                </a:ext>
              </a:extLst>
            </p:cNvPr>
            <p:cNvGrpSpPr/>
            <p:nvPr/>
          </p:nvGrpSpPr>
          <p:grpSpPr>
            <a:xfrm>
              <a:off x="5052291" y="2202633"/>
              <a:ext cx="4902884" cy="688350"/>
              <a:chOff x="694791" y="2202631"/>
              <a:chExt cx="9260384" cy="1685581"/>
            </a:xfrm>
          </p:grpSpPr>
          <p:sp>
            <p:nvSpPr>
              <p:cNvPr id="36" name="Freeform 8">
                <a:extLst>
                  <a:ext uri="{FF2B5EF4-FFF2-40B4-BE49-F238E27FC236}">
                    <a16:creationId xmlns:a16="http://schemas.microsoft.com/office/drawing/2014/main" id="{C6098E93-B31C-318E-DF22-A98D954BD5F3}"/>
                  </a:ext>
                </a:extLst>
              </p:cNvPr>
              <p:cNvSpPr>
                <a:spLocks/>
              </p:cNvSpPr>
              <p:nvPr/>
            </p:nvSpPr>
            <p:spPr bwMode="auto">
              <a:xfrm>
                <a:off x="6080401" y="2202631"/>
                <a:ext cx="2803514" cy="1685581"/>
              </a:xfrm>
              <a:custGeom>
                <a:avLst/>
                <a:gdLst/>
                <a:ahLst/>
                <a:cxnLst>
                  <a:cxn ang="0">
                    <a:pos x="410" y="403"/>
                  </a:cxn>
                  <a:cxn ang="0">
                    <a:pos x="188" y="403"/>
                  </a:cxn>
                  <a:cxn ang="0">
                    <a:pos x="137" y="363"/>
                  </a:cxn>
                  <a:cxn ang="0">
                    <a:pos x="51" y="40"/>
                  </a:cxn>
                  <a:cxn ang="0">
                    <a:pos x="51" y="40"/>
                  </a:cxn>
                  <a:cxn ang="0">
                    <a:pos x="0" y="0"/>
                  </a:cxn>
                  <a:cxn ang="0">
                    <a:pos x="80" y="0"/>
                  </a:cxn>
                  <a:cxn ang="0">
                    <a:pos x="302" y="0"/>
                  </a:cxn>
                  <a:cxn ang="0">
                    <a:pos x="353" y="40"/>
                  </a:cxn>
                  <a:cxn ang="0">
                    <a:pos x="440" y="363"/>
                  </a:cxn>
                  <a:cxn ang="0">
                    <a:pos x="491" y="403"/>
                  </a:cxn>
                  <a:cxn ang="0">
                    <a:pos x="410" y="403"/>
                  </a:cxn>
                </a:cxnLst>
                <a:rect l="0" t="0" r="r" b="b"/>
                <a:pathLst>
                  <a:path w="491" h="403">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chemeClr val="bg1">
                  <a:lumMod val="9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37" name="Freeform 10">
                <a:extLst>
                  <a:ext uri="{FF2B5EF4-FFF2-40B4-BE49-F238E27FC236}">
                    <a16:creationId xmlns:a16="http://schemas.microsoft.com/office/drawing/2014/main" id="{9EFD0FE5-87FE-7B0C-BA98-E050AD2BD1F5}"/>
                  </a:ext>
                </a:extLst>
              </p:cNvPr>
              <p:cNvSpPr>
                <a:spLocks/>
              </p:cNvSpPr>
              <p:nvPr/>
            </p:nvSpPr>
            <p:spPr bwMode="auto">
              <a:xfrm>
                <a:off x="3924855" y="2202631"/>
                <a:ext cx="2800257" cy="1685581"/>
              </a:xfrm>
              <a:custGeom>
                <a:avLst/>
                <a:gdLst/>
                <a:ahLst/>
                <a:cxnLst>
                  <a:cxn ang="0">
                    <a:pos x="411" y="403"/>
                  </a:cxn>
                  <a:cxn ang="0">
                    <a:pos x="189" y="403"/>
                  </a:cxn>
                  <a:cxn ang="0">
                    <a:pos x="138" y="363"/>
                  </a:cxn>
                  <a:cxn ang="0">
                    <a:pos x="51" y="40"/>
                  </a:cxn>
                  <a:cxn ang="0">
                    <a:pos x="51" y="40"/>
                  </a:cxn>
                  <a:cxn ang="0">
                    <a:pos x="0" y="0"/>
                  </a:cxn>
                  <a:cxn ang="0">
                    <a:pos x="81" y="0"/>
                  </a:cxn>
                  <a:cxn ang="0">
                    <a:pos x="303" y="0"/>
                  </a:cxn>
                  <a:cxn ang="0">
                    <a:pos x="354" y="40"/>
                  </a:cxn>
                  <a:cxn ang="0">
                    <a:pos x="440" y="363"/>
                  </a:cxn>
                  <a:cxn ang="0">
                    <a:pos x="491" y="403"/>
                  </a:cxn>
                  <a:cxn ang="0">
                    <a:pos x="411" y="403"/>
                  </a:cxn>
                </a:cxnLst>
                <a:rect l="0" t="0" r="r" b="b"/>
                <a:pathLst>
                  <a:path w="491" h="403">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chemeClr val="accent2">
                  <a:lumMod val="7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38" name="Freeform 11">
                <a:extLst>
                  <a:ext uri="{FF2B5EF4-FFF2-40B4-BE49-F238E27FC236}">
                    <a16:creationId xmlns:a16="http://schemas.microsoft.com/office/drawing/2014/main" id="{CBA89DC2-80CF-FF9C-E5A4-1957948E1D64}"/>
                  </a:ext>
                </a:extLst>
              </p:cNvPr>
              <p:cNvSpPr>
                <a:spLocks/>
              </p:cNvSpPr>
              <p:nvPr/>
            </p:nvSpPr>
            <p:spPr bwMode="auto">
              <a:xfrm>
                <a:off x="1772566" y="2202631"/>
                <a:ext cx="2803514" cy="1685581"/>
              </a:xfrm>
              <a:custGeom>
                <a:avLst/>
                <a:gdLst/>
                <a:ahLst/>
                <a:cxnLst>
                  <a:cxn ang="0">
                    <a:pos x="410" y="403"/>
                  </a:cxn>
                  <a:cxn ang="0">
                    <a:pos x="189" y="403"/>
                  </a:cxn>
                  <a:cxn ang="0">
                    <a:pos x="138"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chemeClr val="bg1">
                  <a:lumMod val="9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39" name="Freeform 19">
                <a:extLst>
                  <a:ext uri="{FF2B5EF4-FFF2-40B4-BE49-F238E27FC236}">
                    <a16:creationId xmlns:a16="http://schemas.microsoft.com/office/drawing/2014/main" id="{ADF95A4E-6814-70D6-4337-E17C95AACDD0}"/>
                  </a:ext>
                </a:extLst>
              </p:cNvPr>
              <p:cNvSpPr>
                <a:spLocks/>
              </p:cNvSpPr>
              <p:nvPr/>
            </p:nvSpPr>
            <p:spPr bwMode="auto">
              <a:xfrm>
                <a:off x="694791" y="2202631"/>
                <a:ext cx="2800257" cy="1685581"/>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bg1">
                  <a:lumMod val="8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41" name="Freeform 20">
                <a:extLst>
                  <a:ext uri="{FF2B5EF4-FFF2-40B4-BE49-F238E27FC236}">
                    <a16:creationId xmlns:a16="http://schemas.microsoft.com/office/drawing/2014/main" id="{23A4B1EE-7969-D612-3035-0DBA2276EE27}"/>
                  </a:ext>
                </a:extLst>
              </p:cNvPr>
              <p:cNvSpPr>
                <a:spLocks/>
              </p:cNvSpPr>
              <p:nvPr/>
            </p:nvSpPr>
            <p:spPr bwMode="auto">
              <a:xfrm>
                <a:off x="2850335" y="2202631"/>
                <a:ext cx="2803514" cy="1685581"/>
              </a:xfrm>
              <a:custGeom>
                <a:avLst/>
                <a:gdLst/>
                <a:ahLst/>
                <a:cxnLst>
                  <a:cxn ang="0">
                    <a:pos x="80" y="403"/>
                  </a:cxn>
                  <a:cxn ang="0">
                    <a:pos x="302" y="403"/>
                  </a:cxn>
                  <a:cxn ang="0">
                    <a:pos x="353" y="363"/>
                  </a:cxn>
                  <a:cxn ang="0">
                    <a:pos x="440" y="40"/>
                  </a:cxn>
                  <a:cxn ang="0">
                    <a:pos x="440" y="40"/>
                  </a:cxn>
                  <a:cxn ang="0">
                    <a:pos x="491" y="0"/>
                  </a:cxn>
                  <a:cxn ang="0">
                    <a:pos x="410" y="0"/>
                  </a:cxn>
                  <a:cxn ang="0">
                    <a:pos x="188" y="0"/>
                  </a:cxn>
                  <a:cxn ang="0">
                    <a:pos x="137" y="40"/>
                  </a:cxn>
                  <a:cxn ang="0">
                    <a:pos x="51" y="363"/>
                  </a:cxn>
                  <a:cxn ang="0">
                    <a:pos x="0" y="403"/>
                  </a:cxn>
                  <a:cxn ang="0">
                    <a:pos x="80" y="403"/>
                  </a:cxn>
                </a:cxnLst>
                <a:rect l="0" t="0" r="r" b="b"/>
                <a:pathLst>
                  <a:path w="491" h="403">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chemeClr val="accent2"/>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42" name="Freeform 21">
                <a:extLst>
                  <a:ext uri="{FF2B5EF4-FFF2-40B4-BE49-F238E27FC236}">
                    <a16:creationId xmlns:a16="http://schemas.microsoft.com/office/drawing/2014/main" id="{91B27F74-42CB-8A8F-9FCD-40E0DCAAF93C}"/>
                  </a:ext>
                </a:extLst>
              </p:cNvPr>
              <p:cNvSpPr>
                <a:spLocks/>
              </p:cNvSpPr>
              <p:nvPr/>
            </p:nvSpPr>
            <p:spPr bwMode="auto">
              <a:xfrm>
                <a:off x="5002629" y="2202631"/>
                <a:ext cx="2803514" cy="1685581"/>
              </a:xfrm>
              <a:custGeom>
                <a:avLst/>
                <a:gdLst/>
                <a:ahLst/>
                <a:cxnLst>
                  <a:cxn ang="0">
                    <a:pos x="81" y="403"/>
                  </a:cxn>
                  <a:cxn ang="0">
                    <a:pos x="302" y="403"/>
                  </a:cxn>
                  <a:cxn ang="0">
                    <a:pos x="353" y="363"/>
                  </a:cxn>
                  <a:cxn ang="0">
                    <a:pos x="440" y="40"/>
                  </a:cxn>
                  <a:cxn ang="0">
                    <a:pos x="440" y="40"/>
                  </a:cxn>
                  <a:cxn ang="0">
                    <a:pos x="491" y="0"/>
                  </a:cxn>
                  <a:cxn ang="0">
                    <a:pos x="410" y="0"/>
                  </a:cxn>
                  <a:cxn ang="0">
                    <a:pos x="189" y="0"/>
                  </a:cxn>
                  <a:cxn ang="0">
                    <a:pos x="137" y="40"/>
                  </a:cxn>
                  <a:cxn ang="0">
                    <a:pos x="51" y="363"/>
                  </a:cxn>
                  <a:cxn ang="0">
                    <a:pos x="0" y="403"/>
                  </a:cxn>
                  <a:cxn ang="0">
                    <a:pos x="81" y="403"/>
                  </a:cxn>
                </a:cxnLst>
                <a:rect l="0" t="0" r="r" b="b"/>
                <a:pathLst>
                  <a:path w="491" h="403">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chemeClr val="bg1">
                  <a:lumMod val="8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43" name="Freeform 22">
                <a:extLst>
                  <a:ext uri="{FF2B5EF4-FFF2-40B4-BE49-F238E27FC236}">
                    <a16:creationId xmlns:a16="http://schemas.microsoft.com/office/drawing/2014/main" id="{AE94445F-ED47-F5B4-277A-110419A87598}"/>
                  </a:ext>
                </a:extLst>
              </p:cNvPr>
              <p:cNvSpPr>
                <a:spLocks/>
              </p:cNvSpPr>
              <p:nvPr/>
            </p:nvSpPr>
            <p:spPr bwMode="auto">
              <a:xfrm>
                <a:off x="7154918" y="2202631"/>
                <a:ext cx="2800257" cy="1685581"/>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bg1">
                  <a:lumMod val="8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pic>
            <p:nvPicPr>
              <p:cNvPr id="44" name="Graphic 43" descr="Robot Hand outline">
                <a:extLst>
                  <a:ext uri="{FF2B5EF4-FFF2-40B4-BE49-F238E27FC236}">
                    <a16:creationId xmlns:a16="http://schemas.microsoft.com/office/drawing/2014/main" id="{44649280-EB6C-276C-731D-8C3A28AAADE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33122" y="2406057"/>
                <a:ext cx="1172803" cy="1172803"/>
              </a:xfrm>
              <a:prstGeom prst="rect">
                <a:avLst/>
              </a:prstGeom>
            </p:spPr>
          </p:pic>
          <p:pic>
            <p:nvPicPr>
              <p:cNvPr id="45" name="Graphic 44" descr="Virtual Reality headset outline">
                <a:extLst>
                  <a:ext uri="{FF2B5EF4-FFF2-40B4-BE49-F238E27FC236}">
                    <a16:creationId xmlns:a16="http://schemas.microsoft.com/office/drawing/2014/main" id="{B9067479-2A83-111E-A443-0E6F1C53D8BE}"/>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861135" y="2325050"/>
                <a:ext cx="1150749" cy="1334813"/>
              </a:xfrm>
              <a:prstGeom prst="rect">
                <a:avLst/>
              </a:prstGeom>
            </p:spPr>
          </p:pic>
        </p:grpSp>
        <p:grpSp>
          <p:nvGrpSpPr>
            <p:cNvPr id="9" name="Group 8">
              <a:extLst>
                <a:ext uri="{FF2B5EF4-FFF2-40B4-BE49-F238E27FC236}">
                  <a16:creationId xmlns:a16="http://schemas.microsoft.com/office/drawing/2014/main" id="{FCDD9295-BFA4-7DF6-5083-87B106B69F29}"/>
                </a:ext>
              </a:extLst>
            </p:cNvPr>
            <p:cNvGrpSpPr/>
            <p:nvPr/>
          </p:nvGrpSpPr>
          <p:grpSpPr>
            <a:xfrm>
              <a:off x="5556163" y="2320406"/>
              <a:ext cx="460582" cy="395813"/>
              <a:chOff x="274054" y="2529317"/>
              <a:chExt cx="177195" cy="177214"/>
            </a:xfrm>
            <a:noFill/>
          </p:grpSpPr>
          <p:sp>
            <p:nvSpPr>
              <p:cNvPr id="24" name="Google Shape;3909;p121">
                <a:extLst>
                  <a:ext uri="{FF2B5EF4-FFF2-40B4-BE49-F238E27FC236}">
                    <a16:creationId xmlns:a16="http://schemas.microsoft.com/office/drawing/2014/main" id="{F046354B-7277-7C53-EF4E-8B1B26973242}"/>
                  </a:ext>
                </a:extLst>
              </p:cNvPr>
              <p:cNvSpPr/>
              <p:nvPr/>
            </p:nvSpPr>
            <p:spPr>
              <a:xfrm>
                <a:off x="312456" y="2583039"/>
                <a:ext cx="66752" cy="70415"/>
              </a:xfrm>
              <a:custGeom>
                <a:avLst/>
                <a:gdLst/>
                <a:ahLst/>
                <a:cxnLst/>
                <a:rect l="l" t="t" r="r" b="b"/>
                <a:pathLst>
                  <a:path w="3407" h="3594" extrusionOk="0">
                    <a:moveTo>
                      <a:pt x="1689" y="1387"/>
                    </a:moveTo>
                    <a:lnTo>
                      <a:pt x="2019" y="2082"/>
                    </a:lnTo>
                    <a:lnTo>
                      <a:pt x="1388" y="2082"/>
                    </a:lnTo>
                    <a:lnTo>
                      <a:pt x="1689" y="1387"/>
                    </a:lnTo>
                    <a:close/>
                    <a:moveTo>
                      <a:pt x="1689" y="1"/>
                    </a:moveTo>
                    <a:cubicBezTo>
                      <a:pt x="1537" y="1"/>
                      <a:pt x="1388" y="121"/>
                      <a:pt x="1327" y="242"/>
                    </a:cubicBezTo>
                    <a:lnTo>
                      <a:pt x="90" y="3015"/>
                    </a:lnTo>
                    <a:cubicBezTo>
                      <a:pt x="1" y="3228"/>
                      <a:pt x="90" y="3469"/>
                      <a:pt x="302" y="3558"/>
                    </a:cubicBezTo>
                    <a:cubicBezTo>
                      <a:pt x="350" y="3582"/>
                      <a:pt x="401" y="3593"/>
                      <a:pt x="453" y="3593"/>
                    </a:cubicBezTo>
                    <a:cubicBezTo>
                      <a:pt x="599" y="3593"/>
                      <a:pt x="748" y="3503"/>
                      <a:pt x="814" y="3348"/>
                    </a:cubicBezTo>
                    <a:lnTo>
                      <a:pt x="1026" y="2895"/>
                    </a:lnTo>
                    <a:lnTo>
                      <a:pt x="2381" y="2895"/>
                    </a:lnTo>
                    <a:lnTo>
                      <a:pt x="2593" y="3348"/>
                    </a:lnTo>
                    <a:cubicBezTo>
                      <a:pt x="2654" y="3498"/>
                      <a:pt x="2803" y="3589"/>
                      <a:pt x="2955" y="3589"/>
                    </a:cubicBezTo>
                    <a:cubicBezTo>
                      <a:pt x="3015" y="3589"/>
                      <a:pt x="3044" y="3589"/>
                      <a:pt x="3105" y="3558"/>
                    </a:cubicBezTo>
                    <a:cubicBezTo>
                      <a:pt x="3317" y="3469"/>
                      <a:pt x="3406" y="3228"/>
                      <a:pt x="3317" y="3015"/>
                    </a:cubicBezTo>
                    <a:lnTo>
                      <a:pt x="2080" y="242"/>
                    </a:lnTo>
                    <a:cubicBezTo>
                      <a:pt x="1990" y="121"/>
                      <a:pt x="1870" y="1"/>
                      <a:pt x="1689"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910;p121">
                <a:extLst>
                  <a:ext uri="{FF2B5EF4-FFF2-40B4-BE49-F238E27FC236}">
                    <a16:creationId xmlns:a16="http://schemas.microsoft.com/office/drawing/2014/main" id="{69F6E851-1845-91A2-ABFA-2D267BA4E794}"/>
                  </a:ext>
                </a:extLst>
              </p:cNvPr>
              <p:cNvSpPr/>
              <p:nvPr/>
            </p:nvSpPr>
            <p:spPr>
              <a:xfrm>
                <a:off x="391609" y="2583039"/>
                <a:ext cx="15380" cy="70337"/>
              </a:xfrm>
              <a:custGeom>
                <a:avLst/>
                <a:gdLst/>
                <a:ahLst/>
                <a:cxnLst/>
                <a:rect l="l" t="t" r="r" b="b"/>
                <a:pathLst>
                  <a:path w="785" h="3590" extrusionOk="0">
                    <a:moveTo>
                      <a:pt x="391" y="1"/>
                    </a:moveTo>
                    <a:cubicBezTo>
                      <a:pt x="181" y="1"/>
                      <a:pt x="0" y="182"/>
                      <a:pt x="0" y="423"/>
                    </a:cubicBezTo>
                    <a:lnTo>
                      <a:pt x="0" y="3196"/>
                    </a:lnTo>
                    <a:cubicBezTo>
                      <a:pt x="0" y="3408"/>
                      <a:pt x="181" y="3589"/>
                      <a:pt x="391" y="3589"/>
                    </a:cubicBezTo>
                    <a:cubicBezTo>
                      <a:pt x="603" y="3589"/>
                      <a:pt x="784" y="3408"/>
                      <a:pt x="784" y="3196"/>
                    </a:cubicBezTo>
                    <a:lnTo>
                      <a:pt x="784" y="423"/>
                    </a:lnTo>
                    <a:cubicBezTo>
                      <a:pt x="784" y="182"/>
                      <a:pt x="603" y="1"/>
                      <a:pt x="391"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911;p121">
                <a:extLst>
                  <a:ext uri="{FF2B5EF4-FFF2-40B4-BE49-F238E27FC236}">
                    <a16:creationId xmlns:a16="http://schemas.microsoft.com/office/drawing/2014/main" id="{F40E6083-5187-2D3E-E9CF-5322F2613F92}"/>
                  </a:ext>
                </a:extLst>
              </p:cNvPr>
              <p:cNvSpPr/>
              <p:nvPr/>
            </p:nvSpPr>
            <p:spPr>
              <a:xfrm>
                <a:off x="274054" y="2529317"/>
                <a:ext cx="177195" cy="177214"/>
              </a:xfrm>
              <a:custGeom>
                <a:avLst/>
                <a:gdLst/>
                <a:ahLst/>
                <a:cxnLst/>
                <a:rect l="l" t="t" r="r" b="b"/>
                <a:pathLst>
                  <a:path w="9044" h="9045" extrusionOk="0">
                    <a:moveTo>
                      <a:pt x="422" y="1"/>
                    </a:moveTo>
                    <a:cubicBezTo>
                      <a:pt x="181" y="1"/>
                      <a:pt x="0" y="182"/>
                      <a:pt x="0" y="423"/>
                    </a:cubicBezTo>
                    <a:lnTo>
                      <a:pt x="0" y="8622"/>
                    </a:lnTo>
                    <a:cubicBezTo>
                      <a:pt x="0" y="8863"/>
                      <a:pt x="181" y="9044"/>
                      <a:pt x="422" y="9044"/>
                    </a:cubicBezTo>
                    <a:lnTo>
                      <a:pt x="8622" y="9044"/>
                    </a:lnTo>
                    <a:cubicBezTo>
                      <a:pt x="8863" y="9044"/>
                      <a:pt x="9044" y="8863"/>
                      <a:pt x="9044" y="8622"/>
                    </a:cubicBezTo>
                    <a:lnTo>
                      <a:pt x="9044" y="423"/>
                    </a:lnTo>
                    <a:cubicBezTo>
                      <a:pt x="9044" y="182"/>
                      <a:pt x="8863" y="1"/>
                      <a:pt x="8622" y="1"/>
                    </a:cubicBezTo>
                    <a:lnTo>
                      <a:pt x="6331" y="1"/>
                    </a:lnTo>
                    <a:cubicBezTo>
                      <a:pt x="6090" y="1"/>
                      <a:pt x="5909" y="182"/>
                      <a:pt x="5909" y="423"/>
                    </a:cubicBezTo>
                    <a:cubicBezTo>
                      <a:pt x="5909" y="633"/>
                      <a:pt x="6090" y="814"/>
                      <a:pt x="6331" y="814"/>
                    </a:cubicBezTo>
                    <a:lnTo>
                      <a:pt x="8231" y="814"/>
                    </a:lnTo>
                    <a:lnTo>
                      <a:pt x="8231" y="8229"/>
                    </a:lnTo>
                    <a:lnTo>
                      <a:pt x="815" y="8229"/>
                    </a:lnTo>
                    <a:lnTo>
                      <a:pt x="815" y="814"/>
                    </a:lnTo>
                    <a:lnTo>
                      <a:pt x="2713" y="814"/>
                    </a:lnTo>
                    <a:cubicBezTo>
                      <a:pt x="2926" y="814"/>
                      <a:pt x="3106" y="633"/>
                      <a:pt x="3106" y="423"/>
                    </a:cubicBezTo>
                    <a:cubicBezTo>
                      <a:pt x="3106" y="182"/>
                      <a:pt x="2926" y="1"/>
                      <a:pt x="2713"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913;p121">
                <a:extLst>
                  <a:ext uri="{FF2B5EF4-FFF2-40B4-BE49-F238E27FC236}">
                    <a16:creationId xmlns:a16="http://schemas.microsoft.com/office/drawing/2014/main" id="{D4BA62F1-2B2C-CAC9-5C71-305CBABDBC7F}"/>
                  </a:ext>
                </a:extLst>
              </p:cNvPr>
              <p:cNvSpPr/>
              <p:nvPr/>
            </p:nvSpPr>
            <p:spPr>
              <a:xfrm>
                <a:off x="354991" y="2529317"/>
                <a:ext cx="15380" cy="15948"/>
              </a:xfrm>
              <a:custGeom>
                <a:avLst/>
                <a:gdLst/>
                <a:ahLst/>
                <a:cxnLst/>
                <a:rect l="l" t="t" r="r" b="b"/>
                <a:pathLst>
                  <a:path w="785" h="814" extrusionOk="0">
                    <a:moveTo>
                      <a:pt x="391" y="1"/>
                    </a:moveTo>
                    <a:cubicBezTo>
                      <a:pt x="181" y="1"/>
                      <a:pt x="0" y="182"/>
                      <a:pt x="0" y="423"/>
                    </a:cubicBezTo>
                    <a:cubicBezTo>
                      <a:pt x="0" y="633"/>
                      <a:pt x="181" y="814"/>
                      <a:pt x="391" y="814"/>
                    </a:cubicBezTo>
                    <a:cubicBezTo>
                      <a:pt x="603" y="814"/>
                      <a:pt x="784" y="633"/>
                      <a:pt x="784" y="423"/>
                    </a:cubicBezTo>
                    <a:cubicBezTo>
                      <a:pt x="784" y="182"/>
                      <a:pt x="603" y="1"/>
                      <a:pt x="391"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 name="Group 11">
              <a:extLst>
                <a:ext uri="{FF2B5EF4-FFF2-40B4-BE49-F238E27FC236}">
                  <a16:creationId xmlns:a16="http://schemas.microsoft.com/office/drawing/2014/main" id="{DF087488-2B34-FCF6-D7DD-54CDA0480CF7}"/>
                </a:ext>
              </a:extLst>
            </p:cNvPr>
            <p:cNvGrpSpPr/>
            <p:nvPr/>
          </p:nvGrpSpPr>
          <p:grpSpPr>
            <a:xfrm>
              <a:off x="6729510" y="2285895"/>
              <a:ext cx="403026" cy="464834"/>
              <a:chOff x="3378649" y="1347279"/>
              <a:chExt cx="390547" cy="413928"/>
            </a:xfrm>
            <a:noFill/>
          </p:grpSpPr>
          <p:sp>
            <p:nvSpPr>
              <p:cNvPr id="13" name="Freeform 173">
                <a:extLst>
                  <a:ext uri="{FF2B5EF4-FFF2-40B4-BE49-F238E27FC236}">
                    <a16:creationId xmlns:a16="http://schemas.microsoft.com/office/drawing/2014/main" id="{C538702E-E2B0-D443-4CC4-5BCBD32ADFC5}"/>
                  </a:ext>
                </a:extLst>
              </p:cNvPr>
              <p:cNvSpPr/>
              <p:nvPr/>
            </p:nvSpPr>
            <p:spPr>
              <a:xfrm>
                <a:off x="3457292" y="1463381"/>
                <a:ext cx="229058" cy="194273"/>
              </a:xfrm>
              <a:custGeom>
                <a:avLst/>
                <a:gdLst>
                  <a:gd name="connsiteX0" fmla="*/ 7998 w 229058"/>
                  <a:gd name="connsiteY0" fmla="*/ 126188 h 194273"/>
                  <a:gd name="connsiteX1" fmla="*/ 56935 w 229058"/>
                  <a:gd name="connsiteY1" fmla="*/ 126188 h 194273"/>
                  <a:gd name="connsiteX2" fmla="*/ 64742 w 229058"/>
                  <a:gd name="connsiteY2" fmla="*/ 119532 h 194273"/>
                  <a:gd name="connsiteX3" fmla="*/ 70931 w 229058"/>
                  <a:gd name="connsiteY3" fmla="*/ 83207 h 194273"/>
                  <a:gd name="connsiteX4" fmla="*/ 81689 w 229058"/>
                  <a:gd name="connsiteY4" fmla="*/ 120483 h 194273"/>
                  <a:gd name="connsiteX5" fmla="*/ 89401 w 229058"/>
                  <a:gd name="connsiteY5" fmla="*/ 126188 h 194273"/>
                  <a:gd name="connsiteX6" fmla="*/ 103587 w 229058"/>
                  <a:gd name="connsiteY6" fmla="*/ 126188 h 194273"/>
                  <a:gd name="connsiteX7" fmla="*/ 116821 w 229058"/>
                  <a:gd name="connsiteY7" fmla="*/ 154715 h 194273"/>
                  <a:gd name="connsiteX8" fmla="*/ 124057 w 229058"/>
                  <a:gd name="connsiteY8" fmla="*/ 159375 h 194273"/>
                  <a:gd name="connsiteX9" fmla="*/ 124057 w 229058"/>
                  <a:gd name="connsiteY9" fmla="*/ 159375 h 194273"/>
                  <a:gd name="connsiteX10" fmla="*/ 131293 w 229058"/>
                  <a:gd name="connsiteY10" fmla="*/ 154240 h 194273"/>
                  <a:gd name="connsiteX11" fmla="*/ 143385 w 229058"/>
                  <a:gd name="connsiteY11" fmla="*/ 124667 h 194273"/>
                  <a:gd name="connsiteX12" fmla="*/ 154810 w 229058"/>
                  <a:gd name="connsiteY12" fmla="*/ 97091 h 194273"/>
                  <a:gd name="connsiteX13" fmla="*/ 163569 w 229058"/>
                  <a:gd name="connsiteY13" fmla="*/ 120578 h 194273"/>
                  <a:gd name="connsiteX14" fmla="*/ 171091 w 229058"/>
                  <a:gd name="connsiteY14" fmla="*/ 125808 h 194273"/>
                  <a:gd name="connsiteX15" fmla="*/ 177089 w 229058"/>
                  <a:gd name="connsiteY15" fmla="*/ 125808 h 194273"/>
                  <a:gd name="connsiteX16" fmla="*/ 117964 w 229058"/>
                  <a:gd name="connsiteY16" fmla="*/ 175921 h 194273"/>
                  <a:gd name="connsiteX17" fmla="*/ 116441 w 229058"/>
                  <a:gd name="connsiteY17" fmla="*/ 177062 h 194273"/>
                  <a:gd name="connsiteX18" fmla="*/ 114251 w 229058"/>
                  <a:gd name="connsiteY18" fmla="*/ 175540 h 194273"/>
                  <a:gd name="connsiteX19" fmla="*/ 71502 w 229058"/>
                  <a:gd name="connsiteY19" fmla="*/ 141498 h 194273"/>
                  <a:gd name="connsiteX20" fmla="*/ 60220 w 229058"/>
                  <a:gd name="connsiteY20" fmla="*/ 140756 h 194273"/>
                  <a:gd name="connsiteX21" fmla="*/ 59477 w 229058"/>
                  <a:gd name="connsiteY21" fmla="*/ 152034 h 194273"/>
                  <a:gd name="connsiteX22" fmla="*/ 60743 w 229058"/>
                  <a:gd name="connsiteY22" fmla="*/ 153194 h 194273"/>
                  <a:gd name="connsiteX23" fmla="*/ 105111 w 229058"/>
                  <a:gd name="connsiteY23" fmla="*/ 188663 h 194273"/>
                  <a:gd name="connsiteX24" fmla="*/ 108062 w 229058"/>
                  <a:gd name="connsiteY24" fmla="*/ 190755 h 194273"/>
                  <a:gd name="connsiteX25" fmla="*/ 116345 w 229058"/>
                  <a:gd name="connsiteY25" fmla="*/ 194273 h 194273"/>
                  <a:gd name="connsiteX26" fmla="*/ 124724 w 229058"/>
                  <a:gd name="connsiteY26" fmla="*/ 190755 h 194273"/>
                  <a:gd name="connsiteX27" fmla="*/ 127009 w 229058"/>
                  <a:gd name="connsiteY27" fmla="*/ 189138 h 194273"/>
                  <a:gd name="connsiteX28" fmla="*/ 228787 w 229058"/>
                  <a:gd name="connsiteY28" fmla="*/ 65521 h 194273"/>
                  <a:gd name="connsiteX29" fmla="*/ 211269 w 229058"/>
                  <a:gd name="connsiteY29" fmla="*/ 19021 h 194273"/>
                  <a:gd name="connsiteX30" fmla="*/ 164236 w 229058"/>
                  <a:gd name="connsiteY30" fmla="*/ 3 h 194273"/>
                  <a:gd name="connsiteX31" fmla="*/ 116631 w 229058"/>
                  <a:gd name="connsiteY31" fmla="*/ 23015 h 194273"/>
                  <a:gd name="connsiteX32" fmla="*/ 69027 w 229058"/>
                  <a:gd name="connsiteY32" fmla="*/ 3 h 194273"/>
                  <a:gd name="connsiteX33" fmla="*/ 21993 w 229058"/>
                  <a:gd name="connsiteY33" fmla="*/ 19021 h 194273"/>
                  <a:gd name="connsiteX34" fmla="*/ 11330 w 229058"/>
                  <a:gd name="connsiteY34" fmla="*/ 90244 h 194273"/>
                  <a:gd name="connsiteX35" fmla="*/ 21536 w 229058"/>
                  <a:gd name="connsiteY35" fmla="*/ 94447 h 194273"/>
                  <a:gd name="connsiteX36" fmla="*/ 21803 w 229058"/>
                  <a:gd name="connsiteY36" fmla="*/ 94333 h 194273"/>
                  <a:gd name="connsiteX37" fmla="*/ 25906 w 229058"/>
                  <a:gd name="connsiteY37" fmla="*/ 83806 h 194273"/>
                  <a:gd name="connsiteX38" fmla="*/ 25897 w 229058"/>
                  <a:gd name="connsiteY38" fmla="*/ 83778 h 194273"/>
                  <a:gd name="connsiteX39" fmla="*/ 33323 w 229058"/>
                  <a:gd name="connsiteY39" fmla="*/ 30337 h 194273"/>
                  <a:gd name="connsiteX40" fmla="*/ 69027 w 229058"/>
                  <a:gd name="connsiteY40" fmla="*/ 15598 h 194273"/>
                  <a:gd name="connsiteX41" fmla="*/ 105968 w 229058"/>
                  <a:gd name="connsiteY41" fmla="*/ 40892 h 194273"/>
                  <a:gd name="connsiteX42" fmla="*/ 111109 w 229058"/>
                  <a:gd name="connsiteY42" fmla="*/ 53444 h 194273"/>
                  <a:gd name="connsiteX43" fmla="*/ 116821 w 229058"/>
                  <a:gd name="connsiteY43" fmla="*/ 55821 h 194273"/>
                  <a:gd name="connsiteX44" fmla="*/ 122439 w 229058"/>
                  <a:gd name="connsiteY44" fmla="*/ 53444 h 194273"/>
                  <a:gd name="connsiteX45" fmla="*/ 127675 w 229058"/>
                  <a:gd name="connsiteY45" fmla="*/ 40892 h 194273"/>
                  <a:gd name="connsiteX46" fmla="*/ 164617 w 229058"/>
                  <a:gd name="connsiteY46" fmla="*/ 15598 h 194273"/>
                  <a:gd name="connsiteX47" fmla="*/ 200320 w 229058"/>
                  <a:gd name="connsiteY47" fmla="*/ 30337 h 194273"/>
                  <a:gd name="connsiteX48" fmla="*/ 213173 w 229058"/>
                  <a:gd name="connsiteY48" fmla="*/ 63999 h 194273"/>
                  <a:gd name="connsiteX49" fmla="*/ 191370 w 229058"/>
                  <a:gd name="connsiteY49" fmla="*/ 110118 h 194273"/>
                  <a:gd name="connsiteX50" fmla="*/ 176994 w 229058"/>
                  <a:gd name="connsiteY50" fmla="*/ 110118 h 194273"/>
                  <a:gd name="connsiteX51" fmla="*/ 162331 w 229058"/>
                  <a:gd name="connsiteY51" fmla="*/ 70560 h 194273"/>
                  <a:gd name="connsiteX52" fmla="*/ 154524 w 229058"/>
                  <a:gd name="connsiteY52" fmla="*/ 65330 h 194273"/>
                  <a:gd name="connsiteX53" fmla="*/ 147098 w 229058"/>
                  <a:gd name="connsiteY53" fmla="*/ 71036 h 194273"/>
                  <a:gd name="connsiteX54" fmla="*/ 129103 w 229058"/>
                  <a:gd name="connsiteY54" fmla="*/ 118581 h 194273"/>
                  <a:gd name="connsiteX55" fmla="*/ 123676 w 229058"/>
                  <a:gd name="connsiteY55" fmla="*/ 131228 h 194273"/>
                  <a:gd name="connsiteX56" fmla="*/ 116155 w 229058"/>
                  <a:gd name="connsiteY56" fmla="*/ 114682 h 194273"/>
                  <a:gd name="connsiteX57" fmla="*/ 108919 w 229058"/>
                  <a:gd name="connsiteY57" fmla="*/ 110023 h 194273"/>
                  <a:gd name="connsiteX58" fmla="*/ 95495 w 229058"/>
                  <a:gd name="connsiteY58" fmla="*/ 110023 h 194273"/>
                  <a:gd name="connsiteX59" fmla="*/ 76453 w 229058"/>
                  <a:gd name="connsiteY59" fmla="*/ 44886 h 194273"/>
                  <a:gd name="connsiteX60" fmla="*/ 66456 w 229058"/>
                  <a:gd name="connsiteY60" fmla="*/ 39598 h 194273"/>
                  <a:gd name="connsiteX61" fmla="*/ 60934 w 229058"/>
                  <a:gd name="connsiteY61" fmla="*/ 45837 h 194273"/>
                  <a:gd name="connsiteX62" fmla="*/ 50080 w 229058"/>
                  <a:gd name="connsiteY62" fmla="*/ 110023 h 194273"/>
                  <a:gd name="connsiteX63" fmla="*/ 7998 w 229058"/>
                  <a:gd name="connsiteY63" fmla="*/ 110023 h 194273"/>
                  <a:gd name="connsiteX64" fmla="*/ 0 w 229058"/>
                  <a:gd name="connsiteY64" fmla="*/ 118011 h 194273"/>
                  <a:gd name="connsiteX65" fmla="*/ 7998 w 229058"/>
                  <a:gd name="connsiteY65" fmla="*/ 125998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29058" h="194273">
                    <a:moveTo>
                      <a:pt x="7998" y="126188"/>
                    </a:moveTo>
                    <a:lnTo>
                      <a:pt x="56935" y="126188"/>
                    </a:lnTo>
                    <a:cubicBezTo>
                      <a:pt x="60820" y="126188"/>
                      <a:pt x="64133" y="123364"/>
                      <a:pt x="64742" y="119532"/>
                    </a:cubicBezTo>
                    <a:lnTo>
                      <a:pt x="70931" y="83207"/>
                    </a:lnTo>
                    <a:lnTo>
                      <a:pt x="81689" y="120483"/>
                    </a:lnTo>
                    <a:cubicBezTo>
                      <a:pt x="82756" y="123849"/>
                      <a:pt x="85869" y="126150"/>
                      <a:pt x="89401" y="126188"/>
                    </a:cubicBezTo>
                    <a:lnTo>
                      <a:pt x="103587" y="126188"/>
                    </a:lnTo>
                    <a:lnTo>
                      <a:pt x="116821" y="154715"/>
                    </a:lnTo>
                    <a:cubicBezTo>
                      <a:pt x="118116" y="157540"/>
                      <a:pt x="120944" y="159365"/>
                      <a:pt x="124057" y="159375"/>
                    </a:cubicBezTo>
                    <a:lnTo>
                      <a:pt x="124057" y="159375"/>
                    </a:lnTo>
                    <a:cubicBezTo>
                      <a:pt x="127294" y="159308"/>
                      <a:pt x="130160" y="157273"/>
                      <a:pt x="131293" y="154240"/>
                    </a:cubicBezTo>
                    <a:cubicBezTo>
                      <a:pt x="135387" y="143305"/>
                      <a:pt x="139481" y="133891"/>
                      <a:pt x="143385" y="124667"/>
                    </a:cubicBezTo>
                    <a:cubicBezTo>
                      <a:pt x="147288" y="115443"/>
                      <a:pt x="151192" y="106790"/>
                      <a:pt x="154810" y="97091"/>
                    </a:cubicBezTo>
                    <a:lnTo>
                      <a:pt x="163569" y="120578"/>
                    </a:lnTo>
                    <a:cubicBezTo>
                      <a:pt x="164731" y="123726"/>
                      <a:pt x="167730" y="125817"/>
                      <a:pt x="171091" y="125808"/>
                    </a:cubicBezTo>
                    <a:lnTo>
                      <a:pt x="177089" y="125808"/>
                    </a:lnTo>
                    <a:cubicBezTo>
                      <a:pt x="159075" y="144408"/>
                      <a:pt x="139272" y="161201"/>
                      <a:pt x="117964" y="175921"/>
                    </a:cubicBezTo>
                    <a:lnTo>
                      <a:pt x="116441" y="177062"/>
                    </a:lnTo>
                    <a:lnTo>
                      <a:pt x="114251" y="175540"/>
                    </a:lnTo>
                    <a:cubicBezTo>
                      <a:pt x="99274" y="165137"/>
                      <a:pt x="84993" y="153765"/>
                      <a:pt x="71502" y="141498"/>
                    </a:cubicBezTo>
                    <a:cubicBezTo>
                      <a:pt x="68589" y="138179"/>
                      <a:pt x="63533" y="137856"/>
                      <a:pt x="60220" y="140756"/>
                    </a:cubicBezTo>
                    <a:cubicBezTo>
                      <a:pt x="56897" y="143666"/>
                      <a:pt x="56564" y="148715"/>
                      <a:pt x="59477" y="152034"/>
                    </a:cubicBezTo>
                    <a:cubicBezTo>
                      <a:pt x="59858" y="152462"/>
                      <a:pt x="60277" y="152852"/>
                      <a:pt x="60743" y="153194"/>
                    </a:cubicBezTo>
                    <a:cubicBezTo>
                      <a:pt x="74748" y="165965"/>
                      <a:pt x="89573" y="177813"/>
                      <a:pt x="105111" y="188663"/>
                    </a:cubicBezTo>
                    <a:lnTo>
                      <a:pt x="108062" y="190755"/>
                    </a:lnTo>
                    <a:cubicBezTo>
                      <a:pt x="110357" y="192809"/>
                      <a:pt x="113270" y="194054"/>
                      <a:pt x="116345" y="194273"/>
                    </a:cubicBezTo>
                    <a:cubicBezTo>
                      <a:pt x="119440" y="194026"/>
                      <a:pt x="122382" y="192790"/>
                      <a:pt x="124724" y="190755"/>
                    </a:cubicBezTo>
                    <a:lnTo>
                      <a:pt x="127009" y="189138"/>
                    </a:lnTo>
                    <a:cubicBezTo>
                      <a:pt x="143099" y="178108"/>
                      <a:pt x="223646" y="120388"/>
                      <a:pt x="228787" y="65521"/>
                    </a:cubicBezTo>
                    <a:cubicBezTo>
                      <a:pt x="230501" y="48145"/>
                      <a:pt x="224027" y="30962"/>
                      <a:pt x="211269" y="19021"/>
                    </a:cubicBezTo>
                    <a:cubicBezTo>
                      <a:pt x="198749" y="6682"/>
                      <a:pt x="181821" y="-162"/>
                      <a:pt x="164236" y="3"/>
                    </a:cubicBezTo>
                    <a:cubicBezTo>
                      <a:pt x="134340" y="3"/>
                      <a:pt x="122058" y="11604"/>
                      <a:pt x="116631" y="23015"/>
                    </a:cubicBezTo>
                    <a:cubicBezTo>
                      <a:pt x="111014" y="11604"/>
                      <a:pt x="98732" y="3"/>
                      <a:pt x="69027" y="3"/>
                    </a:cubicBezTo>
                    <a:cubicBezTo>
                      <a:pt x="51441" y="-173"/>
                      <a:pt x="34504" y="6674"/>
                      <a:pt x="21993" y="19021"/>
                    </a:cubicBezTo>
                    <a:cubicBezTo>
                      <a:pt x="2951" y="38039"/>
                      <a:pt x="-857" y="62763"/>
                      <a:pt x="11330" y="90244"/>
                    </a:cubicBezTo>
                    <a:cubicBezTo>
                      <a:pt x="12986" y="94219"/>
                      <a:pt x="17556" y="96102"/>
                      <a:pt x="21536" y="94447"/>
                    </a:cubicBezTo>
                    <a:cubicBezTo>
                      <a:pt x="21622" y="94409"/>
                      <a:pt x="21717" y="94371"/>
                      <a:pt x="21803" y="94333"/>
                    </a:cubicBezTo>
                    <a:cubicBezTo>
                      <a:pt x="25849" y="92555"/>
                      <a:pt x="27687" y="87848"/>
                      <a:pt x="25906" y="83806"/>
                    </a:cubicBezTo>
                    <a:cubicBezTo>
                      <a:pt x="25906" y="83797"/>
                      <a:pt x="25897" y="83787"/>
                      <a:pt x="25897" y="83778"/>
                    </a:cubicBezTo>
                    <a:cubicBezTo>
                      <a:pt x="16376" y="62288"/>
                      <a:pt x="18756" y="44791"/>
                      <a:pt x="33323" y="30337"/>
                    </a:cubicBezTo>
                    <a:cubicBezTo>
                      <a:pt x="42768" y="20853"/>
                      <a:pt x="55631" y="15544"/>
                      <a:pt x="69027" y="15598"/>
                    </a:cubicBezTo>
                    <a:cubicBezTo>
                      <a:pt x="100445" y="15598"/>
                      <a:pt x="103397" y="29006"/>
                      <a:pt x="105968" y="40892"/>
                    </a:cubicBezTo>
                    <a:cubicBezTo>
                      <a:pt x="106406" y="45492"/>
                      <a:pt x="108195" y="49859"/>
                      <a:pt x="111109" y="53444"/>
                    </a:cubicBezTo>
                    <a:cubicBezTo>
                      <a:pt x="112632" y="54952"/>
                      <a:pt x="114679" y="55806"/>
                      <a:pt x="116821" y="55821"/>
                    </a:cubicBezTo>
                    <a:cubicBezTo>
                      <a:pt x="118935" y="55822"/>
                      <a:pt x="120963" y="54965"/>
                      <a:pt x="122439" y="53444"/>
                    </a:cubicBezTo>
                    <a:cubicBezTo>
                      <a:pt x="125381" y="49868"/>
                      <a:pt x="127209" y="45500"/>
                      <a:pt x="127675" y="40892"/>
                    </a:cubicBezTo>
                    <a:cubicBezTo>
                      <a:pt x="130246" y="29006"/>
                      <a:pt x="133197" y="15598"/>
                      <a:pt x="164617" y="15598"/>
                    </a:cubicBezTo>
                    <a:cubicBezTo>
                      <a:pt x="178012" y="15566"/>
                      <a:pt x="190856" y="20871"/>
                      <a:pt x="200320" y="30337"/>
                    </a:cubicBezTo>
                    <a:cubicBezTo>
                      <a:pt x="209717" y="38881"/>
                      <a:pt x="214487" y="51376"/>
                      <a:pt x="213173" y="63999"/>
                    </a:cubicBezTo>
                    <a:cubicBezTo>
                      <a:pt x="210364" y="81106"/>
                      <a:pt x="202805" y="97081"/>
                      <a:pt x="191370" y="110118"/>
                    </a:cubicBezTo>
                    <a:lnTo>
                      <a:pt x="176994" y="110118"/>
                    </a:lnTo>
                    <a:lnTo>
                      <a:pt x="162331" y="70560"/>
                    </a:lnTo>
                    <a:cubicBezTo>
                      <a:pt x="161160" y="67292"/>
                      <a:pt x="157999" y="65170"/>
                      <a:pt x="154524" y="65330"/>
                    </a:cubicBezTo>
                    <a:cubicBezTo>
                      <a:pt x="151106" y="65517"/>
                      <a:pt x="148155" y="67784"/>
                      <a:pt x="147098" y="71036"/>
                    </a:cubicBezTo>
                    <a:cubicBezTo>
                      <a:pt x="142166" y="87268"/>
                      <a:pt x="136158" y="103148"/>
                      <a:pt x="129103" y="118581"/>
                    </a:cubicBezTo>
                    <a:cubicBezTo>
                      <a:pt x="127294" y="122670"/>
                      <a:pt x="125485" y="126854"/>
                      <a:pt x="123676" y="131228"/>
                    </a:cubicBezTo>
                    <a:lnTo>
                      <a:pt x="116155" y="114682"/>
                    </a:lnTo>
                    <a:cubicBezTo>
                      <a:pt x="114860" y="111858"/>
                      <a:pt x="112032" y="110032"/>
                      <a:pt x="108919" y="110023"/>
                    </a:cubicBezTo>
                    <a:lnTo>
                      <a:pt x="95495" y="110023"/>
                    </a:lnTo>
                    <a:lnTo>
                      <a:pt x="76453" y="44886"/>
                    </a:lnTo>
                    <a:cubicBezTo>
                      <a:pt x="75158" y="40670"/>
                      <a:pt x="70683" y="38302"/>
                      <a:pt x="66456" y="39598"/>
                    </a:cubicBezTo>
                    <a:cubicBezTo>
                      <a:pt x="63590" y="40478"/>
                      <a:pt x="61457" y="42887"/>
                      <a:pt x="60934" y="45837"/>
                    </a:cubicBezTo>
                    <a:lnTo>
                      <a:pt x="50080" y="110023"/>
                    </a:lnTo>
                    <a:lnTo>
                      <a:pt x="7998" y="110023"/>
                    </a:lnTo>
                    <a:cubicBezTo>
                      <a:pt x="3580" y="110023"/>
                      <a:pt x="0" y="113598"/>
                      <a:pt x="0" y="118011"/>
                    </a:cubicBezTo>
                    <a:cubicBezTo>
                      <a:pt x="0" y="122423"/>
                      <a:pt x="3580" y="125998"/>
                      <a:pt x="7998" y="125998"/>
                    </a:cubicBez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4" name="Freeform 174">
                <a:extLst>
                  <a:ext uri="{FF2B5EF4-FFF2-40B4-BE49-F238E27FC236}">
                    <a16:creationId xmlns:a16="http://schemas.microsoft.com/office/drawing/2014/main" id="{74A99A59-CC83-8820-53B8-E517C60E6447}"/>
                  </a:ext>
                </a:extLst>
              </p:cNvPr>
              <p:cNvSpPr/>
              <p:nvPr/>
            </p:nvSpPr>
            <p:spPr>
              <a:xfrm>
                <a:off x="3378649" y="1347279"/>
                <a:ext cx="390547" cy="413928"/>
              </a:xfrm>
              <a:custGeom>
                <a:avLst/>
                <a:gdLst>
                  <a:gd name="connsiteX0" fmla="*/ 14853 w 390547"/>
                  <a:gd name="connsiteY0" fmla="*/ 313418 h 413928"/>
                  <a:gd name="connsiteX1" fmla="*/ 36846 w 390547"/>
                  <a:gd name="connsiteY1" fmla="*/ 313418 h 413928"/>
                  <a:gd name="connsiteX2" fmla="*/ 36846 w 390547"/>
                  <a:gd name="connsiteY2" fmla="*/ 328062 h 413928"/>
                  <a:gd name="connsiteX3" fmla="*/ 73978 w 390547"/>
                  <a:gd name="connsiteY3" fmla="*/ 365052 h 413928"/>
                  <a:gd name="connsiteX4" fmla="*/ 82641 w 390547"/>
                  <a:gd name="connsiteY4" fmla="*/ 365052 h 413928"/>
                  <a:gd name="connsiteX5" fmla="*/ 87783 w 390547"/>
                  <a:gd name="connsiteY5" fmla="*/ 393579 h 413928"/>
                  <a:gd name="connsiteX6" fmla="*/ 109300 w 390547"/>
                  <a:gd name="connsiteY6" fmla="*/ 413929 h 413928"/>
                  <a:gd name="connsiteX7" fmla="*/ 281152 w 390547"/>
                  <a:gd name="connsiteY7" fmla="*/ 413929 h 413928"/>
                  <a:gd name="connsiteX8" fmla="*/ 302765 w 390547"/>
                  <a:gd name="connsiteY8" fmla="*/ 393674 h 413928"/>
                  <a:gd name="connsiteX9" fmla="*/ 308001 w 390547"/>
                  <a:gd name="connsiteY9" fmla="*/ 365147 h 413928"/>
                  <a:gd name="connsiteX10" fmla="*/ 316570 w 390547"/>
                  <a:gd name="connsiteY10" fmla="*/ 365147 h 413928"/>
                  <a:gd name="connsiteX11" fmla="*/ 353607 w 390547"/>
                  <a:gd name="connsiteY11" fmla="*/ 328157 h 413928"/>
                  <a:gd name="connsiteX12" fmla="*/ 353607 w 390547"/>
                  <a:gd name="connsiteY12" fmla="*/ 313513 h 413928"/>
                  <a:gd name="connsiteX13" fmla="*/ 375695 w 390547"/>
                  <a:gd name="connsiteY13" fmla="*/ 313513 h 413928"/>
                  <a:gd name="connsiteX14" fmla="*/ 390548 w 390547"/>
                  <a:gd name="connsiteY14" fmla="*/ 298679 h 413928"/>
                  <a:gd name="connsiteX15" fmla="*/ 390548 w 390547"/>
                  <a:gd name="connsiteY15" fmla="*/ 242766 h 413928"/>
                  <a:gd name="connsiteX16" fmla="*/ 375695 w 390547"/>
                  <a:gd name="connsiteY16" fmla="*/ 227932 h 413928"/>
                  <a:gd name="connsiteX17" fmla="*/ 353226 w 390547"/>
                  <a:gd name="connsiteY17" fmla="*/ 227932 h 413928"/>
                  <a:gd name="connsiteX18" fmla="*/ 353226 w 390547"/>
                  <a:gd name="connsiteY18" fmla="*/ 186092 h 413928"/>
                  <a:gd name="connsiteX19" fmla="*/ 375314 w 390547"/>
                  <a:gd name="connsiteY19" fmla="*/ 186092 h 413928"/>
                  <a:gd name="connsiteX20" fmla="*/ 390167 w 390547"/>
                  <a:gd name="connsiteY20" fmla="*/ 171258 h 413928"/>
                  <a:gd name="connsiteX21" fmla="*/ 390167 w 390547"/>
                  <a:gd name="connsiteY21" fmla="*/ 115155 h 413928"/>
                  <a:gd name="connsiteX22" fmla="*/ 375314 w 390547"/>
                  <a:gd name="connsiteY22" fmla="*/ 100320 h 413928"/>
                  <a:gd name="connsiteX23" fmla="*/ 353226 w 390547"/>
                  <a:gd name="connsiteY23" fmla="*/ 100320 h 413928"/>
                  <a:gd name="connsiteX24" fmla="*/ 353226 w 390547"/>
                  <a:gd name="connsiteY24" fmla="*/ 85772 h 413928"/>
                  <a:gd name="connsiteX25" fmla="*/ 316189 w 390547"/>
                  <a:gd name="connsiteY25" fmla="*/ 48781 h 413928"/>
                  <a:gd name="connsiteX26" fmla="*/ 307620 w 390547"/>
                  <a:gd name="connsiteY26" fmla="*/ 48781 h 413928"/>
                  <a:gd name="connsiteX27" fmla="*/ 302384 w 390547"/>
                  <a:gd name="connsiteY27" fmla="*/ 20254 h 413928"/>
                  <a:gd name="connsiteX28" fmla="*/ 280772 w 390547"/>
                  <a:gd name="connsiteY28" fmla="*/ 0 h 413928"/>
                  <a:gd name="connsiteX29" fmla="*/ 109300 w 390547"/>
                  <a:gd name="connsiteY29" fmla="*/ 0 h 413928"/>
                  <a:gd name="connsiteX30" fmla="*/ 87783 w 390547"/>
                  <a:gd name="connsiteY30" fmla="*/ 20254 h 413928"/>
                  <a:gd name="connsiteX31" fmla="*/ 82451 w 390547"/>
                  <a:gd name="connsiteY31" fmla="*/ 48781 h 413928"/>
                  <a:gd name="connsiteX32" fmla="*/ 73978 w 390547"/>
                  <a:gd name="connsiteY32" fmla="*/ 48781 h 413928"/>
                  <a:gd name="connsiteX33" fmla="*/ 36846 w 390547"/>
                  <a:gd name="connsiteY33" fmla="*/ 85772 h 413928"/>
                  <a:gd name="connsiteX34" fmla="*/ 36846 w 390547"/>
                  <a:gd name="connsiteY34" fmla="*/ 100320 h 413928"/>
                  <a:gd name="connsiteX35" fmla="*/ 14853 w 390547"/>
                  <a:gd name="connsiteY35" fmla="*/ 100320 h 413928"/>
                  <a:gd name="connsiteX36" fmla="*/ 0 w 390547"/>
                  <a:gd name="connsiteY36" fmla="*/ 115155 h 413928"/>
                  <a:gd name="connsiteX37" fmla="*/ 0 w 390547"/>
                  <a:gd name="connsiteY37" fmla="*/ 171163 h 413928"/>
                  <a:gd name="connsiteX38" fmla="*/ 14853 w 390547"/>
                  <a:gd name="connsiteY38" fmla="*/ 185997 h 413928"/>
                  <a:gd name="connsiteX39" fmla="*/ 36846 w 390547"/>
                  <a:gd name="connsiteY39" fmla="*/ 185997 h 413928"/>
                  <a:gd name="connsiteX40" fmla="*/ 36846 w 390547"/>
                  <a:gd name="connsiteY40" fmla="*/ 227837 h 413928"/>
                  <a:gd name="connsiteX41" fmla="*/ 14853 w 390547"/>
                  <a:gd name="connsiteY41" fmla="*/ 227837 h 413928"/>
                  <a:gd name="connsiteX42" fmla="*/ 0 w 390547"/>
                  <a:gd name="connsiteY42" fmla="*/ 242671 h 413928"/>
                  <a:gd name="connsiteX43" fmla="*/ 0 w 390547"/>
                  <a:gd name="connsiteY43" fmla="*/ 298584 h 413928"/>
                  <a:gd name="connsiteX44" fmla="*/ 14853 w 390547"/>
                  <a:gd name="connsiteY44" fmla="*/ 313418 h 413928"/>
                  <a:gd name="connsiteX45" fmla="*/ 353226 w 390547"/>
                  <a:gd name="connsiteY45" fmla="*/ 116296 h 413928"/>
                  <a:gd name="connsiteX46" fmla="*/ 374172 w 390547"/>
                  <a:gd name="connsiteY46" fmla="*/ 116296 h 413928"/>
                  <a:gd name="connsiteX47" fmla="*/ 374172 w 390547"/>
                  <a:gd name="connsiteY47" fmla="*/ 170022 h 413928"/>
                  <a:gd name="connsiteX48" fmla="*/ 353226 w 390547"/>
                  <a:gd name="connsiteY48" fmla="*/ 170022 h 413928"/>
                  <a:gd name="connsiteX49" fmla="*/ 353226 w 390547"/>
                  <a:gd name="connsiteY49" fmla="*/ 243812 h 413928"/>
                  <a:gd name="connsiteX50" fmla="*/ 374172 w 390547"/>
                  <a:gd name="connsiteY50" fmla="*/ 243812 h 413928"/>
                  <a:gd name="connsiteX51" fmla="*/ 374172 w 390547"/>
                  <a:gd name="connsiteY51" fmla="*/ 297728 h 413928"/>
                  <a:gd name="connsiteX52" fmla="*/ 353226 w 390547"/>
                  <a:gd name="connsiteY52" fmla="*/ 297728 h 413928"/>
                  <a:gd name="connsiteX53" fmla="*/ 286579 w 390547"/>
                  <a:gd name="connsiteY53" fmla="*/ 390441 h 413928"/>
                  <a:gd name="connsiteX54" fmla="*/ 280676 w 390547"/>
                  <a:gd name="connsiteY54" fmla="*/ 397668 h 413928"/>
                  <a:gd name="connsiteX55" fmla="*/ 109300 w 390547"/>
                  <a:gd name="connsiteY55" fmla="*/ 397668 h 413928"/>
                  <a:gd name="connsiteX56" fmla="*/ 103492 w 390547"/>
                  <a:gd name="connsiteY56" fmla="*/ 390537 h 413928"/>
                  <a:gd name="connsiteX57" fmla="*/ 98922 w 390547"/>
                  <a:gd name="connsiteY57" fmla="*/ 365052 h 413928"/>
                  <a:gd name="connsiteX58" fmla="*/ 291721 w 390547"/>
                  <a:gd name="connsiteY58" fmla="*/ 365052 h 413928"/>
                  <a:gd name="connsiteX59" fmla="*/ 103016 w 390547"/>
                  <a:gd name="connsiteY59" fmla="*/ 23392 h 413928"/>
                  <a:gd name="connsiteX60" fmla="*/ 108824 w 390547"/>
                  <a:gd name="connsiteY60" fmla="*/ 16165 h 413928"/>
                  <a:gd name="connsiteX61" fmla="*/ 280676 w 390547"/>
                  <a:gd name="connsiteY61" fmla="*/ 16165 h 413928"/>
                  <a:gd name="connsiteX62" fmla="*/ 286579 w 390547"/>
                  <a:gd name="connsiteY62" fmla="*/ 23392 h 413928"/>
                  <a:gd name="connsiteX63" fmla="*/ 291340 w 390547"/>
                  <a:gd name="connsiteY63" fmla="*/ 48781 h 413928"/>
                  <a:gd name="connsiteX64" fmla="*/ 98732 w 390547"/>
                  <a:gd name="connsiteY64" fmla="*/ 48781 h 413928"/>
                  <a:gd name="connsiteX65" fmla="*/ 52365 w 390547"/>
                  <a:gd name="connsiteY65" fmla="*/ 85772 h 413928"/>
                  <a:gd name="connsiteX66" fmla="*/ 73501 w 390547"/>
                  <a:gd name="connsiteY66" fmla="*/ 64757 h 413928"/>
                  <a:gd name="connsiteX67" fmla="*/ 316094 w 390547"/>
                  <a:gd name="connsiteY67" fmla="*/ 64757 h 413928"/>
                  <a:gd name="connsiteX68" fmla="*/ 337135 w 390547"/>
                  <a:gd name="connsiteY68" fmla="*/ 85772 h 413928"/>
                  <a:gd name="connsiteX69" fmla="*/ 337135 w 390547"/>
                  <a:gd name="connsiteY69" fmla="*/ 328062 h 413928"/>
                  <a:gd name="connsiteX70" fmla="*/ 316094 w 390547"/>
                  <a:gd name="connsiteY70" fmla="*/ 349077 h 413928"/>
                  <a:gd name="connsiteX71" fmla="*/ 91782 w 390547"/>
                  <a:gd name="connsiteY71" fmla="*/ 349077 h 413928"/>
                  <a:gd name="connsiteX72" fmla="*/ 87878 w 390547"/>
                  <a:gd name="connsiteY72" fmla="*/ 349077 h 413928"/>
                  <a:gd name="connsiteX73" fmla="*/ 86831 w 390547"/>
                  <a:gd name="connsiteY73" fmla="*/ 349077 h 413928"/>
                  <a:gd name="connsiteX74" fmla="*/ 73978 w 390547"/>
                  <a:gd name="connsiteY74" fmla="*/ 349077 h 413928"/>
                  <a:gd name="connsiteX75" fmla="*/ 52841 w 390547"/>
                  <a:gd name="connsiteY75" fmla="*/ 328062 h 413928"/>
                  <a:gd name="connsiteX76" fmla="*/ 15519 w 390547"/>
                  <a:gd name="connsiteY76" fmla="*/ 170022 h 413928"/>
                  <a:gd name="connsiteX77" fmla="*/ 15519 w 390547"/>
                  <a:gd name="connsiteY77" fmla="*/ 116296 h 413928"/>
                  <a:gd name="connsiteX78" fmla="*/ 36370 w 390547"/>
                  <a:gd name="connsiteY78" fmla="*/ 116296 h 413928"/>
                  <a:gd name="connsiteX79" fmla="*/ 36370 w 390547"/>
                  <a:gd name="connsiteY79" fmla="*/ 170022 h 413928"/>
                  <a:gd name="connsiteX80" fmla="*/ 15519 w 390547"/>
                  <a:gd name="connsiteY80" fmla="*/ 243812 h 413928"/>
                  <a:gd name="connsiteX81" fmla="*/ 36370 w 390547"/>
                  <a:gd name="connsiteY81" fmla="*/ 243812 h 413928"/>
                  <a:gd name="connsiteX82" fmla="*/ 36370 w 390547"/>
                  <a:gd name="connsiteY82" fmla="*/ 297728 h 413928"/>
                  <a:gd name="connsiteX83" fmla="*/ 15519 w 390547"/>
                  <a:gd name="connsiteY83" fmla="*/ 297728 h 41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90547" h="413928">
                    <a:moveTo>
                      <a:pt x="14853" y="313418"/>
                    </a:moveTo>
                    <a:lnTo>
                      <a:pt x="36846" y="313418"/>
                    </a:lnTo>
                    <a:lnTo>
                      <a:pt x="36846" y="328062"/>
                    </a:lnTo>
                    <a:cubicBezTo>
                      <a:pt x="36903" y="348506"/>
                      <a:pt x="53507" y="365052"/>
                      <a:pt x="73978" y="365052"/>
                    </a:cubicBezTo>
                    <a:lnTo>
                      <a:pt x="82641" y="365052"/>
                    </a:lnTo>
                    <a:lnTo>
                      <a:pt x="87783" y="393579"/>
                    </a:lnTo>
                    <a:cubicBezTo>
                      <a:pt x="88906" y="404752"/>
                      <a:pt x="98065" y="413415"/>
                      <a:pt x="109300" y="413929"/>
                    </a:cubicBezTo>
                    <a:lnTo>
                      <a:pt x="281152" y="413929"/>
                    </a:lnTo>
                    <a:cubicBezTo>
                      <a:pt x="292378" y="413434"/>
                      <a:pt x="301556" y="404829"/>
                      <a:pt x="302765" y="393674"/>
                    </a:cubicBezTo>
                    <a:lnTo>
                      <a:pt x="308001" y="365147"/>
                    </a:lnTo>
                    <a:lnTo>
                      <a:pt x="316570" y="365147"/>
                    </a:lnTo>
                    <a:cubicBezTo>
                      <a:pt x="337021" y="365147"/>
                      <a:pt x="353607" y="348583"/>
                      <a:pt x="353607" y="328157"/>
                    </a:cubicBezTo>
                    <a:lnTo>
                      <a:pt x="353607" y="313513"/>
                    </a:lnTo>
                    <a:lnTo>
                      <a:pt x="375695" y="313513"/>
                    </a:lnTo>
                    <a:cubicBezTo>
                      <a:pt x="383902" y="313513"/>
                      <a:pt x="390548" y="306876"/>
                      <a:pt x="390548" y="298679"/>
                    </a:cubicBezTo>
                    <a:lnTo>
                      <a:pt x="390548" y="242766"/>
                    </a:lnTo>
                    <a:cubicBezTo>
                      <a:pt x="390548" y="234569"/>
                      <a:pt x="383902" y="227932"/>
                      <a:pt x="375695" y="227932"/>
                    </a:cubicBezTo>
                    <a:lnTo>
                      <a:pt x="353226" y="227932"/>
                    </a:lnTo>
                    <a:lnTo>
                      <a:pt x="353226" y="186092"/>
                    </a:lnTo>
                    <a:lnTo>
                      <a:pt x="375314" y="186092"/>
                    </a:lnTo>
                    <a:cubicBezTo>
                      <a:pt x="383521" y="186092"/>
                      <a:pt x="390167" y="179451"/>
                      <a:pt x="390167" y="171258"/>
                    </a:cubicBezTo>
                    <a:lnTo>
                      <a:pt x="390167" y="115155"/>
                    </a:lnTo>
                    <a:cubicBezTo>
                      <a:pt x="390167" y="106962"/>
                      <a:pt x="383521" y="100320"/>
                      <a:pt x="375314" y="100320"/>
                    </a:cubicBezTo>
                    <a:lnTo>
                      <a:pt x="353226" y="100320"/>
                    </a:lnTo>
                    <a:lnTo>
                      <a:pt x="353226" y="85772"/>
                    </a:lnTo>
                    <a:cubicBezTo>
                      <a:pt x="353226" y="65342"/>
                      <a:pt x="336640" y="48781"/>
                      <a:pt x="316189" y="48781"/>
                    </a:cubicBezTo>
                    <a:lnTo>
                      <a:pt x="307620" y="48781"/>
                    </a:lnTo>
                    <a:lnTo>
                      <a:pt x="302384" y="20254"/>
                    </a:lnTo>
                    <a:cubicBezTo>
                      <a:pt x="301137" y="9119"/>
                      <a:pt x="291977" y="537"/>
                      <a:pt x="280772" y="0"/>
                    </a:cubicBezTo>
                    <a:lnTo>
                      <a:pt x="109300" y="0"/>
                    </a:lnTo>
                    <a:cubicBezTo>
                      <a:pt x="98113" y="544"/>
                      <a:pt x="88992" y="9134"/>
                      <a:pt x="87783" y="20254"/>
                    </a:cubicBezTo>
                    <a:lnTo>
                      <a:pt x="82451" y="48781"/>
                    </a:lnTo>
                    <a:lnTo>
                      <a:pt x="73978" y="48781"/>
                    </a:lnTo>
                    <a:cubicBezTo>
                      <a:pt x="53507" y="48781"/>
                      <a:pt x="36903" y="65327"/>
                      <a:pt x="36846" y="85772"/>
                    </a:cubicBezTo>
                    <a:lnTo>
                      <a:pt x="36846" y="100320"/>
                    </a:lnTo>
                    <a:lnTo>
                      <a:pt x="14853" y="100320"/>
                    </a:lnTo>
                    <a:cubicBezTo>
                      <a:pt x="6646" y="100320"/>
                      <a:pt x="0" y="106962"/>
                      <a:pt x="0" y="115155"/>
                    </a:cubicBezTo>
                    <a:lnTo>
                      <a:pt x="0" y="171163"/>
                    </a:lnTo>
                    <a:cubicBezTo>
                      <a:pt x="0" y="179356"/>
                      <a:pt x="6646" y="185997"/>
                      <a:pt x="14853" y="185997"/>
                    </a:cubicBezTo>
                    <a:lnTo>
                      <a:pt x="36846" y="185997"/>
                    </a:lnTo>
                    <a:lnTo>
                      <a:pt x="36846" y="227837"/>
                    </a:lnTo>
                    <a:lnTo>
                      <a:pt x="14853" y="227837"/>
                    </a:lnTo>
                    <a:cubicBezTo>
                      <a:pt x="6646" y="227837"/>
                      <a:pt x="0" y="234474"/>
                      <a:pt x="0" y="242671"/>
                    </a:cubicBezTo>
                    <a:lnTo>
                      <a:pt x="0" y="298584"/>
                    </a:lnTo>
                    <a:cubicBezTo>
                      <a:pt x="0" y="306781"/>
                      <a:pt x="6646" y="313418"/>
                      <a:pt x="14853" y="313418"/>
                    </a:cubicBezTo>
                    <a:close/>
                    <a:moveTo>
                      <a:pt x="353226" y="116296"/>
                    </a:moveTo>
                    <a:lnTo>
                      <a:pt x="374172" y="116296"/>
                    </a:lnTo>
                    <a:lnTo>
                      <a:pt x="374172" y="170022"/>
                    </a:lnTo>
                    <a:lnTo>
                      <a:pt x="353226" y="170022"/>
                    </a:lnTo>
                    <a:close/>
                    <a:moveTo>
                      <a:pt x="353226" y="243812"/>
                    </a:moveTo>
                    <a:lnTo>
                      <a:pt x="374172" y="243812"/>
                    </a:lnTo>
                    <a:lnTo>
                      <a:pt x="374172" y="297728"/>
                    </a:lnTo>
                    <a:lnTo>
                      <a:pt x="353226" y="297728"/>
                    </a:lnTo>
                    <a:close/>
                    <a:moveTo>
                      <a:pt x="286579" y="390441"/>
                    </a:moveTo>
                    <a:cubicBezTo>
                      <a:pt x="286579" y="391202"/>
                      <a:pt x="285151" y="397668"/>
                      <a:pt x="280676" y="397668"/>
                    </a:cubicBezTo>
                    <a:lnTo>
                      <a:pt x="109300" y="397668"/>
                    </a:lnTo>
                    <a:cubicBezTo>
                      <a:pt x="104921" y="397668"/>
                      <a:pt x="103587" y="391202"/>
                      <a:pt x="103492" y="390537"/>
                    </a:cubicBezTo>
                    <a:lnTo>
                      <a:pt x="98922" y="365052"/>
                    </a:lnTo>
                    <a:lnTo>
                      <a:pt x="291721" y="365052"/>
                    </a:lnTo>
                    <a:close/>
                    <a:moveTo>
                      <a:pt x="103016" y="23392"/>
                    </a:moveTo>
                    <a:cubicBezTo>
                      <a:pt x="103016" y="22156"/>
                      <a:pt x="104540" y="16165"/>
                      <a:pt x="108824" y="16165"/>
                    </a:cubicBezTo>
                    <a:lnTo>
                      <a:pt x="280676" y="16165"/>
                    </a:lnTo>
                    <a:cubicBezTo>
                      <a:pt x="285056" y="16165"/>
                      <a:pt x="286389" y="22632"/>
                      <a:pt x="286579" y="23392"/>
                    </a:cubicBezTo>
                    <a:lnTo>
                      <a:pt x="291340" y="48781"/>
                    </a:lnTo>
                    <a:lnTo>
                      <a:pt x="98732" y="48781"/>
                    </a:lnTo>
                    <a:close/>
                    <a:moveTo>
                      <a:pt x="52365" y="85772"/>
                    </a:moveTo>
                    <a:cubicBezTo>
                      <a:pt x="52413" y="74150"/>
                      <a:pt x="61867" y="64757"/>
                      <a:pt x="73501" y="64757"/>
                    </a:cubicBezTo>
                    <a:lnTo>
                      <a:pt x="316094" y="64757"/>
                    </a:lnTo>
                    <a:cubicBezTo>
                      <a:pt x="327719" y="64757"/>
                      <a:pt x="337135" y="74165"/>
                      <a:pt x="337135" y="85772"/>
                    </a:cubicBezTo>
                    <a:lnTo>
                      <a:pt x="337135" y="328062"/>
                    </a:lnTo>
                    <a:cubicBezTo>
                      <a:pt x="337135" y="339673"/>
                      <a:pt x="327719" y="349077"/>
                      <a:pt x="316094" y="349077"/>
                    </a:cubicBezTo>
                    <a:lnTo>
                      <a:pt x="91782" y="349077"/>
                    </a:lnTo>
                    <a:cubicBezTo>
                      <a:pt x="90496" y="348792"/>
                      <a:pt x="89163" y="348792"/>
                      <a:pt x="87878" y="349077"/>
                    </a:cubicBezTo>
                    <a:lnTo>
                      <a:pt x="86831" y="349077"/>
                    </a:lnTo>
                    <a:lnTo>
                      <a:pt x="73978" y="349077"/>
                    </a:lnTo>
                    <a:cubicBezTo>
                      <a:pt x="62343" y="349077"/>
                      <a:pt x="52898" y="339682"/>
                      <a:pt x="52841" y="328062"/>
                    </a:cubicBezTo>
                    <a:close/>
                    <a:moveTo>
                      <a:pt x="15519" y="170022"/>
                    </a:moveTo>
                    <a:lnTo>
                      <a:pt x="15519" y="116296"/>
                    </a:lnTo>
                    <a:lnTo>
                      <a:pt x="36370" y="116296"/>
                    </a:lnTo>
                    <a:lnTo>
                      <a:pt x="36370" y="170022"/>
                    </a:lnTo>
                    <a:close/>
                    <a:moveTo>
                      <a:pt x="15519" y="243812"/>
                    </a:moveTo>
                    <a:lnTo>
                      <a:pt x="36370" y="243812"/>
                    </a:lnTo>
                    <a:lnTo>
                      <a:pt x="36370" y="297728"/>
                    </a:lnTo>
                    <a:lnTo>
                      <a:pt x="15519" y="29772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grpSp>
      </p:grpSp>
    </p:spTree>
    <p:extLst>
      <p:ext uri="{BB962C8B-B14F-4D97-AF65-F5344CB8AC3E}">
        <p14:creationId xmlns:p14="http://schemas.microsoft.com/office/powerpoint/2010/main" val="355291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9C8A9C9C-D7F1-CC5F-0EA7-4AFCA82FDDC3}"/>
              </a:ext>
            </a:extLst>
          </p:cNvPr>
          <p:cNvSpPr>
            <a:spLocks noGrp="1"/>
          </p:cNvSpPr>
          <p:nvPr>
            <p:ph type="title"/>
          </p:nvPr>
        </p:nvSpPr>
        <p:spPr/>
        <p:txBody>
          <a:bodyPr>
            <a:normAutofit/>
          </a:bodyPr>
          <a:lstStyle/>
          <a:p>
            <a:r>
              <a:rPr lang="en-US"/>
              <a:t>Innovation Lanes of Effort: Immersive Technologies</a:t>
            </a:r>
          </a:p>
        </p:txBody>
      </p:sp>
      <p:sp>
        <p:nvSpPr>
          <p:cNvPr id="4" name="Slide Number Placeholder 3">
            <a:extLst>
              <a:ext uri="{FF2B5EF4-FFF2-40B4-BE49-F238E27FC236}">
                <a16:creationId xmlns:a16="http://schemas.microsoft.com/office/drawing/2014/main" id="{311E45C3-73A2-5097-CD8E-3DE7EF09952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C6C1D-B94A-4A9A-BD8D-A546578E37EF}" type="slidenum">
              <a:rPr kumimoji="0" lang="en-US" sz="1600" b="0" i="0" u="none" strike="noStrike" kern="1200" cap="none" spc="0" normalizeH="0" baseline="0" noProof="0" smtClean="0">
                <a:ln>
                  <a:noFill/>
                </a:ln>
                <a:solidFill>
                  <a:srgbClr val="283446">
                    <a:tint val="75000"/>
                  </a:srgb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a:ln>
                <a:noFill/>
              </a:ln>
              <a:solidFill>
                <a:srgbClr val="283446">
                  <a:tint val="75000"/>
                </a:srgbClr>
              </a:solidFill>
              <a:effectLst/>
              <a:uLnTx/>
              <a:uFillTx/>
              <a:latin typeface="Franklin Gothic Book" panose="020B0503020102020204"/>
              <a:ea typeface="+mn-ea"/>
              <a:cs typeface="+mn-cs"/>
            </a:endParaRPr>
          </a:p>
        </p:txBody>
      </p:sp>
      <p:sp>
        <p:nvSpPr>
          <p:cNvPr id="36" name="TextBox 35">
            <a:extLst>
              <a:ext uri="{FF2B5EF4-FFF2-40B4-BE49-F238E27FC236}">
                <a16:creationId xmlns:a16="http://schemas.microsoft.com/office/drawing/2014/main" id="{C2DDFF66-5EBF-372C-0CC8-E227C32299DE}"/>
              </a:ext>
            </a:extLst>
          </p:cNvPr>
          <p:cNvSpPr txBox="1"/>
          <p:nvPr/>
        </p:nvSpPr>
        <p:spPr>
          <a:xfrm flipH="1">
            <a:off x="609600" y="1247297"/>
            <a:ext cx="109727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Calibri"/>
              </a:rPr>
              <a:t>Immersive technologies are defined by a group of technologies presenting artificial environments that either enhance or replicate the real world. Immersive technologies have a variety of applications including clinical training, facility planning, and clinical performance. </a:t>
            </a:r>
            <a:endParaRPr kumimoji="0" lang="en-US" sz="1400" b="0" i="0" u="none" strike="noStrike" kern="1200" cap="none" spc="0" normalizeH="0" baseline="0" noProof="0">
              <a:ln>
                <a:noFill/>
              </a:ln>
              <a:solidFill>
                <a:srgbClr val="283446">
                  <a:lumMod val="50000"/>
                </a:srgbClr>
              </a:solidFill>
              <a:effectLst/>
              <a:highlight>
                <a:srgbClr val="FFFF00"/>
              </a:highlight>
              <a:uLnTx/>
              <a:uFillTx/>
              <a:latin typeface="Franklin Gothic Book" panose="020B0503020102020204"/>
              <a:ea typeface="+mn-ea"/>
              <a:cs typeface="Calibri"/>
            </a:endParaRPr>
          </a:p>
        </p:txBody>
      </p:sp>
      <p:sp>
        <p:nvSpPr>
          <p:cNvPr id="172" name="TextBox 171">
            <a:extLst>
              <a:ext uri="{FF2B5EF4-FFF2-40B4-BE49-F238E27FC236}">
                <a16:creationId xmlns:a16="http://schemas.microsoft.com/office/drawing/2014/main" id="{9C8922FD-FFF1-FDDC-D078-A635360E8AC7}"/>
              </a:ext>
            </a:extLst>
          </p:cNvPr>
          <p:cNvSpPr txBox="1"/>
          <p:nvPr/>
        </p:nvSpPr>
        <p:spPr>
          <a:xfrm>
            <a:off x="6101974" y="2265424"/>
            <a:ext cx="4966801" cy="1038582"/>
          </a:xfrm>
          <a:prstGeom prst="roundRect">
            <a:avLst/>
          </a:prstGeom>
          <a:solidFill>
            <a:schemeClr val="bg1">
              <a:lumMod val="95000"/>
            </a:schemeClr>
          </a:solid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rPr>
              <a:t>Facility Planning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Calibri"/>
              </a:rPr>
              <a:t>Mission rehearsals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Calibri"/>
              </a:rPr>
              <a:t>Facilities &amp; infrastructure planning</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Calibri"/>
              </a:rPr>
              <a:t>Operational &amp; logistical planning</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Calibri"/>
              </a:rPr>
              <a:t>Emergency planning</a:t>
            </a:r>
          </a:p>
        </p:txBody>
      </p:sp>
      <p:sp>
        <p:nvSpPr>
          <p:cNvPr id="173" name="TextBox 172">
            <a:extLst>
              <a:ext uri="{FF2B5EF4-FFF2-40B4-BE49-F238E27FC236}">
                <a16:creationId xmlns:a16="http://schemas.microsoft.com/office/drawing/2014/main" id="{D219BF50-4EE8-3CD2-E1FA-00B0B73609C3}"/>
              </a:ext>
            </a:extLst>
          </p:cNvPr>
          <p:cNvSpPr txBox="1"/>
          <p:nvPr/>
        </p:nvSpPr>
        <p:spPr>
          <a:xfrm>
            <a:off x="6095999" y="3447923"/>
            <a:ext cx="4966801" cy="1055608"/>
          </a:xfrm>
          <a:prstGeom prst="roundRect">
            <a:avLst/>
          </a:prstGeom>
          <a:solidFill>
            <a:srgbClr val="F7F8FC"/>
          </a:solid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Calibri"/>
              </a:rPr>
              <a:t>Training</a:t>
            </a:r>
            <a:r>
              <a:rPr kumimoji="0" lang="en-US" sz="11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Calibri"/>
              </a:rPr>
              <a:t>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Calibri"/>
              </a:rPr>
              <a:t>Training in Emergency Environments</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Calibri"/>
              </a:rPr>
              <a:t>Equipment Training</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Calibri"/>
              </a:rPr>
              <a:t>Emergency Response Training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Calibri"/>
              </a:rPr>
              <a:t>Task Assistance</a:t>
            </a:r>
          </a:p>
        </p:txBody>
      </p:sp>
      <p:sp>
        <p:nvSpPr>
          <p:cNvPr id="174" name="TextBox 173">
            <a:extLst>
              <a:ext uri="{FF2B5EF4-FFF2-40B4-BE49-F238E27FC236}">
                <a16:creationId xmlns:a16="http://schemas.microsoft.com/office/drawing/2014/main" id="{043671BC-2087-0006-B89F-7B919C671D0A}"/>
              </a:ext>
            </a:extLst>
          </p:cNvPr>
          <p:cNvSpPr txBox="1"/>
          <p:nvPr/>
        </p:nvSpPr>
        <p:spPr>
          <a:xfrm>
            <a:off x="6096000" y="4653298"/>
            <a:ext cx="4966801" cy="1055608"/>
          </a:xfrm>
          <a:prstGeom prst="roundRect">
            <a:avLst/>
          </a:prstGeom>
          <a:solidFill>
            <a:srgbClr val="FAFAF2"/>
          </a:solid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Calibri"/>
              </a:rPr>
              <a:t>Clinical Performance</a:t>
            </a:r>
            <a:r>
              <a:rPr kumimoji="0" lang="en-US" sz="11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Calibri"/>
              </a:rPr>
              <a:t>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Calibri"/>
              </a:rPr>
              <a:t>Neurological sensor integration</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Calibri"/>
              </a:rPr>
              <a:t>Scan pattern tracking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Calibri"/>
              </a:rPr>
              <a:t>Biological feedback</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Calibri"/>
            </a:endParaRPr>
          </a:p>
        </p:txBody>
      </p:sp>
      <p:sp>
        <p:nvSpPr>
          <p:cNvPr id="175" name="TextBox 174">
            <a:extLst>
              <a:ext uri="{FF2B5EF4-FFF2-40B4-BE49-F238E27FC236}">
                <a16:creationId xmlns:a16="http://schemas.microsoft.com/office/drawing/2014/main" id="{B93D0B7E-F107-BAE9-7D49-8660BD81854D}"/>
              </a:ext>
            </a:extLst>
          </p:cNvPr>
          <p:cNvSpPr txBox="1"/>
          <p:nvPr/>
        </p:nvSpPr>
        <p:spPr>
          <a:xfrm>
            <a:off x="8604985" y="2329808"/>
            <a:ext cx="2377440" cy="861774"/>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83446"/>
                </a:solidFill>
                <a:effectLst/>
                <a:uLnTx/>
                <a:uFillTx/>
                <a:latin typeface="Franklin Gothic Book" panose="020B0503020102020204"/>
                <a:ea typeface="+mn-ea"/>
                <a:cs typeface="+mn-cs"/>
              </a:rPr>
              <a:t>REINVEST IN MTFs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rPr>
              <a:t>DHA can leverage immersive technology and digital twins to facilitate construction management and operational planning at facilities </a:t>
            </a:r>
          </a:p>
        </p:txBody>
      </p:sp>
      <p:sp>
        <p:nvSpPr>
          <p:cNvPr id="176" name="TextBox 175">
            <a:extLst>
              <a:ext uri="{FF2B5EF4-FFF2-40B4-BE49-F238E27FC236}">
                <a16:creationId xmlns:a16="http://schemas.microsoft.com/office/drawing/2014/main" id="{F1F15D65-C344-B96E-D0CC-4CE28770B7A2}"/>
              </a:ext>
            </a:extLst>
          </p:cNvPr>
          <p:cNvSpPr txBox="1"/>
          <p:nvPr/>
        </p:nvSpPr>
        <p:spPr>
          <a:xfrm>
            <a:off x="8604985" y="3535183"/>
            <a:ext cx="2377440" cy="861774"/>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83446"/>
                </a:solidFill>
                <a:effectLst/>
                <a:uLnTx/>
                <a:uFillTx/>
                <a:latin typeface="Franklin Gothic Book" panose="020B0503020102020204"/>
                <a:ea typeface="+mn-ea"/>
                <a:cs typeface="+mn-cs"/>
              </a:rPr>
              <a:t>SUSTAIN CLINICAL COMPENTENCIES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rPr>
              <a:t>DHA can leverage immersive technology to provide immersive learning experiences for clinicians and students at the Military Education Training Center </a:t>
            </a:r>
          </a:p>
        </p:txBody>
      </p:sp>
      <p:sp>
        <p:nvSpPr>
          <p:cNvPr id="177" name="TextBox 176">
            <a:extLst>
              <a:ext uri="{FF2B5EF4-FFF2-40B4-BE49-F238E27FC236}">
                <a16:creationId xmlns:a16="http://schemas.microsoft.com/office/drawing/2014/main" id="{92B858B4-E3A1-D1EA-1DAA-076E8A58514C}"/>
              </a:ext>
            </a:extLst>
          </p:cNvPr>
          <p:cNvSpPr txBox="1"/>
          <p:nvPr/>
        </p:nvSpPr>
        <p:spPr>
          <a:xfrm>
            <a:off x="8604984" y="4800865"/>
            <a:ext cx="2377441" cy="707886"/>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83446"/>
                </a:solidFill>
                <a:effectLst/>
                <a:uLnTx/>
                <a:uFillTx/>
                <a:latin typeface="Franklin Gothic Book" panose="020B0503020102020204"/>
                <a:ea typeface="+mn-ea"/>
                <a:cs typeface="+mn-cs"/>
              </a:rPr>
              <a:t>MODERNIZE THE MHS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rPr>
              <a:t>DHA can leverage immersive technology to improve surgical planning and help reduce surgical complications</a:t>
            </a:r>
          </a:p>
        </p:txBody>
      </p:sp>
      <p:sp>
        <p:nvSpPr>
          <p:cNvPr id="35" name="TextBox 34">
            <a:extLst>
              <a:ext uri="{FF2B5EF4-FFF2-40B4-BE49-F238E27FC236}">
                <a16:creationId xmlns:a16="http://schemas.microsoft.com/office/drawing/2014/main" id="{06E64B99-8E3D-69D0-89FB-5C2F31528B4C}"/>
              </a:ext>
            </a:extLst>
          </p:cNvPr>
          <p:cNvSpPr txBox="1"/>
          <p:nvPr/>
        </p:nvSpPr>
        <p:spPr>
          <a:xfrm>
            <a:off x="6616059" y="1948137"/>
            <a:ext cx="39778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Immersive Use Case Examples and Illustrative Scenarios:</a:t>
            </a:r>
          </a:p>
        </p:txBody>
      </p:sp>
      <p:grpSp>
        <p:nvGrpSpPr>
          <p:cNvPr id="6" name="Group 5">
            <a:extLst>
              <a:ext uri="{FF2B5EF4-FFF2-40B4-BE49-F238E27FC236}">
                <a16:creationId xmlns:a16="http://schemas.microsoft.com/office/drawing/2014/main" id="{C5165041-0A84-19FF-88DD-64A55E423CBD}"/>
              </a:ext>
            </a:extLst>
          </p:cNvPr>
          <p:cNvGrpSpPr/>
          <p:nvPr/>
        </p:nvGrpSpPr>
        <p:grpSpPr>
          <a:xfrm>
            <a:off x="572776" y="2086635"/>
            <a:ext cx="4600802" cy="3949934"/>
            <a:chOff x="304572" y="1909959"/>
            <a:chExt cx="4700602" cy="4164057"/>
          </a:xfrm>
        </p:grpSpPr>
        <p:grpSp>
          <p:nvGrpSpPr>
            <p:cNvPr id="165" name="Group 164">
              <a:extLst>
                <a:ext uri="{FF2B5EF4-FFF2-40B4-BE49-F238E27FC236}">
                  <a16:creationId xmlns:a16="http://schemas.microsoft.com/office/drawing/2014/main" id="{F06B6088-A875-0265-89DF-AC7A059D4CDC}"/>
                </a:ext>
              </a:extLst>
            </p:cNvPr>
            <p:cNvGrpSpPr/>
            <p:nvPr/>
          </p:nvGrpSpPr>
          <p:grpSpPr>
            <a:xfrm>
              <a:off x="2110928" y="1920632"/>
              <a:ext cx="914400" cy="1332360"/>
              <a:chOff x="4877532" y="762732"/>
              <a:chExt cx="1714500" cy="2559911"/>
            </a:xfrm>
          </p:grpSpPr>
          <p:sp>
            <p:nvSpPr>
              <p:cNvPr id="166" name="Oval 165">
                <a:extLst>
                  <a:ext uri="{FF2B5EF4-FFF2-40B4-BE49-F238E27FC236}">
                    <a16:creationId xmlns:a16="http://schemas.microsoft.com/office/drawing/2014/main" id="{BD345D7D-A7D9-4E3F-DBFA-E72A7C1E022A}"/>
                  </a:ext>
                </a:extLst>
              </p:cNvPr>
              <p:cNvSpPr/>
              <p:nvPr/>
            </p:nvSpPr>
            <p:spPr>
              <a:xfrm>
                <a:off x="4877532" y="762732"/>
                <a:ext cx="1714500" cy="171450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4D69"/>
                  </a:solidFill>
                  <a:effectLst/>
                  <a:uLnTx/>
                  <a:uFillTx/>
                  <a:latin typeface="Franklin Gothic Book" panose="020B0503020102020204"/>
                  <a:ea typeface="+mn-ea"/>
                  <a:cs typeface="+mn-cs"/>
                </a:endParaRPr>
              </a:p>
            </p:txBody>
          </p:sp>
          <p:sp>
            <p:nvSpPr>
              <p:cNvPr id="167" name="TextBox 166">
                <a:extLst>
                  <a:ext uri="{FF2B5EF4-FFF2-40B4-BE49-F238E27FC236}">
                    <a16:creationId xmlns:a16="http://schemas.microsoft.com/office/drawing/2014/main" id="{28FB1265-B9F9-F086-1302-3A0925A3C6D4}"/>
                  </a:ext>
                </a:extLst>
              </p:cNvPr>
              <p:cNvSpPr txBox="1"/>
              <p:nvPr/>
            </p:nvSpPr>
            <p:spPr>
              <a:xfrm>
                <a:off x="5275387" y="1596619"/>
                <a:ext cx="918791" cy="810418"/>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D4D69"/>
                    </a:solidFill>
                    <a:effectLst/>
                    <a:uLnTx/>
                    <a:uFillTx/>
                    <a:latin typeface="Franklin Gothic Book" panose="020B0503020102020204"/>
                    <a:ea typeface="+mn-ea"/>
                    <a:cs typeface="+mn-cs"/>
                  </a:rPr>
                  <a:t>VR</a:t>
                </a:r>
              </a:p>
            </p:txBody>
          </p:sp>
          <p:sp>
            <p:nvSpPr>
              <p:cNvPr id="168" name="TextBox 167">
                <a:extLst>
                  <a:ext uri="{FF2B5EF4-FFF2-40B4-BE49-F238E27FC236}">
                    <a16:creationId xmlns:a16="http://schemas.microsoft.com/office/drawing/2014/main" id="{90610518-8CF2-BDB0-3AA5-D55BBB77A549}"/>
                  </a:ext>
                </a:extLst>
              </p:cNvPr>
              <p:cNvSpPr txBox="1"/>
              <p:nvPr/>
            </p:nvSpPr>
            <p:spPr>
              <a:xfrm flipH="1">
                <a:off x="5093735" y="2537164"/>
                <a:ext cx="1450403" cy="785479"/>
              </a:xfrm>
              <a:prstGeom prst="rect">
                <a:avLst/>
              </a:prstGeom>
              <a:noFill/>
              <a:ln>
                <a:noFill/>
              </a:ln>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D4D69"/>
                    </a:solidFill>
                    <a:effectLst/>
                    <a:uLnTx/>
                    <a:uFillTx/>
                    <a:latin typeface="Franklin Gothic Book" panose="020B0503020102020204"/>
                    <a:ea typeface="+mn-ea"/>
                    <a:cs typeface="+mn-cs"/>
                  </a:rPr>
                  <a:t>VIRTUAL</a:t>
                </a:r>
                <a:br>
                  <a:rPr kumimoji="0" lang="en-US" sz="1200" b="0" i="0" u="none" strike="noStrike" kern="1200" cap="none" spc="0" normalizeH="0" baseline="0" noProof="0">
                    <a:ln>
                      <a:noFill/>
                    </a:ln>
                    <a:solidFill>
                      <a:srgbClr val="3D4D69"/>
                    </a:solidFill>
                    <a:effectLst/>
                    <a:uLnTx/>
                    <a:uFillTx/>
                    <a:latin typeface="Franklin Gothic Book" panose="020B0503020102020204"/>
                    <a:ea typeface="+mn-ea"/>
                    <a:cs typeface="+mn-cs"/>
                  </a:rPr>
                </a:br>
                <a:r>
                  <a:rPr kumimoji="0" lang="en-US" sz="1200" b="0" i="0" u="none" strike="noStrike" kern="1200" cap="none" spc="0" normalizeH="0" baseline="0" noProof="0">
                    <a:ln>
                      <a:noFill/>
                    </a:ln>
                    <a:solidFill>
                      <a:srgbClr val="3D4D69"/>
                    </a:solidFill>
                    <a:effectLst/>
                    <a:uLnTx/>
                    <a:uFillTx/>
                    <a:latin typeface="Franklin Gothic Book" panose="020B0503020102020204"/>
                    <a:ea typeface="+mn-ea"/>
                    <a:cs typeface="+mn-cs"/>
                  </a:rPr>
                  <a:t>REALITY</a:t>
                </a:r>
              </a:p>
            </p:txBody>
          </p:sp>
        </p:grpSp>
        <p:sp>
          <p:nvSpPr>
            <p:cNvPr id="180" name="Oval 179">
              <a:extLst>
                <a:ext uri="{FF2B5EF4-FFF2-40B4-BE49-F238E27FC236}">
                  <a16:creationId xmlns:a16="http://schemas.microsoft.com/office/drawing/2014/main" id="{21464E9E-36D7-6D9A-6ADD-B0908694F1EB}"/>
                </a:ext>
              </a:extLst>
            </p:cNvPr>
            <p:cNvSpPr/>
            <p:nvPr/>
          </p:nvSpPr>
          <p:spPr>
            <a:xfrm>
              <a:off x="467214" y="3319739"/>
              <a:ext cx="914400" cy="896112"/>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4D69"/>
                </a:solidFill>
                <a:effectLst/>
                <a:uLnTx/>
                <a:uFillTx/>
                <a:latin typeface="Franklin Gothic Book" panose="020B0503020102020204"/>
                <a:ea typeface="+mn-ea"/>
                <a:cs typeface="+mn-cs"/>
              </a:endParaRPr>
            </a:p>
          </p:txBody>
        </p:sp>
        <p:sp>
          <p:nvSpPr>
            <p:cNvPr id="181" name="TextBox 180">
              <a:extLst>
                <a:ext uri="{FF2B5EF4-FFF2-40B4-BE49-F238E27FC236}">
                  <a16:creationId xmlns:a16="http://schemas.microsoft.com/office/drawing/2014/main" id="{5F452227-2FB3-9611-BCAD-14598E6C0423}"/>
                </a:ext>
              </a:extLst>
            </p:cNvPr>
            <p:cNvSpPr txBox="1"/>
            <p:nvPr/>
          </p:nvSpPr>
          <p:spPr>
            <a:xfrm>
              <a:off x="621263" y="3877840"/>
              <a:ext cx="606304" cy="330950"/>
            </a:xfrm>
            <a:prstGeom prst="rect">
              <a:avLst/>
            </a:prstGeom>
            <a:noFill/>
            <a:ln>
              <a:noFill/>
            </a:ln>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D4D69"/>
                  </a:solidFill>
                  <a:effectLst/>
                  <a:uLnTx/>
                  <a:uFillTx/>
                  <a:latin typeface="Franklin Gothic Book" panose="020B0503020102020204"/>
                  <a:ea typeface="+mn-ea"/>
                  <a:cs typeface="+mn-cs"/>
                </a:rPr>
                <a:t>360</a:t>
              </a:r>
            </a:p>
          </p:txBody>
        </p:sp>
        <p:sp>
          <p:nvSpPr>
            <p:cNvPr id="183" name="Oval 182">
              <a:extLst>
                <a:ext uri="{FF2B5EF4-FFF2-40B4-BE49-F238E27FC236}">
                  <a16:creationId xmlns:a16="http://schemas.microsoft.com/office/drawing/2014/main" id="{4465FAA7-D1AA-BA92-BFD3-B8EA9937DF25}"/>
                </a:ext>
              </a:extLst>
            </p:cNvPr>
            <p:cNvSpPr/>
            <p:nvPr/>
          </p:nvSpPr>
          <p:spPr>
            <a:xfrm>
              <a:off x="3828384" y="3347944"/>
              <a:ext cx="914400" cy="896112"/>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4D69"/>
                </a:solidFill>
                <a:effectLst/>
                <a:uLnTx/>
                <a:uFillTx/>
                <a:latin typeface="Franklin Gothic Book" panose="020B0503020102020204"/>
                <a:ea typeface="+mn-ea"/>
                <a:cs typeface="+mn-cs"/>
              </a:endParaRPr>
            </a:p>
          </p:txBody>
        </p:sp>
        <p:sp>
          <p:nvSpPr>
            <p:cNvPr id="184" name="TextBox 183">
              <a:extLst>
                <a:ext uri="{FF2B5EF4-FFF2-40B4-BE49-F238E27FC236}">
                  <a16:creationId xmlns:a16="http://schemas.microsoft.com/office/drawing/2014/main" id="{6C7A15D0-025A-9487-B7E8-99B53E0C9CF0}"/>
                </a:ext>
              </a:extLst>
            </p:cNvPr>
            <p:cNvSpPr txBox="1"/>
            <p:nvPr/>
          </p:nvSpPr>
          <p:spPr>
            <a:xfrm>
              <a:off x="4040573" y="3821412"/>
              <a:ext cx="490022" cy="421799"/>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D4D69"/>
                  </a:solidFill>
                  <a:effectLst/>
                  <a:uLnTx/>
                  <a:uFillTx/>
                  <a:latin typeface="Franklin Gothic Book" panose="020B0503020102020204"/>
                  <a:ea typeface="+mn-ea"/>
                  <a:cs typeface="+mn-cs"/>
                </a:rPr>
                <a:t>AR</a:t>
              </a:r>
            </a:p>
          </p:txBody>
        </p:sp>
        <p:sp>
          <p:nvSpPr>
            <p:cNvPr id="185" name="TextBox 184">
              <a:extLst>
                <a:ext uri="{FF2B5EF4-FFF2-40B4-BE49-F238E27FC236}">
                  <a16:creationId xmlns:a16="http://schemas.microsoft.com/office/drawing/2014/main" id="{EB4CFB78-AC91-F31F-3C8A-A23D91640F57}"/>
                </a:ext>
              </a:extLst>
            </p:cNvPr>
            <p:cNvSpPr txBox="1"/>
            <p:nvPr/>
          </p:nvSpPr>
          <p:spPr>
            <a:xfrm flipH="1">
              <a:off x="3820340" y="4306670"/>
              <a:ext cx="1067744" cy="387798"/>
            </a:xfrm>
            <a:prstGeom prst="rect">
              <a:avLst/>
            </a:prstGeom>
            <a:noFill/>
            <a:ln>
              <a:noFill/>
            </a:ln>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D4D69"/>
                  </a:solidFill>
                  <a:effectLst/>
                  <a:uLnTx/>
                  <a:uFillTx/>
                  <a:latin typeface="Franklin Gothic Book" panose="020B0503020102020204"/>
                  <a:ea typeface="+mn-ea"/>
                  <a:cs typeface="+mn-cs"/>
                </a:rPr>
                <a:t>AUGMENTED REALITY</a:t>
              </a:r>
            </a:p>
          </p:txBody>
        </p:sp>
        <p:sp>
          <p:nvSpPr>
            <p:cNvPr id="186" name="TextBox 185">
              <a:extLst>
                <a:ext uri="{FF2B5EF4-FFF2-40B4-BE49-F238E27FC236}">
                  <a16:creationId xmlns:a16="http://schemas.microsoft.com/office/drawing/2014/main" id="{5E15A983-1572-9BDB-ADE9-5ED8D91883CE}"/>
                </a:ext>
              </a:extLst>
            </p:cNvPr>
            <p:cNvSpPr txBox="1"/>
            <p:nvPr/>
          </p:nvSpPr>
          <p:spPr>
            <a:xfrm>
              <a:off x="674291" y="2129031"/>
              <a:ext cx="1641831" cy="60016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Places the user in an entirely simulated environment</a:t>
              </a:r>
            </a:p>
          </p:txBody>
        </p:sp>
        <p:sp>
          <p:nvSpPr>
            <p:cNvPr id="187" name="TextBox 186">
              <a:extLst>
                <a:ext uri="{FF2B5EF4-FFF2-40B4-BE49-F238E27FC236}">
                  <a16:creationId xmlns:a16="http://schemas.microsoft.com/office/drawing/2014/main" id="{BC1F67C3-CC3C-A778-B516-FA70866B5588}"/>
                </a:ext>
              </a:extLst>
            </p:cNvPr>
            <p:cNvSpPr txBox="1"/>
            <p:nvPr/>
          </p:nvSpPr>
          <p:spPr>
            <a:xfrm>
              <a:off x="3647483" y="2523039"/>
              <a:ext cx="1357691" cy="76944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Overlays digital content into the user's real-world environment </a:t>
              </a:r>
            </a:p>
          </p:txBody>
        </p:sp>
        <p:sp>
          <p:nvSpPr>
            <p:cNvPr id="188" name="TextBox 187">
              <a:extLst>
                <a:ext uri="{FF2B5EF4-FFF2-40B4-BE49-F238E27FC236}">
                  <a16:creationId xmlns:a16="http://schemas.microsoft.com/office/drawing/2014/main" id="{90D1AC21-BC61-A6FC-E7BB-5A4E1725C251}"/>
                </a:ext>
              </a:extLst>
            </p:cNvPr>
            <p:cNvSpPr txBox="1"/>
            <p:nvPr/>
          </p:nvSpPr>
          <p:spPr>
            <a:xfrm>
              <a:off x="304572" y="4259325"/>
              <a:ext cx="1205800" cy="60016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Enables a user to view video in any direction</a:t>
              </a:r>
            </a:p>
          </p:txBody>
        </p:sp>
        <p:sp>
          <p:nvSpPr>
            <p:cNvPr id="189" name="TextBox 188">
              <a:extLst>
                <a:ext uri="{FF2B5EF4-FFF2-40B4-BE49-F238E27FC236}">
                  <a16:creationId xmlns:a16="http://schemas.microsoft.com/office/drawing/2014/main" id="{52AB675E-B832-2E93-E621-27C5349DADDD}"/>
                </a:ext>
              </a:extLst>
            </p:cNvPr>
            <p:cNvSpPr txBox="1"/>
            <p:nvPr/>
          </p:nvSpPr>
          <p:spPr>
            <a:xfrm>
              <a:off x="3094413" y="5216743"/>
              <a:ext cx="1380308" cy="769441"/>
            </a:xfrm>
            <a:prstGeom prst="rect">
              <a:avLst/>
            </a:prstGeom>
            <a:noFill/>
            <a:ln>
              <a:noFill/>
            </a:ln>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Allows a person to interact with physical objects in a virtual world</a:t>
              </a:r>
            </a:p>
          </p:txBody>
        </p:sp>
        <p:sp>
          <p:nvSpPr>
            <p:cNvPr id="190" name="Rectangle 189">
              <a:extLst>
                <a:ext uri="{FF2B5EF4-FFF2-40B4-BE49-F238E27FC236}">
                  <a16:creationId xmlns:a16="http://schemas.microsoft.com/office/drawing/2014/main" id="{D3A41928-8415-FC8E-488B-19E339543107}"/>
                </a:ext>
              </a:extLst>
            </p:cNvPr>
            <p:cNvSpPr/>
            <p:nvPr/>
          </p:nvSpPr>
          <p:spPr>
            <a:xfrm>
              <a:off x="1639128" y="3319739"/>
              <a:ext cx="2052297" cy="1077218"/>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D4D69"/>
                  </a:solidFill>
                  <a:effectLst/>
                  <a:uLnTx/>
                  <a:uFillTx/>
                  <a:latin typeface="Franklin Gothic Book" panose="020B0503020102020204"/>
                  <a:ea typeface="+mn-ea"/>
                  <a:cs typeface="+mn-cs"/>
                </a:rPr>
                <a:t>IMMERSIVE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D4D69"/>
                  </a:solidFill>
                  <a:effectLst/>
                  <a:uLnTx/>
                  <a:uFillTx/>
                  <a:latin typeface="Franklin Gothic Book" panose="020B0503020102020204"/>
                  <a:ea typeface="+mn-ea"/>
                  <a:cs typeface="+mn-cs"/>
                </a:rPr>
                <a:t>Creates multisensory </a:t>
              </a:r>
              <a:br>
                <a:rPr kumimoji="0" lang="en-US" sz="1200" b="0" i="0" u="none" strike="noStrike" kern="1200" cap="none" spc="0" normalizeH="0" baseline="0" noProof="0">
                  <a:ln>
                    <a:noFill/>
                  </a:ln>
                  <a:solidFill>
                    <a:srgbClr val="3D4D69"/>
                  </a:solidFill>
                  <a:effectLst/>
                  <a:uLnTx/>
                  <a:uFillTx/>
                  <a:latin typeface="Franklin Gothic Book" panose="020B0503020102020204"/>
                  <a:ea typeface="+mn-ea"/>
                  <a:cs typeface="+mn-cs"/>
                </a:rPr>
              </a:br>
              <a:r>
                <a:rPr kumimoji="0" lang="en-US" sz="1200" b="0" i="0" u="none" strike="noStrike" kern="1200" cap="none" spc="0" normalizeH="0" baseline="0" noProof="0">
                  <a:ln>
                    <a:noFill/>
                  </a:ln>
                  <a:solidFill>
                    <a:srgbClr val="3D4D69"/>
                  </a:solidFill>
                  <a:effectLst/>
                  <a:uLnTx/>
                  <a:uFillTx/>
                  <a:latin typeface="Franklin Gothic Book" panose="020B0503020102020204"/>
                  <a:ea typeface="+mn-ea"/>
                  <a:cs typeface="+mn-cs"/>
                </a:rPr>
                <a:t>digital experience, through any of these technologies</a:t>
              </a:r>
            </a:p>
          </p:txBody>
        </p:sp>
        <p:pic>
          <p:nvPicPr>
            <p:cNvPr id="191" name="Picture 190">
              <a:extLst>
                <a:ext uri="{FF2B5EF4-FFF2-40B4-BE49-F238E27FC236}">
                  <a16:creationId xmlns:a16="http://schemas.microsoft.com/office/drawing/2014/main" id="{EF83AF52-2407-3E1B-DBC5-D055C557E67D}"/>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2254914" y="1909959"/>
              <a:ext cx="626429" cy="596066"/>
            </a:xfrm>
            <a:prstGeom prst="rect">
              <a:avLst/>
            </a:prstGeom>
            <a:ln>
              <a:noFill/>
            </a:ln>
          </p:spPr>
        </p:pic>
        <p:pic>
          <p:nvPicPr>
            <p:cNvPr id="192" name="Picture 191">
              <a:extLst>
                <a:ext uri="{FF2B5EF4-FFF2-40B4-BE49-F238E27FC236}">
                  <a16:creationId xmlns:a16="http://schemas.microsoft.com/office/drawing/2014/main" id="{78862967-D32B-CB91-8FA1-8D289509C0AD}"/>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4032966" y="3369553"/>
              <a:ext cx="505238" cy="480130"/>
            </a:xfrm>
            <a:prstGeom prst="rect">
              <a:avLst/>
            </a:prstGeom>
            <a:ln>
              <a:noFill/>
            </a:ln>
          </p:spPr>
        </p:pic>
        <p:pic>
          <p:nvPicPr>
            <p:cNvPr id="193" name="Picture 192">
              <a:extLst>
                <a:ext uri="{FF2B5EF4-FFF2-40B4-BE49-F238E27FC236}">
                  <a16:creationId xmlns:a16="http://schemas.microsoft.com/office/drawing/2014/main" id="{522EB652-70D6-A114-82FA-232E4103F6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9253" y="3363213"/>
              <a:ext cx="510323" cy="510323"/>
            </a:xfrm>
            <a:prstGeom prst="rect">
              <a:avLst/>
            </a:prstGeom>
            <a:ln>
              <a:noFill/>
            </a:ln>
          </p:spPr>
        </p:pic>
        <p:pic>
          <p:nvPicPr>
            <p:cNvPr id="194" name="Picture 193">
              <a:extLst>
                <a:ext uri="{FF2B5EF4-FFF2-40B4-BE49-F238E27FC236}">
                  <a16:creationId xmlns:a16="http://schemas.microsoft.com/office/drawing/2014/main" id="{FEEC3CEC-ABEF-1C71-0713-DBC47299AF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41261" y="4768324"/>
              <a:ext cx="539649" cy="539649"/>
            </a:xfrm>
            <a:prstGeom prst="rect">
              <a:avLst/>
            </a:prstGeom>
            <a:ln>
              <a:noFill/>
            </a:ln>
          </p:spPr>
        </p:pic>
        <p:grpSp>
          <p:nvGrpSpPr>
            <p:cNvPr id="198" name="Group 197">
              <a:extLst>
                <a:ext uri="{FF2B5EF4-FFF2-40B4-BE49-F238E27FC236}">
                  <a16:creationId xmlns:a16="http://schemas.microsoft.com/office/drawing/2014/main" id="{086ECF9F-67D9-5FE7-0AA9-8ACB88F7ADD4}"/>
                </a:ext>
              </a:extLst>
            </p:cNvPr>
            <p:cNvGrpSpPr/>
            <p:nvPr/>
          </p:nvGrpSpPr>
          <p:grpSpPr>
            <a:xfrm>
              <a:off x="1070227" y="2207993"/>
              <a:ext cx="3177499" cy="3069928"/>
              <a:chOff x="4028362" y="1001884"/>
              <a:chExt cx="4205965" cy="4272241"/>
            </a:xfrm>
          </p:grpSpPr>
          <p:sp>
            <p:nvSpPr>
              <p:cNvPr id="199" name="Arc 198">
                <a:extLst>
                  <a:ext uri="{FF2B5EF4-FFF2-40B4-BE49-F238E27FC236}">
                    <a16:creationId xmlns:a16="http://schemas.microsoft.com/office/drawing/2014/main" id="{1934A31D-7605-AD92-88C3-2F212FF66649}"/>
                  </a:ext>
                </a:extLst>
              </p:cNvPr>
              <p:cNvSpPr/>
              <p:nvPr/>
            </p:nvSpPr>
            <p:spPr>
              <a:xfrm>
                <a:off x="4028362" y="1394300"/>
                <a:ext cx="3879826" cy="3879825"/>
              </a:xfrm>
              <a:prstGeom prst="arc">
                <a:avLst>
                  <a:gd name="adj1" fmla="val 17778485"/>
                  <a:gd name="adj2" fmla="val 20515654"/>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200" name="Arc 199">
                <a:extLst>
                  <a:ext uri="{FF2B5EF4-FFF2-40B4-BE49-F238E27FC236}">
                    <a16:creationId xmlns:a16="http://schemas.microsoft.com/office/drawing/2014/main" id="{06BD5603-1798-4102-5764-68130565A7A9}"/>
                  </a:ext>
                </a:extLst>
              </p:cNvPr>
              <p:cNvSpPr/>
              <p:nvPr/>
            </p:nvSpPr>
            <p:spPr>
              <a:xfrm>
                <a:off x="4054035" y="1066425"/>
                <a:ext cx="3879826" cy="3879825"/>
              </a:xfrm>
              <a:prstGeom prst="arc">
                <a:avLst>
                  <a:gd name="adj1" fmla="val 1332975"/>
                  <a:gd name="adj2" fmla="val 3998329"/>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201" name="Arc 200">
                <a:extLst>
                  <a:ext uri="{FF2B5EF4-FFF2-40B4-BE49-F238E27FC236}">
                    <a16:creationId xmlns:a16="http://schemas.microsoft.com/office/drawing/2014/main" id="{0FF55A93-CF19-2D79-6F84-D5782AC930B2}"/>
                  </a:ext>
                </a:extLst>
              </p:cNvPr>
              <p:cNvSpPr/>
              <p:nvPr/>
            </p:nvSpPr>
            <p:spPr>
              <a:xfrm>
                <a:off x="4195029" y="1001884"/>
                <a:ext cx="3879824" cy="3879825"/>
              </a:xfrm>
              <a:prstGeom prst="arc">
                <a:avLst>
                  <a:gd name="adj1" fmla="val 6801538"/>
                  <a:gd name="adj2" fmla="val 9478706"/>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202" name="Arc 201">
                <a:extLst>
                  <a:ext uri="{FF2B5EF4-FFF2-40B4-BE49-F238E27FC236}">
                    <a16:creationId xmlns:a16="http://schemas.microsoft.com/office/drawing/2014/main" id="{75D81043-2A2A-D0A3-4470-F977E0FB9F49}"/>
                  </a:ext>
                </a:extLst>
              </p:cNvPr>
              <p:cNvSpPr/>
              <p:nvPr/>
            </p:nvSpPr>
            <p:spPr>
              <a:xfrm>
                <a:off x="4354501" y="1346621"/>
                <a:ext cx="3879826" cy="3879826"/>
              </a:xfrm>
              <a:prstGeom prst="arc">
                <a:avLst>
                  <a:gd name="adj1" fmla="val 11816070"/>
                  <a:gd name="adj2" fmla="val 14329537"/>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grpSp>
        <p:sp>
          <p:nvSpPr>
            <p:cNvPr id="204" name="Oval 203">
              <a:extLst>
                <a:ext uri="{FF2B5EF4-FFF2-40B4-BE49-F238E27FC236}">
                  <a16:creationId xmlns:a16="http://schemas.microsoft.com/office/drawing/2014/main" id="{61937260-F193-CC4F-F2EE-0E5271938F1C}"/>
                </a:ext>
              </a:extLst>
            </p:cNvPr>
            <p:cNvSpPr/>
            <p:nvPr/>
          </p:nvSpPr>
          <p:spPr>
            <a:xfrm>
              <a:off x="2153885" y="4749222"/>
              <a:ext cx="914400" cy="896112"/>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4D69"/>
                </a:solidFill>
                <a:effectLst/>
                <a:uLnTx/>
                <a:uFillTx/>
                <a:latin typeface="Franklin Gothic Book" panose="020B0503020102020204"/>
                <a:ea typeface="+mn-ea"/>
                <a:cs typeface="+mn-cs"/>
              </a:endParaRPr>
            </a:p>
          </p:txBody>
        </p:sp>
        <p:sp>
          <p:nvSpPr>
            <p:cNvPr id="206" name="TextBox 205">
              <a:extLst>
                <a:ext uri="{FF2B5EF4-FFF2-40B4-BE49-F238E27FC236}">
                  <a16:creationId xmlns:a16="http://schemas.microsoft.com/office/drawing/2014/main" id="{6E48071D-0B48-AC55-752E-46A0AD82CC10}"/>
                </a:ext>
              </a:extLst>
            </p:cNvPr>
            <p:cNvSpPr txBox="1"/>
            <p:nvPr/>
          </p:nvSpPr>
          <p:spPr>
            <a:xfrm>
              <a:off x="2330043" y="5208401"/>
              <a:ext cx="562085" cy="421799"/>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D4D69"/>
                  </a:solidFill>
                  <a:effectLst/>
                  <a:uLnTx/>
                  <a:uFillTx/>
                  <a:latin typeface="Franklin Gothic Book" panose="020B0503020102020204"/>
                  <a:ea typeface="+mn-ea"/>
                  <a:cs typeface="+mn-cs"/>
                </a:rPr>
                <a:t>MR</a:t>
              </a:r>
            </a:p>
          </p:txBody>
        </p:sp>
        <p:sp>
          <p:nvSpPr>
            <p:cNvPr id="207" name="TextBox 206">
              <a:extLst>
                <a:ext uri="{FF2B5EF4-FFF2-40B4-BE49-F238E27FC236}">
                  <a16:creationId xmlns:a16="http://schemas.microsoft.com/office/drawing/2014/main" id="{04589652-5D67-5F62-A1EC-E370EE107048}"/>
                </a:ext>
              </a:extLst>
            </p:cNvPr>
            <p:cNvSpPr txBox="1"/>
            <p:nvPr/>
          </p:nvSpPr>
          <p:spPr>
            <a:xfrm flipH="1">
              <a:off x="2089011" y="5686218"/>
              <a:ext cx="1038580" cy="387798"/>
            </a:xfrm>
            <a:prstGeom prst="rect">
              <a:avLst/>
            </a:prstGeom>
            <a:noFill/>
            <a:ln>
              <a:noFill/>
            </a:ln>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D4D69"/>
                  </a:solidFill>
                  <a:effectLst/>
                  <a:uLnTx/>
                  <a:uFillTx/>
                  <a:latin typeface="Franklin Gothic Book" panose="020B0503020102020204"/>
                  <a:ea typeface="+mn-ea"/>
                  <a:cs typeface="+mn-cs"/>
                </a:rPr>
                <a:t>MIXED REALITY</a:t>
              </a:r>
            </a:p>
          </p:txBody>
        </p:sp>
      </p:grpSp>
      <p:grpSp>
        <p:nvGrpSpPr>
          <p:cNvPr id="3" name="Group 2">
            <a:extLst>
              <a:ext uri="{FF2B5EF4-FFF2-40B4-BE49-F238E27FC236}">
                <a16:creationId xmlns:a16="http://schemas.microsoft.com/office/drawing/2014/main" id="{AC7E2179-FADA-E2B9-3CD4-C99EF85503F1}"/>
              </a:ext>
            </a:extLst>
          </p:cNvPr>
          <p:cNvGrpSpPr/>
          <p:nvPr/>
        </p:nvGrpSpPr>
        <p:grpSpPr>
          <a:xfrm>
            <a:off x="9031801" y="227467"/>
            <a:ext cx="2480360" cy="300422"/>
            <a:chOff x="5052291" y="2202633"/>
            <a:chExt cx="4902884" cy="688350"/>
          </a:xfrm>
        </p:grpSpPr>
        <p:grpSp>
          <p:nvGrpSpPr>
            <p:cNvPr id="5" name="Group 4">
              <a:extLst>
                <a:ext uri="{FF2B5EF4-FFF2-40B4-BE49-F238E27FC236}">
                  <a16:creationId xmlns:a16="http://schemas.microsoft.com/office/drawing/2014/main" id="{A6B3C67A-17CA-E030-7358-F6309A3ADD39}"/>
                </a:ext>
              </a:extLst>
            </p:cNvPr>
            <p:cNvGrpSpPr/>
            <p:nvPr/>
          </p:nvGrpSpPr>
          <p:grpSpPr>
            <a:xfrm>
              <a:off x="5052291" y="2202633"/>
              <a:ext cx="4902884" cy="688350"/>
              <a:chOff x="694791" y="2202631"/>
              <a:chExt cx="9260384" cy="1685581"/>
            </a:xfrm>
          </p:grpSpPr>
          <p:sp>
            <p:nvSpPr>
              <p:cNvPr id="15" name="Freeform 8">
                <a:extLst>
                  <a:ext uri="{FF2B5EF4-FFF2-40B4-BE49-F238E27FC236}">
                    <a16:creationId xmlns:a16="http://schemas.microsoft.com/office/drawing/2014/main" id="{C02949B1-C4AC-0588-6CAC-F4BC2CD2850B}"/>
                  </a:ext>
                </a:extLst>
              </p:cNvPr>
              <p:cNvSpPr>
                <a:spLocks/>
              </p:cNvSpPr>
              <p:nvPr/>
            </p:nvSpPr>
            <p:spPr bwMode="auto">
              <a:xfrm>
                <a:off x="6080401" y="2202631"/>
                <a:ext cx="2803514" cy="1685581"/>
              </a:xfrm>
              <a:custGeom>
                <a:avLst/>
                <a:gdLst/>
                <a:ahLst/>
                <a:cxnLst>
                  <a:cxn ang="0">
                    <a:pos x="410" y="403"/>
                  </a:cxn>
                  <a:cxn ang="0">
                    <a:pos x="188" y="403"/>
                  </a:cxn>
                  <a:cxn ang="0">
                    <a:pos x="137" y="363"/>
                  </a:cxn>
                  <a:cxn ang="0">
                    <a:pos x="51" y="40"/>
                  </a:cxn>
                  <a:cxn ang="0">
                    <a:pos x="51" y="40"/>
                  </a:cxn>
                  <a:cxn ang="0">
                    <a:pos x="0" y="0"/>
                  </a:cxn>
                  <a:cxn ang="0">
                    <a:pos x="80" y="0"/>
                  </a:cxn>
                  <a:cxn ang="0">
                    <a:pos x="302" y="0"/>
                  </a:cxn>
                  <a:cxn ang="0">
                    <a:pos x="353" y="40"/>
                  </a:cxn>
                  <a:cxn ang="0">
                    <a:pos x="440" y="363"/>
                  </a:cxn>
                  <a:cxn ang="0">
                    <a:pos x="491" y="403"/>
                  </a:cxn>
                  <a:cxn ang="0">
                    <a:pos x="410" y="403"/>
                  </a:cxn>
                </a:cxnLst>
                <a:rect l="0" t="0" r="r" b="b"/>
                <a:pathLst>
                  <a:path w="491" h="403">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chemeClr val="accent3">
                  <a:lumMod val="7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16" name="Freeform 10">
                <a:extLst>
                  <a:ext uri="{FF2B5EF4-FFF2-40B4-BE49-F238E27FC236}">
                    <a16:creationId xmlns:a16="http://schemas.microsoft.com/office/drawing/2014/main" id="{23A8B59F-CBE0-453A-87CF-9292DED2905D}"/>
                  </a:ext>
                </a:extLst>
              </p:cNvPr>
              <p:cNvSpPr>
                <a:spLocks/>
              </p:cNvSpPr>
              <p:nvPr/>
            </p:nvSpPr>
            <p:spPr bwMode="auto">
              <a:xfrm>
                <a:off x="3924855" y="2202631"/>
                <a:ext cx="2800257" cy="1685581"/>
              </a:xfrm>
              <a:custGeom>
                <a:avLst/>
                <a:gdLst/>
                <a:ahLst/>
                <a:cxnLst>
                  <a:cxn ang="0">
                    <a:pos x="411" y="403"/>
                  </a:cxn>
                  <a:cxn ang="0">
                    <a:pos x="189" y="403"/>
                  </a:cxn>
                  <a:cxn ang="0">
                    <a:pos x="138" y="363"/>
                  </a:cxn>
                  <a:cxn ang="0">
                    <a:pos x="51" y="40"/>
                  </a:cxn>
                  <a:cxn ang="0">
                    <a:pos x="51" y="40"/>
                  </a:cxn>
                  <a:cxn ang="0">
                    <a:pos x="0" y="0"/>
                  </a:cxn>
                  <a:cxn ang="0">
                    <a:pos x="81" y="0"/>
                  </a:cxn>
                  <a:cxn ang="0">
                    <a:pos x="303" y="0"/>
                  </a:cxn>
                  <a:cxn ang="0">
                    <a:pos x="354" y="40"/>
                  </a:cxn>
                  <a:cxn ang="0">
                    <a:pos x="440" y="363"/>
                  </a:cxn>
                  <a:cxn ang="0">
                    <a:pos x="491" y="403"/>
                  </a:cxn>
                  <a:cxn ang="0">
                    <a:pos x="411" y="403"/>
                  </a:cxn>
                </a:cxnLst>
                <a:rect l="0" t="0" r="r" b="b"/>
                <a:pathLst>
                  <a:path w="491" h="403">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chemeClr val="bg1">
                  <a:lumMod val="9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17" name="Freeform 11">
                <a:extLst>
                  <a:ext uri="{FF2B5EF4-FFF2-40B4-BE49-F238E27FC236}">
                    <a16:creationId xmlns:a16="http://schemas.microsoft.com/office/drawing/2014/main" id="{BC1F419D-6F0E-7481-3BC9-7E1AB73DB8FE}"/>
                  </a:ext>
                </a:extLst>
              </p:cNvPr>
              <p:cNvSpPr>
                <a:spLocks/>
              </p:cNvSpPr>
              <p:nvPr/>
            </p:nvSpPr>
            <p:spPr bwMode="auto">
              <a:xfrm>
                <a:off x="1772566" y="2202631"/>
                <a:ext cx="2803514" cy="1685581"/>
              </a:xfrm>
              <a:custGeom>
                <a:avLst/>
                <a:gdLst/>
                <a:ahLst/>
                <a:cxnLst>
                  <a:cxn ang="0">
                    <a:pos x="410" y="403"/>
                  </a:cxn>
                  <a:cxn ang="0">
                    <a:pos x="189" y="403"/>
                  </a:cxn>
                  <a:cxn ang="0">
                    <a:pos x="138"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chemeClr val="bg1">
                  <a:lumMod val="9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18" name="Freeform 19">
                <a:extLst>
                  <a:ext uri="{FF2B5EF4-FFF2-40B4-BE49-F238E27FC236}">
                    <a16:creationId xmlns:a16="http://schemas.microsoft.com/office/drawing/2014/main" id="{80ED281B-E659-B554-4A7F-0FA8C582C881}"/>
                  </a:ext>
                </a:extLst>
              </p:cNvPr>
              <p:cNvSpPr>
                <a:spLocks/>
              </p:cNvSpPr>
              <p:nvPr/>
            </p:nvSpPr>
            <p:spPr bwMode="auto">
              <a:xfrm>
                <a:off x="694791" y="2202631"/>
                <a:ext cx="2800257" cy="1685581"/>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bg1">
                  <a:lumMod val="8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19" name="Freeform 20">
                <a:extLst>
                  <a:ext uri="{FF2B5EF4-FFF2-40B4-BE49-F238E27FC236}">
                    <a16:creationId xmlns:a16="http://schemas.microsoft.com/office/drawing/2014/main" id="{5DFD9A61-B11A-3143-5BDE-7CC19A123458}"/>
                  </a:ext>
                </a:extLst>
              </p:cNvPr>
              <p:cNvSpPr>
                <a:spLocks/>
              </p:cNvSpPr>
              <p:nvPr/>
            </p:nvSpPr>
            <p:spPr bwMode="auto">
              <a:xfrm>
                <a:off x="2850335" y="2202631"/>
                <a:ext cx="2803514" cy="1685581"/>
              </a:xfrm>
              <a:custGeom>
                <a:avLst/>
                <a:gdLst/>
                <a:ahLst/>
                <a:cxnLst>
                  <a:cxn ang="0">
                    <a:pos x="80" y="403"/>
                  </a:cxn>
                  <a:cxn ang="0">
                    <a:pos x="302" y="403"/>
                  </a:cxn>
                  <a:cxn ang="0">
                    <a:pos x="353" y="363"/>
                  </a:cxn>
                  <a:cxn ang="0">
                    <a:pos x="440" y="40"/>
                  </a:cxn>
                  <a:cxn ang="0">
                    <a:pos x="440" y="40"/>
                  </a:cxn>
                  <a:cxn ang="0">
                    <a:pos x="491" y="0"/>
                  </a:cxn>
                  <a:cxn ang="0">
                    <a:pos x="410" y="0"/>
                  </a:cxn>
                  <a:cxn ang="0">
                    <a:pos x="188" y="0"/>
                  </a:cxn>
                  <a:cxn ang="0">
                    <a:pos x="137" y="40"/>
                  </a:cxn>
                  <a:cxn ang="0">
                    <a:pos x="51" y="363"/>
                  </a:cxn>
                  <a:cxn ang="0">
                    <a:pos x="0" y="403"/>
                  </a:cxn>
                  <a:cxn ang="0">
                    <a:pos x="80" y="403"/>
                  </a:cxn>
                </a:cxnLst>
                <a:rect l="0" t="0" r="r" b="b"/>
                <a:pathLst>
                  <a:path w="491" h="403">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chemeClr val="bg1">
                  <a:lumMod val="8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20" name="Freeform 21">
                <a:extLst>
                  <a:ext uri="{FF2B5EF4-FFF2-40B4-BE49-F238E27FC236}">
                    <a16:creationId xmlns:a16="http://schemas.microsoft.com/office/drawing/2014/main" id="{2F925100-A702-1EBF-58CF-3BF14C6AE94D}"/>
                  </a:ext>
                </a:extLst>
              </p:cNvPr>
              <p:cNvSpPr>
                <a:spLocks/>
              </p:cNvSpPr>
              <p:nvPr/>
            </p:nvSpPr>
            <p:spPr bwMode="auto">
              <a:xfrm>
                <a:off x="5002629" y="2202631"/>
                <a:ext cx="2803514" cy="1685581"/>
              </a:xfrm>
              <a:custGeom>
                <a:avLst/>
                <a:gdLst/>
                <a:ahLst/>
                <a:cxnLst>
                  <a:cxn ang="0">
                    <a:pos x="81" y="403"/>
                  </a:cxn>
                  <a:cxn ang="0">
                    <a:pos x="302" y="403"/>
                  </a:cxn>
                  <a:cxn ang="0">
                    <a:pos x="353" y="363"/>
                  </a:cxn>
                  <a:cxn ang="0">
                    <a:pos x="440" y="40"/>
                  </a:cxn>
                  <a:cxn ang="0">
                    <a:pos x="440" y="40"/>
                  </a:cxn>
                  <a:cxn ang="0">
                    <a:pos x="491" y="0"/>
                  </a:cxn>
                  <a:cxn ang="0">
                    <a:pos x="410" y="0"/>
                  </a:cxn>
                  <a:cxn ang="0">
                    <a:pos x="189" y="0"/>
                  </a:cxn>
                  <a:cxn ang="0">
                    <a:pos x="137" y="40"/>
                  </a:cxn>
                  <a:cxn ang="0">
                    <a:pos x="51" y="363"/>
                  </a:cxn>
                  <a:cxn ang="0">
                    <a:pos x="0" y="403"/>
                  </a:cxn>
                  <a:cxn ang="0">
                    <a:pos x="81" y="403"/>
                  </a:cxn>
                </a:cxnLst>
                <a:rect l="0" t="0" r="r" b="b"/>
                <a:pathLst>
                  <a:path w="491" h="403">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chemeClr val="accent3"/>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21" name="Freeform 22">
                <a:extLst>
                  <a:ext uri="{FF2B5EF4-FFF2-40B4-BE49-F238E27FC236}">
                    <a16:creationId xmlns:a16="http://schemas.microsoft.com/office/drawing/2014/main" id="{656524F8-93FE-66D3-E75F-645F8C9A4767}"/>
                  </a:ext>
                </a:extLst>
              </p:cNvPr>
              <p:cNvSpPr>
                <a:spLocks/>
              </p:cNvSpPr>
              <p:nvPr/>
            </p:nvSpPr>
            <p:spPr bwMode="auto">
              <a:xfrm>
                <a:off x="7154918" y="2202631"/>
                <a:ext cx="2800257" cy="1685581"/>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bg1">
                  <a:lumMod val="8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pic>
            <p:nvPicPr>
              <p:cNvPr id="22" name="Graphic 21" descr="Robot Hand outline">
                <a:extLst>
                  <a:ext uri="{FF2B5EF4-FFF2-40B4-BE49-F238E27FC236}">
                    <a16:creationId xmlns:a16="http://schemas.microsoft.com/office/drawing/2014/main" id="{B23FAE64-62BC-F6BC-87E2-48CE027D97A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933122" y="2406057"/>
                <a:ext cx="1172803" cy="1172803"/>
              </a:xfrm>
              <a:prstGeom prst="rect">
                <a:avLst/>
              </a:prstGeom>
            </p:spPr>
          </p:pic>
          <p:pic>
            <p:nvPicPr>
              <p:cNvPr id="23" name="Graphic 22" descr="Virtual Reality headset outline">
                <a:extLst>
                  <a:ext uri="{FF2B5EF4-FFF2-40B4-BE49-F238E27FC236}">
                    <a16:creationId xmlns:a16="http://schemas.microsoft.com/office/drawing/2014/main" id="{DE45C502-D650-BF41-C2E6-2C317D0BFFE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61135" y="2325050"/>
                <a:ext cx="1150749" cy="1334813"/>
              </a:xfrm>
              <a:prstGeom prst="rect">
                <a:avLst/>
              </a:prstGeom>
            </p:spPr>
          </p:pic>
        </p:grpSp>
        <p:grpSp>
          <p:nvGrpSpPr>
            <p:cNvPr id="7" name="Group 6">
              <a:extLst>
                <a:ext uri="{FF2B5EF4-FFF2-40B4-BE49-F238E27FC236}">
                  <a16:creationId xmlns:a16="http://schemas.microsoft.com/office/drawing/2014/main" id="{3571FB7B-4B27-C1D0-8E09-AB493BBAC18B}"/>
                </a:ext>
              </a:extLst>
            </p:cNvPr>
            <p:cNvGrpSpPr/>
            <p:nvPr/>
          </p:nvGrpSpPr>
          <p:grpSpPr>
            <a:xfrm>
              <a:off x="5556163" y="2320406"/>
              <a:ext cx="460582" cy="395813"/>
              <a:chOff x="274054" y="2529317"/>
              <a:chExt cx="177195" cy="177214"/>
            </a:xfrm>
            <a:noFill/>
          </p:grpSpPr>
          <p:sp>
            <p:nvSpPr>
              <p:cNvPr id="11" name="Google Shape;3909;p121">
                <a:extLst>
                  <a:ext uri="{FF2B5EF4-FFF2-40B4-BE49-F238E27FC236}">
                    <a16:creationId xmlns:a16="http://schemas.microsoft.com/office/drawing/2014/main" id="{E44E9A01-BF32-4EEA-8A7D-1CF0F5C0A2DD}"/>
                  </a:ext>
                </a:extLst>
              </p:cNvPr>
              <p:cNvSpPr/>
              <p:nvPr/>
            </p:nvSpPr>
            <p:spPr>
              <a:xfrm>
                <a:off x="312456" y="2583039"/>
                <a:ext cx="66752" cy="70415"/>
              </a:xfrm>
              <a:custGeom>
                <a:avLst/>
                <a:gdLst/>
                <a:ahLst/>
                <a:cxnLst/>
                <a:rect l="l" t="t" r="r" b="b"/>
                <a:pathLst>
                  <a:path w="3407" h="3594" extrusionOk="0">
                    <a:moveTo>
                      <a:pt x="1689" y="1387"/>
                    </a:moveTo>
                    <a:lnTo>
                      <a:pt x="2019" y="2082"/>
                    </a:lnTo>
                    <a:lnTo>
                      <a:pt x="1388" y="2082"/>
                    </a:lnTo>
                    <a:lnTo>
                      <a:pt x="1689" y="1387"/>
                    </a:lnTo>
                    <a:close/>
                    <a:moveTo>
                      <a:pt x="1689" y="1"/>
                    </a:moveTo>
                    <a:cubicBezTo>
                      <a:pt x="1537" y="1"/>
                      <a:pt x="1388" y="121"/>
                      <a:pt x="1327" y="242"/>
                    </a:cubicBezTo>
                    <a:lnTo>
                      <a:pt x="90" y="3015"/>
                    </a:lnTo>
                    <a:cubicBezTo>
                      <a:pt x="1" y="3228"/>
                      <a:pt x="90" y="3469"/>
                      <a:pt x="302" y="3558"/>
                    </a:cubicBezTo>
                    <a:cubicBezTo>
                      <a:pt x="350" y="3582"/>
                      <a:pt x="401" y="3593"/>
                      <a:pt x="453" y="3593"/>
                    </a:cubicBezTo>
                    <a:cubicBezTo>
                      <a:pt x="599" y="3593"/>
                      <a:pt x="748" y="3503"/>
                      <a:pt x="814" y="3348"/>
                    </a:cubicBezTo>
                    <a:lnTo>
                      <a:pt x="1026" y="2895"/>
                    </a:lnTo>
                    <a:lnTo>
                      <a:pt x="2381" y="2895"/>
                    </a:lnTo>
                    <a:lnTo>
                      <a:pt x="2593" y="3348"/>
                    </a:lnTo>
                    <a:cubicBezTo>
                      <a:pt x="2654" y="3498"/>
                      <a:pt x="2803" y="3589"/>
                      <a:pt x="2955" y="3589"/>
                    </a:cubicBezTo>
                    <a:cubicBezTo>
                      <a:pt x="3015" y="3589"/>
                      <a:pt x="3044" y="3589"/>
                      <a:pt x="3105" y="3558"/>
                    </a:cubicBezTo>
                    <a:cubicBezTo>
                      <a:pt x="3317" y="3469"/>
                      <a:pt x="3406" y="3228"/>
                      <a:pt x="3317" y="3015"/>
                    </a:cubicBezTo>
                    <a:lnTo>
                      <a:pt x="2080" y="242"/>
                    </a:lnTo>
                    <a:cubicBezTo>
                      <a:pt x="1990" y="121"/>
                      <a:pt x="1870" y="1"/>
                      <a:pt x="1689"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910;p121">
                <a:extLst>
                  <a:ext uri="{FF2B5EF4-FFF2-40B4-BE49-F238E27FC236}">
                    <a16:creationId xmlns:a16="http://schemas.microsoft.com/office/drawing/2014/main" id="{8AB547BF-4207-F11D-F66B-7B0AF3A1BD4A}"/>
                  </a:ext>
                </a:extLst>
              </p:cNvPr>
              <p:cNvSpPr/>
              <p:nvPr/>
            </p:nvSpPr>
            <p:spPr>
              <a:xfrm>
                <a:off x="391609" y="2583039"/>
                <a:ext cx="15380" cy="70337"/>
              </a:xfrm>
              <a:custGeom>
                <a:avLst/>
                <a:gdLst/>
                <a:ahLst/>
                <a:cxnLst/>
                <a:rect l="l" t="t" r="r" b="b"/>
                <a:pathLst>
                  <a:path w="785" h="3590" extrusionOk="0">
                    <a:moveTo>
                      <a:pt x="391" y="1"/>
                    </a:moveTo>
                    <a:cubicBezTo>
                      <a:pt x="181" y="1"/>
                      <a:pt x="0" y="182"/>
                      <a:pt x="0" y="423"/>
                    </a:cubicBezTo>
                    <a:lnTo>
                      <a:pt x="0" y="3196"/>
                    </a:lnTo>
                    <a:cubicBezTo>
                      <a:pt x="0" y="3408"/>
                      <a:pt x="181" y="3589"/>
                      <a:pt x="391" y="3589"/>
                    </a:cubicBezTo>
                    <a:cubicBezTo>
                      <a:pt x="603" y="3589"/>
                      <a:pt x="784" y="3408"/>
                      <a:pt x="784" y="3196"/>
                    </a:cubicBezTo>
                    <a:lnTo>
                      <a:pt x="784" y="423"/>
                    </a:lnTo>
                    <a:cubicBezTo>
                      <a:pt x="784" y="182"/>
                      <a:pt x="603" y="1"/>
                      <a:pt x="391"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911;p121">
                <a:extLst>
                  <a:ext uri="{FF2B5EF4-FFF2-40B4-BE49-F238E27FC236}">
                    <a16:creationId xmlns:a16="http://schemas.microsoft.com/office/drawing/2014/main" id="{CC806EF8-9EC2-6875-1BFA-DB8DB415548D}"/>
                  </a:ext>
                </a:extLst>
              </p:cNvPr>
              <p:cNvSpPr/>
              <p:nvPr/>
            </p:nvSpPr>
            <p:spPr>
              <a:xfrm>
                <a:off x="274054" y="2529317"/>
                <a:ext cx="177195" cy="177214"/>
              </a:xfrm>
              <a:custGeom>
                <a:avLst/>
                <a:gdLst/>
                <a:ahLst/>
                <a:cxnLst/>
                <a:rect l="l" t="t" r="r" b="b"/>
                <a:pathLst>
                  <a:path w="9044" h="9045" extrusionOk="0">
                    <a:moveTo>
                      <a:pt x="422" y="1"/>
                    </a:moveTo>
                    <a:cubicBezTo>
                      <a:pt x="181" y="1"/>
                      <a:pt x="0" y="182"/>
                      <a:pt x="0" y="423"/>
                    </a:cubicBezTo>
                    <a:lnTo>
                      <a:pt x="0" y="8622"/>
                    </a:lnTo>
                    <a:cubicBezTo>
                      <a:pt x="0" y="8863"/>
                      <a:pt x="181" y="9044"/>
                      <a:pt x="422" y="9044"/>
                    </a:cubicBezTo>
                    <a:lnTo>
                      <a:pt x="8622" y="9044"/>
                    </a:lnTo>
                    <a:cubicBezTo>
                      <a:pt x="8863" y="9044"/>
                      <a:pt x="9044" y="8863"/>
                      <a:pt x="9044" y="8622"/>
                    </a:cubicBezTo>
                    <a:lnTo>
                      <a:pt x="9044" y="423"/>
                    </a:lnTo>
                    <a:cubicBezTo>
                      <a:pt x="9044" y="182"/>
                      <a:pt x="8863" y="1"/>
                      <a:pt x="8622" y="1"/>
                    </a:cubicBezTo>
                    <a:lnTo>
                      <a:pt x="6331" y="1"/>
                    </a:lnTo>
                    <a:cubicBezTo>
                      <a:pt x="6090" y="1"/>
                      <a:pt x="5909" y="182"/>
                      <a:pt x="5909" y="423"/>
                    </a:cubicBezTo>
                    <a:cubicBezTo>
                      <a:pt x="5909" y="633"/>
                      <a:pt x="6090" y="814"/>
                      <a:pt x="6331" y="814"/>
                    </a:cubicBezTo>
                    <a:lnTo>
                      <a:pt x="8231" y="814"/>
                    </a:lnTo>
                    <a:lnTo>
                      <a:pt x="8231" y="8229"/>
                    </a:lnTo>
                    <a:lnTo>
                      <a:pt x="815" y="8229"/>
                    </a:lnTo>
                    <a:lnTo>
                      <a:pt x="815" y="814"/>
                    </a:lnTo>
                    <a:lnTo>
                      <a:pt x="2713" y="814"/>
                    </a:lnTo>
                    <a:cubicBezTo>
                      <a:pt x="2926" y="814"/>
                      <a:pt x="3106" y="633"/>
                      <a:pt x="3106" y="423"/>
                    </a:cubicBezTo>
                    <a:cubicBezTo>
                      <a:pt x="3106" y="182"/>
                      <a:pt x="2926" y="1"/>
                      <a:pt x="2713"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913;p121">
                <a:extLst>
                  <a:ext uri="{FF2B5EF4-FFF2-40B4-BE49-F238E27FC236}">
                    <a16:creationId xmlns:a16="http://schemas.microsoft.com/office/drawing/2014/main" id="{DF91BA27-3CAD-4072-7DFC-98F617B87202}"/>
                  </a:ext>
                </a:extLst>
              </p:cNvPr>
              <p:cNvSpPr/>
              <p:nvPr/>
            </p:nvSpPr>
            <p:spPr>
              <a:xfrm>
                <a:off x="354991" y="2529317"/>
                <a:ext cx="15380" cy="15948"/>
              </a:xfrm>
              <a:custGeom>
                <a:avLst/>
                <a:gdLst/>
                <a:ahLst/>
                <a:cxnLst/>
                <a:rect l="l" t="t" r="r" b="b"/>
                <a:pathLst>
                  <a:path w="785" h="814" extrusionOk="0">
                    <a:moveTo>
                      <a:pt x="391" y="1"/>
                    </a:moveTo>
                    <a:cubicBezTo>
                      <a:pt x="181" y="1"/>
                      <a:pt x="0" y="182"/>
                      <a:pt x="0" y="423"/>
                    </a:cubicBezTo>
                    <a:cubicBezTo>
                      <a:pt x="0" y="633"/>
                      <a:pt x="181" y="814"/>
                      <a:pt x="391" y="814"/>
                    </a:cubicBezTo>
                    <a:cubicBezTo>
                      <a:pt x="603" y="814"/>
                      <a:pt x="784" y="633"/>
                      <a:pt x="784" y="423"/>
                    </a:cubicBezTo>
                    <a:cubicBezTo>
                      <a:pt x="784" y="182"/>
                      <a:pt x="603" y="1"/>
                      <a:pt x="391"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 name="Group 7">
              <a:extLst>
                <a:ext uri="{FF2B5EF4-FFF2-40B4-BE49-F238E27FC236}">
                  <a16:creationId xmlns:a16="http://schemas.microsoft.com/office/drawing/2014/main" id="{486FE08B-5F7E-3D57-41B5-F0C855205AA4}"/>
                </a:ext>
              </a:extLst>
            </p:cNvPr>
            <p:cNvGrpSpPr/>
            <p:nvPr/>
          </p:nvGrpSpPr>
          <p:grpSpPr>
            <a:xfrm>
              <a:off x="6729510" y="2285895"/>
              <a:ext cx="403026" cy="464834"/>
              <a:chOff x="3378649" y="1347279"/>
              <a:chExt cx="390547" cy="413928"/>
            </a:xfrm>
            <a:noFill/>
          </p:grpSpPr>
          <p:sp>
            <p:nvSpPr>
              <p:cNvPr id="9" name="Freeform 173">
                <a:extLst>
                  <a:ext uri="{FF2B5EF4-FFF2-40B4-BE49-F238E27FC236}">
                    <a16:creationId xmlns:a16="http://schemas.microsoft.com/office/drawing/2014/main" id="{8C69A3A3-09BD-DFC8-0E0E-6B67D12360BB}"/>
                  </a:ext>
                </a:extLst>
              </p:cNvPr>
              <p:cNvSpPr/>
              <p:nvPr/>
            </p:nvSpPr>
            <p:spPr>
              <a:xfrm>
                <a:off x="3457292" y="1463381"/>
                <a:ext cx="229058" cy="194273"/>
              </a:xfrm>
              <a:custGeom>
                <a:avLst/>
                <a:gdLst>
                  <a:gd name="connsiteX0" fmla="*/ 7998 w 229058"/>
                  <a:gd name="connsiteY0" fmla="*/ 126188 h 194273"/>
                  <a:gd name="connsiteX1" fmla="*/ 56935 w 229058"/>
                  <a:gd name="connsiteY1" fmla="*/ 126188 h 194273"/>
                  <a:gd name="connsiteX2" fmla="*/ 64742 w 229058"/>
                  <a:gd name="connsiteY2" fmla="*/ 119532 h 194273"/>
                  <a:gd name="connsiteX3" fmla="*/ 70931 w 229058"/>
                  <a:gd name="connsiteY3" fmla="*/ 83207 h 194273"/>
                  <a:gd name="connsiteX4" fmla="*/ 81689 w 229058"/>
                  <a:gd name="connsiteY4" fmla="*/ 120483 h 194273"/>
                  <a:gd name="connsiteX5" fmla="*/ 89401 w 229058"/>
                  <a:gd name="connsiteY5" fmla="*/ 126188 h 194273"/>
                  <a:gd name="connsiteX6" fmla="*/ 103587 w 229058"/>
                  <a:gd name="connsiteY6" fmla="*/ 126188 h 194273"/>
                  <a:gd name="connsiteX7" fmla="*/ 116821 w 229058"/>
                  <a:gd name="connsiteY7" fmla="*/ 154715 h 194273"/>
                  <a:gd name="connsiteX8" fmla="*/ 124057 w 229058"/>
                  <a:gd name="connsiteY8" fmla="*/ 159375 h 194273"/>
                  <a:gd name="connsiteX9" fmla="*/ 124057 w 229058"/>
                  <a:gd name="connsiteY9" fmla="*/ 159375 h 194273"/>
                  <a:gd name="connsiteX10" fmla="*/ 131293 w 229058"/>
                  <a:gd name="connsiteY10" fmla="*/ 154240 h 194273"/>
                  <a:gd name="connsiteX11" fmla="*/ 143385 w 229058"/>
                  <a:gd name="connsiteY11" fmla="*/ 124667 h 194273"/>
                  <a:gd name="connsiteX12" fmla="*/ 154810 w 229058"/>
                  <a:gd name="connsiteY12" fmla="*/ 97091 h 194273"/>
                  <a:gd name="connsiteX13" fmla="*/ 163569 w 229058"/>
                  <a:gd name="connsiteY13" fmla="*/ 120578 h 194273"/>
                  <a:gd name="connsiteX14" fmla="*/ 171091 w 229058"/>
                  <a:gd name="connsiteY14" fmla="*/ 125808 h 194273"/>
                  <a:gd name="connsiteX15" fmla="*/ 177089 w 229058"/>
                  <a:gd name="connsiteY15" fmla="*/ 125808 h 194273"/>
                  <a:gd name="connsiteX16" fmla="*/ 117964 w 229058"/>
                  <a:gd name="connsiteY16" fmla="*/ 175921 h 194273"/>
                  <a:gd name="connsiteX17" fmla="*/ 116441 w 229058"/>
                  <a:gd name="connsiteY17" fmla="*/ 177062 h 194273"/>
                  <a:gd name="connsiteX18" fmla="*/ 114251 w 229058"/>
                  <a:gd name="connsiteY18" fmla="*/ 175540 h 194273"/>
                  <a:gd name="connsiteX19" fmla="*/ 71502 w 229058"/>
                  <a:gd name="connsiteY19" fmla="*/ 141498 h 194273"/>
                  <a:gd name="connsiteX20" fmla="*/ 60220 w 229058"/>
                  <a:gd name="connsiteY20" fmla="*/ 140756 h 194273"/>
                  <a:gd name="connsiteX21" fmla="*/ 59477 w 229058"/>
                  <a:gd name="connsiteY21" fmla="*/ 152034 h 194273"/>
                  <a:gd name="connsiteX22" fmla="*/ 60743 w 229058"/>
                  <a:gd name="connsiteY22" fmla="*/ 153194 h 194273"/>
                  <a:gd name="connsiteX23" fmla="*/ 105111 w 229058"/>
                  <a:gd name="connsiteY23" fmla="*/ 188663 h 194273"/>
                  <a:gd name="connsiteX24" fmla="*/ 108062 w 229058"/>
                  <a:gd name="connsiteY24" fmla="*/ 190755 h 194273"/>
                  <a:gd name="connsiteX25" fmla="*/ 116345 w 229058"/>
                  <a:gd name="connsiteY25" fmla="*/ 194273 h 194273"/>
                  <a:gd name="connsiteX26" fmla="*/ 124724 w 229058"/>
                  <a:gd name="connsiteY26" fmla="*/ 190755 h 194273"/>
                  <a:gd name="connsiteX27" fmla="*/ 127009 w 229058"/>
                  <a:gd name="connsiteY27" fmla="*/ 189138 h 194273"/>
                  <a:gd name="connsiteX28" fmla="*/ 228787 w 229058"/>
                  <a:gd name="connsiteY28" fmla="*/ 65521 h 194273"/>
                  <a:gd name="connsiteX29" fmla="*/ 211269 w 229058"/>
                  <a:gd name="connsiteY29" fmla="*/ 19021 h 194273"/>
                  <a:gd name="connsiteX30" fmla="*/ 164236 w 229058"/>
                  <a:gd name="connsiteY30" fmla="*/ 3 h 194273"/>
                  <a:gd name="connsiteX31" fmla="*/ 116631 w 229058"/>
                  <a:gd name="connsiteY31" fmla="*/ 23015 h 194273"/>
                  <a:gd name="connsiteX32" fmla="*/ 69027 w 229058"/>
                  <a:gd name="connsiteY32" fmla="*/ 3 h 194273"/>
                  <a:gd name="connsiteX33" fmla="*/ 21993 w 229058"/>
                  <a:gd name="connsiteY33" fmla="*/ 19021 h 194273"/>
                  <a:gd name="connsiteX34" fmla="*/ 11330 w 229058"/>
                  <a:gd name="connsiteY34" fmla="*/ 90244 h 194273"/>
                  <a:gd name="connsiteX35" fmla="*/ 21536 w 229058"/>
                  <a:gd name="connsiteY35" fmla="*/ 94447 h 194273"/>
                  <a:gd name="connsiteX36" fmla="*/ 21803 w 229058"/>
                  <a:gd name="connsiteY36" fmla="*/ 94333 h 194273"/>
                  <a:gd name="connsiteX37" fmla="*/ 25906 w 229058"/>
                  <a:gd name="connsiteY37" fmla="*/ 83806 h 194273"/>
                  <a:gd name="connsiteX38" fmla="*/ 25897 w 229058"/>
                  <a:gd name="connsiteY38" fmla="*/ 83778 h 194273"/>
                  <a:gd name="connsiteX39" fmla="*/ 33323 w 229058"/>
                  <a:gd name="connsiteY39" fmla="*/ 30337 h 194273"/>
                  <a:gd name="connsiteX40" fmla="*/ 69027 w 229058"/>
                  <a:gd name="connsiteY40" fmla="*/ 15598 h 194273"/>
                  <a:gd name="connsiteX41" fmla="*/ 105968 w 229058"/>
                  <a:gd name="connsiteY41" fmla="*/ 40892 h 194273"/>
                  <a:gd name="connsiteX42" fmla="*/ 111109 w 229058"/>
                  <a:gd name="connsiteY42" fmla="*/ 53444 h 194273"/>
                  <a:gd name="connsiteX43" fmla="*/ 116821 w 229058"/>
                  <a:gd name="connsiteY43" fmla="*/ 55821 h 194273"/>
                  <a:gd name="connsiteX44" fmla="*/ 122439 w 229058"/>
                  <a:gd name="connsiteY44" fmla="*/ 53444 h 194273"/>
                  <a:gd name="connsiteX45" fmla="*/ 127675 w 229058"/>
                  <a:gd name="connsiteY45" fmla="*/ 40892 h 194273"/>
                  <a:gd name="connsiteX46" fmla="*/ 164617 w 229058"/>
                  <a:gd name="connsiteY46" fmla="*/ 15598 h 194273"/>
                  <a:gd name="connsiteX47" fmla="*/ 200320 w 229058"/>
                  <a:gd name="connsiteY47" fmla="*/ 30337 h 194273"/>
                  <a:gd name="connsiteX48" fmla="*/ 213173 w 229058"/>
                  <a:gd name="connsiteY48" fmla="*/ 63999 h 194273"/>
                  <a:gd name="connsiteX49" fmla="*/ 191370 w 229058"/>
                  <a:gd name="connsiteY49" fmla="*/ 110118 h 194273"/>
                  <a:gd name="connsiteX50" fmla="*/ 176994 w 229058"/>
                  <a:gd name="connsiteY50" fmla="*/ 110118 h 194273"/>
                  <a:gd name="connsiteX51" fmla="*/ 162331 w 229058"/>
                  <a:gd name="connsiteY51" fmla="*/ 70560 h 194273"/>
                  <a:gd name="connsiteX52" fmla="*/ 154524 w 229058"/>
                  <a:gd name="connsiteY52" fmla="*/ 65330 h 194273"/>
                  <a:gd name="connsiteX53" fmla="*/ 147098 w 229058"/>
                  <a:gd name="connsiteY53" fmla="*/ 71036 h 194273"/>
                  <a:gd name="connsiteX54" fmla="*/ 129103 w 229058"/>
                  <a:gd name="connsiteY54" fmla="*/ 118581 h 194273"/>
                  <a:gd name="connsiteX55" fmla="*/ 123676 w 229058"/>
                  <a:gd name="connsiteY55" fmla="*/ 131228 h 194273"/>
                  <a:gd name="connsiteX56" fmla="*/ 116155 w 229058"/>
                  <a:gd name="connsiteY56" fmla="*/ 114682 h 194273"/>
                  <a:gd name="connsiteX57" fmla="*/ 108919 w 229058"/>
                  <a:gd name="connsiteY57" fmla="*/ 110023 h 194273"/>
                  <a:gd name="connsiteX58" fmla="*/ 95495 w 229058"/>
                  <a:gd name="connsiteY58" fmla="*/ 110023 h 194273"/>
                  <a:gd name="connsiteX59" fmla="*/ 76453 w 229058"/>
                  <a:gd name="connsiteY59" fmla="*/ 44886 h 194273"/>
                  <a:gd name="connsiteX60" fmla="*/ 66456 w 229058"/>
                  <a:gd name="connsiteY60" fmla="*/ 39598 h 194273"/>
                  <a:gd name="connsiteX61" fmla="*/ 60934 w 229058"/>
                  <a:gd name="connsiteY61" fmla="*/ 45837 h 194273"/>
                  <a:gd name="connsiteX62" fmla="*/ 50080 w 229058"/>
                  <a:gd name="connsiteY62" fmla="*/ 110023 h 194273"/>
                  <a:gd name="connsiteX63" fmla="*/ 7998 w 229058"/>
                  <a:gd name="connsiteY63" fmla="*/ 110023 h 194273"/>
                  <a:gd name="connsiteX64" fmla="*/ 0 w 229058"/>
                  <a:gd name="connsiteY64" fmla="*/ 118011 h 194273"/>
                  <a:gd name="connsiteX65" fmla="*/ 7998 w 229058"/>
                  <a:gd name="connsiteY65" fmla="*/ 125998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29058" h="194273">
                    <a:moveTo>
                      <a:pt x="7998" y="126188"/>
                    </a:moveTo>
                    <a:lnTo>
                      <a:pt x="56935" y="126188"/>
                    </a:lnTo>
                    <a:cubicBezTo>
                      <a:pt x="60820" y="126188"/>
                      <a:pt x="64133" y="123364"/>
                      <a:pt x="64742" y="119532"/>
                    </a:cubicBezTo>
                    <a:lnTo>
                      <a:pt x="70931" y="83207"/>
                    </a:lnTo>
                    <a:lnTo>
                      <a:pt x="81689" y="120483"/>
                    </a:lnTo>
                    <a:cubicBezTo>
                      <a:pt x="82756" y="123849"/>
                      <a:pt x="85869" y="126150"/>
                      <a:pt x="89401" y="126188"/>
                    </a:cubicBezTo>
                    <a:lnTo>
                      <a:pt x="103587" y="126188"/>
                    </a:lnTo>
                    <a:lnTo>
                      <a:pt x="116821" y="154715"/>
                    </a:lnTo>
                    <a:cubicBezTo>
                      <a:pt x="118116" y="157540"/>
                      <a:pt x="120944" y="159365"/>
                      <a:pt x="124057" y="159375"/>
                    </a:cubicBezTo>
                    <a:lnTo>
                      <a:pt x="124057" y="159375"/>
                    </a:lnTo>
                    <a:cubicBezTo>
                      <a:pt x="127294" y="159308"/>
                      <a:pt x="130160" y="157273"/>
                      <a:pt x="131293" y="154240"/>
                    </a:cubicBezTo>
                    <a:cubicBezTo>
                      <a:pt x="135387" y="143305"/>
                      <a:pt x="139481" y="133891"/>
                      <a:pt x="143385" y="124667"/>
                    </a:cubicBezTo>
                    <a:cubicBezTo>
                      <a:pt x="147288" y="115443"/>
                      <a:pt x="151192" y="106790"/>
                      <a:pt x="154810" y="97091"/>
                    </a:cubicBezTo>
                    <a:lnTo>
                      <a:pt x="163569" y="120578"/>
                    </a:lnTo>
                    <a:cubicBezTo>
                      <a:pt x="164731" y="123726"/>
                      <a:pt x="167730" y="125817"/>
                      <a:pt x="171091" y="125808"/>
                    </a:cubicBezTo>
                    <a:lnTo>
                      <a:pt x="177089" y="125808"/>
                    </a:lnTo>
                    <a:cubicBezTo>
                      <a:pt x="159075" y="144408"/>
                      <a:pt x="139272" y="161201"/>
                      <a:pt x="117964" y="175921"/>
                    </a:cubicBezTo>
                    <a:lnTo>
                      <a:pt x="116441" y="177062"/>
                    </a:lnTo>
                    <a:lnTo>
                      <a:pt x="114251" y="175540"/>
                    </a:lnTo>
                    <a:cubicBezTo>
                      <a:pt x="99274" y="165137"/>
                      <a:pt x="84993" y="153765"/>
                      <a:pt x="71502" y="141498"/>
                    </a:cubicBezTo>
                    <a:cubicBezTo>
                      <a:pt x="68589" y="138179"/>
                      <a:pt x="63533" y="137856"/>
                      <a:pt x="60220" y="140756"/>
                    </a:cubicBezTo>
                    <a:cubicBezTo>
                      <a:pt x="56897" y="143666"/>
                      <a:pt x="56564" y="148715"/>
                      <a:pt x="59477" y="152034"/>
                    </a:cubicBezTo>
                    <a:cubicBezTo>
                      <a:pt x="59858" y="152462"/>
                      <a:pt x="60277" y="152852"/>
                      <a:pt x="60743" y="153194"/>
                    </a:cubicBezTo>
                    <a:cubicBezTo>
                      <a:pt x="74748" y="165965"/>
                      <a:pt x="89573" y="177813"/>
                      <a:pt x="105111" y="188663"/>
                    </a:cubicBezTo>
                    <a:lnTo>
                      <a:pt x="108062" y="190755"/>
                    </a:lnTo>
                    <a:cubicBezTo>
                      <a:pt x="110357" y="192809"/>
                      <a:pt x="113270" y="194054"/>
                      <a:pt x="116345" y="194273"/>
                    </a:cubicBezTo>
                    <a:cubicBezTo>
                      <a:pt x="119440" y="194026"/>
                      <a:pt x="122382" y="192790"/>
                      <a:pt x="124724" y="190755"/>
                    </a:cubicBezTo>
                    <a:lnTo>
                      <a:pt x="127009" y="189138"/>
                    </a:lnTo>
                    <a:cubicBezTo>
                      <a:pt x="143099" y="178108"/>
                      <a:pt x="223646" y="120388"/>
                      <a:pt x="228787" y="65521"/>
                    </a:cubicBezTo>
                    <a:cubicBezTo>
                      <a:pt x="230501" y="48145"/>
                      <a:pt x="224027" y="30962"/>
                      <a:pt x="211269" y="19021"/>
                    </a:cubicBezTo>
                    <a:cubicBezTo>
                      <a:pt x="198749" y="6682"/>
                      <a:pt x="181821" y="-162"/>
                      <a:pt x="164236" y="3"/>
                    </a:cubicBezTo>
                    <a:cubicBezTo>
                      <a:pt x="134340" y="3"/>
                      <a:pt x="122058" y="11604"/>
                      <a:pt x="116631" y="23015"/>
                    </a:cubicBezTo>
                    <a:cubicBezTo>
                      <a:pt x="111014" y="11604"/>
                      <a:pt x="98732" y="3"/>
                      <a:pt x="69027" y="3"/>
                    </a:cubicBezTo>
                    <a:cubicBezTo>
                      <a:pt x="51441" y="-173"/>
                      <a:pt x="34504" y="6674"/>
                      <a:pt x="21993" y="19021"/>
                    </a:cubicBezTo>
                    <a:cubicBezTo>
                      <a:pt x="2951" y="38039"/>
                      <a:pt x="-857" y="62763"/>
                      <a:pt x="11330" y="90244"/>
                    </a:cubicBezTo>
                    <a:cubicBezTo>
                      <a:pt x="12986" y="94219"/>
                      <a:pt x="17556" y="96102"/>
                      <a:pt x="21536" y="94447"/>
                    </a:cubicBezTo>
                    <a:cubicBezTo>
                      <a:pt x="21622" y="94409"/>
                      <a:pt x="21717" y="94371"/>
                      <a:pt x="21803" y="94333"/>
                    </a:cubicBezTo>
                    <a:cubicBezTo>
                      <a:pt x="25849" y="92555"/>
                      <a:pt x="27687" y="87848"/>
                      <a:pt x="25906" y="83806"/>
                    </a:cubicBezTo>
                    <a:cubicBezTo>
                      <a:pt x="25906" y="83797"/>
                      <a:pt x="25897" y="83787"/>
                      <a:pt x="25897" y="83778"/>
                    </a:cubicBezTo>
                    <a:cubicBezTo>
                      <a:pt x="16376" y="62288"/>
                      <a:pt x="18756" y="44791"/>
                      <a:pt x="33323" y="30337"/>
                    </a:cubicBezTo>
                    <a:cubicBezTo>
                      <a:pt x="42768" y="20853"/>
                      <a:pt x="55631" y="15544"/>
                      <a:pt x="69027" y="15598"/>
                    </a:cubicBezTo>
                    <a:cubicBezTo>
                      <a:pt x="100445" y="15598"/>
                      <a:pt x="103397" y="29006"/>
                      <a:pt x="105968" y="40892"/>
                    </a:cubicBezTo>
                    <a:cubicBezTo>
                      <a:pt x="106406" y="45492"/>
                      <a:pt x="108195" y="49859"/>
                      <a:pt x="111109" y="53444"/>
                    </a:cubicBezTo>
                    <a:cubicBezTo>
                      <a:pt x="112632" y="54952"/>
                      <a:pt x="114679" y="55806"/>
                      <a:pt x="116821" y="55821"/>
                    </a:cubicBezTo>
                    <a:cubicBezTo>
                      <a:pt x="118935" y="55822"/>
                      <a:pt x="120963" y="54965"/>
                      <a:pt x="122439" y="53444"/>
                    </a:cubicBezTo>
                    <a:cubicBezTo>
                      <a:pt x="125381" y="49868"/>
                      <a:pt x="127209" y="45500"/>
                      <a:pt x="127675" y="40892"/>
                    </a:cubicBezTo>
                    <a:cubicBezTo>
                      <a:pt x="130246" y="29006"/>
                      <a:pt x="133197" y="15598"/>
                      <a:pt x="164617" y="15598"/>
                    </a:cubicBezTo>
                    <a:cubicBezTo>
                      <a:pt x="178012" y="15566"/>
                      <a:pt x="190856" y="20871"/>
                      <a:pt x="200320" y="30337"/>
                    </a:cubicBezTo>
                    <a:cubicBezTo>
                      <a:pt x="209717" y="38881"/>
                      <a:pt x="214487" y="51376"/>
                      <a:pt x="213173" y="63999"/>
                    </a:cubicBezTo>
                    <a:cubicBezTo>
                      <a:pt x="210364" y="81106"/>
                      <a:pt x="202805" y="97081"/>
                      <a:pt x="191370" y="110118"/>
                    </a:cubicBezTo>
                    <a:lnTo>
                      <a:pt x="176994" y="110118"/>
                    </a:lnTo>
                    <a:lnTo>
                      <a:pt x="162331" y="70560"/>
                    </a:lnTo>
                    <a:cubicBezTo>
                      <a:pt x="161160" y="67292"/>
                      <a:pt x="157999" y="65170"/>
                      <a:pt x="154524" y="65330"/>
                    </a:cubicBezTo>
                    <a:cubicBezTo>
                      <a:pt x="151106" y="65517"/>
                      <a:pt x="148155" y="67784"/>
                      <a:pt x="147098" y="71036"/>
                    </a:cubicBezTo>
                    <a:cubicBezTo>
                      <a:pt x="142166" y="87268"/>
                      <a:pt x="136158" y="103148"/>
                      <a:pt x="129103" y="118581"/>
                    </a:cubicBezTo>
                    <a:cubicBezTo>
                      <a:pt x="127294" y="122670"/>
                      <a:pt x="125485" y="126854"/>
                      <a:pt x="123676" y="131228"/>
                    </a:cubicBezTo>
                    <a:lnTo>
                      <a:pt x="116155" y="114682"/>
                    </a:lnTo>
                    <a:cubicBezTo>
                      <a:pt x="114860" y="111858"/>
                      <a:pt x="112032" y="110032"/>
                      <a:pt x="108919" y="110023"/>
                    </a:cubicBezTo>
                    <a:lnTo>
                      <a:pt x="95495" y="110023"/>
                    </a:lnTo>
                    <a:lnTo>
                      <a:pt x="76453" y="44886"/>
                    </a:lnTo>
                    <a:cubicBezTo>
                      <a:pt x="75158" y="40670"/>
                      <a:pt x="70683" y="38302"/>
                      <a:pt x="66456" y="39598"/>
                    </a:cubicBezTo>
                    <a:cubicBezTo>
                      <a:pt x="63590" y="40478"/>
                      <a:pt x="61457" y="42887"/>
                      <a:pt x="60934" y="45837"/>
                    </a:cubicBezTo>
                    <a:lnTo>
                      <a:pt x="50080" y="110023"/>
                    </a:lnTo>
                    <a:lnTo>
                      <a:pt x="7998" y="110023"/>
                    </a:lnTo>
                    <a:cubicBezTo>
                      <a:pt x="3580" y="110023"/>
                      <a:pt x="0" y="113598"/>
                      <a:pt x="0" y="118011"/>
                    </a:cubicBezTo>
                    <a:cubicBezTo>
                      <a:pt x="0" y="122423"/>
                      <a:pt x="3580" y="125998"/>
                      <a:pt x="7998" y="125998"/>
                    </a:cubicBez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0" name="Freeform 174">
                <a:extLst>
                  <a:ext uri="{FF2B5EF4-FFF2-40B4-BE49-F238E27FC236}">
                    <a16:creationId xmlns:a16="http://schemas.microsoft.com/office/drawing/2014/main" id="{46F22155-2E77-655E-C8A9-BA7CBCDAF182}"/>
                  </a:ext>
                </a:extLst>
              </p:cNvPr>
              <p:cNvSpPr/>
              <p:nvPr/>
            </p:nvSpPr>
            <p:spPr>
              <a:xfrm>
                <a:off x="3378649" y="1347279"/>
                <a:ext cx="390547" cy="413928"/>
              </a:xfrm>
              <a:custGeom>
                <a:avLst/>
                <a:gdLst>
                  <a:gd name="connsiteX0" fmla="*/ 14853 w 390547"/>
                  <a:gd name="connsiteY0" fmla="*/ 313418 h 413928"/>
                  <a:gd name="connsiteX1" fmla="*/ 36846 w 390547"/>
                  <a:gd name="connsiteY1" fmla="*/ 313418 h 413928"/>
                  <a:gd name="connsiteX2" fmla="*/ 36846 w 390547"/>
                  <a:gd name="connsiteY2" fmla="*/ 328062 h 413928"/>
                  <a:gd name="connsiteX3" fmla="*/ 73978 w 390547"/>
                  <a:gd name="connsiteY3" fmla="*/ 365052 h 413928"/>
                  <a:gd name="connsiteX4" fmla="*/ 82641 w 390547"/>
                  <a:gd name="connsiteY4" fmla="*/ 365052 h 413928"/>
                  <a:gd name="connsiteX5" fmla="*/ 87783 w 390547"/>
                  <a:gd name="connsiteY5" fmla="*/ 393579 h 413928"/>
                  <a:gd name="connsiteX6" fmla="*/ 109300 w 390547"/>
                  <a:gd name="connsiteY6" fmla="*/ 413929 h 413928"/>
                  <a:gd name="connsiteX7" fmla="*/ 281152 w 390547"/>
                  <a:gd name="connsiteY7" fmla="*/ 413929 h 413928"/>
                  <a:gd name="connsiteX8" fmla="*/ 302765 w 390547"/>
                  <a:gd name="connsiteY8" fmla="*/ 393674 h 413928"/>
                  <a:gd name="connsiteX9" fmla="*/ 308001 w 390547"/>
                  <a:gd name="connsiteY9" fmla="*/ 365147 h 413928"/>
                  <a:gd name="connsiteX10" fmla="*/ 316570 w 390547"/>
                  <a:gd name="connsiteY10" fmla="*/ 365147 h 413928"/>
                  <a:gd name="connsiteX11" fmla="*/ 353607 w 390547"/>
                  <a:gd name="connsiteY11" fmla="*/ 328157 h 413928"/>
                  <a:gd name="connsiteX12" fmla="*/ 353607 w 390547"/>
                  <a:gd name="connsiteY12" fmla="*/ 313513 h 413928"/>
                  <a:gd name="connsiteX13" fmla="*/ 375695 w 390547"/>
                  <a:gd name="connsiteY13" fmla="*/ 313513 h 413928"/>
                  <a:gd name="connsiteX14" fmla="*/ 390548 w 390547"/>
                  <a:gd name="connsiteY14" fmla="*/ 298679 h 413928"/>
                  <a:gd name="connsiteX15" fmla="*/ 390548 w 390547"/>
                  <a:gd name="connsiteY15" fmla="*/ 242766 h 413928"/>
                  <a:gd name="connsiteX16" fmla="*/ 375695 w 390547"/>
                  <a:gd name="connsiteY16" fmla="*/ 227932 h 413928"/>
                  <a:gd name="connsiteX17" fmla="*/ 353226 w 390547"/>
                  <a:gd name="connsiteY17" fmla="*/ 227932 h 413928"/>
                  <a:gd name="connsiteX18" fmla="*/ 353226 w 390547"/>
                  <a:gd name="connsiteY18" fmla="*/ 186092 h 413928"/>
                  <a:gd name="connsiteX19" fmla="*/ 375314 w 390547"/>
                  <a:gd name="connsiteY19" fmla="*/ 186092 h 413928"/>
                  <a:gd name="connsiteX20" fmla="*/ 390167 w 390547"/>
                  <a:gd name="connsiteY20" fmla="*/ 171258 h 413928"/>
                  <a:gd name="connsiteX21" fmla="*/ 390167 w 390547"/>
                  <a:gd name="connsiteY21" fmla="*/ 115155 h 413928"/>
                  <a:gd name="connsiteX22" fmla="*/ 375314 w 390547"/>
                  <a:gd name="connsiteY22" fmla="*/ 100320 h 413928"/>
                  <a:gd name="connsiteX23" fmla="*/ 353226 w 390547"/>
                  <a:gd name="connsiteY23" fmla="*/ 100320 h 413928"/>
                  <a:gd name="connsiteX24" fmla="*/ 353226 w 390547"/>
                  <a:gd name="connsiteY24" fmla="*/ 85772 h 413928"/>
                  <a:gd name="connsiteX25" fmla="*/ 316189 w 390547"/>
                  <a:gd name="connsiteY25" fmla="*/ 48781 h 413928"/>
                  <a:gd name="connsiteX26" fmla="*/ 307620 w 390547"/>
                  <a:gd name="connsiteY26" fmla="*/ 48781 h 413928"/>
                  <a:gd name="connsiteX27" fmla="*/ 302384 w 390547"/>
                  <a:gd name="connsiteY27" fmla="*/ 20254 h 413928"/>
                  <a:gd name="connsiteX28" fmla="*/ 280772 w 390547"/>
                  <a:gd name="connsiteY28" fmla="*/ 0 h 413928"/>
                  <a:gd name="connsiteX29" fmla="*/ 109300 w 390547"/>
                  <a:gd name="connsiteY29" fmla="*/ 0 h 413928"/>
                  <a:gd name="connsiteX30" fmla="*/ 87783 w 390547"/>
                  <a:gd name="connsiteY30" fmla="*/ 20254 h 413928"/>
                  <a:gd name="connsiteX31" fmla="*/ 82451 w 390547"/>
                  <a:gd name="connsiteY31" fmla="*/ 48781 h 413928"/>
                  <a:gd name="connsiteX32" fmla="*/ 73978 w 390547"/>
                  <a:gd name="connsiteY32" fmla="*/ 48781 h 413928"/>
                  <a:gd name="connsiteX33" fmla="*/ 36846 w 390547"/>
                  <a:gd name="connsiteY33" fmla="*/ 85772 h 413928"/>
                  <a:gd name="connsiteX34" fmla="*/ 36846 w 390547"/>
                  <a:gd name="connsiteY34" fmla="*/ 100320 h 413928"/>
                  <a:gd name="connsiteX35" fmla="*/ 14853 w 390547"/>
                  <a:gd name="connsiteY35" fmla="*/ 100320 h 413928"/>
                  <a:gd name="connsiteX36" fmla="*/ 0 w 390547"/>
                  <a:gd name="connsiteY36" fmla="*/ 115155 h 413928"/>
                  <a:gd name="connsiteX37" fmla="*/ 0 w 390547"/>
                  <a:gd name="connsiteY37" fmla="*/ 171163 h 413928"/>
                  <a:gd name="connsiteX38" fmla="*/ 14853 w 390547"/>
                  <a:gd name="connsiteY38" fmla="*/ 185997 h 413928"/>
                  <a:gd name="connsiteX39" fmla="*/ 36846 w 390547"/>
                  <a:gd name="connsiteY39" fmla="*/ 185997 h 413928"/>
                  <a:gd name="connsiteX40" fmla="*/ 36846 w 390547"/>
                  <a:gd name="connsiteY40" fmla="*/ 227837 h 413928"/>
                  <a:gd name="connsiteX41" fmla="*/ 14853 w 390547"/>
                  <a:gd name="connsiteY41" fmla="*/ 227837 h 413928"/>
                  <a:gd name="connsiteX42" fmla="*/ 0 w 390547"/>
                  <a:gd name="connsiteY42" fmla="*/ 242671 h 413928"/>
                  <a:gd name="connsiteX43" fmla="*/ 0 w 390547"/>
                  <a:gd name="connsiteY43" fmla="*/ 298584 h 413928"/>
                  <a:gd name="connsiteX44" fmla="*/ 14853 w 390547"/>
                  <a:gd name="connsiteY44" fmla="*/ 313418 h 413928"/>
                  <a:gd name="connsiteX45" fmla="*/ 353226 w 390547"/>
                  <a:gd name="connsiteY45" fmla="*/ 116296 h 413928"/>
                  <a:gd name="connsiteX46" fmla="*/ 374172 w 390547"/>
                  <a:gd name="connsiteY46" fmla="*/ 116296 h 413928"/>
                  <a:gd name="connsiteX47" fmla="*/ 374172 w 390547"/>
                  <a:gd name="connsiteY47" fmla="*/ 170022 h 413928"/>
                  <a:gd name="connsiteX48" fmla="*/ 353226 w 390547"/>
                  <a:gd name="connsiteY48" fmla="*/ 170022 h 413928"/>
                  <a:gd name="connsiteX49" fmla="*/ 353226 w 390547"/>
                  <a:gd name="connsiteY49" fmla="*/ 243812 h 413928"/>
                  <a:gd name="connsiteX50" fmla="*/ 374172 w 390547"/>
                  <a:gd name="connsiteY50" fmla="*/ 243812 h 413928"/>
                  <a:gd name="connsiteX51" fmla="*/ 374172 w 390547"/>
                  <a:gd name="connsiteY51" fmla="*/ 297728 h 413928"/>
                  <a:gd name="connsiteX52" fmla="*/ 353226 w 390547"/>
                  <a:gd name="connsiteY52" fmla="*/ 297728 h 413928"/>
                  <a:gd name="connsiteX53" fmla="*/ 286579 w 390547"/>
                  <a:gd name="connsiteY53" fmla="*/ 390441 h 413928"/>
                  <a:gd name="connsiteX54" fmla="*/ 280676 w 390547"/>
                  <a:gd name="connsiteY54" fmla="*/ 397668 h 413928"/>
                  <a:gd name="connsiteX55" fmla="*/ 109300 w 390547"/>
                  <a:gd name="connsiteY55" fmla="*/ 397668 h 413928"/>
                  <a:gd name="connsiteX56" fmla="*/ 103492 w 390547"/>
                  <a:gd name="connsiteY56" fmla="*/ 390537 h 413928"/>
                  <a:gd name="connsiteX57" fmla="*/ 98922 w 390547"/>
                  <a:gd name="connsiteY57" fmla="*/ 365052 h 413928"/>
                  <a:gd name="connsiteX58" fmla="*/ 291721 w 390547"/>
                  <a:gd name="connsiteY58" fmla="*/ 365052 h 413928"/>
                  <a:gd name="connsiteX59" fmla="*/ 103016 w 390547"/>
                  <a:gd name="connsiteY59" fmla="*/ 23392 h 413928"/>
                  <a:gd name="connsiteX60" fmla="*/ 108824 w 390547"/>
                  <a:gd name="connsiteY60" fmla="*/ 16165 h 413928"/>
                  <a:gd name="connsiteX61" fmla="*/ 280676 w 390547"/>
                  <a:gd name="connsiteY61" fmla="*/ 16165 h 413928"/>
                  <a:gd name="connsiteX62" fmla="*/ 286579 w 390547"/>
                  <a:gd name="connsiteY62" fmla="*/ 23392 h 413928"/>
                  <a:gd name="connsiteX63" fmla="*/ 291340 w 390547"/>
                  <a:gd name="connsiteY63" fmla="*/ 48781 h 413928"/>
                  <a:gd name="connsiteX64" fmla="*/ 98732 w 390547"/>
                  <a:gd name="connsiteY64" fmla="*/ 48781 h 413928"/>
                  <a:gd name="connsiteX65" fmla="*/ 52365 w 390547"/>
                  <a:gd name="connsiteY65" fmla="*/ 85772 h 413928"/>
                  <a:gd name="connsiteX66" fmla="*/ 73501 w 390547"/>
                  <a:gd name="connsiteY66" fmla="*/ 64757 h 413928"/>
                  <a:gd name="connsiteX67" fmla="*/ 316094 w 390547"/>
                  <a:gd name="connsiteY67" fmla="*/ 64757 h 413928"/>
                  <a:gd name="connsiteX68" fmla="*/ 337135 w 390547"/>
                  <a:gd name="connsiteY68" fmla="*/ 85772 h 413928"/>
                  <a:gd name="connsiteX69" fmla="*/ 337135 w 390547"/>
                  <a:gd name="connsiteY69" fmla="*/ 328062 h 413928"/>
                  <a:gd name="connsiteX70" fmla="*/ 316094 w 390547"/>
                  <a:gd name="connsiteY70" fmla="*/ 349077 h 413928"/>
                  <a:gd name="connsiteX71" fmla="*/ 91782 w 390547"/>
                  <a:gd name="connsiteY71" fmla="*/ 349077 h 413928"/>
                  <a:gd name="connsiteX72" fmla="*/ 87878 w 390547"/>
                  <a:gd name="connsiteY72" fmla="*/ 349077 h 413928"/>
                  <a:gd name="connsiteX73" fmla="*/ 86831 w 390547"/>
                  <a:gd name="connsiteY73" fmla="*/ 349077 h 413928"/>
                  <a:gd name="connsiteX74" fmla="*/ 73978 w 390547"/>
                  <a:gd name="connsiteY74" fmla="*/ 349077 h 413928"/>
                  <a:gd name="connsiteX75" fmla="*/ 52841 w 390547"/>
                  <a:gd name="connsiteY75" fmla="*/ 328062 h 413928"/>
                  <a:gd name="connsiteX76" fmla="*/ 15519 w 390547"/>
                  <a:gd name="connsiteY76" fmla="*/ 170022 h 413928"/>
                  <a:gd name="connsiteX77" fmla="*/ 15519 w 390547"/>
                  <a:gd name="connsiteY77" fmla="*/ 116296 h 413928"/>
                  <a:gd name="connsiteX78" fmla="*/ 36370 w 390547"/>
                  <a:gd name="connsiteY78" fmla="*/ 116296 h 413928"/>
                  <a:gd name="connsiteX79" fmla="*/ 36370 w 390547"/>
                  <a:gd name="connsiteY79" fmla="*/ 170022 h 413928"/>
                  <a:gd name="connsiteX80" fmla="*/ 15519 w 390547"/>
                  <a:gd name="connsiteY80" fmla="*/ 243812 h 413928"/>
                  <a:gd name="connsiteX81" fmla="*/ 36370 w 390547"/>
                  <a:gd name="connsiteY81" fmla="*/ 243812 h 413928"/>
                  <a:gd name="connsiteX82" fmla="*/ 36370 w 390547"/>
                  <a:gd name="connsiteY82" fmla="*/ 297728 h 413928"/>
                  <a:gd name="connsiteX83" fmla="*/ 15519 w 390547"/>
                  <a:gd name="connsiteY83" fmla="*/ 297728 h 41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90547" h="413928">
                    <a:moveTo>
                      <a:pt x="14853" y="313418"/>
                    </a:moveTo>
                    <a:lnTo>
                      <a:pt x="36846" y="313418"/>
                    </a:lnTo>
                    <a:lnTo>
                      <a:pt x="36846" y="328062"/>
                    </a:lnTo>
                    <a:cubicBezTo>
                      <a:pt x="36903" y="348506"/>
                      <a:pt x="53507" y="365052"/>
                      <a:pt x="73978" y="365052"/>
                    </a:cubicBezTo>
                    <a:lnTo>
                      <a:pt x="82641" y="365052"/>
                    </a:lnTo>
                    <a:lnTo>
                      <a:pt x="87783" y="393579"/>
                    </a:lnTo>
                    <a:cubicBezTo>
                      <a:pt x="88906" y="404752"/>
                      <a:pt x="98065" y="413415"/>
                      <a:pt x="109300" y="413929"/>
                    </a:cubicBezTo>
                    <a:lnTo>
                      <a:pt x="281152" y="413929"/>
                    </a:lnTo>
                    <a:cubicBezTo>
                      <a:pt x="292378" y="413434"/>
                      <a:pt x="301556" y="404829"/>
                      <a:pt x="302765" y="393674"/>
                    </a:cubicBezTo>
                    <a:lnTo>
                      <a:pt x="308001" y="365147"/>
                    </a:lnTo>
                    <a:lnTo>
                      <a:pt x="316570" y="365147"/>
                    </a:lnTo>
                    <a:cubicBezTo>
                      <a:pt x="337021" y="365147"/>
                      <a:pt x="353607" y="348583"/>
                      <a:pt x="353607" y="328157"/>
                    </a:cubicBezTo>
                    <a:lnTo>
                      <a:pt x="353607" y="313513"/>
                    </a:lnTo>
                    <a:lnTo>
                      <a:pt x="375695" y="313513"/>
                    </a:lnTo>
                    <a:cubicBezTo>
                      <a:pt x="383902" y="313513"/>
                      <a:pt x="390548" y="306876"/>
                      <a:pt x="390548" y="298679"/>
                    </a:cubicBezTo>
                    <a:lnTo>
                      <a:pt x="390548" y="242766"/>
                    </a:lnTo>
                    <a:cubicBezTo>
                      <a:pt x="390548" y="234569"/>
                      <a:pt x="383902" y="227932"/>
                      <a:pt x="375695" y="227932"/>
                    </a:cubicBezTo>
                    <a:lnTo>
                      <a:pt x="353226" y="227932"/>
                    </a:lnTo>
                    <a:lnTo>
                      <a:pt x="353226" y="186092"/>
                    </a:lnTo>
                    <a:lnTo>
                      <a:pt x="375314" y="186092"/>
                    </a:lnTo>
                    <a:cubicBezTo>
                      <a:pt x="383521" y="186092"/>
                      <a:pt x="390167" y="179451"/>
                      <a:pt x="390167" y="171258"/>
                    </a:cubicBezTo>
                    <a:lnTo>
                      <a:pt x="390167" y="115155"/>
                    </a:lnTo>
                    <a:cubicBezTo>
                      <a:pt x="390167" y="106962"/>
                      <a:pt x="383521" y="100320"/>
                      <a:pt x="375314" y="100320"/>
                    </a:cubicBezTo>
                    <a:lnTo>
                      <a:pt x="353226" y="100320"/>
                    </a:lnTo>
                    <a:lnTo>
                      <a:pt x="353226" y="85772"/>
                    </a:lnTo>
                    <a:cubicBezTo>
                      <a:pt x="353226" y="65342"/>
                      <a:pt x="336640" y="48781"/>
                      <a:pt x="316189" y="48781"/>
                    </a:cubicBezTo>
                    <a:lnTo>
                      <a:pt x="307620" y="48781"/>
                    </a:lnTo>
                    <a:lnTo>
                      <a:pt x="302384" y="20254"/>
                    </a:lnTo>
                    <a:cubicBezTo>
                      <a:pt x="301137" y="9119"/>
                      <a:pt x="291977" y="537"/>
                      <a:pt x="280772" y="0"/>
                    </a:cubicBezTo>
                    <a:lnTo>
                      <a:pt x="109300" y="0"/>
                    </a:lnTo>
                    <a:cubicBezTo>
                      <a:pt x="98113" y="544"/>
                      <a:pt x="88992" y="9134"/>
                      <a:pt x="87783" y="20254"/>
                    </a:cubicBezTo>
                    <a:lnTo>
                      <a:pt x="82451" y="48781"/>
                    </a:lnTo>
                    <a:lnTo>
                      <a:pt x="73978" y="48781"/>
                    </a:lnTo>
                    <a:cubicBezTo>
                      <a:pt x="53507" y="48781"/>
                      <a:pt x="36903" y="65327"/>
                      <a:pt x="36846" y="85772"/>
                    </a:cubicBezTo>
                    <a:lnTo>
                      <a:pt x="36846" y="100320"/>
                    </a:lnTo>
                    <a:lnTo>
                      <a:pt x="14853" y="100320"/>
                    </a:lnTo>
                    <a:cubicBezTo>
                      <a:pt x="6646" y="100320"/>
                      <a:pt x="0" y="106962"/>
                      <a:pt x="0" y="115155"/>
                    </a:cubicBezTo>
                    <a:lnTo>
                      <a:pt x="0" y="171163"/>
                    </a:lnTo>
                    <a:cubicBezTo>
                      <a:pt x="0" y="179356"/>
                      <a:pt x="6646" y="185997"/>
                      <a:pt x="14853" y="185997"/>
                    </a:cubicBezTo>
                    <a:lnTo>
                      <a:pt x="36846" y="185997"/>
                    </a:lnTo>
                    <a:lnTo>
                      <a:pt x="36846" y="227837"/>
                    </a:lnTo>
                    <a:lnTo>
                      <a:pt x="14853" y="227837"/>
                    </a:lnTo>
                    <a:cubicBezTo>
                      <a:pt x="6646" y="227837"/>
                      <a:pt x="0" y="234474"/>
                      <a:pt x="0" y="242671"/>
                    </a:cubicBezTo>
                    <a:lnTo>
                      <a:pt x="0" y="298584"/>
                    </a:lnTo>
                    <a:cubicBezTo>
                      <a:pt x="0" y="306781"/>
                      <a:pt x="6646" y="313418"/>
                      <a:pt x="14853" y="313418"/>
                    </a:cubicBezTo>
                    <a:close/>
                    <a:moveTo>
                      <a:pt x="353226" y="116296"/>
                    </a:moveTo>
                    <a:lnTo>
                      <a:pt x="374172" y="116296"/>
                    </a:lnTo>
                    <a:lnTo>
                      <a:pt x="374172" y="170022"/>
                    </a:lnTo>
                    <a:lnTo>
                      <a:pt x="353226" y="170022"/>
                    </a:lnTo>
                    <a:close/>
                    <a:moveTo>
                      <a:pt x="353226" y="243812"/>
                    </a:moveTo>
                    <a:lnTo>
                      <a:pt x="374172" y="243812"/>
                    </a:lnTo>
                    <a:lnTo>
                      <a:pt x="374172" y="297728"/>
                    </a:lnTo>
                    <a:lnTo>
                      <a:pt x="353226" y="297728"/>
                    </a:lnTo>
                    <a:close/>
                    <a:moveTo>
                      <a:pt x="286579" y="390441"/>
                    </a:moveTo>
                    <a:cubicBezTo>
                      <a:pt x="286579" y="391202"/>
                      <a:pt x="285151" y="397668"/>
                      <a:pt x="280676" y="397668"/>
                    </a:cubicBezTo>
                    <a:lnTo>
                      <a:pt x="109300" y="397668"/>
                    </a:lnTo>
                    <a:cubicBezTo>
                      <a:pt x="104921" y="397668"/>
                      <a:pt x="103587" y="391202"/>
                      <a:pt x="103492" y="390537"/>
                    </a:cubicBezTo>
                    <a:lnTo>
                      <a:pt x="98922" y="365052"/>
                    </a:lnTo>
                    <a:lnTo>
                      <a:pt x="291721" y="365052"/>
                    </a:lnTo>
                    <a:close/>
                    <a:moveTo>
                      <a:pt x="103016" y="23392"/>
                    </a:moveTo>
                    <a:cubicBezTo>
                      <a:pt x="103016" y="22156"/>
                      <a:pt x="104540" y="16165"/>
                      <a:pt x="108824" y="16165"/>
                    </a:cubicBezTo>
                    <a:lnTo>
                      <a:pt x="280676" y="16165"/>
                    </a:lnTo>
                    <a:cubicBezTo>
                      <a:pt x="285056" y="16165"/>
                      <a:pt x="286389" y="22632"/>
                      <a:pt x="286579" y="23392"/>
                    </a:cubicBezTo>
                    <a:lnTo>
                      <a:pt x="291340" y="48781"/>
                    </a:lnTo>
                    <a:lnTo>
                      <a:pt x="98732" y="48781"/>
                    </a:lnTo>
                    <a:close/>
                    <a:moveTo>
                      <a:pt x="52365" y="85772"/>
                    </a:moveTo>
                    <a:cubicBezTo>
                      <a:pt x="52413" y="74150"/>
                      <a:pt x="61867" y="64757"/>
                      <a:pt x="73501" y="64757"/>
                    </a:cubicBezTo>
                    <a:lnTo>
                      <a:pt x="316094" y="64757"/>
                    </a:lnTo>
                    <a:cubicBezTo>
                      <a:pt x="327719" y="64757"/>
                      <a:pt x="337135" y="74165"/>
                      <a:pt x="337135" y="85772"/>
                    </a:cubicBezTo>
                    <a:lnTo>
                      <a:pt x="337135" y="328062"/>
                    </a:lnTo>
                    <a:cubicBezTo>
                      <a:pt x="337135" y="339673"/>
                      <a:pt x="327719" y="349077"/>
                      <a:pt x="316094" y="349077"/>
                    </a:cubicBezTo>
                    <a:lnTo>
                      <a:pt x="91782" y="349077"/>
                    </a:lnTo>
                    <a:cubicBezTo>
                      <a:pt x="90496" y="348792"/>
                      <a:pt x="89163" y="348792"/>
                      <a:pt x="87878" y="349077"/>
                    </a:cubicBezTo>
                    <a:lnTo>
                      <a:pt x="86831" y="349077"/>
                    </a:lnTo>
                    <a:lnTo>
                      <a:pt x="73978" y="349077"/>
                    </a:lnTo>
                    <a:cubicBezTo>
                      <a:pt x="62343" y="349077"/>
                      <a:pt x="52898" y="339682"/>
                      <a:pt x="52841" y="328062"/>
                    </a:cubicBezTo>
                    <a:close/>
                    <a:moveTo>
                      <a:pt x="15519" y="170022"/>
                    </a:moveTo>
                    <a:lnTo>
                      <a:pt x="15519" y="116296"/>
                    </a:lnTo>
                    <a:lnTo>
                      <a:pt x="36370" y="116296"/>
                    </a:lnTo>
                    <a:lnTo>
                      <a:pt x="36370" y="170022"/>
                    </a:lnTo>
                    <a:close/>
                    <a:moveTo>
                      <a:pt x="15519" y="243812"/>
                    </a:moveTo>
                    <a:lnTo>
                      <a:pt x="36370" y="243812"/>
                    </a:lnTo>
                    <a:lnTo>
                      <a:pt x="36370" y="297728"/>
                    </a:lnTo>
                    <a:lnTo>
                      <a:pt x="15519" y="29772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grpSp>
      </p:grpSp>
    </p:spTree>
    <p:extLst>
      <p:ext uri="{BB962C8B-B14F-4D97-AF65-F5344CB8AC3E}">
        <p14:creationId xmlns:p14="http://schemas.microsoft.com/office/powerpoint/2010/main" val="2195027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3A152FA-E6AF-291F-1AB7-93451F80CB81}"/>
              </a:ext>
            </a:extLst>
          </p:cNvPr>
          <p:cNvSpPr/>
          <p:nvPr/>
        </p:nvSpPr>
        <p:spPr>
          <a:xfrm>
            <a:off x="9278136" y="2621997"/>
            <a:ext cx="2331220" cy="279821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8" name="Rectangle 47">
            <a:extLst>
              <a:ext uri="{FF2B5EF4-FFF2-40B4-BE49-F238E27FC236}">
                <a16:creationId xmlns:a16="http://schemas.microsoft.com/office/drawing/2014/main" id="{BA4EC412-C122-6309-AB9B-93917F1D8085}"/>
              </a:ext>
            </a:extLst>
          </p:cNvPr>
          <p:cNvSpPr/>
          <p:nvPr/>
        </p:nvSpPr>
        <p:spPr>
          <a:xfrm>
            <a:off x="3431804" y="2597623"/>
            <a:ext cx="2331220" cy="279821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7" name="Rectangle 46">
            <a:extLst>
              <a:ext uri="{FF2B5EF4-FFF2-40B4-BE49-F238E27FC236}">
                <a16:creationId xmlns:a16="http://schemas.microsoft.com/office/drawing/2014/main" id="{8D735B6C-8EE0-C967-1523-0DEC819A7C1A}"/>
              </a:ext>
            </a:extLst>
          </p:cNvPr>
          <p:cNvSpPr/>
          <p:nvPr/>
        </p:nvSpPr>
        <p:spPr>
          <a:xfrm>
            <a:off x="593941" y="2621997"/>
            <a:ext cx="2331220" cy="279821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C76FFC18-5CF1-2B43-C125-B8519CF0C543}"/>
              </a:ext>
            </a:extLst>
          </p:cNvPr>
          <p:cNvSpPr>
            <a:spLocks noGrp="1"/>
          </p:cNvSpPr>
          <p:nvPr>
            <p:ph type="title"/>
          </p:nvPr>
        </p:nvSpPr>
        <p:spPr/>
        <p:txBody>
          <a:bodyPr/>
          <a:lstStyle/>
          <a:p>
            <a:r>
              <a:rPr lang="en-US"/>
              <a:t>Innovation Lanes of Effort: Robotics </a:t>
            </a:r>
          </a:p>
        </p:txBody>
      </p:sp>
      <p:sp>
        <p:nvSpPr>
          <p:cNvPr id="4" name="Slide Number Placeholder 3">
            <a:extLst>
              <a:ext uri="{FF2B5EF4-FFF2-40B4-BE49-F238E27FC236}">
                <a16:creationId xmlns:a16="http://schemas.microsoft.com/office/drawing/2014/main" id="{B23F5BB4-7101-1DDB-5BC4-F4AECED195E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C6C1D-B94A-4A9A-BD8D-A546578E37EF}" type="slidenum">
              <a:rPr kumimoji="0" lang="en-US" sz="1600" b="0" i="0" u="none" strike="noStrike" kern="1200" cap="none" spc="0" normalizeH="0" baseline="0" noProof="0" smtClean="0">
                <a:ln>
                  <a:noFill/>
                </a:ln>
                <a:solidFill>
                  <a:srgbClr val="283446">
                    <a:tint val="75000"/>
                  </a:srgb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a:ln>
                <a:noFill/>
              </a:ln>
              <a:solidFill>
                <a:srgbClr val="283446">
                  <a:tint val="75000"/>
                </a:srgbClr>
              </a:solidFill>
              <a:effectLst/>
              <a:uLnTx/>
              <a:uFillTx/>
              <a:latin typeface="Franklin Gothic Book" panose="020B0503020102020204"/>
              <a:ea typeface="+mn-ea"/>
              <a:cs typeface="+mn-cs"/>
            </a:endParaRPr>
          </a:p>
        </p:txBody>
      </p:sp>
      <p:sp>
        <p:nvSpPr>
          <p:cNvPr id="5" name="TextBox 4">
            <a:extLst>
              <a:ext uri="{FF2B5EF4-FFF2-40B4-BE49-F238E27FC236}">
                <a16:creationId xmlns:a16="http://schemas.microsoft.com/office/drawing/2014/main" id="{867FCC01-C198-7073-AAA4-085AEC33B598}"/>
              </a:ext>
            </a:extLst>
          </p:cNvPr>
          <p:cNvSpPr txBox="1"/>
          <p:nvPr/>
        </p:nvSpPr>
        <p:spPr>
          <a:xfrm>
            <a:off x="497367" y="3374775"/>
            <a:ext cx="252436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Delivery and Transport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12121"/>
                </a:solidFill>
                <a:effectLst/>
                <a:uLnTx/>
                <a:uFillTx/>
                <a:latin typeface="Cambria" panose="02040503050406030204" pitchFamily="18" charset="0"/>
                <a:ea typeface="+mn-ea"/>
                <a:cs typeface="+mn-cs"/>
              </a:rPr>
              <a:t>Robots used for the transfer of items between areas</a:t>
            </a:r>
            <a:endPar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0" name="TextBox 9">
            <a:extLst>
              <a:ext uri="{FF2B5EF4-FFF2-40B4-BE49-F238E27FC236}">
                <a16:creationId xmlns:a16="http://schemas.microsoft.com/office/drawing/2014/main" id="{CB2A22B2-DA0F-C5E3-89EE-0845AFBAB48D}"/>
              </a:ext>
            </a:extLst>
          </p:cNvPr>
          <p:cNvSpPr txBox="1"/>
          <p:nvPr/>
        </p:nvSpPr>
        <p:spPr>
          <a:xfrm>
            <a:off x="3431804" y="3400244"/>
            <a:ext cx="23312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Surgical Application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12121"/>
                </a:solidFill>
                <a:effectLst/>
                <a:uLnTx/>
                <a:uFillTx/>
                <a:latin typeface="Cambria" panose="02040503050406030204" pitchFamily="18" charset="0"/>
                <a:ea typeface="+mn-ea"/>
                <a:cs typeface="+mn-cs"/>
              </a:rPr>
              <a:t>Robots used to assist in performing surgical procedures</a:t>
            </a: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 </a:t>
            </a:r>
          </a:p>
        </p:txBody>
      </p:sp>
      <p:sp>
        <p:nvSpPr>
          <p:cNvPr id="14" name="TextBox 13">
            <a:extLst>
              <a:ext uri="{FF2B5EF4-FFF2-40B4-BE49-F238E27FC236}">
                <a16:creationId xmlns:a16="http://schemas.microsoft.com/office/drawing/2014/main" id="{FB19A02D-6630-25A1-E7AB-1FF0C98D8B58}"/>
              </a:ext>
            </a:extLst>
          </p:cNvPr>
          <p:cNvSpPr txBox="1"/>
          <p:nvPr/>
        </p:nvSpPr>
        <p:spPr>
          <a:xfrm>
            <a:off x="9181562" y="3421333"/>
            <a:ext cx="252436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Socially Assistive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12121"/>
                </a:solidFill>
                <a:effectLst/>
                <a:uLnTx/>
                <a:uFillTx/>
                <a:latin typeface="Cambria" panose="02040503050406030204" pitchFamily="18" charset="0"/>
                <a:ea typeface="+mn-ea"/>
                <a:cs typeface="+mn-cs"/>
              </a:rPr>
              <a:t>Robots that provide support in areas such as companionship and service provision</a:t>
            </a:r>
          </a:p>
        </p:txBody>
      </p:sp>
      <p:sp>
        <p:nvSpPr>
          <p:cNvPr id="20" name="TextBox 19">
            <a:extLst>
              <a:ext uri="{FF2B5EF4-FFF2-40B4-BE49-F238E27FC236}">
                <a16:creationId xmlns:a16="http://schemas.microsoft.com/office/drawing/2014/main" id="{85B392C5-F1BC-67FC-3B4F-2D650ECAF2BD}"/>
              </a:ext>
            </a:extLst>
          </p:cNvPr>
          <p:cNvSpPr txBox="1"/>
          <p:nvPr/>
        </p:nvSpPr>
        <p:spPr>
          <a:xfrm>
            <a:off x="615294" y="4607691"/>
            <a:ext cx="2288514" cy="57708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83446"/>
                </a:solidFill>
                <a:effectLst/>
                <a:uLnTx/>
                <a:uFillTx/>
                <a:latin typeface="Franklin Gothic Book" panose="020B0503020102020204"/>
                <a:ea typeface="+mn-ea"/>
                <a:cs typeface="+mn-cs"/>
              </a:rPr>
              <a:t>DHA can leverage robotics to deliver medical supplies, while on the battlefield, or across hospital units</a:t>
            </a:r>
          </a:p>
        </p:txBody>
      </p:sp>
      <p:sp>
        <p:nvSpPr>
          <p:cNvPr id="21" name="TextBox 20">
            <a:extLst>
              <a:ext uri="{FF2B5EF4-FFF2-40B4-BE49-F238E27FC236}">
                <a16:creationId xmlns:a16="http://schemas.microsoft.com/office/drawing/2014/main" id="{3A27A387-48F4-79D0-83CA-B7DBE79636E1}"/>
              </a:ext>
            </a:extLst>
          </p:cNvPr>
          <p:cNvSpPr txBox="1"/>
          <p:nvPr/>
        </p:nvSpPr>
        <p:spPr>
          <a:xfrm>
            <a:off x="3540184" y="4599243"/>
            <a:ext cx="2114460" cy="57708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83446"/>
                </a:solidFill>
                <a:effectLst/>
                <a:uLnTx/>
                <a:uFillTx/>
                <a:latin typeface="Franklin Gothic Book" panose="020B0503020102020204"/>
                <a:ea typeface="+mn-ea"/>
                <a:cs typeface="+mn-cs"/>
              </a:rPr>
              <a:t>DHA can leverage robotics to improve surgical planning and outcomes</a:t>
            </a:r>
          </a:p>
        </p:txBody>
      </p:sp>
      <p:sp>
        <p:nvSpPr>
          <p:cNvPr id="22" name="TextBox 21">
            <a:extLst>
              <a:ext uri="{FF2B5EF4-FFF2-40B4-BE49-F238E27FC236}">
                <a16:creationId xmlns:a16="http://schemas.microsoft.com/office/drawing/2014/main" id="{839463E5-9865-3C6B-D0EE-2B5522BA5E56}"/>
              </a:ext>
            </a:extLst>
          </p:cNvPr>
          <p:cNvSpPr txBox="1"/>
          <p:nvPr/>
        </p:nvSpPr>
        <p:spPr>
          <a:xfrm>
            <a:off x="9480500" y="4603611"/>
            <a:ext cx="1926492" cy="57708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83446"/>
                </a:solidFill>
                <a:effectLst/>
                <a:uLnTx/>
                <a:uFillTx/>
                <a:latin typeface="Franklin Gothic Book" panose="020B0503020102020204"/>
                <a:ea typeface="+mn-ea"/>
                <a:cs typeface="+mn-cs"/>
              </a:rPr>
              <a:t>DHA can leverage robotics to supplement behavioral health interventions</a:t>
            </a:r>
          </a:p>
        </p:txBody>
      </p:sp>
      <p:pic>
        <p:nvPicPr>
          <p:cNvPr id="27" name="Graphic 26" descr="Quadcopter outline">
            <a:extLst>
              <a:ext uri="{FF2B5EF4-FFF2-40B4-BE49-F238E27FC236}">
                <a16:creationId xmlns:a16="http://schemas.microsoft.com/office/drawing/2014/main" id="{42BA0B98-90DF-833E-9B88-57F767183C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2351" y="2601052"/>
            <a:ext cx="914400" cy="914400"/>
          </a:xfrm>
          <a:prstGeom prst="rect">
            <a:avLst/>
          </a:prstGeom>
        </p:spPr>
      </p:pic>
      <p:pic>
        <p:nvPicPr>
          <p:cNvPr id="30" name="Graphic 29" descr="Inpatient outline">
            <a:extLst>
              <a:ext uri="{FF2B5EF4-FFF2-40B4-BE49-F238E27FC236}">
                <a16:creationId xmlns:a16="http://schemas.microsoft.com/office/drawing/2014/main" id="{F0F28CB2-630B-757E-CC68-A686618DFB9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1915" y="2677041"/>
            <a:ext cx="830999" cy="830999"/>
          </a:xfrm>
          <a:prstGeom prst="rect">
            <a:avLst/>
          </a:prstGeom>
        </p:spPr>
      </p:pic>
      <p:sp>
        <p:nvSpPr>
          <p:cNvPr id="39" name="Oval 38">
            <a:extLst>
              <a:ext uri="{FF2B5EF4-FFF2-40B4-BE49-F238E27FC236}">
                <a16:creationId xmlns:a16="http://schemas.microsoft.com/office/drawing/2014/main" id="{13E37830-03E7-26D7-8A12-2B80B8F08FCE}"/>
              </a:ext>
            </a:extLst>
          </p:cNvPr>
          <p:cNvSpPr/>
          <p:nvPr/>
        </p:nvSpPr>
        <p:spPr>
          <a:xfrm>
            <a:off x="1633157" y="4192890"/>
            <a:ext cx="252789" cy="23586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40" name="Graphic 39" descr="Caret Up with solid fill">
            <a:extLst>
              <a:ext uri="{FF2B5EF4-FFF2-40B4-BE49-F238E27FC236}">
                <a16:creationId xmlns:a16="http://schemas.microsoft.com/office/drawing/2014/main" id="{FAF5B79E-20C3-B3B2-B388-FA6BCD60A99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33157" y="4150008"/>
            <a:ext cx="252789" cy="315430"/>
          </a:xfrm>
          <a:prstGeom prst="rect">
            <a:avLst/>
          </a:prstGeom>
        </p:spPr>
      </p:pic>
      <p:sp>
        <p:nvSpPr>
          <p:cNvPr id="41" name="Oval 40">
            <a:extLst>
              <a:ext uri="{FF2B5EF4-FFF2-40B4-BE49-F238E27FC236}">
                <a16:creationId xmlns:a16="http://schemas.microsoft.com/office/drawing/2014/main" id="{5CF5D108-C42E-9053-00FD-6E0699648E30}"/>
              </a:ext>
            </a:extLst>
          </p:cNvPr>
          <p:cNvSpPr/>
          <p:nvPr/>
        </p:nvSpPr>
        <p:spPr>
          <a:xfrm>
            <a:off x="4471020" y="4219007"/>
            <a:ext cx="252789" cy="23586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42" name="Graphic 41" descr="Caret Up with solid fill">
            <a:extLst>
              <a:ext uri="{FF2B5EF4-FFF2-40B4-BE49-F238E27FC236}">
                <a16:creationId xmlns:a16="http://schemas.microsoft.com/office/drawing/2014/main" id="{A8FD0850-897F-34AB-2B16-7AC6FF83B04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471020" y="4176125"/>
            <a:ext cx="252789" cy="315430"/>
          </a:xfrm>
          <a:prstGeom prst="rect">
            <a:avLst/>
          </a:prstGeom>
        </p:spPr>
      </p:pic>
      <p:sp>
        <p:nvSpPr>
          <p:cNvPr id="43" name="Oval 42">
            <a:extLst>
              <a:ext uri="{FF2B5EF4-FFF2-40B4-BE49-F238E27FC236}">
                <a16:creationId xmlns:a16="http://schemas.microsoft.com/office/drawing/2014/main" id="{0A98DB9A-4716-1F16-5FB7-6CF155EF5838}"/>
              </a:ext>
            </a:extLst>
          </p:cNvPr>
          <p:cNvSpPr/>
          <p:nvPr/>
        </p:nvSpPr>
        <p:spPr>
          <a:xfrm>
            <a:off x="10317352" y="4323723"/>
            <a:ext cx="252789" cy="235867"/>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44" name="Graphic 43" descr="Caret Up with solid fill">
            <a:extLst>
              <a:ext uri="{FF2B5EF4-FFF2-40B4-BE49-F238E27FC236}">
                <a16:creationId xmlns:a16="http://schemas.microsoft.com/office/drawing/2014/main" id="{CFDDAB6D-0C99-AA94-179C-7E50B3A3182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317352" y="4280841"/>
            <a:ext cx="252789" cy="315430"/>
          </a:xfrm>
          <a:prstGeom prst="rect">
            <a:avLst/>
          </a:prstGeom>
        </p:spPr>
      </p:pic>
      <p:pic>
        <p:nvPicPr>
          <p:cNvPr id="51" name="Graphic 50" descr="Chat bubble outline">
            <a:extLst>
              <a:ext uri="{FF2B5EF4-FFF2-40B4-BE49-F238E27FC236}">
                <a16:creationId xmlns:a16="http://schemas.microsoft.com/office/drawing/2014/main" id="{6D8A6E6E-DDA4-ACB1-993F-E77EF2719ED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050695" y="2716276"/>
            <a:ext cx="786102" cy="786102"/>
          </a:xfrm>
          <a:prstGeom prst="rect">
            <a:avLst/>
          </a:prstGeom>
        </p:spPr>
      </p:pic>
      <p:sp>
        <p:nvSpPr>
          <p:cNvPr id="6" name="Rectangle 5">
            <a:extLst>
              <a:ext uri="{FF2B5EF4-FFF2-40B4-BE49-F238E27FC236}">
                <a16:creationId xmlns:a16="http://schemas.microsoft.com/office/drawing/2014/main" id="{F86B1BAE-8E64-0BDE-94EC-C32137A12D61}"/>
              </a:ext>
            </a:extLst>
          </p:cNvPr>
          <p:cNvSpPr/>
          <p:nvPr/>
        </p:nvSpPr>
        <p:spPr>
          <a:xfrm>
            <a:off x="6348065" y="2602961"/>
            <a:ext cx="2331220" cy="279821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8" name="TextBox 7">
            <a:extLst>
              <a:ext uri="{FF2B5EF4-FFF2-40B4-BE49-F238E27FC236}">
                <a16:creationId xmlns:a16="http://schemas.microsoft.com/office/drawing/2014/main" id="{72BD536B-065A-39BB-D4C9-2BCEECFCD358}"/>
              </a:ext>
            </a:extLst>
          </p:cNvPr>
          <p:cNvSpPr txBox="1"/>
          <p:nvPr/>
        </p:nvSpPr>
        <p:spPr>
          <a:xfrm>
            <a:off x="6154916" y="3354160"/>
            <a:ext cx="252436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Supply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12121"/>
                </a:solidFill>
                <a:effectLst/>
                <a:uLnTx/>
                <a:uFillTx/>
                <a:latin typeface="Cambria" panose="02040503050406030204" pitchFamily="18" charset="0"/>
                <a:ea typeface="+mn-ea"/>
                <a:cs typeface="+mn-cs"/>
              </a:rPr>
              <a:t>Robots that assist with the management and delivery of services</a:t>
            </a: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 </a:t>
            </a:r>
          </a:p>
        </p:txBody>
      </p:sp>
      <p:sp>
        <p:nvSpPr>
          <p:cNvPr id="9" name="TextBox 8">
            <a:extLst>
              <a:ext uri="{FF2B5EF4-FFF2-40B4-BE49-F238E27FC236}">
                <a16:creationId xmlns:a16="http://schemas.microsoft.com/office/drawing/2014/main" id="{D3E04750-17D1-AA5C-C27E-1AF985143619}"/>
              </a:ext>
            </a:extLst>
          </p:cNvPr>
          <p:cNvSpPr txBox="1"/>
          <p:nvPr/>
        </p:nvSpPr>
        <p:spPr>
          <a:xfrm>
            <a:off x="6406267" y="4577519"/>
            <a:ext cx="2214817" cy="73866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83446"/>
                </a:solidFill>
                <a:effectLst/>
                <a:uLnTx/>
                <a:uFillTx/>
                <a:latin typeface="Franklin Gothic Book" panose="020B0503020102020204"/>
                <a:ea typeface="+mn-ea"/>
                <a:cs typeface="+mn-cs"/>
              </a:rPr>
              <a:t>DHA can leverage robotics to improve operations when restocking pharmacies and/or warehouses</a:t>
            </a:r>
          </a:p>
        </p:txBody>
      </p:sp>
      <p:pic>
        <p:nvPicPr>
          <p:cNvPr id="11" name="Graphic 10" descr="Robot Hand outline">
            <a:extLst>
              <a:ext uri="{FF2B5EF4-FFF2-40B4-BE49-F238E27FC236}">
                <a16:creationId xmlns:a16="http://schemas.microsoft.com/office/drawing/2014/main" id="{D2C4A079-3969-87AC-0BF5-E8CD2EE5631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098176" y="2606266"/>
            <a:ext cx="830998" cy="830998"/>
          </a:xfrm>
          <a:prstGeom prst="rect">
            <a:avLst/>
          </a:prstGeom>
        </p:spPr>
      </p:pic>
      <p:sp>
        <p:nvSpPr>
          <p:cNvPr id="12" name="Oval 11">
            <a:extLst>
              <a:ext uri="{FF2B5EF4-FFF2-40B4-BE49-F238E27FC236}">
                <a16:creationId xmlns:a16="http://schemas.microsoft.com/office/drawing/2014/main" id="{D5C85D22-ECCF-F933-A3DC-8B565EB5C2C6}"/>
              </a:ext>
            </a:extLst>
          </p:cNvPr>
          <p:cNvSpPr/>
          <p:nvPr/>
        </p:nvSpPr>
        <p:spPr>
          <a:xfrm>
            <a:off x="7387281" y="4228187"/>
            <a:ext cx="252789" cy="23586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13" name="Graphic 12" descr="Caret Up with solid fill">
            <a:extLst>
              <a:ext uri="{FF2B5EF4-FFF2-40B4-BE49-F238E27FC236}">
                <a16:creationId xmlns:a16="http://schemas.microsoft.com/office/drawing/2014/main" id="{D7BE83C4-3759-E665-35F3-56DDEEA353A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87281" y="4185305"/>
            <a:ext cx="252789" cy="315430"/>
          </a:xfrm>
          <a:prstGeom prst="rect">
            <a:avLst/>
          </a:prstGeom>
        </p:spPr>
      </p:pic>
      <p:sp>
        <p:nvSpPr>
          <p:cNvPr id="15" name="Rectangle 14">
            <a:extLst>
              <a:ext uri="{FF2B5EF4-FFF2-40B4-BE49-F238E27FC236}">
                <a16:creationId xmlns:a16="http://schemas.microsoft.com/office/drawing/2014/main" id="{085544B7-EB3E-8045-1501-70ED11F60F0E}"/>
              </a:ext>
            </a:extLst>
          </p:cNvPr>
          <p:cNvSpPr/>
          <p:nvPr/>
        </p:nvSpPr>
        <p:spPr>
          <a:xfrm>
            <a:off x="607193" y="2229931"/>
            <a:ext cx="5168865" cy="25036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rPr>
              <a:t>Battlefield </a:t>
            </a:r>
          </a:p>
        </p:txBody>
      </p:sp>
      <p:sp>
        <p:nvSpPr>
          <p:cNvPr id="16" name="Rectangle 15">
            <a:extLst>
              <a:ext uri="{FF2B5EF4-FFF2-40B4-BE49-F238E27FC236}">
                <a16:creationId xmlns:a16="http://schemas.microsoft.com/office/drawing/2014/main" id="{346C0DFE-90A1-06D5-E191-8DA0D109B718}"/>
              </a:ext>
            </a:extLst>
          </p:cNvPr>
          <p:cNvSpPr/>
          <p:nvPr/>
        </p:nvSpPr>
        <p:spPr>
          <a:xfrm>
            <a:off x="6361487" y="2237967"/>
            <a:ext cx="2331220" cy="250367"/>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rPr>
              <a:t>Operations</a:t>
            </a:r>
          </a:p>
        </p:txBody>
      </p:sp>
      <p:sp>
        <p:nvSpPr>
          <p:cNvPr id="17" name="Rectangle 16">
            <a:extLst>
              <a:ext uri="{FF2B5EF4-FFF2-40B4-BE49-F238E27FC236}">
                <a16:creationId xmlns:a16="http://schemas.microsoft.com/office/drawing/2014/main" id="{88588819-500F-8E41-7375-838A7012AAB8}"/>
              </a:ext>
            </a:extLst>
          </p:cNvPr>
          <p:cNvSpPr/>
          <p:nvPr/>
        </p:nvSpPr>
        <p:spPr>
          <a:xfrm>
            <a:off x="9278136" y="2229931"/>
            <a:ext cx="2331220" cy="246823"/>
          </a:xfrm>
          <a:prstGeom prst="rect">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rPr>
              <a:t>Care Delivery</a:t>
            </a:r>
          </a:p>
        </p:txBody>
      </p:sp>
      <p:sp>
        <p:nvSpPr>
          <p:cNvPr id="18" name="TextBox 17">
            <a:extLst>
              <a:ext uri="{FF2B5EF4-FFF2-40B4-BE49-F238E27FC236}">
                <a16:creationId xmlns:a16="http://schemas.microsoft.com/office/drawing/2014/main" id="{2A12EBAC-1923-B0BA-DDF2-870218AEA6B3}"/>
              </a:ext>
            </a:extLst>
          </p:cNvPr>
          <p:cNvSpPr txBox="1"/>
          <p:nvPr/>
        </p:nvSpPr>
        <p:spPr>
          <a:xfrm>
            <a:off x="566231" y="1220151"/>
            <a:ext cx="11015415"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83446"/>
                </a:solidFill>
                <a:effectLst/>
                <a:uLnTx/>
                <a:uFillTx/>
                <a:latin typeface="Franklin Gothic Book" panose="020B0503020102020204"/>
                <a:ea typeface="+mn-ea"/>
                <a:cs typeface="+mn-cs"/>
              </a:rPr>
              <a:t>Robotics refers to a branch of engineering and computer science that involves the conception, design, manufacture and operation of robots. In healthcare, robots are increasingly being adopted to carry out various tasks that enhance patient care. At DHA, healthcare robotics has application across the battlefield, operations, and care delivery.</a:t>
            </a:r>
          </a:p>
        </p:txBody>
      </p:sp>
      <p:grpSp>
        <p:nvGrpSpPr>
          <p:cNvPr id="53" name="Group 52">
            <a:extLst>
              <a:ext uri="{FF2B5EF4-FFF2-40B4-BE49-F238E27FC236}">
                <a16:creationId xmlns:a16="http://schemas.microsoft.com/office/drawing/2014/main" id="{74EBBD3E-C1B9-F0D2-1477-00EDB7D56970}"/>
              </a:ext>
            </a:extLst>
          </p:cNvPr>
          <p:cNvGrpSpPr/>
          <p:nvPr/>
        </p:nvGrpSpPr>
        <p:grpSpPr>
          <a:xfrm>
            <a:off x="9031801" y="227467"/>
            <a:ext cx="2480360" cy="300422"/>
            <a:chOff x="5052291" y="2202633"/>
            <a:chExt cx="4902884" cy="688350"/>
          </a:xfrm>
        </p:grpSpPr>
        <p:grpSp>
          <p:nvGrpSpPr>
            <p:cNvPr id="54" name="Group 53">
              <a:extLst>
                <a:ext uri="{FF2B5EF4-FFF2-40B4-BE49-F238E27FC236}">
                  <a16:creationId xmlns:a16="http://schemas.microsoft.com/office/drawing/2014/main" id="{DBDDE72D-9526-AF2A-109F-2AE7AEB71284}"/>
                </a:ext>
              </a:extLst>
            </p:cNvPr>
            <p:cNvGrpSpPr/>
            <p:nvPr/>
          </p:nvGrpSpPr>
          <p:grpSpPr>
            <a:xfrm>
              <a:off x="5052291" y="2202633"/>
              <a:ext cx="4902884" cy="688350"/>
              <a:chOff x="694791" y="2202631"/>
              <a:chExt cx="9260384" cy="1685581"/>
            </a:xfrm>
          </p:grpSpPr>
          <p:sp>
            <p:nvSpPr>
              <p:cNvPr id="63" name="Freeform 8">
                <a:extLst>
                  <a:ext uri="{FF2B5EF4-FFF2-40B4-BE49-F238E27FC236}">
                    <a16:creationId xmlns:a16="http://schemas.microsoft.com/office/drawing/2014/main" id="{F2719DD1-B038-B545-8886-A34072FEAA38}"/>
                  </a:ext>
                </a:extLst>
              </p:cNvPr>
              <p:cNvSpPr>
                <a:spLocks/>
              </p:cNvSpPr>
              <p:nvPr/>
            </p:nvSpPr>
            <p:spPr bwMode="auto">
              <a:xfrm>
                <a:off x="6080401" y="2202631"/>
                <a:ext cx="2803514" cy="1685581"/>
              </a:xfrm>
              <a:custGeom>
                <a:avLst/>
                <a:gdLst/>
                <a:ahLst/>
                <a:cxnLst>
                  <a:cxn ang="0">
                    <a:pos x="410" y="403"/>
                  </a:cxn>
                  <a:cxn ang="0">
                    <a:pos x="188" y="403"/>
                  </a:cxn>
                  <a:cxn ang="0">
                    <a:pos x="137" y="363"/>
                  </a:cxn>
                  <a:cxn ang="0">
                    <a:pos x="51" y="40"/>
                  </a:cxn>
                  <a:cxn ang="0">
                    <a:pos x="51" y="40"/>
                  </a:cxn>
                  <a:cxn ang="0">
                    <a:pos x="0" y="0"/>
                  </a:cxn>
                  <a:cxn ang="0">
                    <a:pos x="80" y="0"/>
                  </a:cxn>
                  <a:cxn ang="0">
                    <a:pos x="302" y="0"/>
                  </a:cxn>
                  <a:cxn ang="0">
                    <a:pos x="353" y="40"/>
                  </a:cxn>
                  <a:cxn ang="0">
                    <a:pos x="440" y="363"/>
                  </a:cxn>
                  <a:cxn ang="0">
                    <a:pos x="491" y="403"/>
                  </a:cxn>
                  <a:cxn ang="0">
                    <a:pos x="410" y="403"/>
                  </a:cxn>
                </a:cxnLst>
                <a:rect l="0" t="0" r="r" b="b"/>
                <a:pathLst>
                  <a:path w="491" h="403">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chemeClr val="bg1">
                  <a:lumMod val="9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64" name="Freeform 10">
                <a:extLst>
                  <a:ext uri="{FF2B5EF4-FFF2-40B4-BE49-F238E27FC236}">
                    <a16:creationId xmlns:a16="http://schemas.microsoft.com/office/drawing/2014/main" id="{8EFE5BBE-35D3-BDB7-0982-AB92D9BBB9FC}"/>
                  </a:ext>
                </a:extLst>
              </p:cNvPr>
              <p:cNvSpPr>
                <a:spLocks/>
              </p:cNvSpPr>
              <p:nvPr/>
            </p:nvSpPr>
            <p:spPr bwMode="auto">
              <a:xfrm>
                <a:off x="3924855" y="2202631"/>
                <a:ext cx="2800257" cy="1685581"/>
              </a:xfrm>
              <a:custGeom>
                <a:avLst/>
                <a:gdLst/>
                <a:ahLst/>
                <a:cxnLst>
                  <a:cxn ang="0">
                    <a:pos x="411" y="403"/>
                  </a:cxn>
                  <a:cxn ang="0">
                    <a:pos x="189" y="403"/>
                  </a:cxn>
                  <a:cxn ang="0">
                    <a:pos x="138" y="363"/>
                  </a:cxn>
                  <a:cxn ang="0">
                    <a:pos x="51" y="40"/>
                  </a:cxn>
                  <a:cxn ang="0">
                    <a:pos x="51" y="40"/>
                  </a:cxn>
                  <a:cxn ang="0">
                    <a:pos x="0" y="0"/>
                  </a:cxn>
                  <a:cxn ang="0">
                    <a:pos x="81" y="0"/>
                  </a:cxn>
                  <a:cxn ang="0">
                    <a:pos x="303" y="0"/>
                  </a:cxn>
                  <a:cxn ang="0">
                    <a:pos x="354" y="40"/>
                  </a:cxn>
                  <a:cxn ang="0">
                    <a:pos x="440" y="363"/>
                  </a:cxn>
                  <a:cxn ang="0">
                    <a:pos x="491" y="403"/>
                  </a:cxn>
                  <a:cxn ang="0">
                    <a:pos x="411" y="403"/>
                  </a:cxn>
                </a:cxnLst>
                <a:rect l="0" t="0" r="r" b="b"/>
                <a:pathLst>
                  <a:path w="491" h="403">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chemeClr val="bg1">
                  <a:lumMod val="9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65" name="Freeform 11">
                <a:extLst>
                  <a:ext uri="{FF2B5EF4-FFF2-40B4-BE49-F238E27FC236}">
                    <a16:creationId xmlns:a16="http://schemas.microsoft.com/office/drawing/2014/main" id="{C21591FB-6A88-7F3B-CB93-4D1242DC4D5F}"/>
                  </a:ext>
                </a:extLst>
              </p:cNvPr>
              <p:cNvSpPr>
                <a:spLocks/>
              </p:cNvSpPr>
              <p:nvPr/>
            </p:nvSpPr>
            <p:spPr bwMode="auto">
              <a:xfrm>
                <a:off x="1772566" y="2202631"/>
                <a:ext cx="2803514" cy="1685581"/>
              </a:xfrm>
              <a:custGeom>
                <a:avLst/>
                <a:gdLst/>
                <a:ahLst/>
                <a:cxnLst>
                  <a:cxn ang="0">
                    <a:pos x="410" y="403"/>
                  </a:cxn>
                  <a:cxn ang="0">
                    <a:pos x="189" y="403"/>
                  </a:cxn>
                  <a:cxn ang="0">
                    <a:pos x="138"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chemeClr val="bg1">
                  <a:lumMod val="9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66" name="Freeform 19">
                <a:extLst>
                  <a:ext uri="{FF2B5EF4-FFF2-40B4-BE49-F238E27FC236}">
                    <a16:creationId xmlns:a16="http://schemas.microsoft.com/office/drawing/2014/main" id="{DBA4A48A-11A3-B6B5-5EFD-D7B519CA3C79}"/>
                  </a:ext>
                </a:extLst>
              </p:cNvPr>
              <p:cNvSpPr>
                <a:spLocks/>
              </p:cNvSpPr>
              <p:nvPr/>
            </p:nvSpPr>
            <p:spPr bwMode="auto">
              <a:xfrm>
                <a:off x="694791" y="2202631"/>
                <a:ext cx="2800257" cy="1685581"/>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bg1">
                  <a:lumMod val="8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67" name="Freeform 20">
                <a:extLst>
                  <a:ext uri="{FF2B5EF4-FFF2-40B4-BE49-F238E27FC236}">
                    <a16:creationId xmlns:a16="http://schemas.microsoft.com/office/drawing/2014/main" id="{EE06E4CA-4EA3-B37C-2867-5C8452F87C66}"/>
                  </a:ext>
                </a:extLst>
              </p:cNvPr>
              <p:cNvSpPr>
                <a:spLocks/>
              </p:cNvSpPr>
              <p:nvPr/>
            </p:nvSpPr>
            <p:spPr bwMode="auto">
              <a:xfrm>
                <a:off x="2850335" y="2202631"/>
                <a:ext cx="2803514" cy="1685581"/>
              </a:xfrm>
              <a:custGeom>
                <a:avLst/>
                <a:gdLst/>
                <a:ahLst/>
                <a:cxnLst>
                  <a:cxn ang="0">
                    <a:pos x="80" y="403"/>
                  </a:cxn>
                  <a:cxn ang="0">
                    <a:pos x="302" y="403"/>
                  </a:cxn>
                  <a:cxn ang="0">
                    <a:pos x="353" y="363"/>
                  </a:cxn>
                  <a:cxn ang="0">
                    <a:pos x="440" y="40"/>
                  </a:cxn>
                  <a:cxn ang="0">
                    <a:pos x="440" y="40"/>
                  </a:cxn>
                  <a:cxn ang="0">
                    <a:pos x="491" y="0"/>
                  </a:cxn>
                  <a:cxn ang="0">
                    <a:pos x="410" y="0"/>
                  </a:cxn>
                  <a:cxn ang="0">
                    <a:pos x="188" y="0"/>
                  </a:cxn>
                  <a:cxn ang="0">
                    <a:pos x="137" y="40"/>
                  </a:cxn>
                  <a:cxn ang="0">
                    <a:pos x="51" y="363"/>
                  </a:cxn>
                  <a:cxn ang="0">
                    <a:pos x="0" y="403"/>
                  </a:cxn>
                  <a:cxn ang="0">
                    <a:pos x="80" y="403"/>
                  </a:cxn>
                </a:cxnLst>
                <a:rect l="0" t="0" r="r" b="b"/>
                <a:pathLst>
                  <a:path w="491" h="403">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chemeClr val="bg1">
                  <a:lumMod val="8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68" name="Freeform 21">
                <a:extLst>
                  <a:ext uri="{FF2B5EF4-FFF2-40B4-BE49-F238E27FC236}">
                    <a16:creationId xmlns:a16="http://schemas.microsoft.com/office/drawing/2014/main" id="{18D9550A-B628-45F5-C53D-99590E21B74E}"/>
                  </a:ext>
                </a:extLst>
              </p:cNvPr>
              <p:cNvSpPr>
                <a:spLocks/>
              </p:cNvSpPr>
              <p:nvPr/>
            </p:nvSpPr>
            <p:spPr bwMode="auto">
              <a:xfrm>
                <a:off x="5002629" y="2202631"/>
                <a:ext cx="2803514" cy="1685581"/>
              </a:xfrm>
              <a:custGeom>
                <a:avLst/>
                <a:gdLst/>
                <a:ahLst/>
                <a:cxnLst>
                  <a:cxn ang="0">
                    <a:pos x="81" y="403"/>
                  </a:cxn>
                  <a:cxn ang="0">
                    <a:pos x="302" y="403"/>
                  </a:cxn>
                  <a:cxn ang="0">
                    <a:pos x="353" y="363"/>
                  </a:cxn>
                  <a:cxn ang="0">
                    <a:pos x="440" y="40"/>
                  </a:cxn>
                  <a:cxn ang="0">
                    <a:pos x="440" y="40"/>
                  </a:cxn>
                  <a:cxn ang="0">
                    <a:pos x="491" y="0"/>
                  </a:cxn>
                  <a:cxn ang="0">
                    <a:pos x="410" y="0"/>
                  </a:cxn>
                  <a:cxn ang="0">
                    <a:pos x="189" y="0"/>
                  </a:cxn>
                  <a:cxn ang="0">
                    <a:pos x="137" y="40"/>
                  </a:cxn>
                  <a:cxn ang="0">
                    <a:pos x="51" y="363"/>
                  </a:cxn>
                  <a:cxn ang="0">
                    <a:pos x="0" y="403"/>
                  </a:cxn>
                  <a:cxn ang="0">
                    <a:pos x="81" y="403"/>
                  </a:cxn>
                </a:cxnLst>
                <a:rect l="0" t="0" r="r" b="b"/>
                <a:pathLst>
                  <a:path w="491" h="403">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chemeClr val="bg1">
                  <a:lumMod val="8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sp>
            <p:nvSpPr>
              <p:cNvPr id="69" name="Freeform 22">
                <a:extLst>
                  <a:ext uri="{FF2B5EF4-FFF2-40B4-BE49-F238E27FC236}">
                    <a16:creationId xmlns:a16="http://schemas.microsoft.com/office/drawing/2014/main" id="{2DAB747A-C416-3971-E971-028FC78A2AF5}"/>
                  </a:ext>
                </a:extLst>
              </p:cNvPr>
              <p:cNvSpPr>
                <a:spLocks/>
              </p:cNvSpPr>
              <p:nvPr/>
            </p:nvSpPr>
            <p:spPr bwMode="auto">
              <a:xfrm>
                <a:off x="7154918" y="2202631"/>
                <a:ext cx="2800257" cy="1685581"/>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accent4"/>
              </a:solidFill>
              <a:ln w="9525">
                <a:noFill/>
                <a:round/>
                <a:headEnd/>
                <a:tailEnd/>
              </a:ln>
              <a:effectLst/>
            </p:spPr>
            <p:txBody>
              <a:bodyPr vert="horz" wrap="square" lIns="91416" tIns="45708" rIns="91416" bIns="457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o-RO" sz="3599" b="0" i="0" u="none" strike="noStrike" kern="1200" cap="none" spc="0" normalizeH="0" baseline="0" noProof="0">
                  <a:ln>
                    <a:noFill/>
                  </a:ln>
                  <a:solidFill>
                    <a:prstClr val="black"/>
                  </a:solidFill>
                  <a:effectLst/>
                  <a:uLnTx/>
                  <a:uFillTx/>
                  <a:latin typeface="Lato Light" panose="020F0502020204030203" pitchFamily="34" charset="0"/>
                  <a:ea typeface="ＭＳ Ｐゴシック" charset="-128"/>
                  <a:cs typeface="+mn-cs"/>
                </a:endParaRPr>
              </a:p>
            </p:txBody>
          </p:sp>
          <p:pic>
            <p:nvPicPr>
              <p:cNvPr id="70" name="Graphic 69" descr="Robot Hand outline">
                <a:extLst>
                  <a:ext uri="{FF2B5EF4-FFF2-40B4-BE49-F238E27FC236}">
                    <a16:creationId xmlns:a16="http://schemas.microsoft.com/office/drawing/2014/main" id="{6CB2F4E0-AEF6-F106-AB08-E7826BCB9AE5}"/>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933122" y="2406057"/>
                <a:ext cx="1172803" cy="1172803"/>
              </a:xfrm>
              <a:prstGeom prst="rect">
                <a:avLst/>
              </a:prstGeom>
            </p:spPr>
          </p:pic>
          <p:pic>
            <p:nvPicPr>
              <p:cNvPr id="71" name="Graphic 70" descr="Virtual Reality headset outline">
                <a:extLst>
                  <a:ext uri="{FF2B5EF4-FFF2-40B4-BE49-F238E27FC236}">
                    <a16:creationId xmlns:a16="http://schemas.microsoft.com/office/drawing/2014/main" id="{1769F9D9-B9AB-687D-195E-332BB4B4160E}"/>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861135" y="2325050"/>
                <a:ext cx="1150749" cy="1334813"/>
              </a:xfrm>
              <a:prstGeom prst="rect">
                <a:avLst/>
              </a:prstGeom>
            </p:spPr>
          </p:pic>
        </p:grpSp>
        <p:grpSp>
          <p:nvGrpSpPr>
            <p:cNvPr id="55" name="Group 54">
              <a:extLst>
                <a:ext uri="{FF2B5EF4-FFF2-40B4-BE49-F238E27FC236}">
                  <a16:creationId xmlns:a16="http://schemas.microsoft.com/office/drawing/2014/main" id="{D753348E-FB1F-BF13-75B7-2D64A2854BB2}"/>
                </a:ext>
              </a:extLst>
            </p:cNvPr>
            <p:cNvGrpSpPr/>
            <p:nvPr/>
          </p:nvGrpSpPr>
          <p:grpSpPr>
            <a:xfrm>
              <a:off x="5556163" y="2320406"/>
              <a:ext cx="460582" cy="395813"/>
              <a:chOff x="274054" y="2529317"/>
              <a:chExt cx="177195" cy="177214"/>
            </a:xfrm>
            <a:noFill/>
          </p:grpSpPr>
          <p:sp>
            <p:nvSpPr>
              <p:cNvPr id="59" name="Google Shape;3909;p121">
                <a:extLst>
                  <a:ext uri="{FF2B5EF4-FFF2-40B4-BE49-F238E27FC236}">
                    <a16:creationId xmlns:a16="http://schemas.microsoft.com/office/drawing/2014/main" id="{5E176E84-BABC-D919-EDE6-C2137C85FEA2}"/>
                  </a:ext>
                </a:extLst>
              </p:cNvPr>
              <p:cNvSpPr/>
              <p:nvPr/>
            </p:nvSpPr>
            <p:spPr>
              <a:xfrm>
                <a:off x="312456" y="2583039"/>
                <a:ext cx="66752" cy="70415"/>
              </a:xfrm>
              <a:custGeom>
                <a:avLst/>
                <a:gdLst/>
                <a:ahLst/>
                <a:cxnLst/>
                <a:rect l="l" t="t" r="r" b="b"/>
                <a:pathLst>
                  <a:path w="3407" h="3594" extrusionOk="0">
                    <a:moveTo>
                      <a:pt x="1689" y="1387"/>
                    </a:moveTo>
                    <a:lnTo>
                      <a:pt x="2019" y="2082"/>
                    </a:lnTo>
                    <a:lnTo>
                      <a:pt x="1388" y="2082"/>
                    </a:lnTo>
                    <a:lnTo>
                      <a:pt x="1689" y="1387"/>
                    </a:lnTo>
                    <a:close/>
                    <a:moveTo>
                      <a:pt x="1689" y="1"/>
                    </a:moveTo>
                    <a:cubicBezTo>
                      <a:pt x="1537" y="1"/>
                      <a:pt x="1388" y="121"/>
                      <a:pt x="1327" y="242"/>
                    </a:cubicBezTo>
                    <a:lnTo>
                      <a:pt x="90" y="3015"/>
                    </a:lnTo>
                    <a:cubicBezTo>
                      <a:pt x="1" y="3228"/>
                      <a:pt x="90" y="3469"/>
                      <a:pt x="302" y="3558"/>
                    </a:cubicBezTo>
                    <a:cubicBezTo>
                      <a:pt x="350" y="3582"/>
                      <a:pt x="401" y="3593"/>
                      <a:pt x="453" y="3593"/>
                    </a:cubicBezTo>
                    <a:cubicBezTo>
                      <a:pt x="599" y="3593"/>
                      <a:pt x="748" y="3503"/>
                      <a:pt x="814" y="3348"/>
                    </a:cubicBezTo>
                    <a:lnTo>
                      <a:pt x="1026" y="2895"/>
                    </a:lnTo>
                    <a:lnTo>
                      <a:pt x="2381" y="2895"/>
                    </a:lnTo>
                    <a:lnTo>
                      <a:pt x="2593" y="3348"/>
                    </a:lnTo>
                    <a:cubicBezTo>
                      <a:pt x="2654" y="3498"/>
                      <a:pt x="2803" y="3589"/>
                      <a:pt x="2955" y="3589"/>
                    </a:cubicBezTo>
                    <a:cubicBezTo>
                      <a:pt x="3015" y="3589"/>
                      <a:pt x="3044" y="3589"/>
                      <a:pt x="3105" y="3558"/>
                    </a:cubicBezTo>
                    <a:cubicBezTo>
                      <a:pt x="3317" y="3469"/>
                      <a:pt x="3406" y="3228"/>
                      <a:pt x="3317" y="3015"/>
                    </a:cubicBezTo>
                    <a:lnTo>
                      <a:pt x="2080" y="242"/>
                    </a:lnTo>
                    <a:cubicBezTo>
                      <a:pt x="1990" y="121"/>
                      <a:pt x="1870" y="1"/>
                      <a:pt x="1689"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910;p121">
                <a:extLst>
                  <a:ext uri="{FF2B5EF4-FFF2-40B4-BE49-F238E27FC236}">
                    <a16:creationId xmlns:a16="http://schemas.microsoft.com/office/drawing/2014/main" id="{313B345C-5634-8F91-8367-DC5F720318BB}"/>
                  </a:ext>
                </a:extLst>
              </p:cNvPr>
              <p:cNvSpPr/>
              <p:nvPr/>
            </p:nvSpPr>
            <p:spPr>
              <a:xfrm>
                <a:off x="391609" y="2583039"/>
                <a:ext cx="15380" cy="70337"/>
              </a:xfrm>
              <a:custGeom>
                <a:avLst/>
                <a:gdLst/>
                <a:ahLst/>
                <a:cxnLst/>
                <a:rect l="l" t="t" r="r" b="b"/>
                <a:pathLst>
                  <a:path w="785" h="3590" extrusionOk="0">
                    <a:moveTo>
                      <a:pt x="391" y="1"/>
                    </a:moveTo>
                    <a:cubicBezTo>
                      <a:pt x="181" y="1"/>
                      <a:pt x="0" y="182"/>
                      <a:pt x="0" y="423"/>
                    </a:cubicBezTo>
                    <a:lnTo>
                      <a:pt x="0" y="3196"/>
                    </a:lnTo>
                    <a:cubicBezTo>
                      <a:pt x="0" y="3408"/>
                      <a:pt x="181" y="3589"/>
                      <a:pt x="391" y="3589"/>
                    </a:cubicBezTo>
                    <a:cubicBezTo>
                      <a:pt x="603" y="3589"/>
                      <a:pt x="784" y="3408"/>
                      <a:pt x="784" y="3196"/>
                    </a:cubicBezTo>
                    <a:lnTo>
                      <a:pt x="784" y="423"/>
                    </a:lnTo>
                    <a:cubicBezTo>
                      <a:pt x="784" y="182"/>
                      <a:pt x="603" y="1"/>
                      <a:pt x="391"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911;p121">
                <a:extLst>
                  <a:ext uri="{FF2B5EF4-FFF2-40B4-BE49-F238E27FC236}">
                    <a16:creationId xmlns:a16="http://schemas.microsoft.com/office/drawing/2014/main" id="{17D13C1C-4B02-178D-0841-D8CAC702D4EF}"/>
                  </a:ext>
                </a:extLst>
              </p:cNvPr>
              <p:cNvSpPr/>
              <p:nvPr/>
            </p:nvSpPr>
            <p:spPr>
              <a:xfrm>
                <a:off x="274054" y="2529317"/>
                <a:ext cx="177195" cy="177214"/>
              </a:xfrm>
              <a:custGeom>
                <a:avLst/>
                <a:gdLst/>
                <a:ahLst/>
                <a:cxnLst/>
                <a:rect l="l" t="t" r="r" b="b"/>
                <a:pathLst>
                  <a:path w="9044" h="9045" extrusionOk="0">
                    <a:moveTo>
                      <a:pt x="422" y="1"/>
                    </a:moveTo>
                    <a:cubicBezTo>
                      <a:pt x="181" y="1"/>
                      <a:pt x="0" y="182"/>
                      <a:pt x="0" y="423"/>
                    </a:cubicBezTo>
                    <a:lnTo>
                      <a:pt x="0" y="8622"/>
                    </a:lnTo>
                    <a:cubicBezTo>
                      <a:pt x="0" y="8863"/>
                      <a:pt x="181" y="9044"/>
                      <a:pt x="422" y="9044"/>
                    </a:cubicBezTo>
                    <a:lnTo>
                      <a:pt x="8622" y="9044"/>
                    </a:lnTo>
                    <a:cubicBezTo>
                      <a:pt x="8863" y="9044"/>
                      <a:pt x="9044" y="8863"/>
                      <a:pt x="9044" y="8622"/>
                    </a:cubicBezTo>
                    <a:lnTo>
                      <a:pt x="9044" y="423"/>
                    </a:lnTo>
                    <a:cubicBezTo>
                      <a:pt x="9044" y="182"/>
                      <a:pt x="8863" y="1"/>
                      <a:pt x="8622" y="1"/>
                    </a:cubicBezTo>
                    <a:lnTo>
                      <a:pt x="6331" y="1"/>
                    </a:lnTo>
                    <a:cubicBezTo>
                      <a:pt x="6090" y="1"/>
                      <a:pt x="5909" y="182"/>
                      <a:pt x="5909" y="423"/>
                    </a:cubicBezTo>
                    <a:cubicBezTo>
                      <a:pt x="5909" y="633"/>
                      <a:pt x="6090" y="814"/>
                      <a:pt x="6331" y="814"/>
                    </a:cubicBezTo>
                    <a:lnTo>
                      <a:pt x="8231" y="814"/>
                    </a:lnTo>
                    <a:lnTo>
                      <a:pt x="8231" y="8229"/>
                    </a:lnTo>
                    <a:lnTo>
                      <a:pt x="815" y="8229"/>
                    </a:lnTo>
                    <a:lnTo>
                      <a:pt x="815" y="814"/>
                    </a:lnTo>
                    <a:lnTo>
                      <a:pt x="2713" y="814"/>
                    </a:lnTo>
                    <a:cubicBezTo>
                      <a:pt x="2926" y="814"/>
                      <a:pt x="3106" y="633"/>
                      <a:pt x="3106" y="423"/>
                    </a:cubicBezTo>
                    <a:cubicBezTo>
                      <a:pt x="3106" y="182"/>
                      <a:pt x="2926" y="1"/>
                      <a:pt x="2713"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913;p121">
                <a:extLst>
                  <a:ext uri="{FF2B5EF4-FFF2-40B4-BE49-F238E27FC236}">
                    <a16:creationId xmlns:a16="http://schemas.microsoft.com/office/drawing/2014/main" id="{AE26B5A5-EA27-D499-255A-C1E4C3220974}"/>
                  </a:ext>
                </a:extLst>
              </p:cNvPr>
              <p:cNvSpPr/>
              <p:nvPr/>
            </p:nvSpPr>
            <p:spPr>
              <a:xfrm>
                <a:off x="354991" y="2529317"/>
                <a:ext cx="15380" cy="15948"/>
              </a:xfrm>
              <a:custGeom>
                <a:avLst/>
                <a:gdLst/>
                <a:ahLst/>
                <a:cxnLst/>
                <a:rect l="l" t="t" r="r" b="b"/>
                <a:pathLst>
                  <a:path w="785" h="814" extrusionOk="0">
                    <a:moveTo>
                      <a:pt x="391" y="1"/>
                    </a:moveTo>
                    <a:cubicBezTo>
                      <a:pt x="181" y="1"/>
                      <a:pt x="0" y="182"/>
                      <a:pt x="0" y="423"/>
                    </a:cubicBezTo>
                    <a:cubicBezTo>
                      <a:pt x="0" y="633"/>
                      <a:pt x="181" y="814"/>
                      <a:pt x="391" y="814"/>
                    </a:cubicBezTo>
                    <a:cubicBezTo>
                      <a:pt x="603" y="814"/>
                      <a:pt x="784" y="633"/>
                      <a:pt x="784" y="423"/>
                    </a:cubicBezTo>
                    <a:cubicBezTo>
                      <a:pt x="784" y="182"/>
                      <a:pt x="603" y="1"/>
                      <a:pt x="391" y="1"/>
                    </a:cubicBezTo>
                    <a:close/>
                  </a:path>
                </a:pathLst>
              </a:custGeom>
              <a:grpFill/>
              <a:ln w="12700">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6" name="Group 55">
              <a:extLst>
                <a:ext uri="{FF2B5EF4-FFF2-40B4-BE49-F238E27FC236}">
                  <a16:creationId xmlns:a16="http://schemas.microsoft.com/office/drawing/2014/main" id="{8764C8B3-4906-5F89-B212-13DE17D5C448}"/>
                </a:ext>
              </a:extLst>
            </p:cNvPr>
            <p:cNvGrpSpPr/>
            <p:nvPr/>
          </p:nvGrpSpPr>
          <p:grpSpPr>
            <a:xfrm>
              <a:off x="6729510" y="2285895"/>
              <a:ext cx="403026" cy="464834"/>
              <a:chOff x="3378649" y="1347279"/>
              <a:chExt cx="390547" cy="413928"/>
            </a:xfrm>
            <a:noFill/>
          </p:grpSpPr>
          <p:sp>
            <p:nvSpPr>
              <p:cNvPr id="57" name="Freeform 173">
                <a:extLst>
                  <a:ext uri="{FF2B5EF4-FFF2-40B4-BE49-F238E27FC236}">
                    <a16:creationId xmlns:a16="http://schemas.microsoft.com/office/drawing/2014/main" id="{7585D41E-5794-D660-5508-C79C57D236B8}"/>
                  </a:ext>
                </a:extLst>
              </p:cNvPr>
              <p:cNvSpPr/>
              <p:nvPr/>
            </p:nvSpPr>
            <p:spPr>
              <a:xfrm>
                <a:off x="3457292" y="1463381"/>
                <a:ext cx="229058" cy="194273"/>
              </a:xfrm>
              <a:custGeom>
                <a:avLst/>
                <a:gdLst>
                  <a:gd name="connsiteX0" fmla="*/ 7998 w 229058"/>
                  <a:gd name="connsiteY0" fmla="*/ 126188 h 194273"/>
                  <a:gd name="connsiteX1" fmla="*/ 56935 w 229058"/>
                  <a:gd name="connsiteY1" fmla="*/ 126188 h 194273"/>
                  <a:gd name="connsiteX2" fmla="*/ 64742 w 229058"/>
                  <a:gd name="connsiteY2" fmla="*/ 119532 h 194273"/>
                  <a:gd name="connsiteX3" fmla="*/ 70931 w 229058"/>
                  <a:gd name="connsiteY3" fmla="*/ 83207 h 194273"/>
                  <a:gd name="connsiteX4" fmla="*/ 81689 w 229058"/>
                  <a:gd name="connsiteY4" fmla="*/ 120483 h 194273"/>
                  <a:gd name="connsiteX5" fmla="*/ 89401 w 229058"/>
                  <a:gd name="connsiteY5" fmla="*/ 126188 h 194273"/>
                  <a:gd name="connsiteX6" fmla="*/ 103587 w 229058"/>
                  <a:gd name="connsiteY6" fmla="*/ 126188 h 194273"/>
                  <a:gd name="connsiteX7" fmla="*/ 116821 w 229058"/>
                  <a:gd name="connsiteY7" fmla="*/ 154715 h 194273"/>
                  <a:gd name="connsiteX8" fmla="*/ 124057 w 229058"/>
                  <a:gd name="connsiteY8" fmla="*/ 159375 h 194273"/>
                  <a:gd name="connsiteX9" fmla="*/ 124057 w 229058"/>
                  <a:gd name="connsiteY9" fmla="*/ 159375 h 194273"/>
                  <a:gd name="connsiteX10" fmla="*/ 131293 w 229058"/>
                  <a:gd name="connsiteY10" fmla="*/ 154240 h 194273"/>
                  <a:gd name="connsiteX11" fmla="*/ 143385 w 229058"/>
                  <a:gd name="connsiteY11" fmla="*/ 124667 h 194273"/>
                  <a:gd name="connsiteX12" fmla="*/ 154810 w 229058"/>
                  <a:gd name="connsiteY12" fmla="*/ 97091 h 194273"/>
                  <a:gd name="connsiteX13" fmla="*/ 163569 w 229058"/>
                  <a:gd name="connsiteY13" fmla="*/ 120578 h 194273"/>
                  <a:gd name="connsiteX14" fmla="*/ 171091 w 229058"/>
                  <a:gd name="connsiteY14" fmla="*/ 125808 h 194273"/>
                  <a:gd name="connsiteX15" fmla="*/ 177089 w 229058"/>
                  <a:gd name="connsiteY15" fmla="*/ 125808 h 194273"/>
                  <a:gd name="connsiteX16" fmla="*/ 117964 w 229058"/>
                  <a:gd name="connsiteY16" fmla="*/ 175921 h 194273"/>
                  <a:gd name="connsiteX17" fmla="*/ 116441 w 229058"/>
                  <a:gd name="connsiteY17" fmla="*/ 177062 h 194273"/>
                  <a:gd name="connsiteX18" fmla="*/ 114251 w 229058"/>
                  <a:gd name="connsiteY18" fmla="*/ 175540 h 194273"/>
                  <a:gd name="connsiteX19" fmla="*/ 71502 w 229058"/>
                  <a:gd name="connsiteY19" fmla="*/ 141498 h 194273"/>
                  <a:gd name="connsiteX20" fmla="*/ 60220 w 229058"/>
                  <a:gd name="connsiteY20" fmla="*/ 140756 h 194273"/>
                  <a:gd name="connsiteX21" fmla="*/ 59477 w 229058"/>
                  <a:gd name="connsiteY21" fmla="*/ 152034 h 194273"/>
                  <a:gd name="connsiteX22" fmla="*/ 60743 w 229058"/>
                  <a:gd name="connsiteY22" fmla="*/ 153194 h 194273"/>
                  <a:gd name="connsiteX23" fmla="*/ 105111 w 229058"/>
                  <a:gd name="connsiteY23" fmla="*/ 188663 h 194273"/>
                  <a:gd name="connsiteX24" fmla="*/ 108062 w 229058"/>
                  <a:gd name="connsiteY24" fmla="*/ 190755 h 194273"/>
                  <a:gd name="connsiteX25" fmla="*/ 116345 w 229058"/>
                  <a:gd name="connsiteY25" fmla="*/ 194273 h 194273"/>
                  <a:gd name="connsiteX26" fmla="*/ 124724 w 229058"/>
                  <a:gd name="connsiteY26" fmla="*/ 190755 h 194273"/>
                  <a:gd name="connsiteX27" fmla="*/ 127009 w 229058"/>
                  <a:gd name="connsiteY27" fmla="*/ 189138 h 194273"/>
                  <a:gd name="connsiteX28" fmla="*/ 228787 w 229058"/>
                  <a:gd name="connsiteY28" fmla="*/ 65521 h 194273"/>
                  <a:gd name="connsiteX29" fmla="*/ 211269 w 229058"/>
                  <a:gd name="connsiteY29" fmla="*/ 19021 h 194273"/>
                  <a:gd name="connsiteX30" fmla="*/ 164236 w 229058"/>
                  <a:gd name="connsiteY30" fmla="*/ 3 h 194273"/>
                  <a:gd name="connsiteX31" fmla="*/ 116631 w 229058"/>
                  <a:gd name="connsiteY31" fmla="*/ 23015 h 194273"/>
                  <a:gd name="connsiteX32" fmla="*/ 69027 w 229058"/>
                  <a:gd name="connsiteY32" fmla="*/ 3 h 194273"/>
                  <a:gd name="connsiteX33" fmla="*/ 21993 w 229058"/>
                  <a:gd name="connsiteY33" fmla="*/ 19021 h 194273"/>
                  <a:gd name="connsiteX34" fmla="*/ 11330 w 229058"/>
                  <a:gd name="connsiteY34" fmla="*/ 90244 h 194273"/>
                  <a:gd name="connsiteX35" fmla="*/ 21536 w 229058"/>
                  <a:gd name="connsiteY35" fmla="*/ 94447 h 194273"/>
                  <a:gd name="connsiteX36" fmla="*/ 21803 w 229058"/>
                  <a:gd name="connsiteY36" fmla="*/ 94333 h 194273"/>
                  <a:gd name="connsiteX37" fmla="*/ 25906 w 229058"/>
                  <a:gd name="connsiteY37" fmla="*/ 83806 h 194273"/>
                  <a:gd name="connsiteX38" fmla="*/ 25897 w 229058"/>
                  <a:gd name="connsiteY38" fmla="*/ 83778 h 194273"/>
                  <a:gd name="connsiteX39" fmla="*/ 33323 w 229058"/>
                  <a:gd name="connsiteY39" fmla="*/ 30337 h 194273"/>
                  <a:gd name="connsiteX40" fmla="*/ 69027 w 229058"/>
                  <a:gd name="connsiteY40" fmla="*/ 15598 h 194273"/>
                  <a:gd name="connsiteX41" fmla="*/ 105968 w 229058"/>
                  <a:gd name="connsiteY41" fmla="*/ 40892 h 194273"/>
                  <a:gd name="connsiteX42" fmla="*/ 111109 w 229058"/>
                  <a:gd name="connsiteY42" fmla="*/ 53444 h 194273"/>
                  <a:gd name="connsiteX43" fmla="*/ 116821 w 229058"/>
                  <a:gd name="connsiteY43" fmla="*/ 55821 h 194273"/>
                  <a:gd name="connsiteX44" fmla="*/ 122439 w 229058"/>
                  <a:gd name="connsiteY44" fmla="*/ 53444 h 194273"/>
                  <a:gd name="connsiteX45" fmla="*/ 127675 w 229058"/>
                  <a:gd name="connsiteY45" fmla="*/ 40892 h 194273"/>
                  <a:gd name="connsiteX46" fmla="*/ 164617 w 229058"/>
                  <a:gd name="connsiteY46" fmla="*/ 15598 h 194273"/>
                  <a:gd name="connsiteX47" fmla="*/ 200320 w 229058"/>
                  <a:gd name="connsiteY47" fmla="*/ 30337 h 194273"/>
                  <a:gd name="connsiteX48" fmla="*/ 213173 w 229058"/>
                  <a:gd name="connsiteY48" fmla="*/ 63999 h 194273"/>
                  <a:gd name="connsiteX49" fmla="*/ 191370 w 229058"/>
                  <a:gd name="connsiteY49" fmla="*/ 110118 h 194273"/>
                  <a:gd name="connsiteX50" fmla="*/ 176994 w 229058"/>
                  <a:gd name="connsiteY50" fmla="*/ 110118 h 194273"/>
                  <a:gd name="connsiteX51" fmla="*/ 162331 w 229058"/>
                  <a:gd name="connsiteY51" fmla="*/ 70560 h 194273"/>
                  <a:gd name="connsiteX52" fmla="*/ 154524 w 229058"/>
                  <a:gd name="connsiteY52" fmla="*/ 65330 h 194273"/>
                  <a:gd name="connsiteX53" fmla="*/ 147098 w 229058"/>
                  <a:gd name="connsiteY53" fmla="*/ 71036 h 194273"/>
                  <a:gd name="connsiteX54" fmla="*/ 129103 w 229058"/>
                  <a:gd name="connsiteY54" fmla="*/ 118581 h 194273"/>
                  <a:gd name="connsiteX55" fmla="*/ 123676 w 229058"/>
                  <a:gd name="connsiteY55" fmla="*/ 131228 h 194273"/>
                  <a:gd name="connsiteX56" fmla="*/ 116155 w 229058"/>
                  <a:gd name="connsiteY56" fmla="*/ 114682 h 194273"/>
                  <a:gd name="connsiteX57" fmla="*/ 108919 w 229058"/>
                  <a:gd name="connsiteY57" fmla="*/ 110023 h 194273"/>
                  <a:gd name="connsiteX58" fmla="*/ 95495 w 229058"/>
                  <a:gd name="connsiteY58" fmla="*/ 110023 h 194273"/>
                  <a:gd name="connsiteX59" fmla="*/ 76453 w 229058"/>
                  <a:gd name="connsiteY59" fmla="*/ 44886 h 194273"/>
                  <a:gd name="connsiteX60" fmla="*/ 66456 w 229058"/>
                  <a:gd name="connsiteY60" fmla="*/ 39598 h 194273"/>
                  <a:gd name="connsiteX61" fmla="*/ 60934 w 229058"/>
                  <a:gd name="connsiteY61" fmla="*/ 45837 h 194273"/>
                  <a:gd name="connsiteX62" fmla="*/ 50080 w 229058"/>
                  <a:gd name="connsiteY62" fmla="*/ 110023 h 194273"/>
                  <a:gd name="connsiteX63" fmla="*/ 7998 w 229058"/>
                  <a:gd name="connsiteY63" fmla="*/ 110023 h 194273"/>
                  <a:gd name="connsiteX64" fmla="*/ 0 w 229058"/>
                  <a:gd name="connsiteY64" fmla="*/ 118011 h 194273"/>
                  <a:gd name="connsiteX65" fmla="*/ 7998 w 229058"/>
                  <a:gd name="connsiteY65" fmla="*/ 125998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29058" h="194273">
                    <a:moveTo>
                      <a:pt x="7998" y="126188"/>
                    </a:moveTo>
                    <a:lnTo>
                      <a:pt x="56935" y="126188"/>
                    </a:lnTo>
                    <a:cubicBezTo>
                      <a:pt x="60820" y="126188"/>
                      <a:pt x="64133" y="123364"/>
                      <a:pt x="64742" y="119532"/>
                    </a:cubicBezTo>
                    <a:lnTo>
                      <a:pt x="70931" y="83207"/>
                    </a:lnTo>
                    <a:lnTo>
                      <a:pt x="81689" y="120483"/>
                    </a:lnTo>
                    <a:cubicBezTo>
                      <a:pt x="82756" y="123849"/>
                      <a:pt x="85869" y="126150"/>
                      <a:pt x="89401" y="126188"/>
                    </a:cubicBezTo>
                    <a:lnTo>
                      <a:pt x="103587" y="126188"/>
                    </a:lnTo>
                    <a:lnTo>
                      <a:pt x="116821" y="154715"/>
                    </a:lnTo>
                    <a:cubicBezTo>
                      <a:pt x="118116" y="157540"/>
                      <a:pt x="120944" y="159365"/>
                      <a:pt x="124057" y="159375"/>
                    </a:cubicBezTo>
                    <a:lnTo>
                      <a:pt x="124057" y="159375"/>
                    </a:lnTo>
                    <a:cubicBezTo>
                      <a:pt x="127294" y="159308"/>
                      <a:pt x="130160" y="157273"/>
                      <a:pt x="131293" y="154240"/>
                    </a:cubicBezTo>
                    <a:cubicBezTo>
                      <a:pt x="135387" y="143305"/>
                      <a:pt x="139481" y="133891"/>
                      <a:pt x="143385" y="124667"/>
                    </a:cubicBezTo>
                    <a:cubicBezTo>
                      <a:pt x="147288" y="115443"/>
                      <a:pt x="151192" y="106790"/>
                      <a:pt x="154810" y="97091"/>
                    </a:cubicBezTo>
                    <a:lnTo>
                      <a:pt x="163569" y="120578"/>
                    </a:lnTo>
                    <a:cubicBezTo>
                      <a:pt x="164731" y="123726"/>
                      <a:pt x="167730" y="125817"/>
                      <a:pt x="171091" y="125808"/>
                    </a:cubicBezTo>
                    <a:lnTo>
                      <a:pt x="177089" y="125808"/>
                    </a:lnTo>
                    <a:cubicBezTo>
                      <a:pt x="159075" y="144408"/>
                      <a:pt x="139272" y="161201"/>
                      <a:pt x="117964" y="175921"/>
                    </a:cubicBezTo>
                    <a:lnTo>
                      <a:pt x="116441" y="177062"/>
                    </a:lnTo>
                    <a:lnTo>
                      <a:pt x="114251" y="175540"/>
                    </a:lnTo>
                    <a:cubicBezTo>
                      <a:pt x="99274" y="165137"/>
                      <a:pt x="84993" y="153765"/>
                      <a:pt x="71502" y="141498"/>
                    </a:cubicBezTo>
                    <a:cubicBezTo>
                      <a:pt x="68589" y="138179"/>
                      <a:pt x="63533" y="137856"/>
                      <a:pt x="60220" y="140756"/>
                    </a:cubicBezTo>
                    <a:cubicBezTo>
                      <a:pt x="56897" y="143666"/>
                      <a:pt x="56564" y="148715"/>
                      <a:pt x="59477" y="152034"/>
                    </a:cubicBezTo>
                    <a:cubicBezTo>
                      <a:pt x="59858" y="152462"/>
                      <a:pt x="60277" y="152852"/>
                      <a:pt x="60743" y="153194"/>
                    </a:cubicBezTo>
                    <a:cubicBezTo>
                      <a:pt x="74748" y="165965"/>
                      <a:pt x="89573" y="177813"/>
                      <a:pt x="105111" y="188663"/>
                    </a:cubicBezTo>
                    <a:lnTo>
                      <a:pt x="108062" y="190755"/>
                    </a:lnTo>
                    <a:cubicBezTo>
                      <a:pt x="110357" y="192809"/>
                      <a:pt x="113270" y="194054"/>
                      <a:pt x="116345" y="194273"/>
                    </a:cubicBezTo>
                    <a:cubicBezTo>
                      <a:pt x="119440" y="194026"/>
                      <a:pt x="122382" y="192790"/>
                      <a:pt x="124724" y="190755"/>
                    </a:cubicBezTo>
                    <a:lnTo>
                      <a:pt x="127009" y="189138"/>
                    </a:lnTo>
                    <a:cubicBezTo>
                      <a:pt x="143099" y="178108"/>
                      <a:pt x="223646" y="120388"/>
                      <a:pt x="228787" y="65521"/>
                    </a:cubicBezTo>
                    <a:cubicBezTo>
                      <a:pt x="230501" y="48145"/>
                      <a:pt x="224027" y="30962"/>
                      <a:pt x="211269" y="19021"/>
                    </a:cubicBezTo>
                    <a:cubicBezTo>
                      <a:pt x="198749" y="6682"/>
                      <a:pt x="181821" y="-162"/>
                      <a:pt x="164236" y="3"/>
                    </a:cubicBezTo>
                    <a:cubicBezTo>
                      <a:pt x="134340" y="3"/>
                      <a:pt x="122058" y="11604"/>
                      <a:pt x="116631" y="23015"/>
                    </a:cubicBezTo>
                    <a:cubicBezTo>
                      <a:pt x="111014" y="11604"/>
                      <a:pt x="98732" y="3"/>
                      <a:pt x="69027" y="3"/>
                    </a:cubicBezTo>
                    <a:cubicBezTo>
                      <a:pt x="51441" y="-173"/>
                      <a:pt x="34504" y="6674"/>
                      <a:pt x="21993" y="19021"/>
                    </a:cubicBezTo>
                    <a:cubicBezTo>
                      <a:pt x="2951" y="38039"/>
                      <a:pt x="-857" y="62763"/>
                      <a:pt x="11330" y="90244"/>
                    </a:cubicBezTo>
                    <a:cubicBezTo>
                      <a:pt x="12986" y="94219"/>
                      <a:pt x="17556" y="96102"/>
                      <a:pt x="21536" y="94447"/>
                    </a:cubicBezTo>
                    <a:cubicBezTo>
                      <a:pt x="21622" y="94409"/>
                      <a:pt x="21717" y="94371"/>
                      <a:pt x="21803" y="94333"/>
                    </a:cubicBezTo>
                    <a:cubicBezTo>
                      <a:pt x="25849" y="92555"/>
                      <a:pt x="27687" y="87848"/>
                      <a:pt x="25906" y="83806"/>
                    </a:cubicBezTo>
                    <a:cubicBezTo>
                      <a:pt x="25906" y="83797"/>
                      <a:pt x="25897" y="83787"/>
                      <a:pt x="25897" y="83778"/>
                    </a:cubicBezTo>
                    <a:cubicBezTo>
                      <a:pt x="16376" y="62288"/>
                      <a:pt x="18756" y="44791"/>
                      <a:pt x="33323" y="30337"/>
                    </a:cubicBezTo>
                    <a:cubicBezTo>
                      <a:pt x="42768" y="20853"/>
                      <a:pt x="55631" y="15544"/>
                      <a:pt x="69027" y="15598"/>
                    </a:cubicBezTo>
                    <a:cubicBezTo>
                      <a:pt x="100445" y="15598"/>
                      <a:pt x="103397" y="29006"/>
                      <a:pt x="105968" y="40892"/>
                    </a:cubicBezTo>
                    <a:cubicBezTo>
                      <a:pt x="106406" y="45492"/>
                      <a:pt x="108195" y="49859"/>
                      <a:pt x="111109" y="53444"/>
                    </a:cubicBezTo>
                    <a:cubicBezTo>
                      <a:pt x="112632" y="54952"/>
                      <a:pt x="114679" y="55806"/>
                      <a:pt x="116821" y="55821"/>
                    </a:cubicBezTo>
                    <a:cubicBezTo>
                      <a:pt x="118935" y="55822"/>
                      <a:pt x="120963" y="54965"/>
                      <a:pt x="122439" y="53444"/>
                    </a:cubicBezTo>
                    <a:cubicBezTo>
                      <a:pt x="125381" y="49868"/>
                      <a:pt x="127209" y="45500"/>
                      <a:pt x="127675" y="40892"/>
                    </a:cubicBezTo>
                    <a:cubicBezTo>
                      <a:pt x="130246" y="29006"/>
                      <a:pt x="133197" y="15598"/>
                      <a:pt x="164617" y="15598"/>
                    </a:cubicBezTo>
                    <a:cubicBezTo>
                      <a:pt x="178012" y="15566"/>
                      <a:pt x="190856" y="20871"/>
                      <a:pt x="200320" y="30337"/>
                    </a:cubicBezTo>
                    <a:cubicBezTo>
                      <a:pt x="209717" y="38881"/>
                      <a:pt x="214487" y="51376"/>
                      <a:pt x="213173" y="63999"/>
                    </a:cubicBezTo>
                    <a:cubicBezTo>
                      <a:pt x="210364" y="81106"/>
                      <a:pt x="202805" y="97081"/>
                      <a:pt x="191370" y="110118"/>
                    </a:cubicBezTo>
                    <a:lnTo>
                      <a:pt x="176994" y="110118"/>
                    </a:lnTo>
                    <a:lnTo>
                      <a:pt x="162331" y="70560"/>
                    </a:lnTo>
                    <a:cubicBezTo>
                      <a:pt x="161160" y="67292"/>
                      <a:pt x="157999" y="65170"/>
                      <a:pt x="154524" y="65330"/>
                    </a:cubicBezTo>
                    <a:cubicBezTo>
                      <a:pt x="151106" y="65517"/>
                      <a:pt x="148155" y="67784"/>
                      <a:pt x="147098" y="71036"/>
                    </a:cubicBezTo>
                    <a:cubicBezTo>
                      <a:pt x="142166" y="87268"/>
                      <a:pt x="136158" y="103148"/>
                      <a:pt x="129103" y="118581"/>
                    </a:cubicBezTo>
                    <a:cubicBezTo>
                      <a:pt x="127294" y="122670"/>
                      <a:pt x="125485" y="126854"/>
                      <a:pt x="123676" y="131228"/>
                    </a:cubicBezTo>
                    <a:lnTo>
                      <a:pt x="116155" y="114682"/>
                    </a:lnTo>
                    <a:cubicBezTo>
                      <a:pt x="114860" y="111858"/>
                      <a:pt x="112032" y="110032"/>
                      <a:pt x="108919" y="110023"/>
                    </a:cubicBezTo>
                    <a:lnTo>
                      <a:pt x="95495" y="110023"/>
                    </a:lnTo>
                    <a:lnTo>
                      <a:pt x="76453" y="44886"/>
                    </a:lnTo>
                    <a:cubicBezTo>
                      <a:pt x="75158" y="40670"/>
                      <a:pt x="70683" y="38302"/>
                      <a:pt x="66456" y="39598"/>
                    </a:cubicBezTo>
                    <a:cubicBezTo>
                      <a:pt x="63590" y="40478"/>
                      <a:pt x="61457" y="42887"/>
                      <a:pt x="60934" y="45837"/>
                    </a:cubicBezTo>
                    <a:lnTo>
                      <a:pt x="50080" y="110023"/>
                    </a:lnTo>
                    <a:lnTo>
                      <a:pt x="7998" y="110023"/>
                    </a:lnTo>
                    <a:cubicBezTo>
                      <a:pt x="3580" y="110023"/>
                      <a:pt x="0" y="113598"/>
                      <a:pt x="0" y="118011"/>
                    </a:cubicBezTo>
                    <a:cubicBezTo>
                      <a:pt x="0" y="122423"/>
                      <a:pt x="3580" y="125998"/>
                      <a:pt x="7998" y="125998"/>
                    </a:cubicBez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58" name="Freeform 174">
                <a:extLst>
                  <a:ext uri="{FF2B5EF4-FFF2-40B4-BE49-F238E27FC236}">
                    <a16:creationId xmlns:a16="http://schemas.microsoft.com/office/drawing/2014/main" id="{466EB125-8B4C-7A72-65D9-3D74B847C4C2}"/>
                  </a:ext>
                </a:extLst>
              </p:cNvPr>
              <p:cNvSpPr/>
              <p:nvPr/>
            </p:nvSpPr>
            <p:spPr>
              <a:xfrm>
                <a:off x="3378649" y="1347279"/>
                <a:ext cx="390547" cy="413928"/>
              </a:xfrm>
              <a:custGeom>
                <a:avLst/>
                <a:gdLst>
                  <a:gd name="connsiteX0" fmla="*/ 14853 w 390547"/>
                  <a:gd name="connsiteY0" fmla="*/ 313418 h 413928"/>
                  <a:gd name="connsiteX1" fmla="*/ 36846 w 390547"/>
                  <a:gd name="connsiteY1" fmla="*/ 313418 h 413928"/>
                  <a:gd name="connsiteX2" fmla="*/ 36846 w 390547"/>
                  <a:gd name="connsiteY2" fmla="*/ 328062 h 413928"/>
                  <a:gd name="connsiteX3" fmla="*/ 73978 w 390547"/>
                  <a:gd name="connsiteY3" fmla="*/ 365052 h 413928"/>
                  <a:gd name="connsiteX4" fmla="*/ 82641 w 390547"/>
                  <a:gd name="connsiteY4" fmla="*/ 365052 h 413928"/>
                  <a:gd name="connsiteX5" fmla="*/ 87783 w 390547"/>
                  <a:gd name="connsiteY5" fmla="*/ 393579 h 413928"/>
                  <a:gd name="connsiteX6" fmla="*/ 109300 w 390547"/>
                  <a:gd name="connsiteY6" fmla="*/ 413929 h 413928"/>
                  <a:gd name="connsiteX7" fmla="*/ 281152 w 390547"/>
                  <a:gd name="connsiteY7" fmla="*/ 413929 h 413928"/>
                  <a:gd name="connsiteX8" fmla="*/ 302765 w 390547"/>
                  <a:gd name="connsiteY8" fmla="*/ 393674 h 413928"/>
                  <a:gd name="connsiteX9" fmla="*/ 308001 w 390547"/>
                  <a:gd name="connsiteY9" fmla="*/ 365147 h 413928"/>
                  <a:gd name="connsiteX10" fmla="*/ 316570 w 390547"/>
                  <a:gd name="connsiteY10" fmla="*/ 365147 h 413928"/>
                  <a:gd name="connsiteX11" fmla="*/ 353607 w 390547"/>
                  <a:gd name="connsiteY11" fmla="*/ 328157 h 413928"/>
                  <a:gd name="connsiteX12" fmla="*/ 353607 w 390547"/>
                  <a:gd name="connsiteY12" fmla="*/ 313513 h 413928"/>
                  <a:gd name="connsiteX13" fmla="*/ 375695 w 390547"/>
                  <a:gd name="connsiteY13" fmla="*/ 313513 h 413928"/>
                  <a:gd name="connsiteX14" fmla="*/ 390548 w 390547"/>
                  <a:gd name="connsiteY14" fmla="*/ 298679 h 413928"/>
                  <a:gd name="connsiteX15" fmla="*/ 390548 w 390547"/>
                  <a:gd name="connsiteY15" fmla="*/ 242766 h 413928"/>
                  <a:gd name="connsiteX16" fmla="*/ 375695 w 390547"/>
                  <a:gd name="connsiteY16" fmla="*/ 227932 h 413928"/>
                  <a:gd name="connsiteX17" fmla="*/ 353226 w 390547"/>
                  <a:gd name="connsiteY17" fmla="*/ 227932 h 413928"/>
                  <a:gd name="connsiteX18" fmla="*/ 353226 w 390547"/>
                  <a:gd name="connsiteY18" fmla="*/ 186092 h 413928"/>
                  <a:gd name="connsiteX19" fmla="*/ 375314 w 390547"/>
                  <a:gd name="connsiteY19" fmla="*/ 186092 h 413928"/>
                  <a:gd name="connsiteX20" fmla="*/ 390167 w 390547"/>
                  <a:gd name="connsiteY20" fmla="*/ 171258 h 413928"/>
                  <a:gd name="connsiteX21" fmla="*/ 390167 w 390547"/>
                  <a:gd name="connsiteY21" fmla="*/ 115155 h 413928"/>
                  <a:gd name="connsiteX22" fmla="*/ 375314 w 390547"/>
                  <a:gd name="connsiteY22" fmla="*/ 100320 h 413928"/>
                  <a:gd name="connsiteX23" fmla="*/ 353226 w 390547"/>
                  <a:gd name="connsiteY23" fmla="*/ 100320 h 413928"/>
                  <a:gd name="connsiteX24" fmla="*/ 353226 w 390547"/>
                  <a:gd name="connsiteY24" fmla="*/ 85772 h 413928"/>
                  <a:gd name="connsiteX25" fmla="*/ 316189 w 390547"/>
                  <a:gd name="connsiteY25" fmla="*/ 48781 h 413928"/>
                  <a:gd name="connsiteX26" fmla="*/ 307620 w 390547"/>
                  <a:gd name="connsiteY26" fmla="*/ 48781 h 413928"/>
                  <a:gd name="connsiteX27" fmla="*/ 302384 w 390547"/>
                  <a:gd name="connsiteY27" fmla="*/ 20254 h 413928"/>
                  <a:gd name="connsiteX28" fmla="*/ 280772 w 390547"/>
                  <a:gd name="connsiteY28" fmla="*/ 0 h 413928"/>
                  <a:gd name="connsiteX29" fmla="*/ 109300 w 390547"/>
                  <a:gd name="connsiteY29" fmla="*/ 0 h 413928"/>
                  <a:gd name="connsiteX30" fmla="*/ 87783 w 390547"/>
                  <a:gd name="connsiteY30" fmla="*/ 20254 h 413928"/>
                  <a:gd name="connsiteX31" fmla="*/ 82451 w 390547"/>
                  <a:gd name="connsiteY31" fmla="*/ 48781 h 413928"/>
                  <a:gd name="connsiteX32" fmla="*/ 73978 w 390547"/>
                  <a:gd name="connsiteY32" fmla="*/ 48781 h 413928"/>
                  <a:gd name="connsiteX33" fmla="*/ 36846 w 390547"/>
                  <a:gd name="connsiteY33" fmla="*/ 85772 h 413928"/>
                  <a:gd name="connsiteX34" fmla="*/ 36846 w 390547"/>
                  <a:gd name="connsiteY34" fmla="*/ 100320 h 413928"/>
                  <a:gd name="connsiteX35" fmla="*/ 14853 w 390547"/>
                  <a:gd name="connsiteY35" fmla="*/ 100320 h 413928"/>
                  <a:gd name="connsiteX36" fmla="*/ 0 w 390547"/>
                  <a:gd name="connsiteY36" fmla="*/ 115155 h 413928"/>
                  <a:gd name="connsiteX37" fmla="*/ 0 w 390547"/>
                  <a:gd name="connsiteY37" fmla="*/ 171163 h 413928"/>
                  <a:gd name="connsiteX38" fmla="*/ 14853 w 390547"/>
                  <a:gd name="connsiteY38" fmla="*/ 185997 h 413928"/>
                  <a:gd name="connsiteX39" fmla="*/ 36846 w 390547"/>
                  <a:gd name="connsiteY39" fmla="*/ 185997 h 413928"/>
                  <a:gd name="connsiteX40" fmla="*/ 36846 w 390547"/>
                  <a:gd name="connsiteY40" fmla="*/ 227837 h 413928"/>
                  <a:gd name="connsiteX41" fmla="*/ 14853 w 390547"/>
                  <a:gd name="connsiteY41" fmla="*/ 227837 h 413928"/>
                  <a:gd name="connsiteX42" fmla="*/ 0 w 390547"/>
                  <a:gd name="connsiteY42" fmla="*/ 242671 h 413928"/>
                  <a:gd name="connsiteX43" fmla="*/ 0 w 390547"/>
                  <a:gd name="connsiteY43" fmla="*/ 298584 h 413928"/>
                  <a:gd name="connsiteX44" fmla="*/ 14853 w 390547"/>
                  <a:gd name="connsiteY44" fmla="*/ 313418 h 413928"/>
                  <a:gd name="connsiteX45" fmla="*/ 353226 w 390547"/>
                  <a:gd name="connsiteY45" fmla="*/ 116296 h 413928"/>
                  <a:gd name="connsiteX46" fmla="*/ 374172 w 390547"/>
                  <a:gd name="connsiteY46" fmla="*/ 116296 h 413928"/>
                  <a:gd name="connsiteX47" fmla="*/ 374172 w 390547"/>
                  <a:gd name="connsiteY47" fmla="*/ 170022 h 413928"/>
                  <a:gd name="connsiteX48" fmla="*/ 353226 w 390547"/>
                  <a:gd name="connsiteY48" fmla="*/ 170022 h 413928"/>
                  <a:gd name="connsiteX49" fmla="*/ 353226 w 390547"/>
                  <a:gd name="connsiteY49" fmla="*/ 243812 h 413928"/>
                  <a:gd name="connsiteX50" fmla="*/ 374172 w 390547"/>
                  <a:gd name="connsiteY50" fmla="*/ 243812 h 413928"/>
                  <a:gd name="connsiteX51" fmla="*/ 374172 w 390547"/>
                  <a:gd name="connsiteY51" fmla="*/ 297728 h 413928"/>
                  <a:gd name="connsiteX52" fmla="*/ 353226 w 390547"/>
                  <a:gd name="connsiteY52" fmla="*/ 297728 h 413928"/>
                  <a:gd name="connsiteX53" fmla="*/ 286579 w 390547"/>
                  <a:gd name="connsiteY53" fmla="*/ 390441 h 413928"/>
                  <a:gd name="connsiteX54" fmla="*/ 280676 w 390547"/>
                  <a:gd name="connsiteY54" fmla="*/ 397668 h 413928"/>
                  <a:gd name="connsiteX55" fmla="*/ 109300 w 390547"/>
                  <a:gd name="connsiteY55" fmla="*/ 397668 h 413928"/>
                  <a:gd name="connsiteX56" fmla="*/ 103492 w 390547"/>
                  <a:gd name="connsiteY56" fmla="*/ 390537 h 413928"/>
                  <a:gd name="connsiteX57" fmla="*/ 98922 w 390547"/>
                  <a:gd name="connsiteY57" fmla="*/ 365052 h 413928"/>
                  <a:gd name="connsiteX58" fmla="*/ 291721 w 390547"/>
                  <a:gd name="connsiteY58" fmla="*/ 365052 h 413928"/>
                  <a:gd name="connsiteX59" fmla="*/ 103016 w 390547"/>
                  <a:gd name="connsiteY59" fmla="*/ 23392 h 413928"/>
                  <a:gd name="connsiteX60" fmla="*/ 108824 w 390547"/>
                  <a:gd name="connsiteY60" fmla="*/ 16165 h 413928"/>
                  <a:gd name="connsiteX61" fmla="*/ 280676 w 390547"/>
                  <a:gd name="connsiteY61" fmla="*/ 16165 h 413928"/>
                  <a:gd name="connsiteX62" fmla="*/ 286579 w 390547"/>
                  <a:gd name="connsiteY62" fmla="*/ 23392 h 413928"/>
                  <a:gd name="connsiteX63" fmla="*/ 291340 w 390547"/>
                  <a:gd name="connsiteY63" fmla="*/ 48781 h 413928"/>
                  <a:gd name="connsiteX64" fmla="*/ 98732 w 390547"/>
                  <a:gd name="connsiteY64" fmla="*/ 48781 h 413928"/>
                  <a:gd name="connsiteX65" fmla="*/ 52365 w 390547"/>
                  <a:gd name="connsiteY65" fmla="*/ 85772 h 413928"/>
                  <a:gd name="connsiteX66" fmla="*/ 73501 w 390547"/>
                  <a:gd name="connsiteY66" fmla="*/ 64757 h 413928"/>
                  <a:gd name="connsiteX67" fmla="*/ 316094 w 390547"/>
                  <a:gd name="connsiteY67" fmla="*/ 64757 h 413928"/>
                  <a:gd name="connsiteX68" fmla="*/ 337135 w 390547"/>
                  <a:gd name="connsiteY68" fmla="*/ 85772 h 413928"/>
                  <a:gd name="connsiteX69" fmla="*/ 337135 w 390547"/>
                  <a:gd name="connsiteY69" fmla="*/ 328062 h 413928"/>
                  <a:gd name="connsiteX70" fmla="*/ 316094 w 390547"/>
                  <a:gd name="connsiteY70" fmla="*/ 349077 h 413928"/>
                  <a:gd name="connsiteX71" fmla="*/ 91782 w 390547"/>
                  <a:gd name="connsiteY71" fmla="*/ 349077 h 413928"/>
                  <a:gd name="connsiteX72" fmla="*/ 87878 w 390547"/>
                  <a:gd name="connsiteY72" fmla="*/ 349077 h 413928"/>
                  <a:gd name="connsiteX73" fmla="*/ 86831 w 390547"/>
                  <a:gd name="connsiteY73" fmla="*/ 349077 h 413928"/>
                  <a:gd name="connsiteX74" fmla="*/ 73978 w 390547"/>
                  <a:gd name="connsiteY74" fmla="*/ 349077 h 413928"/>
                  <a:gd name="connsiteX75" fmla="*/ 52841 w 390547"/>
                  <a:gd name="connsiteY75" fmla="*/ 328062 h 413928"/>
                  <a:gd name="connsiteX76" fmla="*/ 15519 w 390547"/>
                  <a:gd name="connsiteY76" fmla="*/ 170022 h 413928"/>
                  <a:gd name="connsiteX77" fmla="*/ 15519 w 390547"/>
                  <a:gd name="connsiteY77" fmla="*/ 116296 h 413928"/>
                  <a:gd name="connsiteX78" fmla="*/ 36370 w 390547"/>
                  <a:gd name="connsiteY78" fmla="*/ 116296 h 413928"/>
                  <a:gd name="connsiteX79" fmla="*/ 36370 w 390547"/>
                  <a:gd name="connsiteY79" fmla="*/ 170022 h 413928"/>
                  <a:gd name="connsiteX80" fmla="*/ 15519 w 390547"/>
                  <a:gd name="connsiteY80" fmla="*/ 243812 h 413928"/>
                  <a:gd name="connsiteX81" fmla="*/ 36370 w 390547"/>
                  <a:gd name="connsiteY81" fmla="*/ 243812 h 413928"/>
                  <a:gd name="connsiteX82" fmla="*/ 36370 w 390547"/>
                  <a:gd name="connsiteY82" fmla="*/ 297728 h 413928"/>
                  <a:gd name="connsiteX83" fmla="*/ 15519 w 390547"/>
                  <a:gd name="connsiteY83" fmla="*/ 297728 h 41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90547" h="413928">
                    <a:moveTo>
                      <a:pt x="14853" y="313418"/>
                    </a:moveTo>
                    <a:lnTo>
                      <a:pt x="36846" y="313418"/>
                    </a:lnTo>
                    <a:lnTo>
                      <a:pt x="36846" y="328062"/>
                    </a:lnTo>
                    <a:cubicBezTo>
                      <a:pt x="36903" y="348506"/>
                      <a:pt x="53507" y="365052"/>
                      <a:pt x="73978" y="365052"/>
                    </a:cubicBezTo>
                    <a:lnTo>
                      <a:pt x="82641" y="365052"/>
                    </a:lnTo>
                    <a:lnTo>
                      <a:pt x="87783" y="393579"/>
                    </a:lnTo>
                    <a:cubicBezTo>
                      <a:pt x="88906" y="404752"/>
                      <a:pt x="98065" y="413415"/>
                      <a:pt x="109300" y="413929"/>
                    </a:cubicBezTo>
                    <a:lnTo>
                      <a:pt x="281152" y="413929"/>
                    </a:lnTo>
                    <a:cubicBezTo>
                      <a:pt x="292378" y="413434"/>
                      <a:pt x="301556" y="404829"/>
                      <a:pt x="302765" y="393674"/>
                    </a:cubicBezTo>
                    <a:lnTo>
                      <a:pt x="308001" y="365147"/>
                    </a:lnTo>
                    <a:lnTo>
                      <a:pt x="316570" y="365147"/>
                    </a:lnTo>
                    <a:cubicBezTo>
                      <a:pt x="337021" y="365147"/>
                      <a:pt x="353607" y="348583"/>
                      <a:pt x="353607" y="328157"/>
                    </a:cubicBezTo>
                    <a:lnTo>
                      <a:pt x="353607" y="313513"/>
                    </a:lnTo>
                    <a:lnTo>
                      <a:pt x="375695" y="313513"/>
                    </a:lnTo>
                    <a:cubicBezTo>
                      <a:pt x="383902" y="313513"/>
                      <a:pt x="390548" y="306876"/>
                      <a:pt x="390548" y="298679"/>
                    </a:cubicBezTo>
                    <a:lnTo>
                      <a:pt x="390548" y="242766"/>
                    </a:lnTo>
                    <a:cubicBezTo>
                      <a:pt x="390548" y="234569"/>
                      <a:pt x="383902" y="227932"/>
                      <a:pt x="375695" y="227932"/>
                    </a:cubicBezTo>
                    <a:lnTo>
                      <a:pt x="353226" y="227932"/>
                    </a:lnTo>
                    <a:lnTo>
                      <a:pt x="353226" y="186092"/>
                    </a:lnTo>
                    <a:lnTo>
                      <a:pt x="375314" y="186092"/>
                    </a:lnTo>
                    <a:cubicBezTo>
                      <a:pt x="383521" y="186092"/>
                      <a:pt x="390167" y="179451"/>
                      <a:pt x="390167" y="171258"/>
                    </a:cubicBezTo>
                    <a:lnTo>
                      <a:pt x="390167" y="115155"/>
                    </a:lnTo>
                    <a:cubicBezTo>
                      <a:pt x="390167" y="106962"/>
                      <a:pt x="383521" y="100320"/>
                      <a:pt x="375314" y="100320"/>
                    </a:cubicBezTo>
                    <a:lnTo>
                      <a:pt x="353226" y="100320"/>
                    </a:lnTo>
                    <a:lnTo>
                      <a:pt x="353226" y="85772"/>
                    </a:lnTo>
                    <a:cubicBezTo>
                      <a:pt x="353226" y="65342"/>
                      <a:pt x="336640" y="48781"/>
                      <a:pt x="316189" y="48781"/>
                    </a:cubicBezTo>
                    <a:lnTo>
                      <a:pt x="307620" y="48781"/>
                    </a:lnTo>
                    <a:lnTo>
                      <a:pt x="302384" y="20254"/>
                    </a:lnTo>
                    <a:cubicBezTo>
                      <a:pt x="301137" y="9119"/>
                      <a:pt x="291977" y="537"/>
                      <a:pt x="280772" y="0"/>
                    </a:cubicBezTo>
                    <a:lnTo>
                      <a:pt x="109300" y="0"/>
                    </a:lnTo>
                    <a:cubicBezTo>
                      <a:pt x="98113" y="544"/>
                      <a:pt x="88992" y="9134"/>
                      <a:pt x="87783" y="20254"/>
                    </a:cubicBezTo>
                    <a:lnTo>
                      <a:pt x="82451" y="48781"/>
                    </a:lnTo>
                    <a:lnTo>
                      <a:pt x="73978" y="48781"/>
                    </a:lnTo>
                    <a:cubicBezTo>
                      <a:pt x="53507" y="48781"/>
                      <a:pt x="36903" y="65327"/>
                      <a:pt x="36846" y="85772"/>
                    </a:cubicBezTo>
                    <a:lnTo>
                      <a:pt x="36846" y="100320"/>
                    </a:lnTo>
                    <a:lnTo>
                      <a:pt x="14853" y="100320"/>
                    </a:lnTo>
                    <a:cubicBezTo>
                      <a:pt x="6646" y="100320"/>
                      <a:pt x="0" y="106962"/>
                      <a:pt x="0" y="115155"/>
                    </a:cubicBezTo>
                    <a:lnTo>
                      <a:pt x="0" y="171163"/>
                    </a:lnTo>
                    <a:cubicBezTo>
                      <a:pt x="0" y="179356"/>
                      <a:pt x="6646" y="185997"/>
                      <a:pt x="14853" y="185997"/>
                    </a:cubicBezTo>
                    <a:lnTo>
                      <a:pt x="36846" y="185997"/>
                    </a:lnTo>
                    <a:lnTo>
                      <a:pt x="36846" y="227837"/>
                    </a:lnTo>
                    <a:lnTo>
                      <a:pt x="14853" y="227837"/>
                    </a:lnTo>
                    <a:cubicBezTo>
                      <a:pt x="6646" y="227837"/>
                      <a:pt x="0" y="234474"/>
                      <a:pt x="0" y="242671"/>
                    </a:cubicBezTo>
                    <a:lnTo>
                      <a:pt x="0" y="298584"/>
                    </a:lnTo>
                    <a:cubicBezTo>
                      <a:pt x="0" y="306781"/>
                      <a:pt x="6646" y="313418"/>
                      <a:pt x="14853" y="313418"/>
                    </a:cubicBezTo>
                    <a:close/>
                    <a:moveTo>
                      <a:pt x="353226" y="116296"/>
                    </a:moveTo>
                    <a:lnTo>
                      <a:pt x="374172" y="116296"/>
                    </a:lnTo>
                    <a:lnTo>
                      <a:pt x="374172" y="170022"/>
                    </a:lnTo>
                    <a:lnTo>
                      <a:pt x="353226" y="170022"/>
                    </a:lnTo>
                    <a:close/>
                    <a:moveTo>
                      <a:pt x="353226" y="243812"/>
                    </a:moveTo>
                    <a:lnTo>
                      <a:pt x="374172" y="243812"/>
                    </a:lnTo>
                    <a:lnTo>
                      <a:pt x="374172" y="297728"/>
                    </a:lnTo>
                    <a:lnTo>
                      <a:pt x="353226" y="297728"/>
                    </a:lnTo>
                    <a:close/>
                    <a:moveTo>
                      <a:pt x="286579" y="390441"/>
                    </a:moveTo>
                    <a:cubicBezTo>
                      <a:pt x="286579" y="391202"/>
                      <a:pt x="285151" y="397668"/>
                      <a:pt x="280676" y="397668"/>
                    </a:cubicBezTo>
                    <a:lnTo>
                      <a:pt x="109300" y="397668"/>
                    </a:lnTo>
                    <a:cubicBezTo>
                      <a:pt x="104921" y="397668"/>
                      <a:pt x="103587" y="391202"/>
                      <a:pt x="103492" y="390537"/>
                    </a:cubicBezTo>
                    <a:lnTo>
                      <a:pt x="98922" y="365052"/>
                    </a:lnTo>
                    <a:lnTo>
                      <a:pt x="291721" y="365052"/>
                    </a:lnTo>
                    <a:close/>
                    <a:moveTo>
                      <a:pt x="103016" y="23392"/>
                    </a:moveTo>
                    <a:cubicBezTo>
                      <a:pt x="103016" y="22156"/>
                      <a:pt x="104540" y="16165"/>
                      <a:pt x="108824" y="16165"/>
                    </a:cubicBezTo>
                    <a:lnTo>
                      <a:pt x="280676" y="16165"/>
                    </a:lnTo>
                    <a:cubicBezTo>
                      <a:pt x="285056" y="16165"/>
                      <a:pt x="286389" y="22632"/>
                      <a:pt x="286579" y="23392"/>
                    </a:cubicBezTo>
                    <a:lnTo>
                      <a:pt x="291340" y="48781"/>
                    </a:lnTo>
                    <a:lnTo>
                      <a:pt x="98732" y="48781"/>
                    </a:lnTo>
                    <a:close/>
                    <a:moveTo>
                      <a:pt x="52365" y="85772"/>
                    </a:moveTo>
                    <a:cubicBezTo>
                      <a:pt x="52413" y="74150"/>
                      <a:pt x="61867" y="64757"/>
                      <a:pt x="73501" y="64757"/>
                    </a:cubicBezTo>
                    <a:lnTo>
                      <a:pt x="316094" y="64757"/>
                    </a:lnTo>
                    <a:cubicBezTo>
                      <a:pt x="327719" y="64757"/>
                      <a:pt x="337135" y="74165"/>
                      <a:pt x="337135" y="85772"/>
                    </a:cubicBezTo>
                    <a:lnTo>
                      <a:pt x="337135" y="328062"/>
                    </a:lnTo>
                    <a:cubicBezTo>
                      <a:pt x="337135" y="339673"/>
                      <a:pt x="327719" y="349077"/>
                      <a:pt x="316094" y="349077"/>
                    </a:cubicBezTo>
                    <a:lnTo>
                      <a:pt x="91782" y="349077"/>
                    </a:lnTo>
                    <a:cubicBezTo>
                      <a:pt x="90496" y="348792"/>
                      <a:pt x="89163" y="348792"/>
                      <a:pt x="87878" y="349077"/>
                    </a:cubicBezTo>
                    <a:lnTo>
                      <a:pt x="86831" y="349077"/>
                    </a:lnTo>
                    <a:lnTo>
                      <a:pt x="73978" y="349077"/>
                    </a:lnTo>
                    <a:cubicBezTo>
                      <a:pt x="62343" y="349077"/>
                      <a:pt x="52898" y="339682"/>
                      <a:pt x="52841" y="328062"/>
                    </a:cubicBezTo>
                    <a:close/>
                    <a:moveTo>
                      <a:pt x="15519" y="170022"/>
                    </a:moveTo>
                    <a:lnTo>
                      <a:pt x="15519" y="116296"/>
                    </a:lnTo>
                    <a:lnTo>
                      <a:pt x="36370" y="116296"/>
                    </a:lnTo>
                    <a:lnTo>
                      <a:pt x="36370" y="170022"/>
                    </a:lnTo>
                    <a:close/>
                    <a:moveTo>
                      <a:pt x="15519" y="243812"/>
                    </a:moveTo>
                    <a:lnTo>
                      <a:pt x="36370" y="243812"/>
                    </a:lnTo>
                    <a:lnTo>
                      <a:pt x="36370" y="297728"/>
                    </a:lnTo>
                    <a:lnTo>
                      <a:pt x="15519" y="29772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grpSp>
      </p:grpSp>
    </p:spTree>
    <p:extLst>
      <p:ext uri="{BB962C8B-B14F-4D97-AF65-F5344CB8AC3E}">
        <p14:creationId xmlns:p14="http://schemas.microsoft.com/office/powerpoint/2010/main" val="3214183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59494-0747-950B-E493-1CAE8497C365}"/>
              </a:ext>
            </a:extLst>
          </p:cNvPr>
          <p:cNvSpPr>
            <a:spLocks noGrp="1"/>
          </p:cNvSpPr>
          <p:nvPr>
            <p:ph type="title"/>
          </p:nvPr>
        </p:nvSpPr>
        <p:spPr/>
        <p:txBody>
          <a:bodyPr/>
          <a:lstStyle/>
          <a:p>
            <a:r>
              <a:rPr lang="en-US" dirty="0"/>
              <a:t>DHA Innovation Cell Priorities </a:t>
            </a:r>
          </a:p>
        </p:txBody>
      </p:sp>
      <p:sp>
        <p:nvSpPr>
          <p:cNvPr id="4" name="Slide Number Placeholder 3">
            <a:extLst>
              <a:ext uri="{FF2B5EF4-FFF2-40B4-BE49-F238E27FC236}">
                <a16:creationId xmlns:a16="http://schemas.microsoft.com/office/drawing/2014/main" id="{89FCAE34-17B6-EADC-87D0-85BF8802EFA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C6C1D-B94A-4A9A-BD8D-A546578E37EF}" type="slidenum">
              <a:rPr kumimoji="0" lang="en-US" sz="1600" b="0" i="0" u="none" strike="noStrike" kern="1200" cap="none" spc="0" normalizeH="0" baseline="0" noProof="0" smtClean="0">
                <a:ln>
                  <a:noFill/>
                </a:ln>
                <a:solidFill>
                  <a:srgbClr val="283446">
                    <a:tint val="75000"/>
                  </a:srgb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a:ln>
                <a:noFill/>
              </a:ln>
              <a:solidFill>
                <a:srgbClr val="283446">
                  <a:tint val="75000"/>
                </a:srgbClr>
              </a:solidFill>
              <a:effectLst/>
              <a:uLnTx/>
              <a:uFillTx/>
              <a:latin typeface="Franklin Gothic Book" panose="020B0503020102020204"/>
              <a:ea typeface="+mn-ea"/>
              <a:cs typeface="+mn-cs"/>
            </a:endParaRPr>
          </a:p>
        </p:txBody>
      </p:sp>
      <p:sp>
        <p:nvSpPr>
          <p:cNvPr id="12" name="TextBox 11">
            <a:extLst>
              <a:ext uri="{FF2B5EF4-FFF2-40B4-BE49-F238E27FC236}">
                <a16:creationId xmlns:a16="http://schemas.microsoft.com/office/drawing/2014/main" id="{999703CE-D420-9F29-649A-2FE8E013EDCA}"/>
              </a:ext>
            </a:extLst>
          </p:cNvPr>
          <p:cNvSpPr txBox="1"/>
          <p:nvPr/>
        </p:nvSpPr>
        <p:spPr>
          <a:xfrm>
            <a:off x="3347236" y="4213634"/>
            <a:ext cx="1930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283446"/>
                </a:solidFill>
                <a:effectLst/>
                <a:uLnTx/>
                <a:uFillTx/>
                <a:latin typeface="Franklin Gothic Book" panose="020B0503020102020204"/>
                <a:ea typeface="+mn-ea"/>
                <a:cs typeface="+mn-cs"/>
              </a:rPr>
              <a:t>People-Centered </a:t>
            </a:r>
          </a:p>
        </p:txBody>
      </p:sp>
      <p:sp>
        <p:nvSpPr>
          <p:cNvPr id="13" name="TextBox 12">
            <a:extLst>
              <a:ext uri="{FF2B5EF4-FFF2-40B4-BE49-F238E27FC236}">
                <a16:creationId xmlns:a16="http://schemas.microsoft.com/office/drawing/2014/main" id="{D3A477B8-0E99-BCF3-62CD-4BDF29B67277}"/>
              </a:ext>
            </a:extLst>
          </p:cNvPr>
          <p:cNvSpPr txBox="1"/>
          <p:nvPr/>
        </p:nvSpPr>
        <p:spPr>
          <a:xfrm>
            <a:off x="5574446" y="4202203"/>
            <a:ext cx="24046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283446"/>
                </a:solidFill>
                <a:effectLst/>
                <a:uLnTx/>
                <a:uFillTx/>
                <a:latin typeface="Franklin Gothic Book" panose="020B0503020102020204"/>
                <a:ea typeface="+mn-ea"/>
                <a:cs typeface="+mn-cs"/>
              </a:rPr>
              <a:t>Integrated System of Care </a:t>
            </a:r>
          </a:p>
        </p:txBody>
      </p:sp>
      <p:sp>
        <p:nvSpPr>
          <p:cNvPr id="14" name="Triangle 13">
            <a:extLst>
              <a:ext uri="{FF2B5EF4-FFF2-40B4-BE49-F238E27FC236}">
                <a16:creationId xmlns:a16="http://schemas.microsoft.com/office/drawing/2014/main" id="{3E217FDE-1065-0858-C462-CB2AFFD4E79A}"/>
              </a:ext>
            </a:extLst>
          </p:cNvPr>
          <p:cNvSpPr/>
          <p:nvPr/>
        </p:nvSpPr>
        <p:spPr>
          <a:xfrm rot="5400000">
            <a:off x="7146323" y="3545440"/>
            <a:ext cx="2554546" cy="634796"/>
          </a:xfrm>
          <a:prstGeom prst="triangle">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8" name="TextBox 17">
            <a:extLst>
              <a:ext uri="{FF2B5EF4-FFF2-40B4-BE49-F238E27FC236}">
                <a16:creationId xmlns:a16="http://schemas.microsoft.com/office/drawing/2014/main" id="{06550C51-1835-FDDD-EFF7-A848D76A3187}"/>
              </a:ext>
            </a:extLst>
          </p:cNvPr>
          <p:cNvSpPr txBox="1"/>
          <p:nvPr/>
        </p:nvSpPr>
        <p:spPr>
          <a:xfrm>
            <a:off x="8877300" y="2841312"/>
            <a:ext cx="2817027"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rPr>
              <a:t>Solutions that align to “DHA Innovation Cell Priorities” and directly respond to innovation demand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rPr>
              <a:t>Initial focus on improving behavioral health and primary care outcomes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endParaRPr>
          </a:p>
        </p:txBody>
      </p:sp>
      <p:grpSp>
        <p:nvGrpSpPr>
          <p:cNvPr id="6" name="Group 5">
            <a:extLst>
              <a:ext uri="{FF2B5EF4-FFF2-40B4-BE49-F238E27FC236}">
                <a16:creationId xmlns:a16="http://schemas.microsoft.com/office/drawing/2014/main" id="{866DC47B-3C1E-F2E3-FB52-1F3E5C03A90B}"/>
              </a:ext>
            </a:extLst>
          </p:cNvPr>
          <p:cNvGrpSpPr/>
          <p:nvPr/>
        </p:nvGrpSpPr>
        <p:grpSpPr>
          <a:xfrm>
            <a:off x="650424" y="4213634"/>
            <a:ext cx="2127721" cy="338554"/>
            <a:chOff x="791873" y="4211171"/>
            <a:chExt cx="2127721" cy="338554"/>
          </a:xfrm>
        </p:grpSpPr>
        <p:sp>
          <p:nvSpPr>
            <p:cNvPr id="3" name="TextBox 2">
              <a:extLst>
                <a:ext uri="{FF2B5EF4-FFF2-40B4-BE49-F238E27FC236}">
                  <a16:creationId xmlns:a16="http://schemas.microsoft.com/office/drawing/2014/main" id="{F292A8A3-D51A-E940-92E3-AF95121C1C15}"/>
                </a:ext>
              </a:extLst>
            </p:cNvPr>
            <p:cNvSpPr txBox="1"/>
            <p:nvPr/>
          </p:nvSpPr>
          <p:spPr>
            <a:xfrm>
              <a:off x="989194" y="4211171"/>
              <a:ext cx="1930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283446"/>
                  </a:solidFill>
                  <a:effectLst/>
                  <a:uLnTx/>
                  <a:uFillTx/>
                  <a:latin typeface="Franklin Gothic Book" panose="020B0503020102020204"/>
                  <a:ea typeface="+mn-ea"/>
                  <a:cs typeface="+mn-cs"/>
                </a:rPr>
                <a:t>Digital First </a:t>
              </a:r>
            </a:p>
          </p:txBody>
        </p:sp>
        <p:pic>
          <p:nvPicPr>
            <p:cNvPr id="25" name="Graphic 24" descr="Badge 1 with solid fill">
              <a:extLst>
                <a:ext uri="{FF2B5EF4-FFF2-40B4-BE49-F238E27FC236}">
                  <a16:creationId xmlns:a16="http://schemas.microsoft.com/office/drawing/2014/main" id="{60301C66-8BC6-3DB7-FFAF-3707DC7945A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1873" y="4262999"/>
              <a:ext cx="238762" cy="238762"/>
            </a:xfrm>
            <a:prstGeom prst="rect">
              <a:avLst/>
            </a:prstGeom>
          </p:spPr>
        </p:pic>
      </p:grpSp>
      <p:sp>
        <p:nvSpPr>
          <p:cNvPr id="56" name="TextBox 55">
            <a:extLst>
              <a:ext uri="{FF2B5EF4-FFF2-40B4-BE49-F238E27FC236}">
                <a16:creationId xmlns:a16="http://schemas.microsoft.com/office/drawing/2014/main" id="{DF2E21AB-7117-5BB7-15DF-3ED1200FDD09}"/>
              </a:ext>
            </a:extLst>
          </p:cNvPr>
          <p:cNvSpPr txBox="1"/>
          <p:nvPr/>
        </p:nvSpPr>
        <p:spPr>
          <a:xfrm>
            <a:off x="535708" y="1280740"/>
            <a:ext cx="1104669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rPr>
              <a:t>To drive the transformational agenda, when reviewing technology investments DHA Innovation Cell will use its (3) priorities to assess the organizational fit of solutions. An innovation that aligns to one or more of DHA Innovation Cell’s Priority Areas is an innovation that DHA Innovation Cell should further assess for usability, feasibility, and viability.</a:t>
            </a:r>
          </a:p>
        </p:txBody>
      </p:sp>
      <p:pic>
        <p:nvPicPr>
          <p:cNvPr id="66" name="Graphic 65" descr="Badge with solid fill">
            <a:extLst>
              <a:ext uri="{FF2B5EF4-FFF2-40B4-BE49-F238E27FC236}">
                <a16:creationId xmlns:a16="http://schemas.microsoft.com/office/drawing/2014/main" id="{B52B24D7-89A1-CD94-5479-91094E73B18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00634" y="4262999"/>
            <a:ext cx="253272" cy="253272"/>
          </a:xfrm>
          <a:prstGeom prst="rect">
            <a:avLst/>
          </a:prstGeom>
        </p:spPr>
      </p:pic>
      <p:pic>
        <p:nvPicPr>
          <p:cNvPr id="68" name="Graphic 67" descr="Badge 3 with solid fill">
            <a:extLst>
              <a:ext uri="{FF2B5EF4-FFF2-40B4-BE49-F238E27FC236}">
                <a16:creationId xmlns:a16="http://schemas.microsoft.com/office/drawing/2014/main" id="{C1E99D02-297F-2B50-95F1-B45EBF7E1B2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71389" y="4262999"/>
            <a:ext cx="261851" cy="261851"/>
          </a:xfrm>
          <a:prstGeom prst="rect">
            <a:avLst/>
          </a:prstGeom>
        </p:spPr>
      </p:pic>
      <p:sp>
        <p:nvSpPr>
          <p:cNvPr id="77" name="TextBox 76">
            <a:extLst>
              <a:ext uri="{FF2B5EF4-FFF2-40B4-BE49-F238E27FC236}">
                <a16:creationId xmlns:a16="http://schemas.microsoft.com/office/drawing/2014/main" id="{934240F7-ADED-2F40-A8B3-92624D04699D}"/>
              </a:ext>
            </a:extLst>
          </p:cNvPr>
          <p:cNvSpPr txBox="1"/>
          <p:nvPr/>
        </p:nvSpPr>
        <p:spPr>
          <a:xfrm>
            <a:off x="717281" y="2541806"/>
            <a:ext cx="2864152" cy="338554"/>
          </a:xfrm>
          <a:prstGeom prst="rect">
            <a:avLst/>
          </a:prstGeom>
          <a:solidFill>
            <a:schemeClr val="accent2">
              <a:lumMod val="20000"/>
              <a:lumOff val="8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83446">
                    <a:lumMod val="50000"/>
                  </a:srgbClr>
                </a:solidFill>
                <a:effectLst/>
                <a:uLnTx/>
                <a:uFillTx/>
                <a:latin typeface="Franklin Gothic Book" panose="020B0503020102020204"/>
                <a:ea typeface="+mn-ea"/>
                <a:cs typeface="+mn-cs"/>
              </a:rPr>
              <a:t>DHA Innovation Cell Priorities </a:t>
            </a:r>
            <a:endParaRPr kumimoji="0" lang="en-US" sz="16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pic>
        <p:nvPicPr>
          <p:cNvPr id="10" name="Picture 9">
            <a:extLst>
              <a:ext uri="{FF2B5EF4-FFF2-40B4-BE49-F238E27FC236}">
                <a16:creationId xmlns:a16="http://schemas.microsoft.com/office/drawing/2014/main" id="{CB7F9ED2-399D-E9D7-2493-990DDED120B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27210" y="3055515"/>
            <a:ext cx="1717185" cy="1091533"/>
          </a:xfrm>
          <a:prstGeom prst="rect">
            <a:avLst/>
          </a:prstGeom>
        </p:spPr>
      </p:pic>
      <p:pic>
        <p:nvPicPr>
          <p:cNvPr id="16" name="Picture 15">
            <a:extLst>
              <a:ext uri="{FF2B5EF4-FFF2-40B4-BE49-F238E27FC236}">
                <a16:creationId xmlns:a16="http://schemas.microsoft.com/office/drawing/2014/main" id="{63585085-37F3-5662-07FD-341442C0D30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574446" y="3055373"/>
            <a:ext cx="2017979" cy="1091675"/>
          </a:xfrm>
          <a:prstGeom prst="rect">
            <a:avLst/>
          </a:prstGeom>
        </p:spPr>
      </p:pic>
      <p:pic>
        <p:nvPicPr>
          <p:cNvPr id="1026" name="Picture 2" descr="Telehealth Program | Health.mil">
            <a:extLst>
              <a:ext uri="{FF2B5EF4-FFF2-40B4-BE49-F238E27FC236}">
                <a16:creationId xmlns:a16="http://schemas.microsoft.com/office/drawing/2014/main" id="{6B0ACBE1-35C2-EA55-B330-64C5284E0B09}"/>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9085" y="3055373"/>
            <a:ext cx="1930401" cy="1091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diagram of a diagram&#10;&#10;Description automatically generated">
            <a:extLst>
              <a:ext uri="{FF2B5EF4-FFF2-40B4-BE49-F238E27FC236}">
                <a16:creationId xmlns:a16="http://schemas.microsoft.com/office/drawing/2014/main" id="{AA38FE2A-C564-C393-2AE9-7DE5D0E18287}"/>
              </a:ext>
            </a:extLst>
          </p:cNvPr>
          <p:cNvPicPr>
            <a:picLocks/>
          </p:cNvPicPr>
          <p:nvPr/>
        </p:nvPicPr>
        <p:blipFill>
          <a:blip r:embed="rId12" cstate="email">
            <a:extLst>
              <a:ext uri="{28A0092B-C50C-407E-A947-70E740481C1C}">
                <a14:useLocalDpi xmlns:a14="http://schemas.microsoft.com/office/drawing/2010/main"/>
              </a:ext>
            </a:extLst>
          </a:blip>
          <a:stretch>
            <a:fillRect/>
          </a:stretch>
        </p:blipFill>
        <p:spPr>
          <a:xfrm>
            <a:off x="10671332" y="73255"/>
            <a:ext cx="731520" cy="731520"/>
          </a:xfrm>
          <a:prstGeom prst="rect">
            <a:avLst/>
          </a:prstGeom>
        </p:spPr>
      </p:pic>
    </p:spTree>
    <p:extLst>
      <p:ext uri="{BB962C8B-B14F-4D97-AF65-F5344CB8AC3E}">
        <p14:creationId xmlns:p14="http://schemas.microsoft.com/office/powerpoint/2010/main" val="3183337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AFD59482-0F28-31FE-A026-C455C9E6E0A7}"/>
              </a:ext>
            </a:extLst>
          </p:cNvPr>
          <p:cNvSpPr txBox="1"/>
          <p:nvPr/>
        </p:nvSpPr>
        <p:spPr>
          <a:xfrm>
            <a:off x="8171003" y="2691991"/>
            <a:ext cx="3911590" cy="861774"/>
          </a:xfrm>
          <a:prstGeom prst="rect">
            <a:avLst/>
          </a:prstGeom>
          <a:solidFill>
            <a:schemeClr val="bg2">
              <a:lumMod val="20000"/>
              <a:lumOff val="80000"/>
              <a:alpha val="6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20" name="TextBox 19">
            <a:extLst>
              <a:ext uri="{FF2B5EF4-FFF2-40B4-BE49-F238E27FC236}">
                <a16:creationId xmlns:a16="http://schemas.microsoft.com/office/drawing/2014/main" id="{041A4FBF-A1FC-218E-0A9C-21BA77BD03FE}"/>
              </a:ext>
            </a:extLst>
          </p:cNvPr>
          <p:cNvSpPr txBox="1"/>
          <p:nvPr/>
        </p:nvSpPr>
        <p:spPr>
          <a:xfrm>
            <a:off x="8211629" y="2951801"/>
            <a:ext cx="3812769"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rPr>
              <a:t>Lack of Interactive A &amp; P modeling for Educational and Training…it is an excellent opportunity to implement teaching tools that can reduce the overall attrition rates… </a:t>
            </a:r>
          </a:p>
        </p:txBody>
      </p:sp>
      <p:sp>
        <p:nvSpPr>
          <p:cNvPr id="47" name="Rectangle 46">
            <a:extLst>
              <a:ext uri="{FF2B5EF4-FFF2-40B4-BE49-F238E27FC236}">
                <a16:creationId xmlns:a16="http://schemas.microsoft.com/office/drawing/2014/main" id="{B2AAB27F-A186-48EC-84AE-89A191B9576E}"/>
              </a:ext>
            </a:extLst>
          </p:cNvPr>
          <p:cNvSpPr/>
          <p:nvPr/>
        </p:nvSpPr>
        <p:spPr>
          <a:xfrm>
            <a:off x="0" y="2285617"/>
            <a:ext cx="7954276" cy="2458901"/>
          </a:xfrm>
          <a:prstGeom prst="rect">
            <a:avLst/>
          </a:prstGeom>
          <a:solidFill>
            <a:srgbClr val="F2F2F2">
              <a:alpha val="7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BD49BC0A-F416-D3CC-C6F2-C66E9BD78F34}"/>
              </a:ext>
            </a:extLst>
          </p:cNvPr>
          <p:cNvSpPr>
            <a:spLocks noGrp="1"/>
          </p:cNvSpPr>
          <p:nvPr>
            <p:ph type="title"/>
          </p:nvPr>
        </p:nvSpPr>
        <p:spPr>
          <a:xfrm>
            <a:off x="551765" y="305204"/>
            <a:ext cx="10665233" cy="898191"/>
          </a:xfrm>
        </p:spPr>
        <p:txBody>
          <a:bodyPr/>
          <a:lstStyle/>
          <a:p>
            <a:r>
              <a:rPr lang="en-US" dirty="0"/>
              <a:t>Innovation Cell Portfolio Development</a:t>
            </a:r>
          </a:p>
        </p:txBody>
      </p:sp>
      <p:sp>
        <p:nvSpPr>
          <p:cNvPr id="4" name="Slide Number Placeholder 3">
            <a:extLst>
              <a:ext uri="{FF2B5EF4-FFF2-40B4-BE49-F238E27FC236}">
                <a16:creationId xmlns:a16="http://schemas.microsoft.com/office/drawing/2014/main" id="{42B0AF4E-78DC-A158-7360-C564ABFA9F4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C6C1D-B94A-4A9A-BD8D-A546578E37EF}" type="slidenum">
              <a:rPr kumimoji="0" lang="en-US" sz="1600" b="0" i="0" u="none" strike="noStrike" kern="1200" cap="none" spc="0" normalizeH="0" baseline="0" noProof="0" smtClean="0">
                <a:ln>
                  <a:noFill/>
                </a:ln>
                <a:solidFill>
                  <a:srgbClr val="283446">
                    <a:tint val="75000"/>
                  </a:srgb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a:ln>
                <a:noFill/>
              </a:ln>
              <a:solidFill>
                <a:srgbClr val="283446">
                  <a:tint val="75000"/>
                </a:srgbClr>
              </a:solidFill>
              <a:effectLst/>
              <a:uLnTx/>
              <a:uFillTx/>
              <a:latin typeface="Franklin Gothic Book" panose="020B0503020102020204"/>
              <a:ea typeface="+mn-ea"/>
              <a:cs typeface="+mn-cs"/>
            </a:endParaRPr>
          </a:p>
        </p:txBody>
      </p:sp>
      <p:sp>
        <p:nvSpPr>
          <p:cNvPr id="5" name="TextBox 4">
            <a:extLst>
              <a:ext uri="{FF2B5EF4-FFF2-40B4-BE49-F238E27FC236}">
                <a16:creationId xmlns:a16="http://schemas.microsoft.com/office/drawing/2014/main" id="{E34304C3-00E9-27E8-B480-A02790016E98}"/>
              </a:ext>
            </a:extLst>
          </p:cNvPr>
          <p:cNvSpPr txBox="1"/>
          <p:nvPr/>
        </p:nvSpPr>
        <p:spPr>
          <a:xfrm>
            <a:off x="551765" y="1296525"/>
            <a:ext cx="113567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83446"/>
                </a:solidFill>
                <a:effectLst/>
                <a:uLnTx/>
                <a:uFillTx/>
                <a:latin typeface="Franklin Gothic Book" panose="020B0503020102020204"/>
                <a:ea typeface="+mn-ea"/>
                <a:cs typeface="+mn-cs"/>
              </a:rPr>
              <a:t>The Innovation Portfolio is comprised of submissions (innovative ideas or problem statements) and projects. At launch of the Innovation Cell, an initial 63 innovation submissions were provided by DHA employees, showcasing current state understanding and interests of these stakeholders</a:t>
            </a:r>
            <a:r>
              <a:rPr kumimoji="0" lang="en-US" sz="1600" b="0" i="0" u="none" strike="noStrike" kern="1200" cap="none" spc="0" normalizeH="0" baseline="30000" noProof="0">
                <a:ln>
                  <a:noFill/>
                </a:ln>
                <a:solidFill>
                  <a:srgbClr val="283446"/>
                </a:solidFill>
                <a:effectLst/>
                <a:uLnTx/>
                <a:uFillTx/>
                <a:latin typeface="Franklin Gothic Book" panose="020B0503020102020204"/>
                <a:ea typeface="+mn-ea"/>
                <a:cs typeface="+mn-cs"/>
              </a:rPr>
              <a:t>1</a:t>
            </a:r>
            <a:r>
              <a:rPr kumimoji="0" lang="en-US" sz="1600" b="0" i="0" u="none" strike="noStrike" kern="1200" cap="none" spc="0" normalizeH="0" baseline="0" noProof="0">
                <a:ln>
                  <a:noFill/>
                </a:ln>
                <a:solidFill>
                  <a:srgbClr val="283446"/>
                </a:solidFill>
                <a:effectLst/>
                <a:uLnTx/>
                <a:uFillTx/>
                <a:latin typeface="Franklin Gothic Book" panose="020B0503020102020204"/>
                <a:ea typeface="+mn-ea"/>
                <a:cs typeface="+mn-cs"/>
              </a:rPr>
              <a:t>. </a:t>
            </a:r>
            <a:endParaRPr kumimoji="0" lang="en-US" sz="1600" b="0" i="0" u="none" strike="noStrike" kern="1200" cap="none" spc="0" normalizeH="0" baseline="0" noProof="0">
              <a:ln>
                <a:noFill/>
              </a:ln>
              <a:solidFill>
                <a:srgbClr val="283446"/>
              </a:solidFill>
              <a:effectLst/>
              <a:highlight>
                <a:srgbClr val="FFFF00"/>
              </a:highlight>
              <a:uLnTx/>
              <a:uFillTx/>
              <a:latin typeface="Franklin Gothic Book" panose="020B0503020102020204"/>
              <a:ea typeface="+mn-ea"/>
              <a:cs typeface="+mn-cs"/>
            </a:endParaRPr>
          </a:p>
        </p:txBody>
      </p:sp>
      <p:sp>
        <p:nvSpPr>
          <p:cNvPr id="60" name="TextBox 59">
            <a:extLst>
              <a:ext uri="{FF2B5EF4-FFF2-40B4-BE49-F238E27FC236}">
                <a16:creationId xmlns:a16="http://schemas.microsoft.com/office/drawing/2014/main" id="{36298B79-1496-267C-E7D4-7FFC040CA087}"/>
              </a:ext>
            </a:extLst>
          </p:cNvPr>
          <p:cNvSpPr txBox="1"/>
          <p:nvPr/>
        </p:nvSpPr>
        <p:spPr>
          <a:xfrm>
            <a:off x="8171003" y="4696842"/>
            <a:ext cx="3856243" cy="1015663"/>
          </a:xfrm>
          <a:prstGeom prst="rect">
            <a:avLst/>
          </a:prstGeom>
          <a:solidFill>
            <a:schemeClr val="bg2">
              <a:lumMod val="20000"/>
              <a:lumOff val="80000"/>
              <a:alpha val="6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83446"/>
                </a:solidFill>
                <a:effectLst/>
                <a:uLnTx/>
                <a:uFillTx/>
                <a:latin typeface="Franklin Gothic Book" panose="020B0503020102020204"/>
                <a:ea typeface="+mn-ea"/>
                <a:cs typeface="+mn-cs"/>
              </a:rPr>
              <a:t>                </a:t>
            </a:r>
            <a:endPar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rPr>
              <a:t>As a trainer I can tell/see when a provider is having a problem completing their documentation on time…Providers veer from using workflows all the time… DAX is an AI that can build provider notes within seconds…. </a:t>
            </a:r>
          </a:p>
        </p:txBody>
      </p:sp>
      <p:sp>
        <p:nvSpPr>
          <p:cNvPr id="61" name="TextBox 60">
            <a:extLst>
              <a:ext uri="{FF2B5EF4-FFF2-40B4-BE49-F238E27FC236}">
                <a16:creationId xmlns:a16="http://schemas.microsoft.com/office/drawing/2014/main" id="{76233C2A-AC05-0C19-468C-9153EF70F9A6}"/>
              </a:ext>
            </a:extLst>
          </p:cNvPr>
          <p:cNvSpPr txBox="1"/>
          <p:nvPr/>
        </p:nvSpPr>
        <p:spPr>
          <a:xfrm>
            <a:off x="8171003" y="3692014"/>
            <a:ext cx="3856244" cy="861774"/>
          </a:xfrm>
          <a:prstGeom prst="rect">
            <a:avLst/>
          </a:prstGeom>
          <a:solidFill>
            <a:schemeClr val="bg2">
              <a:lumMod val="20000"/>
              <a:lumOff val="80000"/>
              <a:alpha val="6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64" name="TextBox 63">
            <a:extLst>
              <a:ext uri="{FF2B5EF4-FFF2-40B4-BE49-F238E27FC236}">
                <a16:creationId xmlns:a16="http://schemas.microsoft.com/office/drawing/2014/main" id="{F79E13AE-1617-A52C-7AEB-5E03F50A528C}"/>
              </a:ext>
            </a:extLst>
          </p:cNvPr>
          <p:cNvSpPr txBox="1"/>
          <p:nvPr/>
        </p:nvSpPr>
        <p:spPr>
          <a:xfrm>
            <a:off x="8138153" y="2336780"/>
            <a:ext cx="395303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83446">
                    <a:lumMod val="75000"/>
                  </a:srgbClr>
                </a:solidFill>
                <a:effectLst/>
                <a:uLnTx/>
                <a:uFillTx/>
                <a:latin typeface="Franklin Gothic Book" panose="020B0503020102020204"/>
                <a:ea typeface="+mn-ea"/>
                <a:cs typeface="+mn-cs"/>
              </a:rPr>
              <a:t>Sample Submissions  </a:t>
            </a:r>
          </a:p>
        </p:txBody>
      </p:sp>
      <p:graphicFrame>
        <p:nvGraphicFramePr>
          <p:cNvPr id="3" name="Chart 2">
            <a:extLst>
              <a:ext uri="{FF2B5EF4-FFF2-40B4-BE49-F238E27FC236}">
                <a16:creationId xmlns:a16="http://schemas.microsoft.com/office/drawing/2014/main" id="{657A7F37-4810-E168-216C-5EC971BF6499}"/>
              </a:ext>
            </a:extLst>
          </p:cNvPr>
          <p:cNvGraphicFramePr/>
          <p:nvPr/>
        </p:nvGraphicFramePr>
        <p:xfrm>
          <a:off x="-172264" y="2606220"/>
          <a:ext cx="2168820" cy="18046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FCBD20F-09DC-4747-081F-E30BECFAC06C}"/>
              </a:ext>
            </a:extLst>
          </p:cNvPr>
          <p:cNvGraphicFramePr/>
          <p:nvPr/>
        </p:nvGraphicFramePr>
        <p:xfrm>
          <a:off x="1931662" y="2546138"/>
          <a:ext cx="3102621" cy="179901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806A18BF-9B6A-BEE2-1951-C39749D09208}"/>
              </a:ext>
            </a:extLst>
          </p:cNvPr>
          <p:cNvSpPr txBox="1"/>
          <p:nvPr/>
        </p:nvSpPr>
        <p:spPr>
          <a:xfrm>
            <a:off x="233682" y="2393594"/>
            <a:ext cx="199505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83446"/>
                </a:solidFill>
                <a:effectLst/>
                <a:uLnTx/>
                <a:uFillTx/>
                <a:latin typeface="Franklin Gothic Book" panose="020B0503020102020204"/>
                <a:ea typeface="+mn-ea"/>
                <a:cs typeface="+mn-cs"/>
              </a:rPr>
              <a:t>Portfolio Fit </a:t>
            </a:r>
          </a:p>
        </p:txBody>
      </p:sp>
      <p:sp>
        <p:nvSpPr>
          <p:cNvPr id="10" name="TextBox 9">
            <a:extLst>
              <a:ext uri="{FF2B5EF4-FFF2-40B4-BE49-F238E27FC236}">
                <a16:creationId xmlns:a16="http://schemas.microsoft.com/office/drawing/2014/main" id="{4BC0A33A-A6BD-158A-3645-D257DEBCF08B}"/>
              </a:ext>
            </a:extLst>
          </p:cNvPr>
          <p:cNvSpPr txBox="1"/>
          <p:nvPr/>
        </p:nvSpPr>
        <p:spPr>
          <a:xfrm>
            <a:off x="5477530" y="2382041"/>
            <a:ext cx="199505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83446"/>
                </a:solidFill>
                <a:effectLst/>
                <a:uLnTx/>
                <a:uFillTx/>
                <a:latin typeface="Franklin Gothic Book" panose="020B0503020102020204"/>
                <a:ea typeface="+mn-ea"/>
                <a:cs typeface="+mn-cs"/>
              </a:rPr>
              <a:t>Value Fit</a:t>
            </a:r>
          </a:p>
        </p:txBody>
      </p:sp>
      <p:sp>
        <p:nvSpPr>
          <p:cNvPr id="12" name="TextBox 11">
            <a:extLst>
              <a:ext uri="{FF2B5EF4-FFF2-40B4-BE49-F238E27FC236}">
                <a16:creationId xmlns:a16="http://schemas.microsoft.com/office/drawing/2014/main" id="{CA17E4B2-F395-A282-587C-281E4876E16B}"/>
              </a:ext>
            </a:extLst>
          </p:cNvPr>
          <p:cNvSpPr txBox="1"/>
          <p:nvPr/>
        </p:nvSpPr>
        <p:spPr>
          <a:xfrm>
            <a:off x="323774" y="4828549"/>
            <a:ext cx="2150177"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Out of the 63 submissions, 76% are considered ‘in scope’ based on Innovation Cell’s Priorities</a:t>
            </a:r>
            <a:b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br>
            <a:endPar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3" name="TextBox 12">
            <a:extLst>
              <a:ext uri="{FF2B5EF4-FFF2-40B4-BE49-F238E27FC236}">
                <a16:creationId xmlns:a16="http://schemas.microsoft.com/office/drawing/2014/main" id="{159DBFC0-BD6A-95B6-ABB4-2C535F56A226}"/>
              </a:ext>
            </a:extLst>
          </p:cNvPr>
          <p:cNvSpPr txBox="1"/>
          <p:nvPr/>
        </p:nvSpPr>
        <p:spPr>
          <a:xfrm>
            <a:off x="2851628" y="4828549"/>
            <a:ext cx="2150177"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Artificial Intelligence (52%) and  Digital Health (44%) were the top tech-categories.</a:t>
            </a:r>
          </a:p>
        </p:txBody>
      </p:sp>
      <p:sp>
        <p:nvSpPr>
          <p:cNvPr id="14" name="TextBox 13">
            <a:extLst>
              <a:ext uri="{FF2B5EF4-FFF2-40B4-BE49-F238E27FC236}">
                <a16:creationId xmlns:a16="http://schemas.microsoft.com/office/drawing/2014/main" id="{39D7FC6F-F53C-D27E-9A40-7B72627BC02E}"/>
              </a:ext>
            </a:extLst>
          </p:cNvPr>
          <p:cNvSpPr txBox="1"/>
          <p:nvPr/>
        </p:nvSpPr>
        <p:spPr>
          <a:xfrm>
            <a:off x="5309597" y="4828549"/>
            <a:ext cx="2598190"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83446"/>
                </a:solidFill>
                <a:effectLst/>
                <a:uLnTx/>
                <a:uFillTx/>
                <a:latin typeface="Franklin Gothic Book" panose="020B0503020102020204"/>
                <a:ea typeface="+mn-ea"/>
                <a:cs typeface="+mn-cs"/>
              </a:rPr>
              <a:t>“Efficiency/Cost” (36%) was the largest value-driver, “Employee Experience” (1%) was the least common.</a:t>
            </a:r>
          </a:p>
        </p:txBody>
      </p:sp>
      <p:sp>
        <p:nvSpPr>
          <p:cNvPr id="19" name="TextBox 18">
            <a:extLst>
              <a:ext uri="{FF2B5EF4-FFF2-40B4-BE49-F238E27FC236}">
                <a16:creationId xmlns:a16="http://schemas.microsoft.com/office/drawing/2014/main" id="{3B00F8AE-4D28-40A8-210B-803F21F21210}"/>
              </a:ext>
            </a:extLst>
          </p:cNvPr>
          <p:cNvSpPr txBox="1"/>
          <p:nvPr/>
        </p:nvSpPr>
        <p:spPr>
          <a:xfrm>
            <a:off x="2929190" y="2352169"/>
            <a:ext cx="199505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83446"/>
                </a:solidFill>
                <a:effectLst/>
                <a:uLnTx/>
                <a:uFillTx/>
                <a:latin typeface="Franklin Gothic Book" panose="020B0503020102020204"/>
                <a:ea typeface="+mn-ea"/>
                <a:cs typeface="+mn-cs"/>
              </a:rPr>
              <a:t>Technology Fit </a:t>
            </a:r>
          </a:p>
        </p:txBody>
      </p:sp>
      <p:graphicFrame>
        <p:nvGraphicFramePr>
          <p:cNvPr id="16" name="Chart 15">
            <a:extLst>
              <a:ext uri="{FF2B5EF4-FFF2-40B4-BE49-F238E27FC236}">
                <a16:creationId xmlns:a16="http://schemas.microsoft.com/office/drawing/2014/main" id="{046AC5D2-20A5-5A54-F80D-012B746E5CD3}"/>
              </a:ext>
            </a:extLst>
          </p:cNvPr>
          <p:cNvGraphicFramePr/>
          <p:nvPr/>
        </p:nvGraphicFramePr>
        <p:xfrm>
          <a:off x="4787210" y="2706909"/>
          <a:ext cx="2136203" cy="17473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5F86B6FA-F256-029C-B632-426D1053F723}"/>
              </a:ext>
            </a:extLst>
          </p:cNvPr>
          <p:cNvGraphicFramePr/>
          <p:nvPr/>
        </p:nvGraphicFramePr>
        <p:xfrm>
          <a:off x="4801279" y="2604376"/>
          <a:ext cx="2512012" cy="1799016"/>
        </p:xfrm>
        <a:graphic>
          <a:graphicData uri="http://schemas.openxmlformats.org/drawingml/2006/chart">
            <c:chart xmlns:c="http://schemas.openxmlformats.org/drawingml/2006/chart" xmlns:r="http://schemas.openxmlformats.org/officeDocument/2006/relationships" r:id="rId6"/>
          </a:graphicData>
        </a:graphic>
      </p:graphicFrame>
      <p:sp>
        <p:nvSpPr>
          <p:cNvPr id="32" name="TextBox 31">
            <a:extLst>
              <a:ext uri="{FF2B5EF4-FFF2-40B4-BE49-F238E27FC236}">
                <a16:creationId xmlns:a16="http://schemas.microsoft.com/office/drawing/2014/main" id="{E8356883-F21E-E1AF-68EC-9AE2ED98DB96}"/>
              </a:ext>
            </a:extLst>
          </p:cNvPr>
          <p:cNvSpPr txBox="1"/>
          <p:nvPr/>
        </p:nvSpPr>
        <p:spPr>
          <a:xfrm>
            <a:off x="3085695" y="4306608"/>
            <a:ext cx="1014936" cy="346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Artificial Intelligence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Digital Health </a:t>
            </a:r>
          </a:p>
        </p:txBody>
      </p:sp>
      <p:sp>
        <p:nvSpPr>
          <p:cNvPr id="34" name="TextBox 33">
            <a:extLst>
              <a:ext uri="{FF2B5EF4-FFF2-40B4-BE49-F238E27FC236}">
                <a16:creationId xmlns:a16="http://schemas.microsoft.com/office/drawing/2014/main" id="{8C545104-E4BF-5CB0-71A2-385B3EB0B37D}"/>
              </a:ext>
            </a:extLst>
          </p:cNvPr>
          <p:cNvSpPr txBox="1"/>
          <p:nvPr/>
        </p:nvSpPr>
        <p:spPr>
          <a:xfrm>
            <a:off x="4036602" y="4297886"/>
            <a:ext cx="1014937" cy="3462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Immersive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Robotics </a:t>
            </a:r>
            <a:endParaRPr kumimoji="0" lang="en-US" sz="16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35" name="TextBox 34">
            <a:extLst>
              <a:ext uri="{FF2B5EF4-FFF2-40B4-BE49-F238E27FC236}">
                <a16:creationId xmlns:a16="http://schemas.microsoft.com/office/drawing/2014/main" id="{731A957E-9246-EFC4-FF5D-804C573AD994}"/>
              </a:ext>
            </a:extLst>
          </p:cNvPr>
          <p:cNvSpPr txBox="1"/>
          <p:nvPr/>
        </p:nvSpPr>
        <p:spPr>
          <a:xfrm>
            <a:off x="5361624" y="4287368"/>
            <a:ext cx="940611"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Efficiency/Cost  </a:t>
            </a:r>
          </a:p>
        </p:txBody>
      </p:sp>
      <p:sp>
        <p:nvSpPr>
          <p:cNvPr id="38" name="TextBox 37">
            <a:extLst>
              <a:ext uri="{FF2B5EF4-FFF2-40B4-BE49-F238E27FC236}">
                <a16:creationId xmlns:a16="http://schemas.microsoft.com/office/drawing/2014/main" id="{CA97ACAF-349C-816E-81CB-71AD63847DD9}"/>
              </a:ext>
            </a:extLst>
          </p:cNvPr>
          <p:cNvSpPr txBox="1"/>
          <p:nvPr/>
        </p:nvSpPr>
        <p:spPr>
          <a:xfrm>
            <a:off x="5356071" y="4467845"/>
            <a:ext cx="94061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Patient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Experience </a:t>
            </a:r>
          </a:p>
        </p:txBody>
      </p:sp>
      <p:sp>
        <p:nvSpPr>
          <p:cNvPr id="39" name="TextBox 38">
            <a:extLst>
              <a:ext uri="{FF2B5EF4-FFF2-40B4-BE49-F238E27FC236}">
                <a16:creationId xmlns:a16="http://schemas.microsoft.com/office/drawing/2014/main" id="{D7393A98-0A88-AFF1-A1C9-3E944F7A09DA}"/>
              </a:ext>
            </a:extLst>
          </p:cNvPr>
          <p:cNvSpPr txBox="1"/>
          <p:nvPr/>
        </p:nvSpPr>
        <p:spPr>
          <a:xfrm>
            <a:off x="6204657" y="4465317"/>
            <a:ext cx="94061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Provider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Experience </a:t>
            </a:r>
          </a:p>
        </p:txBody>
      </p:sp>
      <p:sp>
        <p:nvSpPr>
          <p:cNvPr id="40" name="TextBox 39">
            <a:extLst>
              <a:ext uri="{FF2B5EF4-FFF2-40B4-BE49-F238E27FC236}">
                <a16:creationId xmlns:a16="http://schemas.microsoft.com/office/drawing/2014/main" id="{6C4ADFF3-F3B6-A745-45C7-B7AA16673C8F}"/>
              </a:ext>
            </a:extLst>
          </p:cNvPr>
          <p:cNvSpPr txBox="1"/>
          <p:nvPr/>
        </p:nvSpPr>
        <p:spPr>
          <a:xfrm>
            <a:off x="7215372" y="4466336"/>
            <a:ext cx="72168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Employee Satisfaction</a:t>
            </a:r>
          </a:p>
        </p:txBody>
      </p:sp>
      <p:sp>
        <p:nvSpPr>
          <p:cNvPr id="41" name="TextBox 40">
            <a:extLst>
              <a:ext uri="{FF2B5EF4-FFF2-40B4-BE49-F238E27FC236}">
                <a16:creationId xmlns:a16="http://schemas.microsoft.com/office/drawing/2014/main" id="{92D67447-AE5E-6525-D14E-26F2BFE21F9A}"/>
              </a:ext>
            </a:extLst>
          </p:cNvPr>
          <p:cNvSpPr txBox="1"/>
          <p:nvPr/>
        </p:nvSpPr>
        <p:spPr>
          <a:xfrm>
            <a:off x="7215372" y="4290123"/>
            <a:ext cx="940611"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Access</a:t>
            </a:r>
          </a:p>
        </p:txBody>
      </p:sp>
      <p:sp>
        <p:nvSpPr>
          <p:cNvPr id="42" name="TextBox 41">
            <a:extLst>
              <a:ext uri="{FF2B5EF4-FFF2-40B4-BE49-F238E27FC236}">
                <a16:creationId xmlns:a16="http://schemas.microsoft.com/office/drawing/2014/main" id="{7659B34D-48EF-2E4E-E71A-0EE4053E19B8}"/>
              </a:ext>
            </a:extLst>
          </p:cNvPr>
          <p:cNvSpPr txBox="1"/>
          <p:nvPr/>
        </p:nvSpPr>
        <p:spPr>
          <a:xfrm>
            <a:off x="6187856" y="4279520"/>
            <a:ext cx="1045642"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Quality/ Patient Safety</a:t>
            </a:r>
          </a:p>
        </p:txBody>
      </p:sp>
      <p:sp>
        <p:nvSpPr>
          <p:cNvPr id="44" name="TextBox 43">
            <a:extLst>
              <a:ext uri="{FF2B5EF4-FFF2-40B4-BE49-F238E27FC236}">
                <a16:creationId xmlns:a16="http://schemas.microsoft.com/office/drawing/2014/main" id="{335DCD2B-6AA2-69F4-6F51-01B5D5669CA2}"/>
              </a:ext>
            </a:extLst>
          </p:cNvPr>
          <p:cNvSpPr txBox="1"/>
          <p:nvPr/>
        </p:nvSpPr>
        <p:spPr>
          <a:xfrm>
            <a:off x="1370463" y="4260359"/>
            <a:ext cx="1014936"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Out of Scope</a:t>
            </a:r>
          </a:p>
        </p:txBody>
      </p:sp>
      <p:sp>
        <p:nvSpPr>
          <p:cNvPr id="45" name="TextBox 44">
            <a:extLst>
              <a:ext uri="{FF2B5EF4-FFF2-40B4-BE49-F238E27FC236}">
                <a16:creationId xmlns:a16="http://schemas.microsoft.com/office/drawing/2014/main" id="{D1F13101-9DCD-ECAC-DE6E-91A3DE7E96F0}"/>
              </a:ext>
            </a:extLst>
          </p:cNvPr>
          <p:cNvSpPr txBox="1"/>
          <p:nvPr/>
        </p:nvSpPr>
        <p:spPr>
          <a:xfrm>
            <a:off x="580774" y="4257115"/>
            <a:ext cx="1014937" cy="3462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In Scope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 </a:t>
            </a:r>
            <a:endParaRPr kumimoji="0" lang="en-US" sz="16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52" name="Rectangle 51">
            <a:extLst>
              <a:ext uri="{FF2B5EF4-FFF2-40B4-BE49-F238E27FC236}">
                <a16:creationId xmlns:a16="http://schemas.microsoft.com/office/drawing/2014/main" id="{26269516-816F-8EC0-9A38-888342C05486}"/>
              </a:ext>
            </a:extLst>
          </p:cNvPr>
          <p:cNvSpPr/>
          <p:nvPr/>
        </p:nvSpPr>
        <p:spPr>
          <a:xfrm>
            <a:off x="3066939" y="4357328"/>
            <a:ext cx="86996" cy="9220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3" name="Rectangle 52">
            <a:extLst>
              <a:ext uri="{FF2B5EF4-FFF2-40B4-BE49-F238E27FC236}">
                <a16:creationId xmlns:a16="http://schemas.microsoft.com/office/drawing/2014/main" id="{035D387B-5899-3C28-D969-17E5C83726FE}"/>
              </a:ext>
            </a:extLst>
          </p:cNvPr>
          <p:cNvSpPr/>
          <p:nvPr/>
        </p:nvSpPr>
        <p:spPr>
          <a:xfrm>
            <a:off x="3064842" y="4511161"/>
            <a:ext cx="86996" cy="92203"/>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4" name="Rectangle 53">
            <a:extLst>
              <a:ext uri="{FF2B5EF4-FFF2-40B4-BE49-F238E27FC236}">
                <a16:creationId xmlns:a16="http://schemas.microsoft.com/office/drawing/2014/main" id="{D417F143-923D-DC3F-82DF-FD33DCDC4EBB}"/>
              </a:ext>
            </a:extLst>
          </p:cNvPr>
          <p:cNvSpPr/>
          <p:nvPr/>
        </p:nvSpPr>
        <p:spPr>
          <a:xfrm>
            <a:off x="4018151" y="4357328"/>
            <a:ext cx="86996" cy="9220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5" name="Rectangle 54">
            <a:extLst>
              <a:ext uri="{FF2B5EF4-FFF2-40B4-BE49-F238E27FC236}">
                <a16:creationId xmlns:a16="http://schemas.microsoft.com/office/drawing/2014/main" id="{1BA70378-9D2B-F14E-4D85-763E1C02621D}"/>
              </a:ext>
            </a:extLst>
          </p:cNvPr>
          <p:cNvSpPr/>
          <p:nvPr/>
        </p:nvSpPr>
        <p:spPr>
          <a:xfrm>
            <a:off x="4015750" y="4512366"/>
            <a:ext cx="86996" cy="9220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6" name="Rectangle 55">
            <a:extLst>
              <a:ext uri="{FF2B5EF4-FFF2-40B4-BE49-F238E27FC236}">
                <a16:creationId xmlns:a16="http://schemas.microsoft.com/office/drawing/2014/main" id="{8F11C651-0B9D-F8FF-4192-B1A22E4A694E}"/>
              </a:ext>
            </a:extLst>
          </p:cNvPr>
          <p:cNvSpPr/>
          <p:nvPr/>
        </p:nvSpPr>
        <p:spPr>
          <a:xfrm>
            <a:off x="5325588" y="4346020"/>
            <a:ext cx="86996" cy="9220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7" name="Rectangle 56">
            <a:extLst>
              <a:ext uri="{FF2B5EF4-FFF2-40B4-BE49-F238E27FC236}">
                <a16:creationId xmlns:a16="http://schemas.microsoft.com/office/drawing/2014/main" id="{7890AA3D-15B1-DA23-B5F5-9755C225CEEA}"/>
              </a:ext>
            </a:extLst>
          </p:cNvPr>
          <p:cNvSpPr/>
          <p:nvPr/>
        </p:nvSpPr>
        <p:spPr>
          <a:xfrm>
            <a:off x="7181337" y="4348077"/>
            <a:ext cx="86996" cy="92203"/>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8" name="Rectangle 57">
            <a:extLst>
              <a:ext uri="{FF2B5EF4-FFF2-40B4-BE49-F238E27FC236}">
                <a16:creationId xmlns:a16="http://schemas.microsoft.com/office/drawing/2014/main" id="{E35BDB40-011E-1F28-3767-3818D00838C2}"/>
              </a:ext>
            </a:extLst>
          </p:cNvPr>
          <p:cNvSpPr/>
          <p:nvPr/>
        </p:nvSpPr>
        <p:spPr>
          <a:xfrm>
            <a:off x="6171231" y="4545088"/>
            <a:ext cx="86996" cy="92203"/>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2" name="Rectangle 61">
            <a:extLst>
              <a:ext uri="{FF2B5EF4-FFF2-40B4-BE49-F238E27FC236}">
                <a16:creationId xmlns:a16="http://schemas.microsoft.com/office/drawing/2014/main" id="{C4F19EB0-C537-E5DB-E200-9CC593152D10}"/>
              </a:ext>
            </a:extLst>
          </p:cNvPr>
          <p:cNvSpPr/>
          <p:nvPr/>
        </p:nvSpPr>
        <p:spPr>
          <a:xfrm>
            <a:off x="7180103" y="4565574"/>
            <a:ext cx="86996" cy="9220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3" name="Rectangle 62">
            <a:extLst>
              <a:ext uri="{FF2B5EF4-FFF2-40B4-BE49-F238E27FC236}">
                <a16:creationId xmlns:a16="http://schemas.microsoft.com/office/drawing/2014/main" id="{78E06BEE-C577-294A-BBD7-9EB0FBB379F7}"/>
              </a:ext>
            </a:extLst>
          </p:cNvPr>
          <p:cNvSpPr/>
          <p:nvPr/>
        </p:nvSpPr>
        <p:spPr>
          <a:xfrm>
            <a:off x="5324173" y="4536949"/>
            <a:ext cx="86996" cy="92203"/>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5" name="Rectangle 64">
            <a:extLst>
              <a:ext uri="{FF2B5EF4-FFF2-40B4-BE49-F238E27FC236}">
                <a16:creationId xmlns:a16="http://schemas.microsoft.com/office/drawing/2014/main" id="{D00DAA20-476C-5C0C-27C5-256C0F2D983D}"/>
              </a:ext>
            </a:extLst>
          </p:cNvPr>
          <p:cNvSpPr/>
          <p:nvPr/>
        </p:nvSpPr>
        <p:spPr>
          <a:xfrm>
            <a:off x="6161014" y="4341234"/>
            <a:ext cx="86996" cy="9220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6" name="Rectangle 65">
            <a:extLst>
              <a:ext uri="{FF2B5EF4-FFF2-40B4-BE49-F238E27FC236}">
                <a16:creationId xmlns:a16="http://schemas.microsoft.com/office/drawing/2014/main" id="{AA7F8FA2-4947-F569-FC5C-8F285E14E57B}"/>
              </a:ext>
            </a:extLst>
          </p:cNvPr>
          <p:cNvSpPr/>
          <p:nvPr/>
        </p:nvSpPr>
        <p:spPr>
          <a:xfrm>
            <a:off x="551766" y="4317583"/>
            <a:ext cx="86996" cy="9220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7" name="Rectangle 66">
            <a:extLst>
              <a:ext uri="{FF2B5EF4-FFF2-40B4-BE49-F238E27FC236}">
                <a16:creationId xmlns:a16="http://schemas.microsoft.com/office/drawing/2014/main" id="{0640D328-753A-854E-9845-AE97175B7E65}"/>
              </a:ext>
            </a:extLst>
          </p:cNvPr>
          <p:cNvSpPr/>
          <p:nvPr/>
        </p:nvSpPr>
        <p:spPr>
          <a:xfrm>
            <a:off x="1333410" y="4315370"/>
            <a:ext cx="86996" cy="9220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8" name="Graphic 7" descr="Virtual Reality headset outline">
            <a:extLst>
              <a:ext uri="{FF2B5EF4-FFF2-40B4-BE49-F238E27FC236}">
                <a16:creationId xmlns:a16="http://schemas.microsoft.com/office/drawing/2014/main" id="{A792F4F3-BA00-E705-5C2B-028A4E6BDFA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274548" y="2674260"/>
            <a:ext cx="295259" cy="342485"/>
          </a:xfrm>
          <a:prstGeom prst="rect">
            <a:avLst/>
          </a:prstGeom>
        </p:spPr>
      </p:pic>
      <p:sp>
        <p:nvSpPr>
          <p:cNvPr id="15" name="TextBox 14">
            <a:extLst>
              <a:ext uri="{FF2B5EF4-FFF2-40B4-BE49-F238E27FC236}">
                <a16:creationId xmlns:a16="http://schemas.microsoft.com/office/drawing/2014/main" id="{BEBB7F08-3FD2-1C82-3D23-340130721D74}"/>
              </a:ext>
            </a:extLst>
          </p:cNvPr>
          <p:cNvSpPr txBox="1"/>
          <p:nvPr/>
        </p:nvSpPr>
        <p:spPr>
          <a:xfrm>
            <a:off x="8515475" y="2706909"/>
            <a:ext cx="3285748"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83446"/>
                </a:solidFill>
                <a:effectLst/>
                <a:uLnTx/>
                <a:uFillTx/>
                <a:latin typeface="Franklin Gothic Book" panose="020B0503020102020204"/>
                <a:ea typeface="+mn-ea"/>
                <a:cs typeface="+mn-cs"/>
              </a:rPr>
              <a:t>Interactive Virtual Human Body (IVHB) Grant Proposal</a:t>
            </a:r>
            <a:endPar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pic>
        <p:nvPicPr>
          <p:cNvPr id="22" name="Graphic 21" descr="Robot Hand outline">
            <a:extLst>
              <a:ext uri="{FF2B5EF4-FFF2-40B4-BE49-F238E27FC236}">
                <a16:creationId xmlns:a16="http://schemas.microsoft.com/office/drawing/2014/main" id="{89450980-54F6-62F6-08FF-20E4669DF38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247251" y="3713345"/>
            <a:ext cx="317038" cy="317038"/>
          </a:xfrm>
          <a:prstGeom prst="rect">
            <a:avLst/>
          </a:prstGeom>
        </p:spPr>
      </p:pic>
      <p:sp>
        <p:nvSpPr>
          <p:cNvPr id="24" name="TextBox 23">
            <a:extLst>
              <a:ext uri="{FF2B5EF4-FFF2-40B4-BE49-F238E27FC236}">
                <a16:creationId xmlns:a16="http://schemas.microsoft.com/office/drawing/2014/main" id="{82B4C1EE-C2D3-9F0B-A1E6-D6E78D5ED2C1}"/>
              </a:ext>
            </a:extLst>
          </p:cNvPr>
          <p:cNvSpPr txBox="1"/>
          <p:nvPr/>
        </p:nvSpPr>
        <p:spPr>
          <a:xfrm>
            <a:off x="8496916" y="3713346"/>
            <a:ext cx="357872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83446"/>
                </a:solidFill>
                <a:effectLst/>
                <a:uLnTx/>
                <a:uFillTx/>
                <a:latin typeface="Franklin Gothic Book" panose="020B0503020102020204"/>
                <a:ea typeface="+mn-ea"/>
                <a:cs typeface="+mn-cs"/>
              </a:rPr>
              <a:t>Evaluation of UAV/Drone technology for medical resupply in operational and resource limited environments</a:t>
            </a:r>
            <a:endPar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26" name="TextBox 25">
            <a:extLst>
              <a:ext uri="{FF2B5EF4-FFF2-40B4-BE49-F238E27FC236}">
                <a16:creationId xmlns:a16="http://schemas.microsoft.com/office/drawing/2014/main" id="{8793952A-37FF-E7C4-79A6-D5AFB538A4D5}"/>
              </a:ext>
            </a:extLst>
          </p:cNvPr>
          <p:cNvSpPr txBox="1"/>
          <p:nvPr/>
        </p:nvSpPr>
        <p:spPr>
          <a:xfrm>
            <a:off x="8187023" y="4002521"/>
            <a:ext cx="3718455"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rPr>
              <a:t>In resource limited environments, access to medical supplies may be limited…Small, inexpensive UAVs or drones may help resupply medical facilities on the battlefield. </a:t>
            </a:r>
          </a:p>
        </p:txBody>
      </p:sp>
      <p:sp>
        <p:nvSpPr>
          <p:cNvPr id="37" name="TextBox 36">
            <a:extLst>
              <a:ext uri="{FF2B5EF4-FFF2-40B4-BE49-F238E27FC236}">
                <a16:creationId xmlns:a16="http://schemas.microsoft.com/office/drawing/2014/main" id="{02BACA4C-57B7-7CC0-96F3-8DB09556AB55}"/>
              </a:ext>
            </a:extLst>
          </p:cNvPr>
          <p:cNvSpPr txBox="1"/>
          <p:nvPr/>
        </p:nvSpPr>
        <p:spPr>
          <a:xfrm>
            <a:off x="8496916" y="4756028"/>
            <a:ext cx="2407108"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83446"/>
                </a:solidFill>
                <a:effectLst/>
                <a:uLnTx/>
                <a:uFillTx/>
                <a:latin typeface="Franklin Gothic Book" panose="020B0503020102020204"/>
                <a:ea typeface="+mn-ea"/>
                <a:cs typeface="+mn-cs"/>
              </a:rPr>
              <a:t>Using AI to document patient care</a:t>
            </a: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 </a:t>
            </a:r>
          </a:p>
        </p:txBody>
      </p:sp>
      <p:sp>
        <p:nvSpPr>
          <p:cNvPr id="18" name="Freeform: Shape 253">
            <a:extLst>
              <a:ext uri="{FF2B5EF4-FFF2-40B4-BE49-F238E27FC236}">
                <a16:creationId xmlns:a16="http://schemas.microsoft.com/office/drawing/2014/main" id="{F84947D0-34A1-FB1B-F0E9-765B0DE54F2F}"/>
              </a:ext>
            </a:extLst>
          </p:cNvPr>
          <p:cNvSpPr/>
          <p:nvPr/>
        </p:nvSpPr>
        <p:spPr>
          <a:xfrm>
            <a:off x="8245051" y="4739582"/>
            <a:ext cx="251865" cy="247278"/>
          </a:xfrm>
          <a:custGeom>
            <a:avLst/>
            <a:gdLst>
              <a:gd name="connsiteX0" fmla="*/ 283618 w 846884"/>
              <a:gd name="connsiteY0" fmla="*/ 277560 h 826009"/>
              <a:gd name="connsiteX1" fmla="*/ 308573 w 846884"/>
              <a:gd name="connsiteY1" fmla="*/ 279999 h 826009"/>
              <a:gd name="connsiteX2" fmla="*/ 326023 w 846884"/>
              <a:gd name="connsiteY2" fmla="*/ 322052 h 826009"/>
              <a:gd name="connsiteX3" fmla="*/ 310116 w 846884"/>
              <a:gd name="connsiteY3" fmla="*/ 341378 h 826009"/>
              <a:gd name="connsiteX4" fmla="*/ 309507 w 846884"/>
              <a:gd name="connsiteY4" fmla="*/ 355827 h 826009"/>
              <a:gd name="connsiteX5" fmla="*/ 367333 w 846884"/>
              <a:gd name="connsiteY5" fmla="*/ 413654 h 826009"/>
              <a:gd name="connsiteX6" fmla="*/ 381773 w 846884"/>
              <a:gd name="connsiteY6" fmla="*/ 413034 h 826009"/>
              <a:gd name="connsiteX7" fmla="*/ 401090 w 846884"/>
              <a:gd name="connsiteY7" fmla="*/ 397137 h 826009"/>
              <a:gd name="connsiteX8" fmla="*/ 443152 w 846884"/>
              <a:gd name="connsiteY8" fmla="*/ 414549 h 826009"/>
              <a:gd name="connsiteX9" fmla="*/ 445591 w 846884"/>
              <a:gd name="connsiteY9" fmla="*/ 439485 h 826009"/>
              <a:gd name="connsiteX10" fmla="*/ 455344 w 846884"/>
              <a:gd name="connsiteY10" fmla="*/ 450115 h 826009"/>
              <a:gd name="connsiteX11" fmla="*/ 492177 w 846884"/>
              <a:gd name="connsiteY11" fmla="*/ 453811 h 826009"/>
              <a:gd name="connsiteX12" fmla="*/ 492425 w 846884"/>
              <a:gd name="connsiteY12" fmla="*/ 453811 h 826009"/>
              <a:gd name="connsiteX13" fmla="*/ 500826 w 846884"/>
              <a:gd name="connsiteY13" fmla="*/ 450382 h 826009"/>
              <a:gd name="connsiteX14" fmla="*/ 504426 w 846884"/>
              <a:gd name="connsiteY14" fmla="*/ 441810 h 826009"/>
              <a:gd name="connsiteX15" fmla="*/ 504426 w 846884"/>
              <a:gd name="connsiteY15" fmla="*/ 329605 h 826009"/>
              <a:gd name="connsiteX16" fmla="*/ 492425 w 846884"/>
              <a:gd name="connsiteY16" fmla="*/ 317604 h 826009"/>
              <a:gd name="connsiteX17" fmla="*/ 397861 w 846884"/>
              <a:gd name="connsiteY17" fmla="*/ 223087 h 826009"/>
              <a:gd name="connsiteX18" fmla="*/ 492425 w 846884"/>
              <a:gd name="connsiteY18" fmla="*/ 128523 h 826009"/>
              <a:gd name="connsiteX19" fmla="*/ 504426 w 846884"/>
              <a:gd name="connsiteY19" fmla="*/ 116521 h 826009"/>
              <a:gd name="connsiteX20" fmla="*/ 504426 w 846884"/>
              <a:gd name="connsiteY20" fmla="*/ 12003 h 826009"/>
              <a:gd name="connsiteX21" fmla="*/ 500826 w 846884"/>
              <a:gd name="connsiteY21" fmla="*/ 3431 h 826009"/>
              <a:gd name="connsiteX22" fmla="*/ 492177 w 846884"/>
              <a:gd name="connsiteY22" fmla="*/ 2 h 826009"/>
              <a:gd name="connsiteX23" fmla="*/ 455392 w 846884"/>
              <a:gd name="connsiteY23" fmla="*/ 3640 h 826009"/>
              <a:gd name="connsiteX24" fmla="*/ 445591 w 846884"/>
              <a:gd name="connsiteY24" fmla="*/ 14280 h 826009"/>
              <a:gd name="connsiteX25" fmla="*/ 443152 w 846884"/>
              <a:gd name="connsiteY25" fmla="*/ 39216 h 826009"/>
              <a:gd name="connsiteX26" fmla="*/ 401090 w 846884"/>
              <a:gd name="connsiteY26" fmla="*/ 56676 h 826009"/>
              <a:gd name="connsiteX27" fmla="*/ 381773 w 846884"/>
              <a:gd name="connsiteY27" fmla="*/ 40778 h 826009"/>
              <a:gd name="connsiteX28" fmla="*/ 367333 w 846884"/>
              <a:gd name="connsiteY28" fmla="*/ 40159 h 826009"/>
              <a:gd name="connsiteX29" fmla="*/ 309497 w 846884"/>
              <a:gd name="connsiteY29" fmla="*/ 97995 h 826009"/>
              <a:gd name="connsiteX30" fmla="*/ 310116 w 846884"/>
              <a:gd name="connsiteY30" fmla="*/ 112435 h 826009"/>
              <a:gd name="connsiteX31" fmla="*/ 326014 w 846884"/>
              <a:gd name="connsiteY31" fmla="*/ 131752 h 826009"/>
              <a:gd name="connsiteX32" fmla="*/ 308554 w 846884"/>
              <a:gd name="connsiteY32" fmla="*/ 173814 h 826009"/>
              <a:gd name="connsiteX33" fmla="*/ 283618 w 846884"/>
              <a:gd name="connsiteY33" fmla="*/ 176253 h 826009"/>
              <a:gd name="connsiteX34" fmla="*/ 272978 w 846884"/>
              <a:gd name="connsiteY34" fmla="*/ 186063 h 826009"/>
              <a:gd name="connsiteX35" fmla="*/ 272978 w 846884"/>
              <a:gd name="connsiteY35" fmla="*/ 267740 h 826009"/>
              <a:gd name="connsiteX36" fmla="*/ 283618 w 846884"/>
              <a:gd name="connsiteY36" fmla="*/ 277551 h 826009"/>
              <a:gd name="connsiteX37" fmla="*/ 295181 w 846884"/>
              <a:gd name="connsiteY37" fmla="*/ 199246 h 826009"/>
              <a:gd name="connsiteX38" fmla="*/ 319241 w 846884"/>
              <a:gd name="connsiteY38" fmla="*/ 196893 h 826009"/>
              <a:gd name="connsiteX39" fmla="*/ 329757 w 846884"/>
              <a:gd name="connsiteY39" fmla="*/ 187683 h 826009"/>
              <a:gd name="connsiteX40" fmla="*/ 350817 w 846884"/>
              <a:gd name="connsiteY40" fmla="*/ 136943 h 826009"/>
              <a:gd name="connsiteX41" fmla="*/ 349883 w 846884"/>
              <a:gd name="connsiteY41" fmla="*/ 122989 h 826009"/>
              <a:gd name="connsiteX42" fmla="*/ 334529 w 846884"/>
              <a:gd name="connsiteY42" fmla="*/ 104329 h 826009"/>
              <a:gd name="connsiteX43" fmla="*/ 373667 w 846884"/>
              <a:gd name="connsiteY43" fmla="*/ 65191 h 826009"/>
              <a:gd name="connsiteX44" fmla="*/ 392327 w 846884"/>
              <a:gd name="connsiteY44" fmla="*/ 80545 h 826009"/>
              <a:gd name="connsiteX45" fmla="*/ 406281 w 846884"/>
              <a:gd name="connsiteY45" fmla="*/ 81479 h 826009"/>
              <a:gd name="connsiteX46" fmla="*/ 457021 w 846884"/>
              <a:gd name="connsiteY46" fmla="*/ 60419 h 826009"/>
              <a:gd name="connsiteX47" fmla="*/ 466231 w 846884"/>
              <a:gd name="connsiteY47" fmla="*/ 49903 h 826009"/>
              <a:gd name="connsiteX48" fmla="*/ 468584 w 846884"/>
              <a:gd name="connsiteY48" fmla="*/ 25853 h 826009"/>
              <a:gd name="connsiteX49" fmla="*/ 480433 w 846884"/>
              <a:gd name="connsiteY49" fmla="*/ 24595 h 826009"/>
              <a:gd name="connsiteX50" fmla="*/ 480433 w 846884"/>
              <a:gd name="connsiteY50" fmla="*/ 105120 h 826009"/>
              <a:gd name="connsiteX51" fmla="*/ 373867 w 846884"/>
              <a:gd name="connsiteY51" fmla="*/ 223087 h 826009"/>
              <a:gd name="connsiteX52" fmla="*/ 480433 w 846884"/>
              <a:gd name="connsiteY52" fmla="*/ 341006 h 826009"/>
              <a:gd name="connsiteX53" fmla="*/ 480433 w 846884"/>
              <a:gd name="connsiteY53" fmla="*/ 429208 h 826009"/>
              <a:gd name="connsiteX54" fmla="*/ 468593 w 846884"/>
              <a:gd name="connsiteY54" fmla="*/ 427941 h 826009"/>
              <a:gd name="connsiteX55" fmla="*/ 466241 w 846884"/>
              <a:gd name="connsiteY55" fmla="*/ 403862 h 826009"/>
              <a:gd name="connsiteX56" fmla="*/ 457030 w 846884"/>
              <a:gd name="connsiteY56" fmla="*/ 393346 h 826009"/>
              <a:gd name="connsiteX57" fmla="*/ 406290 w 846884"/>
              <a:gd name="connsiteY57" fmla="*/ 372334 h 826009"/>
              <a:gd name="connsiteX58" fmla="*/ 392336 w 846884"/>
              <a:gd name="connsiteY58" fmla="*/ 373268 h 826009"/>
              <a:gd name="connsiteX59" fmla="*/ 373677 w 846884"/>
              <a:gd name="connsiteY59" fmla="*/ 388622 h 826009"/>
              <a:gd name="connsiteX60" fmla="*/ 334548 w 846884"/>
              <a:gd name="connsiteY60" fmla="*/ 349484 h 826009"/>
              <a:gd name="connsiteX61" fmla="*/ 349893 w 846884"/>
              <a:gd name="connsiteY61" fmla="*/ 330834 h 826009"/>
              <a:gd name="connsiteX62" fmla="*/ 350836 w 846884"/>
              <a:gd name="connsiteY62" fmla="*/ 316889 h 826009"/>
              <a:gd name="connsiteX63" fmla="*/ 329757 w 846884"/>
              <a:gd name="connsiteY63" fmla="*/ 266111 h 826009"/>
              <a:gd name="connsiteX64" fmla="*/ 319241 w 846884"/>
              <a:gd name="connsiteY64" fmla="*/ 256929 h 826009"/>
              <a:gd name="connsiteX65" fmla="*/ 295191 w 846884"/>
              <a:gd name="connsiteY65" fmla="*/ 254577 h 826009"/>
              <a:gd name="connsiteX66" fmla="*/ 295191 w 846884"/>
              <a:gd name="connsiteY66" fmla="*/ 199255 h 826009"/>
              <a:gd name="connsiteX67" fmla="*/ 625956 w 846884"/>
              <a:gd name="connsiteY67" fmla="*/ 214876 h 826009"/>
              <a:gd name="connsiteX68" fmla="*/ 446753 w 846884"/>
              <a:gd name="connsiteY68" fmla="*/ 214876 h 826009"/>
              <a:gd name="connsiteX69" fmla="*/ 434751 w 846884"/>
              <a:gd name="connsiteY69" fmla="*/ 226878 h 826009"/>
              <a:gd name="connsiteX70" fmla="*/ 446753 w 846884"/>
              <a:gd name="connsiteY70" fmla="*/ 238879 h 826009"/>
              <a:gd name="connsiteX71" fmla="*/ 624784 w 846884"/>
              <a:gd name="connsiteY71" fmla="*/ 238879 h 826009"/>
              <a:gd name="connsiteX72" fmla="*/ 673105 w 846884"/>
              <a:gd name="connsiteY72" fmla="*/ 278484 h 826009"/>
              <a:gd name="connsiteX73" fmla="*/ 722425 w 846884"/>
              <a:gd name="connsiteY73" fmla="*/ 229212 h 826009"/>
              <a:gd name="connsiteX74" fmla="*/ 673105 w 846884"/>
              <a:gd name="connsiteY74" fmla="*/ 179891 h 826009"/>
              <a:gd name="connsiteX75" fmla="*/ 625956 w 846884"/>
              <a:gd name="connsiteY75" fmla="*/ 214876 h 826009"/>
              <a:gd name="connsiteX76" fmla="*/ 673105 w 846884"/>
              <a:gd name="connsiteY76" fmla="*/ 203894 h 826009"/>
              <a:gd name="connsiteX77" fmla="*/ 698422 w 846884"/>
              <a:gd name="connsiteY77" fmla="*/ 229212 h 826009"/>
              <a:gd name="connsiteX78" fmla="*/ 673105 w 846884"/>
              <a:gd name="connsiteY78" fmla="*/ 254481 h 826009"/>
              <a:gd name="connsiteX79" fmla="*/ 647835 w 846884"/>
              <a:gd name="connsiteY79" fmla="*/ 229212 h 826009"/>
              <a:gd name="connsiteX80" fmla="*/ 673105 w 846884"/>
              <a:gd name="connsiteY80" fmla="*/ 203894 h 826009"/>
              <a:gd name="connsiteX81" fmla="*/ 468136 w 846884"/>
              <a:gd name="connsiteY81" fmla="*/ 158507 h 826009"/>
              <a:gd name="connsiteX82" fmla="*/ 456135 w 846884"/>
              <a:gd name="connsiteY82" fmla="*/ 170509 h 826009"/>
              <a:gd name="connsiteX83" fmla="*/ 468136 w 846884"/>
              <a:gd name="connsiteY83" fmla="*/ 182510 h 826009"/>
              <a:gd name="connsiteX84" fmla="*/ 552499 w 846884"/>
              <a:gd name="connsiteY84" fmla="*/ 182510 h 826009"/>
              <a:gd name="connsiteX85" fmla="*/ 562138 w 846884"/>
              <a:gd name="connsiteY85" fmla="*/ 177662 h 826009"/>
              <a:gd name="connsiteX86" fmla="*/ 595819 w 846884"/>
              <a:gd name="connsiteY86" fmla="*/ 132304 h 826009"/>
              <a:gd name="connsiteX87" fmla="*/ 614659 w 846884"/>
              <a:gd name="connsiteY87" fmla="*/ 136057 h 826009"/>
              <a:gd name="connsiteX88" fmla="*/ 663932 w 846884"/>
              <a:gd name="connsiteY88" fmla="*/ 86784 h 826009"/>
              <a:gd name="connsiteX89" fmla="*/ 614659 w 846884"/>
              <a:gd name="connsiteY89" fmla="*/ 37511 h 826009"/>
              <a:gd name="connsiteX90" fmla="*/ 565386 w 846884"/>
              <a:gd name="connsiteY90" fmla="*/ 86784 h 826009"/>
              <a:gd name="connsiteX91" fmla="*/ 576559 w 846884"/>
              <a:gd name="connsiteY91" fmla="*/ 117988 h 826009"/>
              <a:gd name="connsiteX92" fmla="*/ 546470 w 846884"/>
              <a:gd name="connsiteY92" fmla="*/ 158507 h 826009"/>
              <a:gd name="connsiteX93" fmla="*/ 468146 w 846884"/>
              <a:gd name="connsiteY93" fmla="*/ 158507 h 826009"/>
              <a:gd name="connsiteX94" fmla="*/ 614650 w 846884"/>
              <a:gd name="connsiteY94" fmla="*/ 61514 h 826009"/>
              <a:gd name="connsiteX95" fmla="*/ 639920 w 846884"/>
              <a:gd name="connsiteY95" fmla="*/ 86784 h 826009"/>
              <a:gd name="connsiteX96" fmla="*/ 614650 w 846884"/>
              <a:gd name="connsiteY96" fmla="*/ 112054 h 826009"/>
              <a:gd name="connsiteX97" fmla="*/ 589380 w 846884"/>
              <a:gd name="connsiteY97" fmla="*/ 86784 h 826009"/>
              <a:gd name="connsiteX98" fmla="*/ 614650 w 846884"/>
              <a:gd name="connsiteY98" fmla="*/ 61514 h 826009"/>
              <a:gd name="connsiteX99" fmla="*/ 614650 w 846884"/>
              <a:gd name="connsiteY99" fmla="*/ 416254 h 826009"/>
              <a:gd name="connsiteX100" fmla="*/ 663923 w 846884"/>
              <a:gd name="connsiteY100" fmla="*/ 366933 h 826009"/>
              <a:gd name="connsiteX101" fmla="*/ 614650 w 846884"/>
              <a:gd name="connsiteY101" fmla="*/ 317661 h 826009"/>
              <a:gd name="connsiteX102" fmla="*/ 595781 w 846884"/>
              <a:gd name="connsiteY102" fmla="*/ 321423 h 826009"/>
              <a:gd name="connsiteX103" fmla="*/ 562129 w 846884"/>
              <a:gd name="connsiteY103" fmla="*/ 276103 h 826009"/>
              <a:gd name="connsiteX104" fmla="*/ 552490 w 846884"/>
              <a:gd name="connsiteY104" fmla="*/ 271255 h 826009"/>
              <a:gd name="connsiteX105" fmla="*/ 468127 w 846884"/>
              <a:gd name="connsiteY105" fmla="*/ 271255 h 826009"/>
              <a:gd name="connsiteX106" fmla="*/ 456125 w 846884"/>
              <a:gd name="connsiteY106" fmla="*/ 283256 h 826009"/>
              <a:gd name="connsiteX107" fmla="*/ 468127 w 846884"/>
              <a:gd name="connsiteY107" fmla="*/ 295258 h 826009"/>
              <a:gd name="connsiteX108" fmla="*/ 546451 w 846884"/>
              <a:gd name="connsiteY108" fmla="*/ 295258 h 826009"/>
              <a:gd name="connsiteX109" fmla="*/ 576521 w 846884"/>
              <a:gd name="connsiteY109" fmla="*/ 335758 h 826009"/>
              <a:gd name="connsiteX110" fmla="*/ 565367 w 846884"/>
              <a:gd name="connsiteY110" fmla="*/ 366933 h 826009"/>
              <a:gd name="connsiteX111" fmla="*/ 614640 w 846884"/>
              <a:gd name="connsiteY111" fmla="*/ 416254 h 826009"/>
              <a:gd name="connsiteX112" fmla="*/ 639920 w 846884"/>
              <a:gd name="connsiteY112" fmla="*/ 366933 h 826009"/>
              <a:gd name="connsiteX113" fmla="*/ 614650 w 846884"/>
              <a:gd name="connsiteY113" fmla="*/ 392251 h 826009"/>
              <a:gd name="connsiteX114" fmla="*/ 589380 w 846884"/>
              <a:gd name="connsiteY114" fmla="*/ 366933 h 826009"/>
              <a:gd name="connsiteX115" fmla="*/ 614650 w 846884"/>
              <a:gd name="connsiteY115" fmla="*/ 341664 h 826009"/>
              <a:gd name="connsiteX116" fmla="*/ 639920 w 846884"/>
              <a:gd name="connsiteY116" fmla="*/ 366933 h 826009"/>
              <a:gd name="connsiteX117" fmla="*/ 838763 w 846884"/>
              <a:gd name="connsiteY117" fmla="*/ 509780 h 826009"/>
              <a:gd name="connsiteX118" fmla="*/ 755886 w 846884"/>
              <a:gd name="connsiteY118" fmla="*/ 487549 h 826009"/>
              <a:gd name="connsiteX119" fmla="*/ 749333 w 846884"/>
              <a:gd name="connsiteY119" fmla="*/ 491330 h 826009"/>
              <a:gd name="connsiteX120" fmla="*/ 738103 w 846884"/>
              <a:gd name="connsiteY120" fmla="*/ 475757 h 826009"/>
              <a:gd name="connsiteX121" fmla="*/ 695212 w 846884"/>
              <a:gd name="connsiteY121" fmla="*/ 458059 h 826009"/>
              <a:gd name="connsiteX122" fmla="*/ 652321 w 846884"/>
              <a:gd name="connsiteY122" fmla="*/ 475757 h 826009"/>
              <a:gd name="connsiteX123" fmla="*/ 651740 w 846884"/>
              <a:gd name="connsiteY123" fmla="*/ 476338 h 826009"/>
              <a:gd name="connsiteX124" fmla="*/ 649807 w 846884"/>
              <a:gd name="connsiteY124" fmla="*/ 474252 h 826009"/>
              <a:gd name="connsiteX125" fmla="*/ 606887 w 846884"/>
              <a:gd name="connsiteY125" fmla="*/ 456526 h 826009"/>
              <a:gd name="connsiteX126" fmla="*/ 563967 w 846884"/>
              <a:gd name="connsiteY126" fmla="*/ 474252 h 826009"/>
              <a:gd name="connsiteX127" fmla="*/ 521857 w 846884"/>
              <a:gd name="connsiteY127" fmla="*/ 516362 h 826009"/>
              <a:gd name="connsiteX128" fmla="*/ 354779 w 846884"/>
              <a:gd name="connsiteY128" fmla="*/ 471575 h 826009"/>
              <a:gd name="connsiteX129" fmla="*/ 304335 w 846884"/>
              <a:gd name="connsiteY129" fmla="*/ 476814 h 826009"/>
              <a:gd name="connsiteX130" fmla="*/ 178538 w 846884"/>
              <a:gd name="connsiteY130" fmla="*/ 549442 h 826009"/>
              <a:gd name="connsiteX131" fmla="*/ 167937 w 846884"/>
              <a:gd name="connsiteY131" fmla="*/ 531078 h 826009"/>
              <a:gd name="connsiteX132" fmla="*/ 118902 w 846884"/>
              <a:gd name="connsiteY132" fmla="*/ 517971 h 826009"/>
              <a:gd name="connsiteX133" fmla="*/ 18709 w 846884"/>
              <a:gd name="connsiteY133" fmla="*/ 575845 h 826009"/>
              <a:gd name="connsiteX134" fmla="*/ 544 w 846884"/>
              <a:gd name="connsiteY134" fmla="*/ 601610 h 826009"/>
              <a:gd name="connsiteX135" fmla="*/ 6707 w 846884"/>
              <a:gd name="connsiteY135" fmla="*/ 626490 h 826009"/>
              <a:gd name="connsiteX136" fmla="*/ 158326 w 846884"/>
              <a:gd name="connsiteY136" fmla="*/ 809989 h 826009"/>
              <a:gd name="connsiteX137" fmla="*/ 189463 w 846884"/>
              <a:gd name="connsiteY137" fmla="*/ 826010 h 826009"/>
              <a:gd name="connsiteX138" fmla="*/ 206227 w 846884"/>
              <a:gd name="connsiteY138" fmla="*/ 821476 h 826009"/>
              <a:gd name="connsiteX139" fmla="*/ 272207 w 846884"/>
              <a:gd name="connsiteY139" fmla="*/ 783405 h 826009"/>
              <a:gd name="connsiteX140" fmla="*/ 285313 w 846884"/>
              <a:gd name="connsiteY140" fmla="*/ 734370 h 826009"/>
              <a:gd name="connsiteX141" fmla="*/ 274750 w 846884"/>
              <a:gd name="connsiteY141" fmla="*/ 716063 h 826009"/>
              <a:gd name="connsiteX142" fmla="*/ 292781 w 846884"/>
              <a:gd name="connsiteY142" fmla="*/ 705662 h 826009"/>
              <a:gd name="connsiteX143" fmla="*/ 316765 w 846884"/>
              <a:gd name="connsiteY143" fmla="*/ 703719 h 826009"/>
              <a:gd name="connsiteX144" fmla="*/ 496902 w 846884"/>
              <a:gd name="connsiteY144" fmla="*/ 751953 h 826009"/>
              <a:gd name="connsiteX145" fmla="*/ 516333 w 846884"/>
              <a:gd name="connsiteY145" fmla="*/ 754525 h 826009"/>
              <a:gd name="connsiteX146" fmla="*/ 553633 w 846884"/>
              <a:gd name="connsiteY146" fmla="*/ 744438 h 826009"/>
              <a:gd name="connsiteX147" fmla="*/ 816570 w 846884"/>
              <a:gd name="connsiteY147" fmla="*/ 592638 h 826009"/>
              <a:gd name="connsiteX148" fmla="*/ 844783 w 846884"/>
              <a:gd name="connsiteY148" fmla="*/ 555795 h 826009"/>
              <a:gd name="connsiteX149" fmla="*/ 838763 w 846884"/>
              <a:gd name="connsiteY149" fmla="*/ 509770 h 826009"/>
              <a:gd name="connsiteX150" fmla="*/ 695212 w 846884"/>
              <a:gd name="connsiteY150" fmla="*/ 482062 h 826009"/>
              <a:gd name="connsiteX151" fmla="*/ 721130 w 846884"/>
              <a:gd name="connsiteY151" fmla="*/ 492721 h 826009"/>
              <a:gd name="connsiteX152" fmla="*/ 728502 w 846884"/>
              <a:gd name="connsiteY152" fmla="*/ 503351 h 826009"/>
              <a:gd name="connsiteX153" fmla="*/ 571702 w 846884"/>
              <a:gd name="connsiteY153" fmla="*/ 593905 h 826009"/>
              <a:gd name="connsiteX154" fmla="*/ 573607 w 846884"/>
              <a:gd name="connsiteY154" fmla="*/ 588409 h 826009"/>
              <a:gd name="connsiteX155" fmla="*/ 658522 w 846884"/>
              <a:gd name="connsiteY155" fmla="*/ 503493 h 826009"/>
              <a:gd name="connsiteX156" fmla="*/ 658598 w 846884"/>
              <a:gd name="connsiteY156" fmla="*/ 503417 h 826009"/>
              <a:gd name="connsiteX157" fmla="*/ 669285 w 846884"/>
              <a:gd name="connsiteY157" fmla="*/ 492730 h 826009"/>
              <a:gd name="connsiteX158" fmla="*/ 695203 w 846884"/>
              <a:gd name="connsiteY158" fmla="*/ 482072 h 826009"/>
              <a:gd name="connsiteX159" fmla="*/ 580950 w 846884"/>
              <a:gd name="connsiteY159" fmla="*/ 491216 h 826009"/>
              <a:gd name="connsiteX160" fmla="*/ 606887 w 846884"/>
              <a:gd name="connsiteY160" fmla="*/ 480519 h 826009"/>
              <a:gd name="connsiteX161" fmla="*/ 632833 w 846884"/>
              <a:gd name="connsiteY161" fmla="*/ 491216 h 826009"/>
              <a:gd name="connsiteX162" fmla="*/ 634767 w 846884"/>
              <a:gd name="connsiteY162" fmla="*/ 493302 h 826009"/>
              <a:gd name="connsiteX163" fmla="*/ 572959 w 846884"/>
              <a:gd name="connsiteY163" fmla="*/ 555109 h 826009"/>
              <a:gd name="connsiteX164" fmla="*/ 568587 w 846884"/>
              <a:gd name="connsiteY164" fmla="*/ 545518 h 826009"/>
              <a:gd name="connsiteX165" fmla="*/ 547394 w 846884"/>
              <a:gd name="connsiteY165" fmla="*/ 524772 h 826009"/>
              <a:gd name="connsiteX166" fmla="*/ 580950 w 846884"/>
              <a:gd name="connsiteY166" fmla="*/ 491216 h 826009"/>
              <a:gd name="connsiteX167" fmla="*/ 260177 w 846884"/>
              <a:gd name="connsiteY167" fmla="*/ 762631 h 826009"/>
              <a:gd name="connsiteX168" fmla="*/ 194235 w 846884"/>
              <a:gd name="connsiteY168" fmla="*/ 800683 h 826009"/>
              <a:gd name="connsiteX169" fmla="*/ 176833 w 846884"/>
              <a:gd name="connsiteY169" fmla="*/ 794682 h 826009"/>
              <a:gd name="connsiteX170" fmla="*/ 25224 w 846884"/>
              <a:gd name="connsiteY170" fmla="*/ 611193 h 826009"/>
              <a:gd name="connsiteX171" fmla="*/ 24176 w 846884"/>
              <a:gd name="connsiteY171" fmla="*/ 605868 h 826009"/>
              <a:gd name="connsiteX172" fmla="*/ 30720 w 846884"/>
              <a:gd name="connsiteY172" fmla="*/ 596629 h 826009"/>
              <a:gd name="connsiteX173" fmla="*/ 130913 w 846884"/>
              <a:gd name="connsiteY173" fmla="*/ 538755 h 826009"/>
              <a:gd name="connsiteX174" fmla="*/ 136828 w 846884"/>
              <a:gd name="connsiteY174" fmla="*/ 537174 h 826009"/>
              <a:gd name="connsiteX175" fmla="*/ 147182 w 846884"/>
              <a:gd name="connsiteY175" fmla="*/ 543108 h 826009"/>
              <a:gd name="connsiteX176" fmla="*/ 264539 w 846884"/>
              <a:gd name="connsiteY176" fmla="*/ 746371 h 826009"/>
              <a:gd name="connsiteX177" fmla="*/ 260186 w 846884"/>
              <a:gd name="connsiteY177" fmla="*/ 762631 h 826009"/>
              <a:gd name="connsiteX178" fmla="*/ 821599 w 846884"/>
              <a:gd name="connsiteY178" fmla="*/ 549585 h 826009"/>
              <a:gd name="connsiteX179" fmla="*/ 804578 w 846884"/>
              <a:gd name="connsiteY179" fmla="*/ 571845 h 826009"/>
              <a:gd name="connsiteX180" fmla="*/ 541622 w 846884"/>
              <a:gd name="connsiteY180" fmla="*/ 723664 h 826009"/>
              <a:gd name="connsiteX181" fmla="*/ 503122 w 846884"/>
              <a:gd name="connsiteY181" fmla="*/ 728769 h 826009"/>
              <a:gd name="connsiteX182" fmla="*/ 322737 w 846884"/>
              <a:gd name="connsiteY182" fmla="*/ 680468 h 826009"/>
              <a:gd name="connsiteX183" fmla="*/ 322251 w 846884"/>
              <a:gd name="connsiteY183" fmla="*/ 680354 h 826009"/>
              <a:gd name="connsiteX184" fmla="*/ 280789 w 846884"/>
              <a:gd name="connsiteY184" fmla="*/ 684878 h 826009"/>
              <a:gd name="connsiteX185" fmla="*/ 262749 w 846884"/>
              <a:gd name="connsiteY185" fmla="*/ 695279 h 826009"/>
              <a:gd name="connsiteX186" fmla="*/ 190549 w 846884"/>
              <a:gd name="connsiteY186" fmla="*/ 570226 h 826009"/>
              <a:gd name="connsiteX187" fmla="*/ 316374 w 846884"/>
              <a:gd name="connsiteY187" fmla="*/ 497578 h 826009"/>
              <a:gd name="connsiteX188" fmla="*/ 347578 w 846884"/>
              <a:gd name="connsiteY188" fmla="*/ 494464 h 826009"/>
              <a:gd name="connsiteX189" fmla="*/ 348255 w 846884"/>
              <a:gd name="connsiteY189" fmla="*/ 494664 h 826009"/>
              <a:gd name="connsiteX190" fmla="*/ 529172 w 846884"/>
              <a:gd name="connsiteY190" fmla="*/ 543165 h 826009"/>
              <a:gd name="connsiteX191" fmla="*/ 547794 w 846884"/>
              <a:gd name="connsiteY191" fmla="*/ 557510 h 826009"/>
              <a:gd name="connsiteX192" fmla="*/ 550861 w 846884"/>
              <a:gd name="connsiteY192" fmla="*/ 580770 h 826009"/>
              <a:gd name="connsiteX193" fmla="*/ 514037 w 846884"/>
              <a:gd name="connsiteY193" fmla="*/ 601639 h 826009"/>
              <a:gd name="connsiteX194" fmla="*/ 513923 w 846884"/>
              <a:gd name="connsiteY194" fmla="*/ 601610 h 826009"/>
              <a:gd name="connsiteX195" fmla="*/ 513618 w 846884"/>
              <a:gd name="connsiteY195" fmla="*/ 601544 h 826009"/>
              <a:gd name="connsiteX196" fmla="*/ 377906 w 846884"/>
              <a:gd name="connsiteY196" fmla="*/ 565596 h 826009"/>
              <a:gd name="connsiteX197" fmla="*/ 363228 w 846884"/>
              <a:gd name="connsiteY197" fmla="*/ 574131 h 826009"/>
              <a:gd name="connsiteX198" fmla="*/ 371762 w 846884"/>
              <a:gd name="connsiteY198" fmla="*/ 588809 h 826009"/>
              <a:gd name="connsiteX199" fmla="*/ 508265 w 846884"/>
              <a:gd name="connsiteY199" fmla="*/ 624966 h 826009"/>
              <a:gd name="connsiteX200" fmla="*/ 508513 w 846884"/>
              <a:gd name="connsiteY200" fmla="*/ 625013 h 826009"/>
              <a:gd name="connsiteX201" fmla="*/ 529439 w 846884"/>
              <a:gd name="connsiteY201" fmla="*/ 630547 h 826009"/>
              <a:gd name="connsiteX202" fmla="*/ 575026 w 846884"/>
              <a:gd name="connsiteY202" fmla="*/ 619727 h 826009"/>
              <a:gd name="connsiteX203" fmla="*/ 767888 w 846884"/>
              <a:gd name="connsiteY203" fmla="*/ 508351 h 826009"/>
              <a:gd name="connsiteX204" fmla="*/ 817980 w 846884"/>
              <a:gd name="connsiteY204" fmla="*/ 521800 h 826009"/>
              <a:gd name="connsiteX205" fmla="*/ 821599 w 846884"/>
              <a:gd name="connsiteY205" fmla="*/ 549614 h 826009"/>
              <a:gd name="connsiteX206" fmla="*/ 129132 w 846884"/>
              <a:gd name="connsiteY206" fmla="*/ 627547 h 826009"/>
              <a:gd name="connsiteX207" fmla="*/ 124750 w 846884"/>
              <a:gd name="connsiteY207" fmla="*/ 643949 h 826009"/>
              <a:gd name="connsiteX208" fmla="*/ 118750 w 846884"/>
              <a:gd name="connsiteY208" fmla="*/ 645568 h 826009"/>
              <a:gd name="connsiteX209" fmla="*/ 108348 w 846884"/>
              <a:gd name="connsiteY209" fmla="*/ 639577 h 826009"/>
              <a:gd name="connsiteX210" fmla="*/ 87260 w 846884"/>
              <a:gd name="connsiteY210" fmla="*/ 603134 h 826009"/>
              <a:gd name="connsiteX211" fmla="*/ 91641 w 846884"/>
              <a:gd name="connsiteY211" fmla="*/ 586732 h 826009"/>
              <a:gd name="connsiteX212" fmla="*/ 108044 w 846884"/>
              <a:gd name="connsiteY212" fmla="*/ 591114 h 826009"/>
              <a:gd name="connsiteX213" fmla="*/ 129132 w 846884"/>
              <a:gd name="connsiteY213" fmla="*/ 627557 h 82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846884" h="826009">
                <a:moveTo>
                  <a:pt x="283618" y="277560"/>
                </a:moveTo>
                <a:lnTo>
                  <a:pt x="308573" y="279999"/>
                </a:lnTo>
                <a:cubicBezTo>
                  <a:pt x="312736" y="294658"/>
                  <a:pt x="318584" y="308745"/>
                  <a:pt x="326023" y="322052"/>
                </a:cubicBezTo>
                <a:lnTo>
                  <a:pt x="310116" y="341378"/>
                </a:lnTo>
                <a:cubicBezTo>
                  <a:pt x="306706" y="345521"/>
                  <a:pt x="306459" y="351417"/>
                  <a:pt x="309507" y="355827"/>
                </a:cubicBezTo>
                <a:cubicBezTo>
                  <a:pt x="325233" y="378583"/>
                  <a:pt x="344683" y="398042"/>
                  <a:pt x="367333" y="413654"/>
                </a:cubicBezTo>
                <a:cubicBezTo>
                  <a:pt x="371743" y="416692"/>
                  <a:pt x="377639" y="416444"/>
                  <a:pt x="381773" y="413034"/>
                </a:cubicBezTo>
                <a:lnTo>
                  <a:pt x="401090" y="397137"/>
                </a:lnTo>
                <a:cubicBezTo>
                  <a:pt x="414377" y="404586"/>
                  <a:pt x="428465" y="410415"/>
                  <a:pt x="443152" y="414549"/>
                </a:cubicBezTo>
                <a:lnTo>
                  <a:pt x="445591" y="439485"/>
                </a:lnTo>
                <a:cubicBezTo>
                  <a:pt x="446114" y="444810"/>
                  <a:pt x="450086" y="449144"/>
                  <a:pt x="455344" y="450115"/>
                </a:cubicBezTo>
                <a:cubicBezTo>
                  <a:pt x="467146" y="452306"/>
                  <a:pt x="479538" y="453554"/>
                  <a:pt x="492177" y="453811"/>
                </a:cubicBezTo>
                <a:cubicBezTo>
                  <a:pt x="492263" y="453811"/>
                  <a:pt x="492339" y="453811"/>
                  <a:pt x="492425" y="453811"/>
                </a:cubicBezTo>
                <a:cubicBezTo>
                  <a:pt x="495559" y="453811"/>
                  <a:pt x="498578" y="452582"/>
                  <a:pt x="500826" y="450382"/>
                </a:cubicBezTo>
                <a:cubicBezTo>
                  <a:pt x="503131" y="448125"/>
                  <a:pt x="504426" y="445029"/>
                  <a:pt x="504426" y="441810"/>
                </a:cubicBezTo>
                <a:lnTo>
                  <a:pt x="504426" y="329605"/>
                </a:lnTo>
                <a:cubicBezTo>
                  <a:pt x="504426" y="322976"/>
                  <a:pt x="499054" y="317604"/>
                  <a:pt x="492425" y="317604"/>
                </a:cubicBezTo>
                <a:cubicBezTo>
                  <a:pt x="440285" y="317604"/>
                  <a:pt x="397861" y="275208"/>
                  <a:pt x="397861" y="223087"/>
                </a:cubicBezTo>
                <a:cubicBezTo>
                  <a:pt x="397861" y="170966"/>
                  <a:pt x="440285" y="128523"/>
                  <a:pt x="492425" y="128523"/>
                </a:cubicBezTo>
                <a:cubicBezTo>
                  <a:pt x="499054" y="128523"/>
                  <a:pt x="504426" y="123151"/>
                  <a:pt x="504426" y="116521"/>
                </a:cubicBezTo>
                <a:lnTo>
                  <a:pt x="504426" y="12003"/>
                </a:lnTo>
                <a:cubicBezTo>
                  <a:pt x="504426" y="8774"/>
                  <a:pt x="503131" y="5688"/>
                  <a:pt x="500826" y="3431"/>
                </a:cubicBezTo>
                <a:cubicBezTo>
                  <a:pt x="498521" y="1173"/>
                  <a:pt x="495435" y="-55"/>
                  <a:pt x="492177" y="2"/>
                </a:cubicBezTo>
                <a:cubicBezTo>
                  <a:pt x="479642" y="259"/>
                  <a:pt x="467269" y="1488"/>
                  <a:pt x="455392" y="3640"/>
                </a:cubicBezTo>
                <a:cubicBezTo>
                  <a:pt x="450115" y="4602"/>
                  <a:pt x="446114" y="8946"/>
                  <a:pt x="445591" y="14280"/>
                </a:cubicBezTo>
                <a:lnTo>
                  <a:pt x="443152" y="39216"/>
                </a:lnTo>
                <a:cubicBezTo>
                  <a:pt x="428512" y="43350"/>
                  <a:pt x="414425" y="49199"/>
                  <a:pt x="401090" y="56676"/>
                </a:cubicBezTo>
                <a:lnTo>
                  <a:pt x="381773" y="40778"/>
                </a:lnTo>
                <a:cubicBezTo>
                  <a:pt x="377639" y="37378"/>
                  <a:pt x="371743" y="37121"/>
                  <a:pt x="367333" y="40159"/>
                </a:cubicBezTo>
                <a:cubicBezTo>
                  <a:pt x="344616" y="55818"/>
                  <a:pt x="325156" y="75278"/>
                  <a:pt x="309497" y="97995"/>
                </a:cubicBezTo>
                <a:cubicBezTo>
                  <a:pt x="306459" y="102405"/>
                  <a:pt x="306706" y="108301"/>
                  <a:pt x="310116" y="112435"/>
                </a:cubicBezTo>
                <a:lnTo>
                  <a:pt x="326014" y="131752"/>
                </a:lnTo>
                <a:cubicBezTo>
                  <a:pt x="318537" y="145087"/>
                  <a:pt x="312688" y="159174"/>
                  <a:pt x="308554" y="173814"/>
                </a:cubicBezTo>
                <a:lnTo>
                  <a:pt x="283618" y="176253"/>
                </a:lnTo>
                <a:cubicBezTo>
                  <a:pt x="278274" y="176776"/>
                  <a:pt x="273931" y="180777"/>
                  <a:pt x="272978" y="186063"/>
                </a:cubicBezTo>
                <a:cubicBezTo>
                  <a:pt x="268083" y="213143"/>
                  <a:pt x="268083" y="240622"/>
                  <a:pt x="272978" y="267740"/>
                </a:cubicBezTo>
                <a:cubicBezTo>
                  <a:pt x="273931" y="273027"/>
                  <a:pt x="278274" y="277027"/>
                  <a:pt x="283618" y="277551"/>
                </a:cubicBezTo>
                <a:close/>
                <a:moveTo>
                  <a:pt x="295181" y="199246"/>
                </a:moveTo>
                <a:lnTo>
                  <a:pt x="319241" y="196893"/>
                </a:lnTo>
                <a:cubicBezTo>
                  <a:pt x="324356" y="196388"/>
                  <a:pt x="328585" y="192693"/>
                  <a:pt x="329757" y="187683"/>
                </a:cubicBezTo>
                <a:cubicBezTo>
                  <a:pt x="333958" y="169766"/>
                  <a:pt x="341044" y="152697"/>
                  <a:pt x="350817" y="136943"/>
                </a:cubicBezTo>
                <a:cubicBezTo>
                  <a:pt x="353531" y="132571"/>
                  <a:pt x="353160" y="126961"/>
                  <a:pt x="349883" y="122989"/>
                </a:cubicBezTo>
                <a:lnTo>
                  <a:pt x="334529" y="104329"/>
                </a:lnTo>
                <a:cubicBezTo>
                  <a:pt x="345740" y="89518"/>
                  <a:pt x="358846" y="76402"/>
                  <a:pt x="373667" y="65191"/>
                </a:cubicBezTo>
                <a:lnTo>
                  <a:pt x="392327" y="80545"/>
                </a:lnTo>
                <a:cubicBezTo>
                  <a:pt x="396299" y="83812"/>
                  <a:pt x="401909" y="84193"/>
                  <a:pt x="406281" y="81479"/>
                </a:cubicBezTo>
                <a:cubicBezTo>
                  <a:pt x="422035" y="71706"/>
                  <a:pt x="439104" y="64620"/>
                  <a:pt x="457021" y="60419"/>
                </a:cubicBezTo>
                <a:cubicBezTo>
                  <a:pt x="462021" y="59247"/>
                  <a:pt x="465726" y="55018"/>
                  <a:pt x="466231" y="49903"/>
                </a:cubicBezTo>
                <a:lnTo>
                  <a:pt x="468584" y="25853"/>
                </a:lnTo>
                <a:cubicBezTo>
                  <a:pt x="472489" y="25329"/>
                  <a:pt x="476442" y="24910"/>
                  <a:pt x="480433" y="24595"/>
                </a:cubicBezTo>
                <a:lnTo>
                  <a:pt x="480433" y="105120"/>
                </a:lnTo>
                <a:cubicBezTo>
                  <a:pt x="420664" y="111159"/>
                  <a:pt x="373867" y="161755"/>
                  <a:pt x="373867" y="223087"/>
                </a:cubicBezTo>
                <a:cubicBezTo>
                  <a:pt x="373867" y="284418"/>
                  <a:pt x="420673" y="334977"/>
                  <a:pt x="480433" y="341006"/>
                </a:cubicBezTo>
                <a:lnTo>
                  <a:pt x="480433" y="429208"/>
                </a:lnTo>
                <a:cubicBezTo>
                  <a:pt x="476432" y="428894"/>
                  <a:pt x="472480" y="428475"/>
                  <a:pt x="468593" y="427941"/>
                </a:cubicBezTo>
                <a:lnTo>
                  <a:pt x="466241" y="403862"/>
                </a:lnTo>
                <a:cubicBezTo>
                  <a:pt x="465736" y="398747"/>
                  <a:pt x="462040" y="394518"/>
                  <a:pt x="457030" y="393346"/>
                </a:cubicBezTo>
                <a:cubicBezTo>
                  <a:pt x="439028" y="389127"/>
                  <a:pt x="421959" y="382059"/>
                  <a:pt x="406290" y="372334"/>
                </a:cubicBezTo>
                <a:cubicBezTo>
                  <a:pt x="401918" y="369620"/>
                  <a:pt x="396308" y="369991"/>
                  <a:pt x="392336" y="373268"/>
                </a:cubicBezTo>
                <a:lnTo>
                  <a:pt x="373677" y="388622"/>
                </a:lnTo>
                <a:cubicBezTo>
                  <a:pt x="358903" y="377440"/>
                  <a:pt x="345788" y="364324"/>
                  <a:pt x="334548" y="349484"/>
                </a:cubicBezTo>
                <a:lnTo>
                  <a:pt x="349893" y="330834"/>
                </a:lnTo>
                <a:cubicBezTo>
                  <a:pt x="353160" y="326862"/>
                  <a:pt x="353531" y="321261"/>
                  <a:pt x="350836" y="316889"/>
                </a:cubicBezTo>
                <a:cubicBezTo>
                  <a:pt x="341111" y="301173"/>
                  <a:pt x="334024" y="284085"/>
                  <a:pt x="329757" y="266111"/>
                </a:cubicBezTo>
                <a:cubicBezTo>
                  <a:pt x="328576" y="261120"/>
                  <a:pt x="324347" y="257434"/>
                  <a:pt x="319241" y="256929"/>
                </a:cubicBezTo>
                <a:lnTo>
                  <a:pt x="295191" y="254577"/>
                </a:lnTo>
                <a:cubicBezTo>
                  <a:pt x="292686" y="236174"/>
                  <a:pt x="292686" y="217629"/>
                  <a:pt x="295191" y="199255"/>
                </a:cubicBezTo>
                <a:close/>
                <a:moveTo>
                  <a:pt x="625956" y="214876"/>
                </a:moveTo>
                <a:lnTo>
                  <a:pt x="446753" y="214876"/>
                </a:lnTo>
                <a:cubicBezTo>
                  <a:pt x="440123" y="214876"/>
                  <a:pt x="434751" y="220248"/>
                  <a:pt x="434751" y="226878"/>
                </a:cubicBezTo>
                <a:cubicBezTo>
                  <a:pt x="434751" y="233507"/>
                  <a:pt x="440123" y="238879"/>
                  <a:pt x="446753" y="238879"/>
                </a:cubicBezTo>
                <a:lnTo>
                  <a:pt x="624784" y="238879"/>
                </a:lnTo>
                <a:cubicBezTo>
                  <a:pt x="629290" y="261435"/>
                  <a:pt x="649235" y="278484"/>
                  <a:pt x="673105" y="278484"/>
                </a:cubicBezTo>
                <a:cubicBezTo>
                  <a:pt x="700299" y="278484"/>
                  <a:pt x="722425" y="256377"/>
                  <a:pt x="722425" y="229212"/>
                </a:cubicBezTo>
                <a:cubicBezTo>
                  <a:pt x="722425" y="202046"/>
                  <a:pt x="700299" y="179891"/>
                  <a:pt x="673105" y="179891"/>
                </a:cubicBezTo>
                <a:cubicBezTo>
                  <a:pt x="650911" y="179891"/>
                  <a:pt x="632109" y="194655"/>
                  <a:pt x="625956" y="214876"/>
                </a:cubicBezTo>
                <a:close/>
                <a:moveTo>
                  <a:pt x="673105" y="203894"/>
                </a:moveTo>
                <a:cubicBezTo>
                  <a:pt x="687068" y="203894"/>
                  <a:pt x="698422" y="215248"/>
                  <a:pt x="698422" y="229212"/>
                </a:cubicBezTo>
                <a:cubicBezTo>
                  <a:pt x="698422" y="243175"/>
                  <a:pt x="687068" y="254481"/>
                  <a:pt x="673105" y="254481"/>
                </a:cubicBezTo>
                <a:cubicBezTo>
                  <a:pt x="659141" y="254481"/>
                  <a:pt x="647835" y="243147"/>
                  <a:pt x="647835" y="229212"/>
                </a:cubicBezTo>
                <a:cubicBezTo>
                  <a:pt x="647835" y="215276"/>
                  <a:pt x="659170" y="203894"/>
                  <a:pt x="673105" y="203894"/>
                </a:cubicBezTo>
                <a:close/>
                <a:moveTo>
                  <a:pt x="468136" y="158507"/>
                </a:moveTo>
                <a:cubicBezTo>
                  <a:pt x="461507" y="158507"/>
                  <a:pt x="456135" y="163880"/>
                  <a:pt x="456135" y="170509"/>
                </a:cubicBezTo>
                <a:cubicBezTo>
                  <a:pt x="456135" y="177138"/>
                  <a:pt x="461507" y="182510"/>
                  <a:pt x="468136" y="182510"/>
                </a:cubicBezTo>
                <a:lnTo>
                  <a:pt x="552499" y="182510"/>
                </a:lnTo>
                <a:cubicBezTo>
                  <a:pt x="556300" y="182510"/>
                  <a:pt x="559871" y="180710"/>
                  <a:pt x="562138" y="177662"/>
                </a:cubicBezTo>
                <a:lnTo>
                  <a:pt x="595819" y="132304"/>
                </a:lnTo>
                <a:cubicBezTo>
                  <a:pt x="601629" y="134714"/>
                  <a:pt x="607992" y="136057"/>
                  <a:pt x="614659" y="136057"/>
                </a:cubicBezTo>
                <a:cubicBezTo>
                  <a:pt x="641834" y="136057"/>
                  <a:pt x="663932" y="113949"/>
                  <a:pt x="663932" y="86784"/>
                </a:cubicBezTo>
                <a:cubicBezTo>
                  <a:pt x="663932" y="59619"/>
                  <a:pt x="641825" y="37511"/>
                  <a:pt x="614659" y="37511"/>
                </a:cubicBezTo>
                <a:cubicBezTo>
                  <a:pt x="587494" y="37511"/>
                  <a:pt x="565386" y="59619"/>
                  <a:pt x="565386" y="86784"/>
                </a:cubicBezTo>
                <a:cubicBezTo>
                  <a:pt x="565386" y="98614"/>
                  <a:pt x="569577" y="109482"/>
                  <a:pt x="576559" y="117988"/>
                </a:cubicBezTo>
                <a:lnTo>
                  <a:pt x="546470" y="158507"/>
                </a:lnTo>
                <a:lnTo>
                  <a:pt x="468146" y="158507"/>
                </a:lnTo>
                <a:close/>
                <a:moveTo>
                  <a:pt x="614650" y="61514"/>
                </a:moveTo>
                <a:cubicBezTo>
                  <a:pt x="628585" y="61514"/>
                  <a:pt x="639920" y="72849"/>
                  <a:pt x="639920" y="86784"/>
                </a:cubicBezTo>
                <a:cubicBezTo>
                  <a:pt x="639920" y="100719"/>
                  <a:pt x="628585" y="112054"/>
                  <a:pt x="614650" y="112054"/>
                </a:cubicBezTo>
                <a:cubicBezTo>
                  <a:pt x="600715" y="112054"/>
                  <a:pt x="589380" y="100719"/>
                  <a:pt x="589380" y="86784"/>
                </a:cubicBezTo>
                <a:cubicBezTo>
                  <a:pt x="589380" y="72849"/>
                  <a:pt x="600715" y="61514"/>
                  <a:pt x="614650" y="61514"/>
                </a:cubicBezTo>
                <a:close/>
                <a:moveTo>
                  <a:pt x="614650" y="416254"/>
                </a:moveTo>
                <a:cubicBezTo>
                  <a:pt x="641825" y="416254"/>
                  <a:pt x="663923" y="394127"/>
                  <a:pt x="663923" y="366933"/>
                </a:cubicBezTo>
                <a:cubicBezTo>
                  <a:pt x="663923" y="339740"/>
                  <a:pt x="641815" y="317661"/>
                  <a:pt x="614650" y="317661"/>
                </a:cubicBezTo>
                <a:cubicBezTo>
                  <a:pt x="607973" y="317661"/>
                  <a:pt x="601601" y="319004"/>
                  <a:pt x="595781" y="321423"/>
                </a:cubicBezTo>
                <a:lnTo>
                  <a:pt x="562129" y="276103"/>
                </a:lnTo>
                <a:cubicBezTo>
                  <a:pt x="559862" y="273055"/>
                  <a:pt x="556290" y="271255"/>
                  <a:pt x="552490" y="271255"/>
                </a:cubicBezTo>
                <a:lnTo>
                  <a:pt x="468127" y="271255"/>
                </a:lnTo>
                <a:cubicBezTo>
                  <a:pt x="461497" y="271255"/>
                  <a:pt x="456125" y="276627"/>
                  <a:pt x="456125" y="283256"/>
                </a:cubicBezTo>
                <a:cubicBezTo>
                  <a:pt x="456125" y="289886"/>
                  <a:pt x="461497" y="295258"/>
                  <a:pt x="468127" y="295258"/>
                </a:cubicBezTo>
                <a:lnTo>
                  <a:pt x="546451" y="295258"/>
                </a:lnTo>
                <a:lnTo>
                  <a:pt x="576521" y="335758"/>
                </a:lnTo>
                <a:cubicBezTo>
                  <a:pt x="569558" y="344254"/>
                  <a:pt x="565367" y="355113"/>
                  <a:pt x="565367" y="366933"/>
                </a:cubicBezTo>
                <a:cubicBezTo>
                  <a:pt x="565367" y="394127"/>
                  <a:pt x="587475" y="416254"/>
                  <a:pt x="614640" y="416254"/>
                </a:cubicBezTo>
                <a:close/>
                <a:moveTo>
                  <a:pt x="639920" y="366933"/>
                </a:moveTo>
                <a:cubicBezTo>
                  <a:pt x="639920" y="380897"/>
                  <a:pt x="628585" y="392251"/>
                  <a:pt x="614650" y="392251"/>
                </a:cubicBezTo>
                <a:cubicBezTo>
                  <a:pt x="600715" y="392251"/>
                  <a:pt x="589380" y="380897"/>
                  <a:pt x="589380" y="366933"/>
                </a:cubicBezTo>
                <a:cubicBezTo>
                  <a:pt x="589380" y="352970"/>
                  <a:pt x="600715" y="341664"/>
                  <a:pt x="614650" y="341664"/>
                </a:cubicBezTo>
                <a:cubicBezTo>
                  <a:pt x="628585" y="341664"/>
                  <a:pt x="639920" y="352998"/>
                  <a:pt x="639920" y="366933"/>
                </a:cubicBezTo>
                <a:close/>
                <a:moveTo>
                  <a:pt x="838763" y="509780"/>
                </a:moveTo>
                <a:cubicBezTo>
                  <a:pt x="822057" y="480805"/>
                  <a:pt x="784890" y="470832"/>
                  <a:pt x="755886" y="487549"/>
                </a:cubicBezTo>
                <a:lnTo>
                  <a:pt x="749333" y="491330"/>
                </a:lnTo>
                <a:cubicBezTo>
                  <a:pt x="746466" y="485615"/>
                  <a:pt x="742713" y="480357"/>
                  <a:pt x="738103" y="475757"/>
                </a:cubicBezTo>
                <a:cubicBezTo>
                  <a:pt x="726692" y="464346"/>
                  <a:pt x="711462" y="458059"/>
                  <a:pt x="695212" y="458059"/>
                </a:cubicBezTo>
                <a:cubicBezTo>
                  <a:pt x="678963" y="458059"/>
                  <a:pt x="663732" y="464346"/>
                  <a:pt x="652321" y="475757"/>
                </a:cubicBezTo>
                <a:lnTo>
                  <a:pt x="651740" y="476338"/>
                </a:lnTo>
                <a:cubicBezTo>
                  <a:pt x="651102" y="475633"/>
                  <a:pt x="650483" y="474918"/>
                  <a:pt x="649807" y="474252"/>
                </a:cubicBezTo>
                <a:cubicBezTo>
                  <a:pt x="638377" y="462822"/>
                  <a:pt x="623136" y="456526"/>
                  <a:pt x="606887" y="456526"/>
                </a:cubicBezTo>
                <a:cubicBezTo>
                  <a:pt x="590637" y="456526"/>
                  <a:pt x="575407" y="462822"/>
                  <a:pt x="563967" y="474252"/>
                </a:cubicBezTo>
                <a:lnTo>
                  <a:pt x="521857" y="516362"/>
                </a:lnTo>
                <a:lnTo>
                  <a:pt x="354779" y="471575"/>
                </a:lnTo>
                <a:cubicBezTo>
                  <a:pt x="338625" y="466336"/>
                  <a:pt x="318860" y="468384"/>
                  <a:pt x="304335" y="476814"/>
                </a:cubicBezTo>
                <a:lnTo>
                  <a:pt x="178538" y="549442"/>
                </a:lnTo>
                <a:lnTo>
                  <a:pt x="167937" y="531078"/>
                </a:lnTo>
                <a:cubicBezTo>
                  <a:pt x="158002" y="513980"/>
                  <a:pt x="136009" y="508094"/>
                  <a:pt x="118902" y="517971"/>
                </a:cubicBezTo>
                <a:lnTo>
                  <a:pt x="18709" y="575845"/>
                </a:lnTo>
                <a:cubicBezTo>
                  <a:pt x="9260" y="581294"/>
                  <a:pt x="2468" y="590933"/>
                  <a:pt x="544" y="601610"/>
                </a:cubicBezTo>
                <a:cubicBezTo>
                  <a:pt x="-1122" y="610831"/>
                  <a:pt x="1068" y="619660"/>
                  <a:pt x="6707" y="626490"/>
                </a:cubicBezTo>
                <a:lnTo>
                  <a:pt x="158326" y="809989"/>
                </a:lnTo>
                <a:cubicBezTo>
                  <a:pt x="166975" y="820447"/>
                  <a:pt x="178300" y="826010"/>
                  <a:pt x="189463" y="826010"/>
                </a:cubicBezTo>
                <a:cubicBezTo>
                  <a:pt x="195216" y="826010"/>
                  <a:pt x="200941" y="824534"/>
                  <a:pt x="206227" y="821476"/>
                </a:cubicBezTo>
                <a:lnTo>
                  <a:pt x="272207" y="783405"/>
                </a:lnTo>
                <a:cubicBezTo>
                  <a:pt x="289304" y="773470"/>
                  <a:pt x="295181" y="751477"/>
                  <a:pt x="285313" y="734370"/>
                </a:cubicBezTo>
                <a:lnTo>
                  <a:pt x="274750" y="716063"/>
                </a:lnTo>
                <a:lnTo>
                  <a:pt x="292781" y="705662"/>
                </a:lnTo>
                <a:cubicBezTo>
                  <a:pt x="301106" y="700851"/>
                  <a:pt x="304325" y="700947"/>
                  <a:pt x="316765" y="703719"/>
                </a:cubicBezTo>
                <a:lnTo>
                  <a:pt x="496902" y="751953"/>
                </a:lnTo>
                <a:cubicBezTo>
                  <a:pt x="503331" y="753677"/>
                  <a:pt x="509846" y="754525"/>
                  <a:pt x="516333" y="754525"/>
                </a:cubicBezTo>
                <a:cubicBezTo>
                  <a:pt x="529306" y="754525"/>
                  <a:pt x="542107" y="751115"/>
                  <a:pt x="553633" y="744438"/>
                </a:cubicBezTo>
                <a:lnTo>
                  <a:pt x="816570" y="592638"/>
                </a:lnTo>
                <a:cubicBezTo>
                  <a:pt x="830562" y="584570"/>
                  <a:pt x="840583" y="571483"/>
                  <a:pt x="844783" y="555795"/>
                </a:cubicBezTo>
                <a:cubicBezTo>
                  <a:pt x="848984" y="540098"/>
                  <a:pt x="846841" y="523744"/>
                  <a:pt x="838763" y="509770"/>
                </a:cubicBezTo>
                <a:close/>
                <a:moveTo>
                  <a:pt x="695212" y="482062"/>
                </a:moveTo>
                <a:cubicBezTo>
                  <a:pt x="705052" y="482062"/>
                  <a:pt x="714253" y="485844"/>
                  <a:pt x="721130" y="492721"/>
                </a:cubicBezTo>
                <a:cubicBezTo>
                  <a:pt x="724235" y="495826"/>
                  <a:pt x="726721" y="499426"/>
                  <a:pt x="728502" y="503351"/>
                </a:cubicBezTo>
                <a:lnTo>
                  <a:pt x="571702" y="593905"/>
                </a:lnTo>
                <a:cubicBezTo>
                  <a:pt x="572435" y="592133"/>
                  <a:pt x="573054" y="590295"/>
                  <a:pt x="573607" y="588409"/>
                </a:cubicBezTo>
                <a:lnTo>
                  <a:pt x="658522" y="503493"/>
                </a:lnTo>
                <a:cubicBezTo>
                  <a:pt x="658522" y="503493"/>
                  <a:pt x="658579" y="503436"/>
                  <a:pt x="658598" y="503417"/>
                </a:cubicBezTo>
                <a:lnTo>
                  <a:pt x="669285" y="492730"/>
                </a:lnTo>
                <a:cubicBezTo>
                  <a:pt x="676162" y="485853"/>
                  <a:pt x="685363" y="482072"/>
                  <a:pt x="695203" y="482072"/>
                </a:cubicBezTo>
                <a:close/>
                <a:moveTo>
                  <a:pt x="580950" y="491216"/>
                </a:moveTo>
                <a:cubicBezTo>
                  <a:pt x="587846" y="484320"/>
                  <a:pt x="597067" y="480519"/>
                  <a:pt x="606887" y="480519"/>
                </a:cubicBezTo>
                <a:cubicBezTo>
                  <a:pt x="616707" y="480519"/>
                  <a:pt x="625927" y="484320"/>
                  <a:pt x="632833" y="491216"/>
                </a:cubicBezTo>
                <a:cubicBezTo>
                  <a:pt x="633509" y="491892"/>
                  <a:pt x="634147" y="492587"/>
                  <a:pt x="634767" y="493302"/>
                </a:cubicBezTo>
                <a:lnTo>
                  <a:pt x="572959" y="555109"/>
                </a:lnTo>
                <a:cubicBezTo>
                  <a:pt x="571825" y="551814"/>
                  <a:pt x="570368" y="548604"/>
                  <a:pt x="568587" y="545518"/>
                </a:cubicBezTo>
                <a:cubicBezTo>
                  <a:pt x="563462" y="536631"/>
                  <a:pt x="556147" y="529535"/>
                  <a:pt x="547394" y="524772"/>
                </a:cubicBezTo>
                <a:lnTo>
                  <a:pt x="580950" y="491216"/>
                </a:lnTo>
                <a:close/>
                <a:moveTo>
                  <a:pt x="260177" y="762631"/>
                </a:moveTo>
                <a:lnTo>
                  <a:pt x="194235" y="800683"/>
                </a:lnTo>
                <a:cubicBezTo>
                  <a:pt x="188015" y="804264"/>
                  <a:pt x="180967" y="799692"/>
                  <a:pt x="176833" y="794682"/>
                </a:cubicBezTo>
                <a:lnTo>
                  <a:pt x="25224" y="611193"/>
                </a:lnTo>
                <a:cubicBezTo>
                  <a:pt x="24128" y="609869"/>
                  <a:pt x="23776" y="608078"/>
                  <a:pt x="24176" y="605868"/>
                </a:cubicBezTo>
                <a:cubicBezTo>
                  <a:pt x="24833" y="602220"/>
                  <a:pt x="27462" y="598505"/>
                  <a:pt x="30720" y="596629"/>
                </a:cubicBezTo>
                <a:lnTo>
                  <a:pt x="130913" y="538755"/>
                </a:lnTo>
                <a:cubicBezTo>
                  <a:pt x="132770" y="537679"/>
                  <a:pt x="134809" y="537174"/>
                  <a:pt x="136828" y="537174"/>
                </a:cubicBezTo>
                <a:cubicBezTo>
                  <a:pt x="140952" y="537174"/>
                  <a:pt x="144972" y="539307"/>
                  <a:pt x="147182" y="543108"/>
                </a:cubicBezTo>
                <a:lnTo>
                  <a:pt x="264539" y="746371"/>
                </a:lnTo>
                <a:cubicBezTo>
                  <a:pt x="267816" y="752039"/>
                  <a:pt x="265844" y="759344"/>
                  <a:pt x="260186" y="762631"/>
                </a:cubicBezTo>
                <a:close/>
                <a:moveTo>
                  <a:pt x="821599" y="549585"/>
                </a:moveTo>
                <a:cubicBezTo>
                  <a:pt x="819056" y="559081"/>
                  <a:pt x="813017" y="566987"/>
                  <a:pt x="804578" y="571845"/>
                </a:cubicBezTo>
                <a:lnTo>
                  <a:pt x="541622" y="723664"/>
                </a:lnTo>
                <a:cubicBezTo>
                  <a:pt x="529877" y="730465"/>
                  <a:pt x="516209" y="732284"/>
                  <a:pt x="503122" y="728769"/>
                </a:cubicBezTo>
                <a:lnTo>
                  <a:pt x="322737" y="680468"/>
                </a:lnTo>
                <a:cubicBezTo>
                  <a:pt x="322575" y="680420"/>
                  <a:pt x="322413" y="680382"/>
                  <a:pt x="322251" y="680354"/>
                </a:cubicBezTo>
                <a:cubicBezTo>
                  <a:pt x="307602" y="677077"/>
                  <a:pt x="296800" y="675629"/>
                  <a:pt x="280789" y="684878"/>
                </a:cubicBezTo>
                <a:lnTo>
                  <a:pt x="262749" y="695279"/>
                </a:lnTo>
                <a:lnTo>
                  <a:pt x="190549" y="570226"/>
                </a:lnTo>
                <a:lnTo>
                  <a:pt x="316374" y="497578"/>
                </a:lnTo>
                <a:cubicBezTo>
                  <a:pt x="325071" y="492530"/>
                  <a:pt x="337901" y="491244"/>
                  <a:pt x="347578" y="494464"/>
                </a:cubicBezTo>
                <a:cubicBezTo>
                  <a:pt x="347797" y="494540"/>
                  <a:pt x="348026" y="494607"/>
                  <a:pt x="348255" y="494664"/>
                </a:cubicBezTo>
                <a:lnTo>
                  <a:pt x="529172" y="543165"/>
                </a:lnTo>
                <a:cubicBezTo>
                  <a:pt x="537069" y="545280"/>
                  <a:pt x="543679" y="550366"/>
                  <a:pt x="547794" y="557510"/>
                </a:cubicBezTo>
                <a:cubicBezTo>
                  <a:pt x="551899" y="564625"/>
                  <a:pt x="552985" y="572874"/>
                  <a:pt x="550861" y="580770"/>
                </a:cubicBezTo>
                <a:cubicBezTo>
                  <a:pt x="546594" y="596791"/>
                  <a:pt x="530430" y="605944"/>
                  <a:pt x="514037" y="601639"/>
                </a:cubicBezTo>
                <a:lnTo>
                  <a:pt x="513923" y="601610"/>
                </a:lnTo>
                <a:cubicBezTo>
                  <a:pt x="513818" y="601582"/>
                  <a:pt x="513723" y="601572"/>
                  <a:pt x="513618" y="601544"/>
                </a:cubicBezTo>
                <a:lnTo>
                  <a:pt x="377906" y="565596"/>
                </a:lnTo>
                <a:cubicBezTo>
                  <a:pt x="371505" y="563901"/>
                  <a:pt x="364923" y="567720"/>
                  <a:pt x="363228" y="574131"/>
                </a:cubicBezTo>
                <a:cubicBezTo>
                  <a:pt x="361532" y="580541"/>
                  <a:pt x="365352" y="587113"/>
                  <a:pt x="371762" y="588809"/>
                </a:cubicBezTo>
                <a:lnTo>
                  <a:pt x="508265" y="624966"/>
                </a:lnTo>
                <a:cubicBezTo>
                  <a:pt x="508351" y="624985"/>
                  <a:pt x="508427" y="624994"/>
                  <a:pt x="508513" y="625013"/>
                </a:cubicBezTo>
                <a:lnTo>
                  <a:pt x="529439" y="630547"/>
                </a:lnTo>
                <a:cubicBezTo>
                  <a:pt x="545260" y="634767"/>
                  <a:pt x="554261" y="631700"/>
                  <a:pt x="575026" y="619727"/>
                </a:cubicBezTo>
                <a:lnTo>
                  <a:pt x="767888" y="508351"/>
                </a:lnTo>
                <a:cubicBezTo>
                  <a:pt x="785404" y="498255"/>
                  <a:pt x="807874" y="504274"/>
                  <a:pt x="817980" y="521800"/>
                </a:cubicBezTo>
                <a:cubicBezTo>
                  <a:pt x="822857" y="530230"/>
                  <a:pt x="824143" y="540108"/>
                  <a:pt x="821599" y="549614"/>
                </a:cubicBezTo>
                <a:close/>
                <a:moveTo>
                  <a:pt x="129132" y="627547"/>
                </a:moveTo>
                <a:cubicBezTo>
                  <a:pt x="132456" y="633281"/>
                  <a:pt x="130494" y="640625"/>
                  <a:pt x="124750" y="643949"/>
                </a:cubicBezTo>
                <a:cubicBezTo>
                  <a:pt x="122855" y="645044"/>
                  <a:pt x="120788" y="645568"/>
                  <a:pt x="118750" y="645568"/>
                </a:cubicBezTo>
                <a:cubicBezTo>
                  <a:pt x="114606" y="645568"/>
                  <a:pt x="110577" y="643416"/>
                  <a:pt x="108348" y="639577"/>
                </a:cubicBezTo>
                <a:lnTo>
                  <a:pt x="87260" y="603134"/>
                </a:lnTo>
                <a:cubicBezTo>
                  <a:pt x="83936" y="597400"/>
                  <a:pt x="85898" y="590057"/>
                  <a:pt x="91641" y="586732"/>
                </a:cubicBezTo>
                <a:cubicBezTo>
                  <a:pt x="97376" y="583408"/>
                  <a:pt x="104719" y="585370"/>
                  <a:pt x="108044" y="591114"/>
                </a:cubicBezTo>
                <a:lnTo>
                  <a:pt x="129132" y="627557"/>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1" name="TextBox 10">
            <a:extLst>
              <a:ext uri="{FF2B5EF4-FFF2-40B4-BE49-F238E27FC236}">
                <a16:creationId xmlns:a16="http://schemas.microsoft.com/office/drawing/2014/main" id="{ABB3A87C-A892-6FD2-8274-15C1D93E417D}"/>
              </a:ext>
            </a:extLst>
          </p:cNvPr>
          <p:cNvSpPr txBox="1"/>
          <p:nvPr/>
        </p:nvSpPr>
        <p:spPr>
          <a:xfrm>
            <a:off x="195389" y="5883643"/>
            <a:ext cx="1180122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283446"/>
                </a:solidFill>
                <a:effectLst/>
                <a:uLnTx/>
                <a:uFillTx/>
                <a:latin typeface="Franklin Gothic Book" panose="020B0503020102020204"/>
                <a:ea typeface="+mn-ea"/>
                <a:cs typeface="+mn-cs"/>
              </a:rPr>
              <a:t>1. The initial list of submissions is not necessarily a representative sample of the organization, but rather the result of initial communication efforts at Innovation Cell launch, and do not necessarily represent active projects.  </a:t>
            </a:r>
          </a:p>
        </p:txBody>
      </p:sp>
    </p:spTree>
    <p:extLst>
      <p:ext uri="{BB962C8B-B14F-4D97-AF65-F5344CB8AC3E}">
        <p14:creationId xmlns:p14="http://schemas.microsoft.com/office/powerpoint/2010/main" val="2434548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9BC0A-F416-D3CC-C6F2-C66E9BD78F34}"/>
              </a:ext>
            </a:extLst>
          </p:cNvPr>
          <p:cNvSpPr>
            <a:spLocks noGrp="1"/>
          </p:cNvSpPr>
          <p:nvPr>
            <p:ph type="title"/>
          </p:nvPr>
        </p:nvSpPr>
        <p:spPr>
          <a:xfrm>
            <a:off x="550280" y="315147"/>
            <a:ext cx="10642216" cy="869893"/>
          </a:xfrm>
        </p:spPr>
        <p:txBody>
          <a:bodyPr>
            <a:normAutofit/>
          </a:bodyPr>
          <a:lstStyle/>
          <a:p>
            <a:r>
              <a:rPr lang="en-US" dirty="0"/>
              <a:t>Innovation Cell Portfolio Development: Maturation </a:t>
            </a:r>
          </a:p>
        </p:txBody>
      </p:sp>
      <p:sp>
        <p:nvSpPr>
          <p:cNvPr id="4" name="Slide Number Placeholder 3">
            <a:extLst>
              <a:ext uri="{FF2B5EF4-FFF2-40B4-BE49-F238E27FC236}">
                <a16:creationId xmlns:a16="http://schemas.microsoft.com/office/drawing/2014/main" id="{42B0AF4E-78DC-A158-7360-C564ABFA9F4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C6C1D-B94A-4A9A-BD8D-A546578E37EF}" type="slidenum">
              <a:rPr kumimoji="0" lang="en-US" sz="1600" b="0" i="0" u="none" strike="noStrike" kern="1200" cap="none" spc="0" normalizeH="0" baseline="0" noProof="0" smtClean="0">
                <a:ln>
                  <a:noFill/>
                </a:ln>
                <a:solidFill>
                  <a:srgbClr val="283446">
                    <a:tint val="75000"/>
                  </a:srgb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a:ln>
                <a:noFill/>
              </a:ln>
              <a:solidFill>
                <a:srgbClr val="283446">
                  <a:tint val="75000"/>
                </a:srgbClr>
              </a:solidFill>
              <a:effectLst/>
              <a:uLnTx/>
              <a:uFillTx/>
              <a:latin typeface="Franklin Gothic Book" panose="020B0503020102020204"/>
              <a:ea typeface="+mn-ea"/>
              <a:cs typeface="+mn-cs"/>
            </a:endParaRPr>
          </a:p>
        </p:txBody>
      </p:sp>
      <p:sp>
        <p:nvSpPr>
          <p:cNvPr id="5" name="TextBox 4">
            <a:extLst>
              <a:ext uri="{FF2B5EF4-FFF2-40B4-BE49-F238E27FC236}">
                <a16:creationId xmlns:a16="http://schemas.microsoft.com/office/drawing/2014/main" id="{3AD897C7-DEAA-1963-0986-A9C4D0F0E44F}"/>
              </a:ext>
            </a:extLst>
          </p:cNvPr>
          <p:cNvSpPr txBox="1"/>
          <p:nvPr/>
        </p:nvSpPr>
        <p:spPr>
          <a:xfrm>
            <a:off x="574783" y="1305762"/>
            <a:ext cx="1131427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83446"/>
                </a:solidFill>
                <a:effectLst/>
                <a:uLnTx/>
                <a:uFillTx/>
                <a:latin typeface="Franklin Gothic Book" panose="020B0503020102020204"/>
                <a:ea typeface="+mn-ea"/>
                <a:cs typeface="+mn-cs"/>
              </a:rPr>
              <a:t>As the Innovation Strategy matures, we will evaluate and steer portfolio diversity and balance (value impact and technology lanes of effort) to ensure ongoing alignment with DHA strategic priorities. For example, initial submissions skewed the portfolio composition to efficiency and cost reduction. In the future, the portfolio may expand to include more even spread of value-drivers. </a:t>
            </a:r>
          </a:p>
        </p:txBody>
      </p:sp>
      <p:sp>
        <p:nvSpPr>
          <p:cNvPr id="7" name="Rectangle 6">
            <a:extLst>
              <a:ext uri="{FF2B5EF4-FFF2-40B4-BE49-F238E27FC236}">
                <a16:creationId xmlns:a16="http://schemas.microsoft.com/office/drawing/2014/main" id="{C6D34442-D050-322B-2876-93AA17CB9038}"/>
              </a:ext>
            </a:extLst>
          </p:cNvPr>
          <p:cNvSpPr/>
          <p:nvPr/>
        </p:nvSpPr>
        <p:spPr>
          <a:xfrm>
            <a:off x="4443934" y="2227192"/>
            <a:ext cx="7748066" cy="3726812"/>
          </a:xfrm>
          <a:prstGeom prst="rect">
            <a:avLst/>
          </a:prstGeom>
          <a:solidFill>
            <a:srgbClr val="4E8F00">
              <a:alpha val="1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9" name="Chart 8">
            <a:extLst>
              <a:ext uri="{FF2B5EF4-FFF2-40B4-BE49-F238E27FC236}">
                <a16:creationId xmlns:a16="http://schemas.microsoft.com/office/drawing/2014/main" id="{EC4470BB-436C-21AA-46C3-903E0695F59B}"/>
              </a:ext>
            </a:extLst>
          </p:cNvPr>
          <p:cNvGraphicFramePr/>
          <p:nvPr/>
        </p:nvGraphicFramePr>
        <p:xfrm>
          <a:off x="4134883" y="2950026"/>
          <a:ext cx="2168820" cy="18046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A5E6E61-ED21-B979-22D5-DFA9C77EB8FB}"/>
              </a:ext>
            </a:extLst>
          </p:cNvPr>
          <p:cNvGraphicFramePr/>
          <p:nvPr/>
        </p:nvGraphicFramePr>
        <p:xfrm>
          <a:off x="6288605" y="2966307"/>
          <a:ext cx="3114500" cy="172265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532EEB07-C57E-995F-5573-0B651964AAFB}"/>
              </a:ext>
            </a:extLst>
          </p:cNvPr>
          <p:cNvSpPr txBox="1"/>
          <p:nvPr/>
        </p:nvSpPr>
        <p:spPr>
          <a:xfrm>
            <a:off x="4540829" y="2737400"/>
            <a:ext cx="199505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83446"/>
                </a:solidFill>
                <a:effectLst/>
                <a:uLnTx/>
                <a:uFillTx/>
                <a:latin typeface="Franklin Gothic Book" panose="020B0503020102020204"/>
                <a:ea typeface="+mn-ea"/>
                <a:cs typeface="+mn-cs"/>
              </a:rPr>
              <a:t>Portfolio Fit </a:t>
            </a:r>
          </a:p>
        </p:txBody>
      </p:sp>
      <p:sp>
        <p:nvSpPr>
          <p:cNvPr id="12" name="TextBox 11">
            <a:extLst>
              <a:ext uri="{FF2B5EF4-FFF2-40B4-BE49-F238E27FC236}">
                <a16:creationId xmlns:a16="http://schemas.microsoft.com/office/drawing/2014/main" id="{5E32F7DD-E342-7F12-F2E8-EEB7603BBB67}"/>
              </a:ext>
            </a:extLst>
          </p:cNvPr>
          <p:cNvSpPr txBox="1"/>
          <p:nvPr/>
        </p:nvSpPr>
        <p:spPr>
          <a:xfrm>
            <a:off x="9784677" y="2725847"/>
            <a:ext cx="199505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83446"/>
                </a:solidFill>
                <a:effectLst/>
                <a:uLnTx/>
                <a:uFillTx/>
                <a:latin typeface="Franklin Gothic Book" panose="020B0503020102020204"/>
                <a:ea typeface="+mn-ea"/>
                <a:cs typeface="+mn-cs"/>
              </a:rPr>
              <a:t>Value Fit</a:t>
            </a:r>
          </a:p>
        </p:txBody>
      </p:sp>
      <p:sp>
        <p:nvSpPr>
          <p:cNvPr id="13" name="TextBox 12">
            <a:extLst>
              <a:ext uri="{FF2B5EF4-FFF2-40B4-BE49-F238E27FC236}">
                <a16:creationId xmlns:a16="http://schemas.microsoft.com/office/drawing/2014/main" id="{85573784-9697-19B5-880E-6240F47629FA}"/>
              </a:ext>
            </a:extLst>
          </p:cNvPr>
          <p:cNvSpPr txBox="1"/>
          <p:nvPr/>
        </p:nvSpPr>
        <p:spPr>
          <a:xfrm>
            <a:off x="7236337" y="2695975"/>
            <a:ext cx="199505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83446"/>
                </a:solidFill>
                <a:effectLst/>
                <a:uLnTx/>
                <a:uFillTx/>
                <a:latin typeface="Franklin Gothic Book" panose="020B0503020102020204"/>
                <a:ea typeface="+mn-ea"/>
                <a:cs typeface="+mn-cs"/>
              </a:rPr>
              <a:t>Technology Fit </a:t>
            </a:r>
          </a:p>
        </p:txBody>
      </p:sp>
      <p:graphicFrame>
        <p:nvGraphicFramePr>
          <p:cNvPr id="14" name="Chart 13">
            <a:extLst>
              <a:ext uri="{FF2B5EF4-FFF2-40B4-BE49-F238E27FC236}">
                <a16:creationId xmlns:a16="http://schemas.microsoft.com/office/drawing/2014/main" id="{D9D8C191-4375-96C6-775D-73D3273161A2}"/>
              </a:ext>
            </a:extLst>
          </p:cNvPr>
          <p:cNvGraphicFramePr/>
          <p:nvPr/>
        </p:nvGraphicFramePr>
        <p:xfrm>
          <a:off x="9094357" y="3050715"/>
          <a:ext cx="2136203" cy="17473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6D62442F-1394-62C6-696F-8E5CDADA3009}"/>
              </a:ext>
            </a:extLst>
          </p:cNvPr>
          <p:cNvGraphicFramePr/>
          <p:nvPr/>
        </p:nvGraphicFramePr>
        <p:xfrm>
          <a:off x="9108426" y="2948182"/>
          <a:ext cx="2512012" cy="1799016"/>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a:extLst>
              <a:ext uri="{FF2B5EF4-FFF2-40B4-BE49-F238E27FC236}">
                <a16:creationId xmlns:a16="http://schemas.microsoft.com/office/drawing/2014/main" id="{A1464451-75CA-8349-BB87-28B93D3EFA72}"/>
              </a:ext>
            </a:extLst>
          </p:cNvPr>
          <p:cNvSpPr txBox="1"/>
          <p:nvPr/>
        </p:nvSpPr>
        <p:spPr>
          <a:xfrm>
            <a:off x="4950342" y="4613367"/>
            <a:ext cx="1014936"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In Scope</a:t>
            </a:r>
          </a:p>
        </p:txBody>
      </p:sp>
      <p:sp>
        <p:nvSpPr>
          <p:cNvPr id="26" name="TextBox 25">
            <a:extLst>
              <a:ext uri="{FF2B5EF4-FFF2-40B4-BE49-F238E27FC236}">
                <a16:creationId xmlns:a16="http://schemas.microsoft.com/office/drawing/2014/main" id="{E07A59DA-4914-B45F-1326-12739C374AF6}"/>
              </a:ext>
            </a:extLst>
          </p:cNvPr>
          <p:cNvSpPr txBox="1"/>
          <p:nvPr/>
        </p:nvSpPr>
        <p:spPr>
          <a:xfrm>
            <a:off x="5668727" y="4628536"/>
            <a:ext cx="1014937" cy="3462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Out of Scope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 </a:t>
            </a:r>
            <a:endParaRPr kumimoji="0" lang="en-US" sz="16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28" name="TextBox 27">
            <a:extLst>
              <a:ext uri="{FF2B5EF4-FFF2-40B4-BE49-F238E27FC236}">
                <a16:creationId xmlns:a16="http://schemas.microsoft.com/office/drawing/2014/main" id="{F22A902B-23D6-CDFD-B29B-6DA9B1DA30A2}"/>
              </a:ext>
            </a:extLst>
          </p:cNvPr>
          <p:cNvSpPr txBox="1"/>
          <p:nvPr/>
        </p:nvSpPr>
        <p:spPr>
          <a:xfrm>
            <a:off x="550713" y="2337371"/>
            <a:ext cx="381092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9261B"/>
                </a:solidFill>
                <a:effectLst/>
                <a:uLnTx/>
                <a:uFillTx/>
                <a:latin typeface="Franklin Gothic Book" panose="020B0503020102020204"/>
                <a:ea typeface="+mn-ea"/>
                <a:cs typeface="+mn-cs"/>
              </a:rPr>
              <a:t>The Innovation lanes of efforts may evolve over time to include other or newly emerging technologies. Ongoing efforts to balance and re-balance the portfolio will ensure the innovation portfolio focuses on what matters most.</a:t>
            </a:r>
          </a:p>
        </p:txBody>
      </p:sp>
      <p:sp>
        <p:nvSpPr>
          <p:cNvPr id="103" name="TextBox 102">
            <a:extLst>
              <a:ext uri="{FF2B5EF4-FFF2-40B4-BE49-F238E27FC236}">
                <a16:creationId xmlns:a16="http://schemas.microsoft.com/office/drawing/2014/main" id="{3382C991-50A6-041E-1628-D8068DF9663E}"/>
              </a:ext>
            </a:extLst>
          </p:cNvPr>
          <p:cNvSpPr txBox="1"/>
          <p:nvPr/>
        </p:nvSpPr>
        <p:spPr>
          <a:xfrm>
            <a:off x="4437928" y="2290847"/>
            <a:ext cx="50253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sng" strike="noStrike" kern="1200" cap="none" spc="0" normalizeH="0" baseline="0" noProof="0">
                <a:ln>
                  <a:noFill/>
                </a:ln>
                <a:solidFill>
                  <a:srgbClr val="283446"/>
                </a:solidFill>
                <a:effectLst/>
                <a:uLnTx/>
                <a:uFillTx/>
                <a:latin typeface="Franklin Gothic Book" panose="020B0503020102020204"/>
                <a:ea typeface="+mn-ea"/>
                <a:cs typeface="+mn-cs"/>
              </a:rPr>
              <a:t>Notional</a:t>
            </a:r>
            <a:r>
              <a:rPr kumimoji="0" lang="en-US" sz="1200" b="0" i="1" u="none" strike="noStrike" kern="1200" cap="none" spc="0" normalizeH="0" baseline="0" noProof="0">
                <a:ln>
                  <a:noFill/>
                </a:ln>
                <a:solidFill>
                  <a:srgbClr val="283446"/>
                </a:solidFill>
                <a:effectLst/>
                <a:uLnTx/>
                <a:uFillTx/>
                <a:latin typeface="Franklin Gothic Book" panose="020B0503020102020204"/>
                <a:ea typeface="+mn-ea"/>
                <a:cs typeface="+mn-cs"/>
              </a:rPr>
              <a:t> Example of Innovation Cell’s Future Portfolio</a:t>
            </a:r>
          </a:p>
        </p:txBody>
      </p:sp>
      <p:sp>
        <p:nvSpPr>
          <p:cNvPr id="106" name="Rectangle 105">
            <a:extLst>
              <a:ext uri="{FF2B5EF4-FFF2-40B4-BE49-F238E27FC236}">
                <a16:creationId xmlns:a16="http://schemas.microsoft.com/office/drawing/2014/main" id="{992F5CB4-0B44-C72D-CD21-16B9AE4C13A8}"/>
              </a:ext>
            </a:extLst>
          </p:cNvPr>
          <p:cNvSpPr/>
          <p:nvPr/>
        </p:nvSpPr>
        <p:spPr>
          <a:xfrm>
            <a:off x="4930877" y="4668214"/>
            <a:ext cx="86996" cy="92203"/>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07" name="Rectangle 106">
            <a:extLst>
              <a:ext uri="{FF2B5EF4-FFF2-40B4-BE49-F238E27FC236}">
                <a16:creationId xmlns:a16="http://schemas.microsoft.com/office/drawing/2014/main" id="{58967AE8-D157-C7C4-16CD-D686AA38FF73}"/>
              </a:ext>
            </a:extLst>
          </p:cNvPr>
          <p:cNvSpPr/>
          <p:nvPr/>
        </p:nvSpPr>
        <p:spPr>
          <a:xfrm>
            <a:off x="5606897" y="4679940"/>
            <a:ext cx="86996" cy="9220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09" name="TextBox 108">
            <a:extLst>
              <a:ext uri="{FF2B5EF4-FFF2-40B4-BE49-F238E27FC236}">
                <a16:creationId xmlns:a16="http://schemas.microsoft.com/office/drawing/2014/main" id="{3523C02A-E144-AF80-8D31-F25A362EA88B}"/>
              </a:ext>
            </a:extLst>
          </p:cNvPr>
          <p:cNvSpPr txBox="1"/>
          <p:nvPr/>
        </p:nvSpPr>
        <p:spPr>
          <a:xfrm>
            <a:off x="7209529" y="4638578"/>
            <a:ext cx="1014936"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Artificial Intelligence </a:t>
            </a:r>
          </a:p>
        </p:txBody>
      </p:sp>
      <p:sp>
        <p:nvSpPr>
          <p:cNvPr id="110" name="TextBox 109">
            <a:extLst>
              <a:ext uri="{FF2B5EF4-FFF2-40B4-BE49-F238E27FC236}">
                <a16:creationId xmlns:a16="http://schemas.microsoft.com/office/drawing/2014/main" id="{22149DDA-E7A0-6B26-0CCD-46A4329C4C15}"/>
              </a:ext>
            </a:extLst>
          </p:cNvPr>
          <p:cNvSpPr txBox="1"/>
          <p:nvPr/>
        </p:nvSpPr>
        <p:spPr>
          <a:xfrm>
            <a:off x="8160436" y="4636530"/>
            <a:ext cx="576961"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Immersive </a:t>
            </a:r>
          </a:p>
        </p:txBody>
      </p:sp>
      <p:sp>
        <p:nvSpPr>
          <p:cNvPr id="111" name="Rectangle 110">
            <a:extLst>
              <a:ext uri="{FF2B5EF4-FFF2-40B4-BE49-F238E27FC236}">
                <a16:creationId xmlns:a16="http://schemas.microsoft.com/office/drawing/2014/main" id="{F2D2E8A0-83CD-901A-40C6-4A3C83AF11B1}"/>
              </a:ext>
            </a:extLst>
          </p:cNvPr>
          <p:cNvSpPr/>
          <p:nvPr/>
        </p:nvSpPr>
        <p:spPr>
          <a:xfrm>
            <a:off x="7190773" y="4689298"/>
            <a:ext cx="86996" cy="9220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12" name="Rectangle 111">
            <a:extLst>
              <a:ext uri="{FF2B5EF4-FFF2-40B4-BE49-F238E27FC236}">
                <a16:creationId xmlns:a16="http://schemas.microsoft.com/office/drawing/2014/main" id="{029BCFF2-AC8A-6870-0502-0F249F529AEA}"/>
              </a:ext>
            </a:extLst>
          </p:cNvPr>
          <p:cNvSpPr/>
          <p:nvPr/>
        </p:nvSpPr>
        <p:spPr>
          <a:xfrm>
            <a:off x="7188676" y="4843131"/>
            <a:ext cx="86996" cy="92203"/>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13" name="Rectangle 112">
            <a:extLst>
              <a:ext uri="{FF2B5EF4-FFF2-40B4-BE49-F238E27FC236}">
                <a16:creationId xmlns:a16="http://schemas.microsoft.com/office/drawing/2014/main" id="{B87D636F-3AEA-CEED-47EB-057C25A6B884}"/>
              </a:ext>
            </a:extLst>
          </p:cNvPr>
          <p:cNvSpPr/>
          <p:nvPr/>
        </p:nvSpPr>
        <p:spPr>
          <a:xfrm>
            <a:off x="8136933" y="4689298"/>
            <a:ext cx="86996" cy="9220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14" name="Rectangle 113">
            <a:extLst>
              <a:ext uri="{FF2B5EF4-FFF2-40B4-BE49-F238E27FC236}">
                <a16:creationId xmlns:a16="http://schemas.microsoft.com/office/drawing/2014/main" id="{E53ECE38-698A-5BF8-ACB4-746DF69F153D}"/>
              </a:ext>
            </a:extLst>
          </p:cNvPr>
          <p:cNvSpPr/>
          <p:nvPr/>
        </p:nvSpPr>
        <p:spPr>
          <a:xfrm>
            <a:off x="8139584" y="4851010"/>
            <a:ext cx="86996" cy="92203"/>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15" name="TextBox 114">
            <a:extLst>
              <a:ext uri="{FF2B5EF4-FFF2-40B4-BE49-F238E27FC236}">
                <a16:creationId xmlns:a16="http://schemas.microsoft.com/office/drawing/2014/main" id="{C1B8175A-CF74-4A3B-D4F7-F1D2A9E40103}"/>
              </a:ext>
            </a:extLst>
          </p:cNvPr>
          <p:cNvSpPr txBox="1"/>
          <p:nvPr/>
        </p:nvSpPr>
        <p:spPr>
          <a:xfrm>
            <a:off x="8758911" y="4623353"/>
            <a:ext cx="1014937"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Robotics</a:t>
            </a:r>
            <a:endParaRPr kumimoji="0" lang="en-US" sz="16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16" name="Rectangle 115">
            <a:extLst>
              <a:ext uri="{FF2B5EF4-FFF2-40B4-BE49-F238E27FC236}">
                <a16:creationId xmlns:a16="http://schemas.microsoft.com/office/drawing/2014/main" id="{C07F2387-F4D4-AD02-2C98-106467B3228A}"/>
              </a:ext>
            </a:extLst>
          </p:cNvPr>
          <p:cNvSpPr/>
          <p:nvPr/>
        </p:nvSpPr>
        <p:spPr>
          <a:xfrm>
            <a:off x="8716273" y="4683510"/>
            <a:ext cx="86996" cy="9220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39" name="TextBox 138">
            <a:extLst>
              <a:ext uri="{FF2B5EF4-FFF2-40B4-BE49-F238E27FC236}">
                <a16:creationId xmlns:a16="http://schemas.microsoft.com/office/drawing/2014/main" id="{ECBAEB85-CA26-F636-6A0D-05BD935C7792}"/>
              </a:ext>
            </a:extLst>
          </p:cNvPr>
          <p:cNvSpPr txBox="1"/>
          <p:nvPr/>
        </p:nvSpPr>
        <p:spPr>
          <a:xfrm>
            <a:off x="9692831" y="4618505"/>
            <a:ext cx="940611"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Efficiency/Cost  </a:t>
            </a:r>
          </a:p>
        </p:txBody>
      </p:sp>
      <p:sp>
        <p:nvSpPr>
          <p:cNvPr id="140" name="TextBox 139">
            <a:extLst>
              <a:ext uri="{FF2B5EF4-FFF2-40B4-BE49-F238E27FC236}">
                <a16:creationId xmlns:a16="http://schemas.microsoft.com/office/drawing/2014/main" id="{EE0ABFF9-88E8-E7A4-7F1C-903E30484DC7}"/>
              </a:ext>
            </a:extLst>
          </p:cNvPr>
          <p:cNvSpPr txBox="1"/>
          <p:nvPr/>
        </p:nvSpPr>
        <p:spPr>
          <a:xfrm>
            <a:off x="9687278" y="4798982"/>
            <a:ext cx="68858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Patient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Experience </a:t>
            </a:r>
          </a:p>
        </p:txBody>
      </p:sp>
      <p:sp>
        <p:nvSpPr>
          <p:cNvPr id="141" name="TextBox 140">
            <a:extLst>
              <a:ext uri="{FF2B5EF4-FFF2-40B4-BE49-F238E27FC236}">
                <a16:creationId xmlns:a16="http://schemas.microsoft.com/office/drawing/2014/main" id="{AD659D7D-3BC8-B0FC-0DA4-6329A9380B7F}"/>
              </a:ext>
            </a:extLst>
          </p:cNvPr>
          <p:cNvSpPr txBox="1"/>
          <p:nvPr/>
        </p:nvSpPr>
        <p:spPr>
          <a:xfrm>
            <a:off x="10487738" y="4796454"/>
            <a:ext cx="87980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Provider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Experience </a:t>
            </a:r>
          </a:p>
        </p:txBody>
      </p:sp>
      <p:sp>
        <p:nvSpPr>
          <p:cNvPr id="142" name="TextBox 141">
            <a:extLst>
              <a:ext uri="{FF2B5EF4-FFF2-40B4-BE49-F238E27FC236}">
                <a16:creationId xmlns:a16="http://schemas.microsoft.com/office/drawing/2014/main" id="{7CBAB19C-F554-F4E5-760B-06F9FE15364E}"/>
              </a:ext>
            </a:extLst>
          </p:cNvPr>
          <p:cNvSpPr txBox="1"/>
          <p:nvPr/>
        </p:nvSpPr>
        <p:spPr>
          <a:xfrm>
            <a:off x="11546579" y="4797473"/>
            <a:ext cx="72168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Employee Satisfaction</a:t>
            </a:r>
          </a:p>
        </p:txBody>
      </p:sp>
      <p:sp>
        <p:nvSpPr>
          <p:cNvPr id="143" name="TextBox 142">
            <a:extLst>
              <a:ext uri="{FF2B5EF4-FFF2-40B4-BE49-F238E27FC236}">
                <a16:creationId xmlns:a16="http://schemas.microsoft.com/office/drawing/2014/main" id="{A411E538-9A48-DED3-7B45-A254CE4BB961}"/>
              </a:ext>
            </a:extLst>
          </p:cNvPr>
          <p:cNvSpPr txBox="1"/>
          <p:nvPr/>
        </p:nvSpPr>
        <p:spPr>
          <a:xfrm>
            <a:off x="11546580" y="4621260"/>
            <a:ext cx="540044"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Access</a:t>
            </a:r>
          </a:p>
        </p:txBody>
      </p:sp>
      <p:sp>
        <p:nvSpPr>
          <p:cNvPr id="144" name="TextBox 143">
            <a:extLst>
              <a:ext uri="{FF2B5EF4-FFF2-40B4-BE49-F238E27FC236}">
                <a16:creationId xmlns:a16="http://schemas.microsoft.com/office/drawing/2014/main" id="{ED6B092F-C5E9-9CFF-F897-F0B6DE224180}"/>
              </a:ext>
            </a:extLst>
          </p:cNvPr>
          <p:cNvSpPr txBox="1"/>
          <p:nvPr/>
        </p:nvSpPr>
        <p:spPr>
          <a:xfrm>
            <a:off x="10470937" y="4610657"/>
            <a:ext cx="1045642"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Quality/ Patient Safety</a:t>
            </a:r>
          </a:p>
        </p:txBody>
      </p:sp>
      <p:sp>
        <p:nvSpPr>
          <p:cNvPr id="145" name="Rectangle 144">
            <a:extLst>
              <a:ext uri="{FF2B5EF4-FFF2-40B4-BE49-F238E27FC236}">
                <a16:creationId xmlns:a16="http://schemas.microsoft.com/office/drawing/2014/main" id="{1EB95467-F467-808A-3525-8AEC96732BF8}"/>
              </a:ext>
            </a:extLst>
          </p:cNvPr>
          <p:cNvSpPr/>
          <p:nvPr/>
        </p:nvSpPr>
        <p:spPr>
          <a:xfrm>
            <a:off x="9656795" y="4677157"/>
            <a:ext cx="86996" cy="9220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46" name="Rectangle 145">
            <a:extLst>
              <a:ext uri="{FF2B5EF4-FFF2-40B4-BE49-F238E27FC236}">
                <a16:creationId xmlns:a16="http://schemas.microsoft.com/office/drawing/2014/main" id="{3B2146B5-F490-1D1E-6D79-BCC687A8D5FF}"/>
              </a:ext>
            </a:extLst>
          </p:cNvPr>
          <p:cNvSpPr/>
          <p:nvPr/>
        </p:nvSpPr>
        <p:spPr>
          <a:xfrm>
            <a:off x="11512544" y="4679214"/>
            <a:ext cx="86996" cy="92203"/>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47" name="Rectangle 146">
            <a:extLst>
              <a:ext uri="{FF2B5EF4-FFF2-40B4-BE49-F238E27FC236}">
                <a16:creationId xmlns:a16="http://schemas.microsoft.com/office/drawing/2014/main" id="{E22D2A25-40CF-CD55-798E-CA7B27A3F3CA}"/>
              </a:ext>
            </a:extLst>
          </p:cNvPr>
          <p:cNvSpPr/>
          <p:nvPr/>
        </p:nvSpPr>
        <p:spPr>
          <a:xfrm>
            <a:off x="10454312" y="4876225"/>
            <a:ext cx="86996" cy="92203"/>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48" name="Rectangle 147">
            <a:extLst>
              <a:ext uri="{FF2B5EF4-FFF2-40B4-BE49-F238E27FC236}">
                <a16:creationId xmlns:a16="http://schemas.microsoft.com/office/drawing/2014/main" id="{15D77B66-F6ED-BF3B-9E32-146651F27A71}"/>
              </a:ext>
            </a:extLst>
          </p:cNvPr>
          <p:cNvSpPr/>
          <p:nvPr/>
        </p:nvSpPr>
        <p:spPr>
          <a:xfrm>
            <a:off x="11511310" y="4896711"/>
            <a:ext cx="86996" cy="9220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49" name="Rectangle 148">
            <a:extLst>
              <a:ext uri="{FF2B5EF4-FFF2-40B4-BE49-F238E27FC236}">
                <a16:creationId xmlns:a16="http://schemas.microsoft.com/office/drawing/2014/main" id="{182D2EAB-81AF-B6C6-BE59-595343F1FD16}"/>
              </a:ext>
            </a:extLst>
          </p:cNvPr>
          <p:cNvSpPr/>
          <p:nvPr/>
        </p:nvSpPr>
        <p:spPr>
          <a:xfrm>
            <a:off x="9655380" y="4868086"/>
            <a:ext cx="86996" cy="9220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50" name="Rectangle 149">
            <a:extLst>
              <a:ext uri="{FF2B5EF4-FFF2-40B4-BE49-F238E27FC236}">
                <a16:creationId xmlns:a16="http://schemas.microsoft.com/office/drawing/2014/main" id="{BCB93670-E072-FC06-951C-A6F622EA1159}"/>
              </a:ext>
            </a:extLst>
          </p:cNvPr>
          <p:cNvSpPr/>
          <p:nvPr/>
        </p:nvSpPr>
        <p:spPr>
          <a:xfrm>
            <a:off x="10444095" y="4672371"/>
            <a:ext cx="86996" cy="9220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06E611A3-23CF-2D12-C5CB-FE1800926814}"/>
              </a:ext>
            </a:extLst>
          </p:cNvPr>
          <p:cNvSpPr txBox="1"/>
          <p:nvPr/>
        </p:nvSpPr>
        <p:spPr>
          <a:xfrm>
            <a:off x="4569064" y="5175230"/>
            <a:ext cx="224528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283446"/>
                </a:solidFill>
                <a:effectLst/>
                <a:uLnTx/>
                <a:uFillTx/>
                <a:latin typeface="Franklin Gothic Book" panose="020B0503020102020204"/>
                <a:ea typeface="+mn-ea"/>
                <a:cs typeface="+mn-cs"/>
              </a:rPr>
              <a:t>Increased marketing and communications, will increase the quality of in-scope submissions </a:t>
            </a:r>
          </a:p>
        </p:txBody>
      </p:sp>
      <p:sp>
        <p:nvSpPr>
          <p:cNvPr id="8" name="TextBox 7">
            <a:extLst>
              <a:ext uri="{FF2B5EF4-FFF2-40B4-BE49-F238E27FC236}">
                <a16:creationId xmlns:a16="http://schemas.microsoft.com/office/drawing/2014/main" id="{61C6851E-5848-20F8-F4F7-49C525539E69}"/>
              </a:ext>
            </a:extLst>
          </p:cNvPr>
          <p:cNvSpPr txBox="1"/>
          <p:nvPr/>
        </p:nvSpPr>
        <p:spPr>
          <a:xfrm>
            <a:off x="7150310" y="5175193"/>
            <a:ext cx="231296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283446"/>
                </a:solidFill>
                <a:effectLst/>
                <a:uLnTx/>
                <a:uFillTx/>
                <a:latin typeface="Franklin Gothic Book" panose="020B0503020102020204"/>
                <a:ea typeface="+mn-ea"/>
                <a:cs typeface="+mn-cs"/>
              </a:rPr>
              <a:t>As technology evolves the innovations represented in the portfolio will expand to represent best-fit solutions  </a:t>
            </a:r>
          </a:p>
        </p:txBody>
      </p:sp>
      <p:sp>
        <p:nvSpPr>
          <p:cNvPr id="16" name="TextBox 15">
            <a:extLst>
              <a:ext uri="{FF2B5EF4-FFF2-40B4-BE49-F238E27FC236}">
                <a16:creationId xmlns:a16="http://schemas.microsoft.com/office/drawing/2014/main" id="{32158852-5CC7-F6C0-45B0-27AAF6092307}"/>
              </a:ext>
            </a:extLst>
          </p:cNvPr>
          <p:cNvSpPr txBox="1"/>
          <p:nvPr/>
        </p:nvSpPr>
        <p:spPr>
          <a:xfrm>
            <a:off x="9886778" y="5173974"/>
            <a:ext cx="217340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283446"/>
                </a:solidFill>
                <a:effectLst/>
                <a:uLnTx/>
                <a:uFillTx/>
                <a:latin typeface="Franklin Gothic Book" panose="020B0503020102020204"/>
                <a:ea typeface="+mn-ea"/>
                <a:cs typeface="+mn-cs"/>
              </a:rPr>
              <a:t>Value-drivers represented in the portfolio will grow inline with organizational priorities. </a:t>
            </a:r>
          </a:p>
        </p:txBody>
      </p:sp>
      <p:sp>
        <p:nvSpPr>
          <p:cNvPr id="33" name="TextBox 32">
            <a:extLst>
              <a:ext uri="{FF2B5EF4-FFF2-40B4-BE49-F238E27FC236}">
                <a16:creationId xmlns:a16="http://schemas.microsoft.com/office/drawing/2014/main" id="{EE4FB524-F453-8E69-6A2B-944ECEEC490B}"/>
              </a:ext>
            </a:extLst>
          </p:cNvPr>
          <p:cNvSpPr txBox="1"/>
          <p:nvPr/>
        </p:nvSpPr>
        <p:spPr>
          <a:xfrm>
            <a:off x="8183082" y="4801293"/>
            <a:ext cx="688580"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3D Printing   </a:t>
            </a:r>
          </a:p>
        </p:txBody>
      </p:sp>
      <p:sp>
        <p:nvSpPr>
          <p:cNvPr id="34" name="TextBox 33">
            <a:extLst>
              <a:ext uri="{FF2B5EF4-FFF2-40B4-BE49-F238E27FC236}">
                <a16:creationId xmlns:a16="http://schemas.microsoft.com/office/drawing/2014/main" id="{06BD7310-659F-986A-0832-32A923304670}"/>
              </a:ext>
            </a:extLst>
          </p:cNvPr>
          <p:cNvSpPr txBox="1"/>
          <p:nvPr/>
        </p:nvSpPr>
        <p:spPr>
          <a:xfrm>
            <a:off x="7224777" y="4786998"/>
            <a:ext cx="794247"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0" u="none" strike="noStrike" kern="1200" cap="none" spc="0" normalizeH="0" baseline="0" noProof="0">
                <a:ln>
                  <a:noFill/>
                </a:ln>
                <a:solidFill>
                  <a:srgbClr val="283446"/>
                </a:solidFill>
                <a:effectLst/>
                <a:uLnTx/>
                <a:uFillTx/>
                <a:latin typeface="Franklin Gothic Book" panose="020B0503020102020204"/>
                <a:ea typeface="+mn-ea"/>
                <a:cs typeface="+mn-cs"/>
              </a:rPr>
              <a:t>Digital Health</a:t>
            </a:r>
          </a:p>
        </p:txBody>
      </p:sp>
      <p:grpSp>
        <p:nvGrpSpPr>
          <p:cNvPr id="18" name="Group 17">
            <a:extLst>
              <a:ext uri="{FF2B5EF4-FFF2-40B4-BE49-F238E27FC236}">
                <a16:creationId xmlns:a16="http://schemas.microsoft.com/office/drawing/2014/main" id="{4AEA5EFE-40B3-A755-096C-E02C7DC418AD}"/>
              </a:ext>
            </a:extLst>
          </p:cNvPr>
          <p:cNvGrpSpPr/>
          <p:nvPr/>
        </p:nvGrpSpPr>
        <p:grpSpPr>
          <a:xfrm>
            <a:off x="435980" y="3751614"/>
            <a:ext cx="3925661" cy="1802740"/>
            <a:chOff x="302422" y="3813354"/>
            <a:chExt cx="3925661" cy="1653970"/>
          </a:xfrm>
        </p:grpSpPr>
        <p:sp>
          <p:nvSpPr>
            <p:cNvPr id="46" name="Rectangle 45">
              <a:extLst>
                <a:ext uri="{FF2B5EF4-FFF2-40B4-BE49-F238E27FC236}">
                  <a16:creationId xmlns:a16="http://schemas.microsoft.com/office/drawing/2014/main" id="{B1272FD2-7027-9CD4-DBAA-837E8DCDA7EF}"/>
                </a:ext>
              </a:extLst>
            </p:cNvPr>
            <p:cNvSpPr/>
            <p:nvPr/>
          </p:nvSpPr>
          <p:spPr>
            <a:xfrm>
              <a:off x="302422" y="3813355"/>
              <a:ext cx="1598722" cy="1599256"/>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9" name="Rectangle 58">
              <a:extLst>
                <a:ext uri="{FF2B5EF4-FFF2-40B4-BE49-F238E27FC236}">
                  <a16:creationId xmlns:a16="http://schemas.microsoft.com/office/drawing/2014/main" id="{FACC7F9B-6257-7F70-6009-EEFDFD0DF6D7}"/>
                </a:ext>
              </a:extLst>
            </p:cNvPr>
            <p:cNvSpPr/>
            <p:nvPr/>
          </p:nvSpPr>
          <p:spPr>
            <a:xfrm>
              <a:off x="1968602" y="3813354"/>
              <a:ext cx="2259481" cy="1599256"/>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1" name="TextBox 60">
              <a:extLst>
                <a:ext uri="{FF2B5EF4-FFF2-40B4-BE49-F238E27FC236}">
                  <a16:creationId xmlns:a16="http://schemas.microsoft.com/office/drawing/2014/main" id="{0054CA48-6614-B355-4A06-00BD87B3A8A5}"/>
                </a:ext>
              </a:extLst>
            </p:cNvPr>
            <p:cNvSpPr txBox="1"/>
            <p:nvPr/>
          </p:nvSpPr>
          <p:spPr>
            <a:xfrm>
              <a:off x="416722" y="3813355"/>
              <a:ext cx="674284" cy="2541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283446"/>
                  </a:solidFill>
                  <a:effectLst/>
                  <a:uLnTx/>
                  <a:uFillTx/>
                  <a:latin typeface="Franklin Gothic Book" panose="020B0503020102020204"/>
                  <a:ea typeface="+mn-ea"/>
                  <a:cs typeface="+mn-cs"/>
                </a:rPr>
                <a:t>Today</a:t>
              </a:r>
              <a:endParaRPr kumimoji="0" lang="en-US" sz="1200" b="0" i="1"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62" name="TextBox 61">
              <a:extLst>
                <a:ext uri="{FF2B5EF4-FFF2-40B4-BE49-F238E27FC236}">
                  <a16:creationId xmlns:a16="http://schemas.microsoft.com/office/drawing/2014/main" id="{41B7B8F5-160F-FB4F-D433-2EC52DD0CEB2}"/>
                </a:ext>
              </a:extLst>
            </p:cNvPr>
            <p:cNvSpPr txBox="1"/>
            <p:nvPr/>
          </p:nvSpPr>
          <p:spPr>
            <a:xfrm>
              <a:off x="2080070" y="3821281"/>
              <a:ext cx="1072449" cy="2541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283446"/>
                  </a:solidFill>
                  <a:effectLst/>
                  <a:uLnTx/>
                  <a:uFillTx/>
                  <a:latin typeface="Franklin Gothic Book" panose="020B0503020102020204"/>
                  <a:ea typeface="+mn-ea"/>
                  <a:cs typeface="+mn-cs"/>
                </a:rPr>
                <a:t>Tomorrow </a:t>
              </a:r>
              <a:endParaRPr kumimoji="0" lang="en-US" sz="1200" b="0" i="1"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grpSp>
          <p:nvGrpSpPr>
            <p:cNvPr id="63" name="Group 62">
              <a:extLst>
                <a:ext uri="{FF2B5EF4-FFF2-40B4-BE49-F238E27FC236}">
                  <a16:creationId xmlns:a16="http://schemas.microsoft.com/office/drawing/2014/main" id="{F585DDE0-441F-7FB7-2935-34A8312B2DCD}"/>
                </a:ext>
              </a:extLst>
            </p:cNvPr>
            <p:cNvGrpSpPr/>
            <p:nvPr/>
          </p:nvGrpSpPr>
          <p:grpSpPr>
            <a:xfrm>
              <a:off x="398683" y="3971037"/>
              <a:ext cx="734348" cy="708375"/>
              <a:chOff x="2183776" y="2504997"/>
              <a:chExt cx="1144769" cy="918400"/>
            </a:xfrm>
          </p:grpSpPr>
          <p:sp>
            <p:nvSpPr>
              <p:cNvPr id="64" name="TextBox 63">
                <a:extLst>
                  <a:ext uri="{FF2B5EF4-FFF2-40B4-BE49-F238E27FC236}">
                    <a16:creationId xmlns:a16="http://schemas.microsoft.com/office/drawing/2014/main" id="{D134DCBD-981E-ACCE-34E0-ACB534730900}"/>
                  </a:ext>
                </a:extLst>
              </p:cNvPr>
              <p:cNvSpPr txBox="1"/>
              <p:nvPr/>
            </p:nvSpPr>
            <p:spPr>
              <a:xfrm>
                <a:off x="2183776" y="3020688"/>
                <a:ext cx="1144769" cy="402709"/>
              </a:xfrm>
              <a:prstGeom prst="rect">
                <a:avLst/>
              </a:prstGeom>
              <a:noFill/>
            </p:spPr>
            <p:txBody>
              <a:bodyPr wrap="square" rtlCol="0">
                <a:spAutoFit/>
              </a:bodyPr>
              <a:lstStyle>
                <a:defPPr>
                  <a:defRPr lang="en-US"/>
                </a:defPPr>
                <a:lvl1pP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283446"/>
                    </a:solidFill>
                    <a:effectLst/>
                    <a:uLnTx/>
                    <a:uFillTx/>
                    <a:latin typeface="Franklin Gothic Book" panose="020B0503020102020204"/>
                    <a:ea typeface="+mn-ea"/>
                    <a:cs typeface="+mn-cs"/>
                  </a:rPr>
                  <a:t>Immersive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283446"/>
                    </a:solidFill>
                    <a:effectLst/>
                    <a:uLnTx/>
                    <a:uFillTx/>
                    <a:latin typeface="Franklin Gothic Book" panose="020B0503020102020204"/>
                    <a:ea typeface="+mn-ea"/>
                    <a:cs typeface="+mn-cs"/>
                  </a:rPr>
                  <a:t> Technology </a:t>
                </a:r>
              </a:p>
            </p:txBody>
          </p:sp>
          <p:pic>
            <p:nvPicPr>
              <p:cNvPr id="65" name="Graphic 64" descr="Virtual Reality headset outline">
                <a:extLst>
                  <a:ext uri="{FF2B5EF4-FFF2-40B4-BE49-F238E27FC236}">
                    <a16:creationId xmlns:a16="http://schemas.microsoft.com/office/drawing/2014/main" id="{9DB8CDB1-E6DC-DB10-2864-6E407F88979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60903" y="2504997"/>
                <a:ext cx="590517" cy="684968"/>
              </a:xfrm>
              <a:prstGeom prst="rect">
                <a:avLst/>
              </a:prstGeom>
            </p:spPr>
          </p:pic>
        </p:grpSp>
        <p:grpSp>
          <p:nvGrpSpPr>
            <p:cNvPr id="66" name="Group 65">
              <a:extLst>
                <a:ext uri="{FF2B5EF4-FFF2-40B4-BE49-F238E27FC236}">
                  <a16:creationId xmlns:a16="http://schemas.microsoft.com/office/drawing/2014/main" id="{A4B45323-4EA0-C3DB-7D57-1CEEDB12F4DC}"/>
                </a:ext>
              </a:extLst>
            </p:cNvPr>
            <p:cNvGrpSpPr/>
            <p:nvPr/>
          </p:nvGrpSpPr>
          <p:grpSpPr>
            <a:xfrm>
              <a:off x="1091006" y="4827110"/>
              <a:ext cx="848410" cy="595573"/>
              <a:chOff x="343049" y="3825768"/>
              <a:chExt cx="1297832" cy="860823"/>
            </a:xfrm>
          </p:grpSpPr>
          <p:sp>
            <p:nvSpPr>
              <p:cNvPr id="67" name="TextBox 66">
                <a:extLst>
                  <a:ext uri="{FF2B5EF4-FFF2-40B4-BE49-F238E27FC236}">
                    <a16:creationId xmlns:a16="http://schemas.microsoft.com/office/drawing/2014/main" id="{A9806BE2-370B-D77B-9F43-1C34F26D00BE}"/>
                  </a:ext>
                </a:extLst>
              </p:cNvPr>
              <p:cNvSpPr txBox="1"/>
              <p:nvPr/>
            </p:nvSpPr>
            <p:spPr>
              <a:xfrm>
                <a:off x="343049" y="4237639"/>
                <a:ext cx="1297832" cy="4489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283446"/>
                    </a:solidFill>
                    <a:effectLst/>
                    <a:uLnTx/>
                    <a:uFillTx/>
                    <a:latin typeface="Franklin Gothic Book" panose="020B0503020102020204"/>
                    <a:ea typeface="+mn-ea"/>
                    <a:cs typeface="+mn-cs"/>
                  </a:rPr>
                  <a:t>Artificial Intelligence</a:t>
                </a:r>
              </a:p>
            </p:txBody>
          </p:sp>
          <p:grpSp>
            <p:nvGrpSpPr>
              <p:cNvPr id="68" name="Group 67">
                <a:extLst>
                  <a:ext uri="{FF2B5EF4-FFF2-40B4-BE49-F238E27FC236}">
                    <a16:creationId xmlns:a16="http://schemas.microsoft.com/office/drawing/2014/main" id="{2BFBF338-1E3C-F044-9469-52ADEA69A5FA}"/>
                  </a:ext>
                </a:extLst>
              </p:cNvPr>
              <p:cNvGrpSpPr/>
              <p:nvPr/>
            </p:nvGrpSpPr>
            <p:grpSpPr>
              <a:xfrm>
                <a:off x="719813" y="3825768"/>
                <a:ext cx="469238" cy="407178"/>
                <a:chOff x="2937254" y="5582601"/>
                <a:chExt cx="160827" cy="148948"/>
              </a:xfrm>
            </p:grpSpPr>
            <p:sp>
              <p:nvSpPr>
                <p:cNvPr id="69" name="Google Shape;3909;p121">
                  <a:extLst>
                    <a:ext uri="{FF2B5EF4-FFF2-40B4-BE49-F238E27FC236}">
                      <a16:creationId xmlns:a16="http://schemas.microsoft.com/office/drawing/2014/main" id="{6C2D39F9-3C1F-D406-EB4C-75C6579704CD}"/>
                    </a:ext>
                  </a:extLst>
                </p:cNvPr>
                <p:cNvSpPr/>
                <p:nvPr/>
              </p:nvSpPr>
              <p:spPr>
                <a:xfrm>
                  <a:off x="2972109" y="5627753"/>
                  <a:ext cx="60586" cy="59184"/>
                </a:xfrm>
                <a:custGeom>
                  <a:avLst/>
                  <a:gdLst/>
                  <a:ahLst/>
                  <a:cxnLst/>
                  <a:rect l="l" t="t" r="r" b="b"/>
                  <a:pathLst>
                    <a:path w="3407" h="3594" extrusionOk="0">
                      <a:moveTo>
                        <a:pt x="1689" y="1387"/>
                      </a:moveTo>
                      <a:lnTo>
                        <a:pt x="2019" y="2082"/>
                      </a:lnTo>
                      <a:lnTo>
                        <a:pt x="1388" y="2082"/>
                      </a:lnTo>
                      <a:lnTo>
                        <a:pt x="1689" y="1387"/>
                      </a:lnTo>
                      <a:close/>
                      <a:moveTo>
                        <a:pt x="1689" y="1"/>
                      </a:moveTo>
                      <a:cubicBezTo>
                        <a:pt x="1537" y="1"/>
                        <a:pt x="1388" y="121"/>
                        <a:pt x="1327" y="242"/>
                      </a:cubicBezTo>
                      <a:lnTo>
                        <a:pt x="90" y="3015"/>
                      </a:lnTo>
                      <a:cubicBezTo>
                        <a:pt x="1" y="3228"/>
                        <a:pt x="90" y="3469"/>
                        <a:pt x="302" y="3558"/>
                      </a:cubicBezTo>
                      <a:cubicBezTo>
                        <a:pt x="350" y="3582"/>
                        <a:pt x="401" y="3593"/>
                        <a:pt x="453" y="3593"/>
                      </a:cubicBezTo>
                      <a:cubicBezTo>
                        <a:pt x="599" y="3593"/>
                        <a:pt x="748" y="3503"/>
                        <a:pt x="814" y="3348"/>
                      </a:cubicBezTo>
                      <a:lnTo>
                        <a:pt x="1026" y="2895"/>
                      </a:lnTo>
                      <a:lnTo>
                        <a:pt x="2381" y="2895"/>
                      </a:lnTo>
                      <a:lnTo>
                        <a:pt x="2593" y="3348"/>
                      </a:lnTo>
                      <a:cubicBezTo>
                        <a:pt x="2654" y="3498"/>
                        <a:pt x="2803" y="3589"/>
                        <a:pt x="2955" y="3589"/>
                      </a:cubicBezTo>
                      <a:cubicBezTo>
                        <a:pt x="3015" y="3589"/>
                        <a:pt x="3044" y="3589"/>
                        <a:pt x="3105" y="3558"/>
                      </a:cubicBezTo>
                      <a:cubicBezTo>
                        <a:pt x="3317" y="3469"/>
                        <a:pt x="3406" y="3228"/>
                        <a:pt x="3317" y="3015"/>
                      </a:cubicBezTo>
                      <a:lnTo>
                        <a:pt x="2080" y="242"/>
                      </a:lnTo>
                      <a:cubicBezTo>
                        <a:pt x="1990" y="121"/>
                        <a:pt x="1870" y="1"/>
                        <a:pt x="1689" y="1"/>
                      </a:cubicBezTo>
                      <a:close/>
                    </a:path>
                  </a:pathLst>
                </a:custGeom>
                <a:solidFill>
                  <a:srgbClr val="FFFFFF"/>
                </a:solidFill>
                <a:ln>
                  <a:solidFill>
                    <a:srgbClr val="000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anklin Gothic Book" panose="020B0503020102020204"/>
                    <a:ea typeface="+mn-ea"/>
                    <a:cs typeface="Arial"/>
                    <a:sym typeface="Arial"/>
                  </a:endParaRPr>
                </a:p>
              </p:txBody>
            </p:sp>
            <p:sp>
              <p:nvSpPr>
                <p:cNvPr id="70" name="Google Shape;3910;p121">
                  <a:extLst>
                    <a:ext uri="{FF2B5EF4-FFF2-40B4-BE49-F238E27FC236}">
                      <a16:creationId xmlns:a16="http://schemas.microsoft.com/office/drawing/2014/main" id="{236E3EFB-1AEB-70AA-6A16-34A069F83F7D}"/>
                    </a:ext>
                  </a:extLst>
                </p:cNvPr>
                <p:cNvSpPr/>
                <p:nvPr/>
              </p:nvSpPr>
              <p:spPr>
                <a:xfrm>
                  <a:off x="3035037" y="5627819"/>
                  <a:ext cx="13959" cy="59118"/>
                </a:xfrm>
                <a:custGeom>
                  <a:avLst/>
                  <a:gdLst/>
                  <a:ahLst/>
                  <a:cxnLst/>
                  <a:rect l="l" t="t" r="r" b="b"/>
                  <a:pathLst>
                    <a:path w="785" h="3590" extrusionOk="0">
                      <a:moveTo>
                        <a:pt x="391" y="1"/>
                      </a:moveTo>
                      <a:cubicBezTo>
                        <a:pt x="181" y="1"/>
                        <a:pt x="0" y="182"/>
                        <a:pt x="0" y="423"/>
                      </a:cubicBezTo>
                      <a:lnTo>
                        <a:pt x="0" y="3196"/>
                      </a:lnTo>
                      <a:cubicBezTo>
                        <a:pt x="0" y="3408"/>
                        <a:pt x="181" y="3589"/>
                        <a:pt x="391" y="3589"/>
                      </a:cubicBezTo>
                      <a:cubicBezTo>
                        <a:pt x="603" y="3589"/>
                        <a:pt x="784" y="3408"/>
                        <a:pt x="784" y="3196"/>
                      </a:cubicBezTo>
                      <a:lnTo>
                        <a:pt x="784" y="423"/>
                      </a:lnTo>
                      <a:cubicBezTo>
                        <a:pt x="784" y="182"/>
                        <a:pt x="603" y="1"/>
                        <a:pt x="391" y="1"/>
                      </a:cubicBezTo>
                      <a:close/>
                    </a:path>
                  </a:pathLst>
                </a:custGeom>
                <a:solidFill>
                  <a:srgbClr val="FFFFFF"/>
                </a:solidFill>
                <a:ln>
                  <a:solidFill>
                    <a:srgbClr val="000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anklin Gothic Book" panose="020B0503020102020204"/>
                    <a:ea typeface="+mn-ea"/>
                    <a:cs typeface="Arial"/>
                    <a:sym typeface="Arial"/>
                  </a:endParaRPr>
                </a:p>
              </p:txBody>
            </p:sp>
            <p:sp>
              <p:nvSpPr>
                <p:cNvPr id="71" name="Google Shape;3911;p121">
                  <a:extLst>
                    <a:ext uri="{FF2B5EF4-FFF2-40B4-BE49-F238E27FC236}">
                      <a16:creationId xmlns:a16="http://schemas.microsoft.com/office/drawing/2014/main" id="{AA59902F-6F3B-F8AC-8777-FA14C5946635}"/>
                    </a:ext>
                  </a:extLst>
                </p:cNvPr>
                <p:cNvSpPr/>
                <p:nvPr/>
              </p:nvSpPr>
              <p:spPr>
                <a:xfrm>
                  <a:off x="2937254" y="5582601"/>
                  <a:ext cx="160827" cy="148948"/>
                </a:xfrm>
                <a:custGeom>
                  <a:avLst/>
                  <a:gdLst/>
                  <a:ahLst/>
                  <a:cxnLst/>
                  <a:rect l="l" t="t" r="r" b="b"/>
                  <a:pathLst>
                    <a:path w="9044" h="9045" extrusionOk="0">
                      <a:moveTo>
                        <a:pt x="422" y="1"/>
                      </a:moveTo>
                      <a:cubicBezTo>
                        <a:pt x="181" y="1"/>
                        <a:pt x="0" y="182"/>
                        <a:pt x="0" y="423"/>
                      </a:cubicBezTo>
                      <a:lnTo>
                        <a:pt x="0" y="8622"/>
                      </a:lnTo>
                      <a:cubicBezTo>
                        <a:pt x="0" y="8863"/>
                        <a:pt x="181" y="9044"/>
                        <a:pt x="422" y="9044"/>
                      </a:cubicBezTo>
                      <a:lnTo>
                        <a:pt x="8622" y="9044"/>
                      </a:lnTo>
                      <a:cubicBezTo>
                        <a:pt x="8863" y="9044"/>
                        <a:pt x="9044" y="8863"/>
                        <a:pt x="9044" y="8622"/>
                      </a:cubicBezTo>
                      <a:lnTo>
                        <a:pt x="9044" y="423"/>
                      </a:lnTo>
                      <a:cubicBezTo>
                        <a:pt x="9044" y="182"/>
                        <a:pt x="8863" y="1"/>
                        <a:pt x="8622" y="1"/>
                      </a:cubicBezTo>
                      <a:lnTo>
                        <a:pt x="6331" y="1"/>
                      </a:lnTo>
                      <a:cubicBezTo>
                        <a:pt x="6090" y="1"/>
                        <a:pt x="5909" y="182"/>
                        <a:pt x="5909" y="423"/>
                      </a:cubicBezTo>
                      <a:cubicBezTo>
                        <a:pt x="5909" y="633"/>
                        <a:pt x="6090" y="814"/>
                        <a:pt x="6331" y="814"/>
                      </a:cubicBezTo>
                      <a:lnTo>
                        <a:pt x="8231" y="814"/>
                      </a:lnTo>
                      <a:lnTo>
                        <a:pt x="8231" y="8229"/>
                      </a:lnTo>
                      <a:lnTo>
                        <a:pt x="815" y="8229"/>
                      </a:lnTo>
                      <a:lnTo>
                        <a:pt x="815" y="814"/>
                      </a:lnTo>
                      <a:lnTo>
                        <a:pt x="2713" y="814"/>
                      </a:lnTo>
                      <a:cubicBezTo>
                        <a:pt x="2926" y="814"/>
                        <a:pt x="3106" y="633"/>
                        <a:pt x="3106" y="423"/>
                      </a:cubicBezTo>
                      <a:cubicBezTo>
                        <a:pt x="3106" y="182"/>
                        <a:pt x="2926" y="1"/>
                        <a:pt x="2713" y="1"/>
                      </a:cubicBezTo>
                      <a:close/>
                    </a:path>
                  </a:pathLst>
                </a:custGeom>
                <a:solidFill>
                  <a:srgbClr val="FFFFFF"/>
                </a:solidFill>
                <a:ln>
                  <a:solidFill>
                    <a:srgbClr val="000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anklin Gothic Book" panose="020B0503020102020204"/>
                    <a:ea typeface="+mn-ea"/>
                    <a:cs typeface="Arial"/>
                    <a:sym typeface="Arial"/>
                  </a:endParaRPr>
                </a:p>
              </p:txBody>
            </p:sp>
            <p:sp>
              <p:nvSpPr>
                <p:cNvPr id="72" name="Google Shape;3913;p121">
                  <a:extLst>
                    <a:ext uri="{FF2B5EF4-FFF2-40B4-BE49-F238E27FC236}">
                      <a16:creationId xmlns:a16="http://schemas.microsoft.com/office/drawing/2014/main" id="{D6AC711A-1965-EC89-A300-8C5A81640CFE}"/>
                    </a:ext>
                  </a:extLst>
                </p:cNvPr>
                <p:cNvSpPr/>
                <p:nvPr/>
              </p:nvSpPr>
              <p:spPr>
                <a:xfrm>
                  <a:off x="3036674" y="5610540"/>
                  <a:ext cx="13959" cy="13404"/>
                </a:xfrm>
                <a:custGeom>
                  <a:avLst/>
                  <a:gdLst/>
                  <a:ahLst/>
                  <a:cxnLst/>
                  <a:rect l="l" t="t" r="r" b="b"/>
                  <a:pathLst>
                    <a:path w="785" h="814" extrusionOk="0">
                      <a:moveTo>
                        <a:pt x="391" y="1"/>
                      </a:moveTo>
                      <a:cubicBezTo>
                        <a:pt x="181" y="1"/>
                        <a:pt x="0" y="182"/>
                        <a:pt x="0" y="423"/>
                      </a:cubicBezTo>
                      <a:cubicBezTo>
                        <a:pt x="0" y="633"/>
                        <a:pt x="181" y="814"/>
                        <a:pt x="391" y="814"/>
                      </a:cubicBezTo>
                      <a:cubicBezTo>
                        <a:pt x="603" y="814"/>
                        <a:pt x="784" y="633"/>
                        <a:pt x="784" y="423"/>
                      </a:cubicBezTo>
                      <a:cubicBezTo>
                        <a:pt x="784" y="182"/>
                        <a:pt x="603" y="1"/>
                        <a:pt x="391" y="1"/>
                      </a:cubicBezTo>
                      <a:close/>
                    </a:path>
                  </a:pathLst>
                </a:custGeom>
                <a:solidFill>
                  <a:srgbClr val="FFFFFF"/>
                </a:solidFill>
                <a:ln>
                  <a:solidFill>
                    <a:srgbClr val="000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anklin Gothic Book" panose="020B0503020102020204"/>
                    <a:ea typeface="+mn-ea"/>
                    <a:cs typeface="Arial"/>
                    <a:sym typeface="Arial"/>
                  </a:endParaRPr>
                </a:p>
              </p:txBody>
            </p:sp>
          </p:grpSp>
        </p:grpSp>
        <p:grpSp>
          <p:nvGrpSpPr>
            <p:cNvPr id="73" name="Group 72">
              <a:extLst>
                <a:ext uri="{FF2B5EF4-FFF2-40B4-BE49-F238E27FC236}">
                  <a16:creationId xmlns:a16="http://schemas.microsoft.com/office/drawing/2014/main" id="{B5291356-72AD-62C9-3B26-1B749F482BEA}"/>
                </a:ext>
              </a:extLst>
            </p:cNvPr>
            <p:cNvGrpSpPr/>
            <p:nvPr/>
          </p:nvGrpSpPr>
          <p:grpSpPr>
            <a:xfrm>
              <a:off x="1159475" y="4079149"/>
              <a:ext cx="652928" cy="646777"/>
              <a:chOff x="519143" y="2645932"/>
              <a:chExt cx="913015" cy="909774"/>
            </a:xfrm>
          </p:grpSpPr>
          <p:sp>
            <p:nvSpPr>
              <p:cNvPr id="74" name="TextBox 73">
                <a:extLst>
                  <a:ext uri="{FF2B5EF4-FFF2-40B4-BE49-F238E27FC236}">
                    <a16:creationId xmlns:a16="http://schemas.microsoft.com/office/drawing/2014/main" id="{605F4122-4FEC-91FB-6BCF-F1CD7EBFE9AA}"/>
                  </a:ext>
                </a:extLst>
              </p:cNvPr>
              <p:cNvSpPr txBox="1"/>
              <p:nvPr/>
            </p:nvSpPr>
            <p:spPr>
              <a:xfrm>
                <a:off x="519143" y="3118786"/>
                <a:ext cx="913015" cy="4369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283446"/>
                    </a:solidFill>
                    <a:effectLst/>
                    <a:uLnTx/>
                    <a:uFillTx/>
                    <a:latin typeface="Franklin Gothic Book" panose="020B0503020102020204"/>
                    <a:ea typeface="+mn-ea"/>
                    <a:cs typeface="+mn-cs"/>
                  </a:rPr>
                  <a:t>Digital Health</a:t>
                </a:r>
              </a:p>
            </p:txBody>
          </p:sp>
          <p:grpSp>
            <p:nvGrpSpPr>
              <p:cNvPr id="75" name="Group 74">
                <a:extLst>
                  <a:ext uri="{FF2B5EF4-FFF2-40B4-BE49-F238E27FC236}">
                    <a16:creationId xmlns:a16="http://schemas.microsoft.com/office/drawing/2014/main" id="{51E7C126-CAF3-941C-218D-E7988665470F}"/>
                  </a:ext>
                </a:extLst>
              </p:cNvPr>
              <p:cNvGrpSpPr/>
              <p:nvPr/>
            </p:nvGrpSpPr>
            <p:grpSpPr>
              <a:xfrm>
                <a:off x="782296" y="2645932"/>
                <a:ext cx="403026" cy="464834"/>
                <a:chOff x="3392769" y="1314584"/>
                <a:chExt cx="390547" cy="413928"/>
              </a:xfrm>
              <a:solidFill>
                <a:srgbClr val="000000"/>
              </a:solidFill>
            </p:grpSpPr>
            <p:sp>
              <p:nvSpPr>
                <p:cNvPr id="76" name="Freeform 75">
                  <a:extLst>
                    <a:ext uri="{FF2B5EF4-FFF2-40B4-BE49-F238E27FC236}">
                      <a16:creationId xmlns:a16="http://schemas.microsoft.com/office/drawing/2014/main" id="{5693659B-5CBC-24E8-04F1-DD1EF22E8A11}"/>
                    </a:ext>
                  </a:extLst>
                </p:cNvPr>
                <p:cNvSpPr/>
                <p:nvPr/>
              </p:nvSpPr>
              <p:spPr>
                <a:xfrm>
                  <a:off x="3468720" y="1441365"/>
                  <a:ext cx="229057" cy="194273"/>
                </a:xfrm>
                <a:custGeom>
                  <a:avLst/>
                  <a:gdLst>
                    <a:gd name="connsiteX0" fmla="*/ 7998 w 229058"/>
                    <a:gd name="connsiteY0" fmla="*/ 126188 h 194273"/>
                    <a:gd name="connsiteX1" fmla="*/ 56935 w 229058"/>
                    <a:gd name="connsiteY1" fmla="*/ 126188 h 194273"/>
                    <a:gd name="connsiteX2" fmla="*/ 64742 w 229058"/>
                    <a:gd name="connsiteY2" fmla="*/ 119532 h 194273"/>
                    <a:gd name="connsiteX3" fmla="*/ 70931 w 229058"/>
                    <a:gd name="connsiteY3" fmla="*/ 83207 h 194273"/>
                    <a:gd name="connsiteX4" fmla="*/ 81689 w 229058"/>
                    <a:gd name="connsiteY4" fmla="*/ 120483 h 194273"/>
                    <a:gd name="connsiteX5" fmla="*/ 89401 w 229058"/>
                    <a:gd name="connsiteY5" fmla="*/ 126188 h 194273"/>
                    <a:gd name="connsiteX6" fmla="*/ 103587 w 229058"/>
                    <a:gd name="connsiteY6" fmla="*/ 126188 h 194273"/>
                    <a:gd name="connsiteX7" fmla="*/ 116821 w 229058"/>
                    <a:gd name="connsiteY7" fmla="*/ 154715 h 194273"/>
                    <a:gd name="connsiteX8" fmla="*/ 124057 w 229058"/>
                    <a:gd name="connsiteY8" fmla="*/ 159375 h 194273"/>
                    <a:gd name="connsiteX9" fmla="*/ 124057 w 229058"/>
                    <a:gd name="connsiteY9" fmla="*/ 159375 h 194273"/>
                    <a:gd name="connsiteX10" fmla="*/ 131293 w 229058"/>
                    <a:gd name="connsiteY10" fmla="*/ 154240 h 194273"/>
                    <a:gd name="connsiteX11" fmla="*/ 143385 w 229058"/>
                    <a:gd name="connsiteY11" fmla="*/ 124667 h 194273"/>
                    <a:gd name="connsiteX12" fmla="*/ 154810 w 229058"/>
                    <a:gd name="connsiteY12" fmla="*/ 97091 h 194273"/>
                    <a:gd name="connsiteX13" fmla="*/ 163569 w 229058"/>
                    <a:gd name="connsiteY13" fmla="*/ 120578 h 194273"/>
                    <a:gd name="connsiteX14" fmla="*/ 171091 w 229058"/>
                    <a:gd name="connsiteY14" fmla="*/ 125808 h 194273"/>
                    <a:gd name="connsiteX15" fmla="*/ 177089 w 229058"/>
                    <a:gd name="connsiteY15" fmla="*/ 125808 h 194273"/>
                    <a:gd name="connsiteX16" fmla="*/ 117964 w 229058"/>
                    <a:gd name="connsiteY16" fmla="*/ 175921 h 194273"/>
                    <a:gd name="connsiteX17" fmla="*/ 116441 w 229058"/>
                    <a:gd name="connsiteY17" fmla="*/ 177062 h 194273"/>
                    <a:gd name="connsiteX18" fmla="*/ 114251 w 229058"/>
                    <a:gd name="connsiteY18" fmla="*/ 175540 h 194273"/>
                    <a:gd name="connsiteX19" fmla="*/ 71502 w 229058"/>
                    <a:gd name="connsiteY19" fmla="*/ 141498 h 194273"/>
                    <a:gd name="connsiteX20" fmla="*/ 60220 w 229058"/>
                    <a:gd name="connsiteY20" fmla="*/ 140756 h 194273"/>
                    <a:gd name="connsiteX21" fmla="*/ 59477 w 229058"/>
                    <a:gd name="connsiteY21" fmla="*/ 152034 h 194273"/>
                    <a:gd name="connsiteX22" fmla="*/ 60743 w 229058"/>
                    <a:gd name="connsiteY22" fmla="*/ 153194 h 194273"/>
                    <a:gd name="connsiteX23" fmla="*/ 105111 w 229058"/>
                    <a:gd name="connsiteY23" fmla="*/ 188663 h 194273"/>
                    <a:gd name="connsiteX24" fmla="*/ 108062 w 229058"/>
                    <a:gd name="connsiteY24" fmla="*/ 190755 h 194273"/>
                    <a:gd name="connsiteX25" fmla="*/ 116345 w 229058"/>
                    <a:gd name="connsiteY25" fmla="*/ 194273 h 194273"/>
                    <a:gd name="connsiteX26" fmla="*/ 124724 w 229058"/>
                    <a:gd name="connsiteY26" fmla="*/ 190755 h 194273"/>
                    <a:gd name="connsiteX27" fmla="*/ 127009 w 229058"/>
                    <a:gd name="connsiteY27" fmla="*/ 189138 h 194273"/>
                    <a:gd name="connsiteX28" fmla="*/ 228787 w 229058"/>
                    <a:gd name="connsiteY28" fmla="*/ 65521 h 194273"/>
                    <a:gd name="connsiteX29" fmla="*/ 211269 w 229058"/>
                    <a:gd name="connsiteY29" fmla="*/ 19021 h 194273"/>
                    <a:gd name="connsiteX30" fmla="*/ 164236 w 229058"/>
                    <a:gd name="connsiteY30" fmla="*/ 3 h 194273"/>
                    <a:gd name="connsiteX31" fmla="*/ 116631 w 229058"/>
                    <a:gd name="connsiteY31" fmla="*/ 23015 h 194273"/>
                    <a:gd name="connsiteX32" fmla="*/ 69027 w 229058"/>
                    <a:gd name="connsiteY32" fmla="*/ 3 h 194273"/>
                    <a:gd name="connsiteX33" fmla="*/ 21993 w 229058"/>
                    <a:gd name="connsiteY33" fmla="*/ 19021 h 194273"/>
                    <a:gd name="connsiteX34" fmla="*/ 11330 w 229058"/>
                    <a:gd name="connsiteY34" fmla="*/ 90244 h 194273"/>
                    <a:gd name="connsiteX35" fmla="*/ 21536 w 229058"/>
                    <a:gd name="connsiteY35" fmla="*/ 94447 h 194273"/>
                    <a:gd name="connsiteX36" fmla="*/ 21803 w 229058"/>
                    <a:gd name="connsiteY36" fmla="*/ 94333 h 194273"/>
                    <a:gd name="connsiteX37" fmla="*/ 25906 w 229058"/>
                    <a:gd name="connsiteY37" fmla="*/ 83806 h 194273"/>
                    <a:gd name="connsiteX38" fmla="*/ 25897 w 229058"/>
                    <a:gd name="connsiteY38" fmla="*/ 83778 h 194273"/>
                    <a:gd name="connsiteX39" fmla="*/ 33323 w 229058"/>
                    <a:gd name="connsiteY39" fmla="*/ 30337 h 194273"/>
                    <a:gd name="connsiteX40" fmla="*/ 69027 w 229058"/>
                    <a:gd name="connsiteY40" fmla="*/ 15598 h 194273"/>
                    <a:gd name="connsiteX41" fmla="*/ 105968 w 229058"/>
                    <a:gd name="connsiteY41" fmla="*/ 40892 h 194273"/>
                    <a:gd name="connsiteX42" fmla="*/ 111109 w 229058"/>
                    <a:gd name="connsiteY42" fmla="*/ 53444 h 194273"/>
                    <a:gd name="connsiteX43" fmla="*/ 116821 w 229058"/>
                    <a:gd name="connsiteY43" fmla="*/ 55821 h 194273"/>
                    <a:gd name="connsiteX44" fmla="*/ 122439 w 229058"/>
                    <a:gd name="connsiteY44" fmla="*/ 53444 h 194273"/>
                    <a:gd name="connsiteX45" fmla="*/ 127675 w 229058"/>
                    <a:gd name="connsiteY45" fmla="*/ 40892 h 194273"/>
                    <a:gd name="connsiteX46" fmla="*/ 164617 w 229058"/>
                    <a:gd name="connsiteY46" fmla="*/ 15598 h 194273"/>
                    <a:gd name="connsiteX47" fmla="*/ 200320 w 229058"/>
                    <a:gd name="connsiteY47" fmla="*/ 30337 h 194273"/>
                    <a:gd name="connsiteX48" fmla="*/ 213173 w 229058"/>
                    <a:gd name="connsiteY48" fmla="*/ 63999 h 194273"/>
                    <a:gd name="connsiteX49" fmla="*/ 191370 w 229058"/>
                    <a:gd name="connsiteY49" fmla="*/ 110118 h 194273"/>
                    <a:gd name="connsiteX50" fmla="*/ 176994 w 229058"/>
                    <a:gd name="connsiteY50" fmla="*/ 110118 h 194273"/>
                    <a:gd name="connsiteX51" fmla="*/ 162331 w 229058"/>
                    <a:gd name="connsiteY51" fmla="*/ 70560 h 194273"/>
                    <a:gd name="connsiteX52" fmla="*/ 154524 w 229058"/>
                    <a:gd name="connsiteY52" fmla="*/ 65330 h 194273"/>
                    <a:gd name="connsiteX53" fmla="*/ 147098 w 229058"/>
                    <a:gd name="connsiteY53" fmla="*/ 71036 h 194273"/>
                    <a:gd name="connsiteX54" fmla="*/ 129103 w 229058"/>
                    <a:gd name="connsiteY54" fmla="*/ 118581 h 194273"/>
                    <a:gd name="connsiteX55" fmla="*/ 123676 w 229058"/>
                    <a:gd name="connsiteY55" fmla="*/ 131228 h 194273"/>
                    <a:gd name="connsiteX56" fmla="*/ 116155 w 229058"/>
                    <a:gd name="connsiteY56" fmla="*/ 114682 h 194273"/>
                    <a:gd name="connsiteX57" fmla="*/ 108919 w 229058"/>
                    <a:gd name="connsiteY57" fmla="*/ 110023 h 194273"/>
                    <a:gd name="connsiteX58" fmla="*/ 95495 w 229058"/>
                    <a:gd name="connsiteY58" fmla="*/ 110023 h 194273"/>
                    <a:gd name="connsiteX59" fmla="*/ 76453 w 229058"/>
                    <a:gd name="connsiteY59" fmla="*/ 44886 h 194273"/>
                    <a:gd name="connsiteX60" fmla="*/ 66456 w 229058"/>
                    <a:gd name="connsiteY60" fmla="*/ 39598 h 194273"/>
                    <a:gd name="connsiteX61" fmla="*/ 60934 w 229058"/>
                    <a:gd name="connsiteY61" fmla="*/ 45837 h 194273"/>
                    <a:gd name="connsiteX62" fmla="*/ 50080 w 229058"/>
                    <a:gd name="connsiteY62" fmla="*/ 110023 h 194273"/>
                    <a:gd name="connsiteX63" fmla="*/ 7998 w 229058"/>
                    <a:gd name="connsiteY63" fmla="*/ 110023 h 194273"/>
                    <a:gd name="connsiteX64" fmla="*/ 0 w 229058"/>
                    <a:gd name="connsiteY64" fmla="*/ 118011 h 194273"/>
                    <a:gd name="connsiteX65" fmla="*/ 7998 w 229058"/>
                    <a:gd name="connsiteY65" fmla="*/ 125998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29058" h="194273">
                      <a:moveTo>
                        <a:pt x="7998" y="126188"/>
                      </a:moveTo>
                      <a:lnTo>
                        <a:pt x="56935" y="126188"/>
                      </a:lnTo>
                      <a:cubicBezTo>
                        <a:pt x="60820" y="126188"/>
                        <a:pt x="64133" y="123364"/>
                        <a:pt x="64742" y="119532"/>
                      </a:cubicBezTo>
                      <a:lnTo>
                        <a:pt x="70931" y="83207"/>
                      </a:lnTo>
                      <a:lnTo>
                        <a:pt x="81689" y="120483"/>
                      </a:lnTo>
                      <a:cubicBezTo>
                        <a:pt x="82756" y="123849"/>
                        <a:pt x="85869" y="126150"/>
                        <a:pt x="89401" y="126188"/>
                      </a:cubicBezTo>
                      <a:lnTo>
                        <a:pt x="103587" y="126188"/>
                      </a:lnTo>
                      <a:lnTo>
                        <a:pt x="116821" y="154715"/>
                      </a:lnTo>
                      <a:cubicBezTo>
                        <a:pt x="118116" y="157540"/>
                        <a:pt x="120944" y="159365"/>
                        <a:pt x="124057" y="159375"/>
                      </a:cubicBezTo>
                      <a:lnTo>
                        <a:pt x="124057" y="159375"/>
                      </a:lnTo>
                      <a:cubicBezTo>
                        <a:pt x="127294" y="159308"/>
                        <a:pt x="130160" y="157273"/>
                        <a:pt x="131293" y="154240"/>
                      </a:cubicBezTo>
                      <a:cubicBezTo>
                        <a:pt x="135387" y="143305"/>
                        <a:pt x="139481" y="133891"/>
                        <a:pt x="143385" y="124667"/>
                      </a:cubicBezTo>
                      <a:cubicBezTo>
                        <a:pt x="147288" y="115443"/>
                        <a:pt x="151192" y="106790"/>
                        <a:pt x="154810" y="97091"/>
                      </a:cubicBezTo>
                      <a:lnTo>
                        <a:pt x="163569" y="120578"/>
                      </a:lnTo>
                      <a:cubicBezTo>
                        <a:pt x="164731" y="123726"/>
                        <a:pt x="167730" y="125817"/>
                        <a:pt x="171091" y="125808"/>
                      </a:cubicBezTo>
                      <a:lnTo>
                        <a:pt x="177089" y="125808"/>
                      </a:lnTo>
                      <a:cubicBezTo>
                        <a:pt x="159075" y="144408"/>
                        <a:pt x="139272" y="161201"/>
                        <a:pt x="117964" y="175921"/>
                      </a:cubicBezTo>
                      <a:lnTo>
                        <a:pt x="116441" y="177062"/>
                      </a:lnTo>
                      <a:lnTo>
                        <a:pt x="114251" y="175540"/>
                      </a:lnTo>
                      <a:cubicBezTo>
                        <a:pt x="99274" y="165137"/>
                        <a:pt x="84993" y="153765"/>
                        <a:pt x="71502" y="141498"/>
                      </a:cubicBezTo>
                      <a:cubicBezTo>
                        <a:pt x="68589" y="138179"/>
                        <a:pt x="63533" y="137856"/>
                        <a:pt x="60220" y="140756"/>
                      </a:cubicBezTo>
                      <a:cubicBezTo>
                        <a:pt x="56897" y="143666"/>
                        <a:pt x="56564" y="148715"/>
                        <a:pt x="59477" y="152034"/>
                      </a:cubicBezTo>
                      <a:cubicBezTo>
                        <a:pt x="59858" y="152462"/>
                        <a:pt x="60277" y="152852"/>
                        <a:pt x="60743" y="153194"/>
                      </a:cubicBezTo>
                      <a:cubicBezTo>
                        <a:pt x="74748" y="165965"/>
                        <a:pt x="89573" y="177813"/>
                        <a:pt x="105111" y="188663"/>
                      </a:cubicBezTo>
                      <a:lnTo>
                        <a:pt x="108062" y="190755"/>
                      </a:lnTo>
                      <a:cubicBezTo>
                        <a:pt x="110357" y="192809"/>
                        <a:pt x="113270" y="194054"/>
                        <a:pt x="116345" y="194273"/>
                      </a:cubicBezTo>
                      <a:cubicBezTo>
                        <a:pt x="119440" y="194026"/>
                        <a:pt x="122382" y="192790"/>
                        <a:pt x="124724" y="190755"/>
                      </a:cubicBezTo>
                      <a:lnTo>
                        <a:pt x="127009" y="189138"/>
                      </a:lnTo>
                      <a:cubicBezTo>
                        <a:pt x="143099" y="178108"/>
                        <a:pt x="223646" y="120388"/>
                        <a:pt x="228787" y="65521"/>
                      </a:cubicBezTo>
                      <a:cubicBezTo>
                        <a:pt x="230501" y="48145"/>
                        <a:pt x="224027" y="30962"/>
                        <a:pt x="211269" y="19021"/>
                      </a:cubicBezTo>
                      <a:cubicBezTo>
                        <a:pt x="198749" y="6682"/>
                        <a:pt x="181821" y="-162"/>
                        <a:pt x="164236" y="3"/>
                      </a:cubicBezTo>
                      <a:cubicBezTo>
                        <a:pt x="134340" y="3"/>
                        <a:pt x="122058" y="11604"/>
                        <a:pt x="116631" y="23015"/>
                      </a:cubicBezTo>
                      <a:cubicBezTo>
                        <a:pt x="111014" y="11604"/>
                        <a:pt x="98732" y="3"/>
                        <a:pt x="69027" y="3"/>
                      </a:cubicBezTo>
                      <a:cubicBezTo>
                        <a:pt x="51441" y="-173"/>
                        <a:pt x="34504" y="6674"/>
                        <a:pt x="21993" y="19021"/>
                      </a:cubicBezTo>
                      <a:cubicBezTo>
                        <a:pt x="2951" y="38039"/>
                        <a:pt x="-857" y="62763"/>
                        <a:pt x="11330" y="90244"/>
                      </a:cubicBezTo>
                      <a:cubicBezTo>
                        <a:pt x="12986" y="94219"/>
                        <a:pt x="17556" y="96102"/>
                        <a:pt x="21536" y="94447"/>
                      </a:cubicBezTo>
                      <a:cubicBezTo>
                        <a:pt x="21622" y="94409"/>
                        <a:pt x="21717" y="94371"/>
                        <a:pt x="21803" y="94333"/>
                      </a:cubicBezTo>
                      <a:cubicBezTo>
                        <a:pt x="25849" y="92555"/>
                        <a:pt x="27687" y="87848"/>
                        <a:pt x="25906" y="83806"/>
                      </a:cubicBezTo>
                      <a:cubicBezTo>
                        <a:pt x="25906" y="83797"/>
                        <a:pt x="25897" y="83787"/>
                        <a:pt x="25897" y="83778"/>
                      </a:cubicBezTo>
                      <a:cubicBezTo>
                        <a:pt x="16376" y="62288"/>
                        <a:pt x="18756" y="44791"/>
                        <a:pt x="33323" y="30337"/>
                      </a:cubicBezTo>
                      <a:cubicBezTo>
                        <a:pt x="42768" y="20853"/>
                        <a:pt x="55631" y="15544"/>
                        <a:pt x="69027" y="15598"/>
                      </a:cubicBezTo>
                      <a:cubicBezTo>
                        <a:pt x="100445" y="15598"/>
                        <a:pt x="103397" y="29006"/>
                        <a:pt x="105968" y="40892"/>
                      </a:cubicBezTo>
                      <a:cubicBezTo>
                        <a:pt x="106406" y="45492"/>
                        <a:pt x="108195" y="49859"/>
                        <a:pt x="111109" y="53444"/>
                      </a:cubicBezTo>
                      <a:cubicBezTo>
                        <a:pt x="112632" y="54952"/>
                        <a:pt x="114679" y="55806"/>
                        <a:pt x="116821" y="55821"/>
                      </a:cubicBezTo>
                      <a:cubicBezTo>
                        <a:pt x="118935" y="55822"/>
                        <a:pt x="120963" y="54965"/>
                        <a:pt x="122439" y="53444"/>
                      </a:cubicBezTo>
                      <a:cubicBezTo>
                        <a:pt x="125381" y="49868"/>
                        <a:pt x="127209" y="45500"/>
                        <a:pt x="127675" y="40892"/>
                      </a:cubicBezTo>
                      <a:cubicBezTo>
                        <a:pt x="130246" y="29006"/>
                        <a:pt x="133197" y="15598"/>
                        <a:pt x="164617" y="15598"/>
                      </a:cubicBezTo>
                      <a:cubicBezTo>
                        <a:pt x="178012" y="15566"/>
                        <a:pt x="190856" y="20871"/>
                        <a:pt x="200320" y="30337"/>
                      </a:cubicBezTo>
                      <a:cubicBezTo>
                        <a:pt x="209717" y="38881"/>
                        <a:pt x="214487" y="51376"/>
                        <a:pt x="213173" y="63999"/>
                      </a:cubicBezTo>
                      <a:cubicBezTo>
                        <a:pt x="210364" y="81106"/>
                        <a:pt x="202805" y="97081"/>
                        <a:pt x="191370" y="110118"/>
                      </a:cubicBezTo>
                      <a:lnTo>
                        <a:pt x="176994" y="110118"/>
                      </a:lnTo>
                      <a:lnTo>
                        <a:pt x="162331" y="70560"/>
                      </a:lnTo>
                      <a:cubicBezTo>
                        <a:pt x="161160" y="67292"/>
                        <a:pt x="157999" y="65170"/>
                        <a:pt x="154524" y="65330"/>
                      </a:cubicBezTo>
                      <a:cubicBezTo>
                        <a:pt x="151106" y="65517"/>
                        <a:pt x="148155" y="67784"/>
                        <a:pt x="147098" y="71036"/>
                      </a:cubicBezTo>
                      <a:cubicBezTo>
                        <a:pt x="142166" y="87268"/>
                        <a:pt x="136158" y="103148"/>
                        <a:pt x="129103" y="118581"/>
                      </a:cubicBezTo>
                      <a:cubicBezTo>
                        <a:pt x="127294" y="122670"/>
                        <a:pt x="125485" y="126854"/>
                        <a:pt x="123676" y="131228"/>
                      </a:cubicBezTo>
                      <a:lnTo>
                        <a:pt x="116155" y="114682"/>
                      </a:lnTo>
                      <a:cubicBezTo>
                        <a:pt x="114860" y="111858"/>
                        <a:pt x="112032" y="110032"/>
                        <a:pt x="108919" y="110023"/>
                      </a:cubicBezTo>
                      <a:lnTo>
                        <a:pt x="95495" y="110023"/>
                      </a:lnTo>
                      <a:lnTo>
                        <a:pt x="76453" y="44886"/>
                      </a:lnTo>
                      <a:cubicBezTo>
                        <a:pt x="75158" y="40670"/>
                        <a:pt x="70683" y="38302"/>
                        <a:pt x="66456" y="39598"/>
                      </a:cubicBezTo>
                      <a:cubicBezTo>
                        <a:pt x="63590" y="40478"/>
                        <a:pt x="61457" y="42887"/>
                        <a:pt x="60934" y="45837"/>
                      </a:cubicBezTo>
                      <a:lnTo>
                        <a:pt x="50080" y="110023"/>
                      </a:lnTo>
                      <a:lnTo>
                        <a:pt x="7998" y="110023"/>
                      </a:lnTo>
                      <a:cubicBezTo>
                        <a:pt x="3580" y="110023"/>
                        <a:pt x="0" y="113598"/>
                        <a:pt x="0" y="118011"/>
                      </a:cubicBezTo>
                      <a:cubicBezTo>
                        <a:pt x="0" y="122423"/>
                        <a:pt x="3580" y="125998"/>
                        <a:pt x="7998" y="125998"/>
                      </a:cubicBezTo>
                      <a:close/>
                    </a:path>
                  </a:pathLst>
                </a:custGeom>
                <a:grp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77" name="Freeform 76">
                  <a:extLst>
                    <a:ext uri="{FF2B5EF4-FFF2-40B4-BE49-F238E27FC236}">
                      <a16:creationId xmlns:a16="http://schemas.microsoft.com/office/drawing/2014/main" id="{D448D807-D48A-C855-355F-09FA22F5AC4E}"/>
                    </a:ext>
                  </a:extLst>
                </p:cNvPr>
                <p:cNvSpPr/>
                <p:nvPr/>
              </p:nvSpPr>
              <p:spPr>
                <a:xfrm>
                  <a:off x="3392769" y="1314584"/>
                  <a:ext cx="390547" cy="413928"/>
                </a:xfrm>
                <a:custGeom>
                  <a:avLst/>
                  <a:gdLst>
                    <a:gd name="connsiteX0" fmla="*/ 14853 w 390547"/>
                    <a:gd name="connsiteY0" fmla="*/ 313418 h 413928"/>
                    <a:gd name="connsiteX1" fmla="*/ 36846 w 390547"/>
                    <a:gd name="connsiteY1" fmla="*/ 313418 h 413928"/>
                    <a:gd name="connsiteX2" fmla="*/ 36846 w 390547"/>
                    <a:gd name="connsiteY2" fmla="*/ 328062 h 413928"/>
                    <a:gd name="connsiteX3" fmla="*/ 73978 w 390547"/>
                    <a:gd name="connsiteY3" fmla="*/ 365052 h 413928"/>
                    <a:gd name="connsiteX4" fmla="*/ 82641 w 390547"/>
                    <a:gd name="connsiteY4" fmla="*/ 365052 h 413928"/>
                    <a:gd name="connsiteX5" fmla="*/ 87783 w 390547"/>
                    <a:gd name="connsiteY5" fmla="*/ 393579 h 413928"/>
                    <a:gd name="connsiteX6" fmla="*/ 109300 w 390547"/>
                    <a:gd name="connsiteY6" fmla="*/ 413929 h 413928"/>
                    <a:gd name="connsiteX7" fmla="*/ 281152 w 390547"/>
                    <a:gd name="connsiteY7" fmla="*/ 413929 h 413928"/>
                    <a:gd name="connsiteX8" fmla="*/ 302765 w 390547"/>
                    <a:gd name="connsiteY8" fmla="*/ 393674 h 413928"/>
                    <a:gd name="connsiteX9" fmla="*/ 308001 w 390547"/>
                    <a:gd name="connsiteY9" fmla="*/ 365147 h 413928"/>
                    <a:gd name="connsiteX10" fmla="*/ 316570 w 390547"/>
                    <a:gd name="connsiteY10" fmla="*/ 365147 h 413928"/>
                    <a:gd name="connsiteX11" fmla="*/ 353607 w 390547"/>
                    <a:gd name="connsiteY11" fmla="*/ 328157 h 413928"/>
                    <a:gd name="connsiteX12" fmla="*/ 353607 w 390547"/>
                    <a:gd name="connsiteY12" fmla="*/ 313513 h 413928"/>
                    <a:gd name="connsiteX13" fmla="*/ 375695 w 390547"/>
                    <a:gd name="connsiteY13" fmla="*/ 313513 h 413928"/>
                    <a:gd name="connsiteX14" fmla="*/ 390548 w 390547"/>
                    <a:gd name="connsiteY14" fmla="*/ 298679 h 413928"/>
                    <a:gd name="connsiteX15" fmla="*/ 390548 w 390547"/>
                    <a:gd name="connsiteY15" fmla="*/ 242766 h 413928"/>
                    <a:gd name="connsiteX16" fmla="*/ 375695 w 390547"/>
                    <a:gd name="connsiteY16" fmla="*/ 227932 h 413928"/>
                    <a:gd name="connsiteX17" fmla="*/ 353226 w 390547"/>
                    <a:gd name="connsiteY17" fmla="*/ 227932 h 413928"/>
                    <a:gd name="connsiteX18" fmla="*/ 353226 w 390547"/>
                    <a:gd name="connsiteY18" fmla="*/ 186092 h 413928"/>
                    <a:gd name="connsiteX19" fmla="*/ 375314 w 390547"/>
                    <a:gd name="connsiteY19" fmla="*/ 186092 h 413928"/>
                    <a:gd name="connsiteX20" fmla="*/ 390167 w 390547"/>
                    <a:gd name="connsiteY20" fmla="*/ 171258 h 413928"/>
                    <a:gd name="connsiteX21" fmla="*/ 390167 w 390547"/>
                    <a:gd name="connsiteY21" fmla="*/ 115155 h 413928"/>
                    <a:gd name="connsiteX22" fmla="*/ 375314 w 390547"/>
                    <a:gd name="connsiteY22" fmla="*/ 100320 h 413928"/>
                    <a:gd name="connsiteX23" fmla="*/ 353226 w 390547"/>
                    <a:gd name="connsiteY23" fmla="*/ 100320 h 413928"/>
                    <a:gd name="connsiteX24" fmla="*/ 353226 w 390547"/>
                    <a:gd name="connsiteY24" fmla="*/ 85772 h 413928"/>
                    <a:gd name="connsiteX25" fmla="*/ 316189 w 390547"/>
                    <a:gd name="connsiteY25" fmla="*/ 48781 h 413928"/>
                    <a:gd name="connsiteX26" fmla="*/ 307620 w 390547"/>
                    <a:gd name="connsiteY26" fmla="*/ 48781 h 413928"/>
                    <a:gd name="connsiteX27" fmla="*/ 302384 w 390547"/>
                    <a:gd name="connsiteY27" fmla="*/ 20254 h 413928"/>
                    <a:gd name="connsiteX28" fmla="*/ 280772 w 390547"/>
                    <a:gd name="connsiteY28" fmla="*/ 0 h 413928"/>
                    <a:gd name="connsiteX29" fmla="*/ 109300 w 390547"/>
                    <a:gd name="connsiteY29" fmla="*/ 0 h 413928"/>
                    <a:gd name="connsiteX30" fmla="*/ 87783 w 390547"/>
                    <a:gd name="connsiteY30" fmla="*/ 20254 h 413928"/>
                    <a:gd name="connsiteX31" fmla="*/ 82451 w 390547"/>
                    <a:gd name="connsiteY31" fmla="*/ 48781 h 413928"/>
                    <a:gd name="connsiteX32" fmla="*/ 73978 w 390547"/>
                    <a:gd name="connsiteY32" fmla="*/ 48781 h 413928"/>
                    <a:gd name="connsiteX33" fmla="*/ 36846 w 390547"/>
                    <a:gd name="connsiteY33" fmla="*/ 85772 h 413928"/>
                    <a:gd name="connsiteX34" fmla="*/ 36846 w 390547"/>
                    <a:gd name="connsiteY34" fmla="*/ 100320 h 413928"/>
                    <a:gd name="connsiteX35" fmla="*/ 14853 w 390547"/>
                    <a:gd name="connsiteY35" fmla="*/ 100320 h 413928"/>
                    <a:gd name="connsiteX36" fmla="*/ 0 w 390547"/>
                    <a:gd name="connsiteY36" fmla="*/ 115155 h 413928"/>
                    <a:gd name="connsiteX37" fmla="*/ 0 w 390547"/>
                    <a:gd name="connsiteY37" fmla="*/ 171163 h 413928"/>
                    <a:gd name="connsiteX38" fmla="*/ 14853 w 390547"/>
                    <a:gd name="connsiteY38" fmla="*/ 185997 h 413928"/>
                    <a:gd name="connsiteX39" fmla="*/ 36846 w 390547"/>
                    <a:gd name="connsiteY39" fmla="*/ 185997 h 413928"/>
                    <a:gd name="connsiteX40" fmla="*/ 36846 w 390547"/>
                    <a:gd name="connsiteY40" fmla="*/ 227837 h 413928"/>
                    <a:gd name="connsiteX41" fmla="*/ 14853 w 390547"/>
                    <a:gd name="connsiteY41" fmla="*/ 227837 h 413928"/>
                    <a:gd name="connsiteX42" fmla="*/ 0 w 390547"/>
                    <a:gd name="connsiteY42" fmla="*/ 242671 h 413928"/>
                    <a:gd name="connsiteX43" fmla="*/ 0 w 390547"/>
                    <a:gd name="connsiteY43" fmla="*/ 298584 h 413928"/>
                    <a:gd name="connsiteX44" fmla="*/ 14853 w 390547"/>
                    <a:gd name="connsiteY44" fmla="*/ 313418 h 413928"/>
                    <a:gd name="connsiteX45" fmla="*/ 353226 w 390547"/>
                    <a:gd name="connsiteY45" fmla="*/ 116296 h 413928"/>
                    <a:gd name="connsiteX46" fmla="*/ 374172 w 390547"/>
                    <a:gd name="connsiteY46" fmla="*/ 116296 h 413928"/>
                    <a:gd name="connsiteX47" fmla="*/ 374172 w 390547"/>
                    <a:gd name="connsiteY47" fmla="*/ 170022 h 413928"/>
                    <a:gd name="connsiteX48" fmla="*/ 353226 w 390547"/>
                    <a:gd name="connsiteY48" fmla="*/ 170022 h 413928"/>
                    <a:gd name="connsiteX49" fmla="*/ 353226 w 390547"/>
                    <a:gd name="connsiteY49" fmla="*/ 243812 h 413928"/>
                    <a:gd name="connsiteX50" fmla="*/ 374172 w 390547"/>
                    <a:gd name="connsiteY50" fmla="*/ 243812 h 413928"/>
                    <a:gd name="connsiteX51" fmla="*/ 374172 w 390547"/>
                    <a:gd name="connsiteY51" fmla="*/ 297728 h 413928"/>
                    <a:gd name="connsiteX52" fmla="*/ 353226 w 390547"/>
                    <a:gd name="connsiteY52" fmla="*/ 297728 h 413928"/>
                    <a:gd name="connsiteX53" fmla="*/ 286579 w 390547"/>
                    <a:gd name="connsiteY53" fmla="*/ 390441 h 413928"/>
                    <a:gd name="connsiteX54" fmla="*/ 280676 w 390547"/>
                    <a:gd name="connsiteY54" fmla="*/ 397668 h 413928"/>
                    <a:gd name="connsiteX55" fmla="*/ 109300 w 390547"/>
                    <a:gd name="connsiteY55" fmla="*/ 397668 h 413928"/>
                    <a:gd name="connsiteX56" fmla="*/ 103492 w 390547"/>
                    <a:gd name="connsiteY56" fmla="*/ 390537 h 413928"/>
                    <a:gd name="connsiteX57" fmla="*/ 98922 w 390547"/>
                    <a:gd name="connsiteY57" fmla="*/ 365052 h 413928"/>
                    <a:gd name="connsiteX58" fmla="*/ 291721 w 390547"/>
                    <a:gd name="connsiteY58" fmla="*/ 365052 h 413928"/>
                    <a:gd name="connsiteX59" fmla="*/ 103016 w 390547"/>
                    <a:gd name="connsiteY59" fmla="*/ 23392 h 413928"/>
                    <a:gd name="connsiteX60" fmla="*/ 108824 w 390547"/>
                    <a:gd name="connsiteY60" fmla="*/ 16165 h 413928"/>
                    <a:gd name="connsiteX61" fmla="*/ 280676 w 390547"/>
                    <a:gd name="connsiteY61" fmla="*/ 16165 h 413928"/>
                    <a:gd name="connsiteX62" fmla="*/ 286579 w 390547"/>
                    <a:gd name="connsiteY62" fmla="*/ 23392 h 413928"/>
                    <a:gd name="connsiteX63" fmla="*/ 291340 w 390547"/>
                    <a:gd name="connsiteY63" fmla="*/ 48781 h 413928"/>
                    <a:gd name="connsiteX64" fmla="*/ 98732 w 390547"/>
                    <a:gd name="connsiteY64" fmla="*/ 48781 h 413928"/>
                    <a:gd name="connsiteX65" fmla="*/ 52365 w 390547"/>
                    <a:gd name="connsiteY65" fmla="*/ 85772 h 413928"/>
                    <a:gd name="connsiteX66" fmla="*/ 73501 w 390547"/>
                    <a:gd name="connsiteY66" fmla="*/ 64757 h 413928"/>
                    <a:gd name="connsiteX67" fmla="*/ 316094 w 390547"/>
                    <a:gd name="connsiteY67" fmla="*/ 64757 h 413928"/>
                    <a:gd name="connsiteX68" fmla="*/ 337135 w 390547"/>
                    <a:gd name="connsiteY68" fmla="*/ 85772 h 413928"/>
                    <a:gd name="connsiteX69" fmla="*/ 337135 w 390547"/>
                    <a:gd name="connsiteY69" fmla="*/ 328062 h 413928"/>
                    <a:gd name="connsiteX70" fmla="*/ 316094 w 390547"/>
                    <a:gd name="connsiteY70" fmla="*/ 349077 h 413928"/>
                    <a:gd name="connsiteX71" fmla="*/ 91782 w 390547"/>
                    <a:gd name="connsiteY71" fmla="*/ 349077 h 413928"/>
                    <a:gd name="connsiteX72" fmla="*/ 87878 w 390547"/>
                    <a:gd name="connsiteY72" fmla="*/ 349077 h 413928"/>
                    <a:gd name="connsiteX73" fmla="*/ 86831 w 390547"/>
                    <a:gd name="connsiteY73" fmla="*/ 349077 h 413928"/>
                    <a:gd name="connsiteX74" fmla="*/ 73978 w 390547"/>
                    <a:gd name="connsiteY74" fmla="*/ 349077 h 413928"/>
                    <a:gd name="connsiteX75" fmla="*/ 52841 w 390547"/>
                    <a:gd name="connsiteY75" fmla="*/ 328062 h 413928"/>
                    <a:gd name="connsiteX76" fmla="*/ 15519 w 390547"/>
                    <a:gd name="connsiteY76" fmla="*/ 170022 h 413928"/>
                    <a:gd name="connsiteX77" fmla="*/ 15519 w 390547"/>
                    <a:gd name="connsiteY77" fmla="*/ 116296 h 413928"/>
                    <a:gd name="connsiteX78" fmla="*/ 36370 w 390547"/>
                    <a:gd name="connsiteY78" fmla="*/ 116296 h 413928"/>
                    <a:gd name="connsiteX79" fmla="*/ 36370 w 390547"/>
                    <a:gd name="connsiteY79" fmla="*/ 170022 h 413928"/>
                    <a:gd name="connsiteX80" fmla="*/ 15519 w 390547"/>
                    <a:gd name="connsiteY80" fmla="*/ 243812 h 413928"/>
                    <a:gd name="connsiteX81" fmla="*/ 36370 w 390547"/>
                    <a:gd name="connsiteY81" fmla="*/ 243812 h 413928"/>
                    <a:gd name="connsiteX82" fmla="*/ 36370 w 390547"/>
                    <a:gd name="connsiteY82" fmla="*/ 297728 h 413928"/>
                    <a:gd name="connsiteX83" fmla="*/ 15519 w 390547"/>
                    <a:gd name="connsiteY83" fmla="*/ 297728 h 41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90547" h="413928">
                      <a:moveTo>
                        <a:pt x="14853" y="313418"/>
                      </a:moveTo>
                      <a:lnTo>
                        <a:pt x="36846" y="313418"/>
                      </a:lnTo>
                      <a:lnTo>
                        <a:pt x="36846" y="328062"/>
                      </a:lnTo>
                      <a:cubicBezTo>
                        <a:pt x="36903" y="348506"/>
                        <a:pt x="53507" y="365052"/>
                        <a:pt x="73978" y="365052"/>
                      </a:cubicBezTo>
                      <a:lnTo>
                        <a:pt x="82641" y="365052"/>
                      </a:lnTo>
                      <a:lnTo>
                        <a:pt x="87783" y="393579"/>
                      </a:lnTo>
                      <a:cubicBezTo>
                        <a:pt x="88906" y="404752"/>
                        <a:pt x="98065" y="413415"/>
                        <a:pt x="109300" y="413929"/>
                      </a:cubicBezTo>
                      <a:lnTo>
                        <a:pt x="281152" y="413929"/>
                      </a:lnTo>
                      <a:cubicBezTo>
                        <a:pt x="292378" y="413434"/>
                        <a:pt x="301556" y="404829"/>
                        <a:pt x="302765" y="393674"/>
                      </a:cubicBezTo>
                      <a:lnTo>
                        <a:pt x="308001" y="365147"/>
                      </a:lnTo>
                      <a:lnTo>
                        <a:pt x="316570" y="365147"/>
                      </a:lnTo>
                      <a:cubicBezTo>
                        <a:pt x="337021" y="365147"/>
                        <a:pt x="353607" y="348583"/>
                        <a:pt x="353607" y="328157"/>
                      </a:cubicBezTo>
                      <a:lnTo>
                        <a:pt x="353607" y="313513"/>
                      </a:lnTo>
                      <a:lnTo>
                        <a:pt x="375695" y="313513"/>
                      </a:lnTo>
                      <a:cubicBezTo>
                        <a:pt x="383902" y="313513"/>
                        <a:pt x="390548" y="306876"/>
                        <a:pt x="390548" y="298679"/>
                      </a:cubicBezTo>
                      <a:lnTo>
                        <a:pt x="390548" y="242766"/>
                      </a:lnTo>
                      <a:cubicBezTo>
                        <a:pt x="390548" y="234569"/>
                        <a:pt x="383902" y="227932"/>
                        <a:pt x="375695" y="227932"/>
                      </a:cubicBezTo>
                      <a:lnTo>
                        <a:pt x="353226" y="227932"/>
                      </a:lnTo>
                      <a:lnTo>
                        <a:pt x="353226" y="186092"/>
                      </a:lnTo>
                      <a:lnTo>
                        <a:pt x="375314" y="186092"/>
                      </a:lnTo>
                      <a:cubicBezTo>
                        <a:pt x="383521" y="186092"/>
                        <a:pt x="390167" y="179451"/>
                        <a:pt x="390167" y="171258"/>
                      </a:cubicBezTo>
                      <a:lnTo>
                        <a:pt x="390167" y="115155"/>
                      </a:lnTo>
                      <a:cubicBezTo>
                        <a:pt x="390167" y="106962"/>
                        <a:pt x="383521" y="100320"/>
                        <a:pt x="375314" y="100320"/>
                      </a:cubicBezTo>
                      <a:lnTo>
                        <a:pt x="353226" y="100320"/>
                      </a:lnTo>
                      <a:lnTo>
                        <a:pt x="353226" y="85772"/>
                      </a:lnTo>
                      <a:cubicBezTo>
                        <a:pt x="353226" y="65342"/>
                        <a:pt x="336640" y="48781"/>
                        <a:pt x="316189" y="48781"/>
                      </a:cubicBezTo>
                      <a:lnTo>
                        <a:pt x="307620" y="48781"/>
                      </a:lnTo>
                      <a:lnTo>
                        <a:pt x="302384" y="20254"/>
                      </a:lnTo>
                      <a:cubicBezTo>
                        <a:pt x="301137" y="9119"/>
                        <a:pt x="291977" y="537"/>
                        <a:pt x="280772" y="0"/>
                      </a:cubicBezTo>
                      <a:lnTo>
                        <a:pt x="109300" y="0"/>
                      </a:lnTo>
                      <a:cubicBezTo>
                        <a:pt x="98113" y="544"/>
                        <a:pt x="88992" y="9134"/>
                        <a:pt x="87783" y="20254"/>
                      </a:cubicBezTo>
                      <a:lnTo>
                        <a:pt x="82451" y="48781"/>
                      </a:lnTo>
                      <a:lnTo>
                        <a:pt x="73978" y="48781"/>
                      </a:lnTo>
                      <a:cubicBezTo>
                        <a:pt x="53507" y="48781"/>
                        <a:pt x="36903" y="65327"/>
                        <a:pt x="36846" y="85772"/>
                      </a:cubicBezTo>
                      <a:lnTo>
                        <a:pt x="36846" y="100320"/>
                      </a:lnTo>
                      <a:lnTo>
                        <a:pt x="14853" y="100320"/>
                      </a:lnTo>
                      <a:cubicBezTo>
                        <a:pt x="6646" y="100320"/>
                        <a:pt x="0" y="106962"/>
                        <a:pt x="0" y="115155"/>
                      </a:cubicBezTo>
                      <a:lnTo>
                        <a:pt x="0" y="171163"/>
                      </a:lnTo>
                      <a:cubicBezTo>
                        <a:pt x="0" y="179356"/>
                        <a:pt x="6646" y="185997"/>
                        <a:pt x="14853" y="185997"/>
                      </a:cubicBezTo>
                      <a:lnTo>
                        <a:pt x="36846" y="185997"/>
                      </a:lnTo>
                      <a:lnTo>
                        <a:pt x="36846" y="227837"/>
                      </a:lnTo>
                      <a:lnTo>
                        <a:pt x="14853" y="227837"/>
                      </a:lnTo>
                      <a:cubicBezTo>
                        <a:pt x="6646" y="227837"/>
                        <a:pt x="0" y="234474"/>
                        <a:pt x="0" y="242671"/>
                      </a:cubicBezTo>
                      <a:lnTo>
                        <a:pt x="0" y="298584"/>
                      </a:lnTo>
                      <a:cubicBezTo>
                        <a:pt x="0" y="306781"/>
                        <a:pt x="6646" y="313418"/>
                        <a:pt x="14853" y="313418"/>
                      </a:cubicBezTo>
                      <a:close/>
                      <a:moveTo>
                        <a:pt x="353226" y="116296"/>
                      </a:moveTo>
                      <a:lnTo>
                        <a:pt x="374172" y="116296"/>
                      </a:lnTo>
                      <a:lnTo>
                        <a:pt x="374172" y="170022"/>
                      </a:lnTo>
                      <a:lnTo>
                        <a:pt x="353226" y="170022"/>
                      </a:lnTo>
                      <a:close/>
                      <a:moveTo>
                        <a:pt x="353226" y="243812"/>
                      </a:moveTo>
                      <a:lnTo>
                        <a:pt x="374172" y="243812"/>
                      </a:lnTo>
                      <a:lnTo>
                        <a:pt x="374172" y="297728"/>
                      </a:lnTo>
                      <a:lnTo>
                        <a:pt x="353226" y="297728"/>
                      </a:lnTo>
                      <a:close/>
                      <a:moveTo>
                        <a:pt x="286579" y="390441"/>
                      </a:moveTo>
                      <a:cubicBezTo>
                        <a:pt x="286579" y="391202"/>
                        <a:pt x="285151" y="397668"/>
                        <a:pt x="280676" y="397668"/>
                      </a:cubicBezTo>
                      <a:lnTo>
                        <a:pt x="109300" y="397668"/>
                      </a:lnTo>
                      <a:cubicBezTo>
                        <a:pt x="104921" y="397668"/>
                        <a:pt x="103587" y="391202"/>
                        <a:pt x="103492" y="390537"/>
                      </a:cubicBezTo>
                      <a:lnTo>
                        <a:pt x="98922" y="365052"/>
                      </a:lnTo>
                      <a:lnTo>
                        <a:pt x="291721" y="365052"/>
                      </a:lnTo>
                      <a:close/>
                      <a:moveTo>
                        <a:pt x="103016" y="23392"/>
                      </a:moveTo>
                      <a:cubicBezTo>
                        <a:pt x="103016" y="22156"/>
                        <a:pt x="104540" y="16165"/>
                        <a:pt x="108824" y="16165"/>
                      </a:cubicBezTo>
                      <a:lnTo>
                        <a:pt x="280676" y="16165"/>
                      </a:lnTo>
                      <a:cubicBezTo>
                        <a:pt x="285056" y="16165"/>
                        <a:pt x="286389" y="22632"/>
                        <a:pt x="286579" y="23392"/>
                      </a:cubicBezTo>
                      <a:lnTo>
                        <a:pt x="291340" y="48781"/>
                      </a:lnTo>
                      <a:lnTo>
                        <a:pt x="98732" y="48781"/>
                      </a:lnTo>
                      <a:close/>
                      <a:moveTo>
                        <a:pt x="52365" y="85772"/>
                      </a:moveTo>
                      <a:cubicBezTo>
                        <a:pt x="52413" y="74150"/>
                        <a:pt x="61867" y="64757"/>
                        <a:pt x="73501" y="64757"/>
                      </a:cubicBezTo>
                      <a:lnTo>
                        <a:pt x="316094" y="64757"/>
                      </a:lnTo>
                      <a:cubicBezTo>
                        <a:pt x="327719" y="64757"/>
                        <a:pt x="337135" y="74165"/>
                        <a:pt x="337135" y="85772"/>
                      </a:cubicBezTo>
                      <a:lnTo>
                        <a:pt x="337135" y="328062"/>
                      </a:lnTo>
                      <a:cubicBezTo>
                        <a:pt x="337135" y="339673"/>
                        <a:pt x="327719" y="349077"/>
                        <a:pt x="316094" y="349077"/>
                      </a:cubicBezTo>
                      <a:lnTo>
                        <a:pt x="91782" y="349077"/>
                      </a:lnTo>
                      <a:cubicBezTo>
                        <a:pt x="90496" y="348792"/>
                        <a:pt x="89163" y="348792"/>
                        <a:pt x="87878" y="349077"/>
                      </a:cubicBezTo>
                      <a:lnTo>
                        <a:pt x="86831" y="349077"/>
                      </a:lnTo>
                      <a:lnTo>
                        <a:pt x="73978" y="349077"/>
                      </a:lnTo>
                      <a:cubicBezTo>
                        <a:pt x="62343" y="349077"/>
                        <a:pt x="52898" y="339682"/>
                        <a:pt x="52841" y="328062"/>
                      </a:cubicBezTo>
                      <a:close/>
                      <a:moveTo>
                        <a:pt x="15519" y="170022"/>
                      </a:moveTo>
                      <a:lnTo>
                        <a:pt x="15519" y="116296"/>
                      </a:lnTo>
                      <a:lnTo>
                        <a:pt x="36370" y="116296"/>
                      </a:lnTo>
                      <a:lnTo>
                        <a:pt x="36370" y="170022"/>
                      </a:lnTo>
                      <a:close/>
                      <a:moveTo>
                        <a:pt x="15519" y="243812"/>
                      </a:moveTo>
                      <a:lnTo>
                        <a:pt x="36370" y="243812"/>
                      </a:lnTo>
                      <a:lnTo>
                        <a:pt x="36370" y="297728"/>
                      </a:lnTo>
                      <a:lnTo>
                        <a:pt x="15519" y="297728"/>
                      </a:lnTo>
                      <a:close/>
                    </a:path>
                  </a:pathLst>
                </a:custGeom>
                <a:grp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grpSp>
        </p:grpSp>
        <p:pic>
          <p:nvPicPr>
            <p:cNvPr id="78" name="Graphic 77" descr="Robot Hand outline">
              <a:extLst>
                <a:ext uri="{FF2B5EF4-FFF2-40B4-BE49-F238E27FC236}">
                  <a16:creationId xmlns:a16="http://schemas.microsoft.com/office/drawing/2014/main" id="{BE4C6264-45ED-A7FA-4B2B-0F5B03F209A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6296" y="4761670"/>
              <a:ext cx="444035" cy="444035"/>
            </a:xfrm>
            <a:prstGeom prst="rect">
              <a:avLst/>
            </a:prstGeom>
          </p:spPr>
        </p:pic>
        <p:sp>
          <p:nvSpPr>
            <p:cNvPr id="79" name="TextBox 78">
              <a:extLst>
                <a:ext uri="{FF2B5EF4-FFF2-40B4-BE49-F238E27FC236}">
                  <a16:creationId xmlns:a16="http://schemas.microsoft.com/office/drawing/2014/main" id="{711E30A8-C3F3-8A07-92EC-7FEDB091B568}"/>
                </a:ext>
              </a:extLst>
            </p:cNvPr>
            <p:cNvSpPr txBox="1"/>
            <p:nvPr/>
          </p:nvSpPr>
          <p:spPr>
            <a:xfrm>
              <a:off x="395560" y="5151702"/>
              <a:ext cx="660177" cy="197665"/>
            </a:xfrm>
            <a:prstGeom prst="rect">
              <a:avLst/>
            </a:prstGeom>
            <a:noFill/>
          </p:spPr>
          <p:txBody>
            <a:bodyPr wrap="square" rtlCol="0">
              <a:spAutoFit/>
            </a:bodyPr>
            <a:lstStyle>
              <a:defPPr>
                <a:defRPr lang="en-US"/>
              </a:defPPr>
              <a:lvl1pP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283446"/>
                  </a:solidFill>
                  <a:effectLst/>
                  <a:uLnTx/>
                  <a:uFillTx/>
                  <a:latin typeface="Franklin Gothic Book" panose="020B0503020102020204"/>
                  <a:ea typeface="+mn-ea"/>
                  <a:cs typeface="+mn-cs"/>
                </a:rPr>
                <a:t>Robotics</a:t>
              </a:r>
            </a:p>
          </p:txBody>
        </p:sp>
        <p:grpSp>
          <p:nvGrpSpPr>
            <p:cNvPr id="80" name="Group 79">
              <a:extLst>
                <a:ext uri="{FF2B5EF4-FFF2-40B4-BE49-F238E27FC236}">
                  <a16:creationId xmlns:a16="http://schemas.microsoft.com/office/drawing/2014/main" id="{AB09A91A-0640-5B81-BA2D-32CE5F110B7D}"/>
                </a:ext>
              </a:extLst>
            </p:cNvPr>
            <p:cNvGrpSpPr/>
            <p:nvPr/>
          </p:nvGrpSpPr>
          <p:grpSpPr>
            <a:xfrm>
              <a:off x="2068649" y="4015666"/>
              <a:ext cx="734348" cy="708375"/>
              <a:chOff x="2183776" y="2504997"/>
              <a:chExt cx="1144769" cy="918400"/>
            </a:xfrm>
          </p:grpSpPr>
          <p:sp>
            <p:nvSpPr>
              <p:cNvPr id="81" name="TextBox 80">
                <a:extLst>
                  <a:ext uri="{FF2B5EF4-FFF2-40B4-BE49-F238E27FC236}">
                    <a16:creationId xmlns:a16="http://schemas.microsoft.com/office/drawing/2014/main" id="{5B75A597-4616-EBBB-80C5-89C82B435B97}"/>
                  </a:ext>
                </a:extLst>
              </p:cNvPr>
              <p:cNvSpPr txBox="1"/>
              <p:nvPr/>
            </p:nvSpPr>
            <p:spPr>
              <a:xfrm>
                <a:off x="2183776" y="3020688"/>
                <a:ext cx="1144769" cy="402709"/>
              </a:xfrm>
              <a:prstGeom prst="rect">
                <a:avLst/>
              </a:prstGeom>
              <a:noFill/>
            </p:spPr>
            <p:txBody>
              <a:bodyPr wrap="square" rtlCol="0">
                <a:spAutoFit/>
              </a:bodyPr>
              <a:lstStyle>
                <a:defPPr>
                  <a:defRPr lang="en-US"/>
                </a:defPPr>
                <a:lvl1pP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283446"/>
                    </a:solidFill>
                    <a:effectLst/>
                    <a:uLnTx/>
                    <a:uFillTx/>
                    <a:latin typeface="Franklin Gothic Book" panose="020B0503020102020204"/>
                    <a:ea typeface="+mn-ea"/>
                    <a:cs typeface="+mn-cs"/>
                  </a:rPr>
                  <a:t>Immersive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283446"/>
                    </a:solidFill>
                    <a:effectLst/>
                    <a:uLnTx/>
                    <a:uFillTx/>
                    <a:latin typeface="Franklin Gothic Book" panose="020B0503020102020204"/>
                    <a:ea typeface="+mn-ea"/>
                    <a:cs typeface="+mn-cs"/>
                  </a:rPr>
                  <a:t> Technology </a:t>
                </a:r>
              </a:p>
            </p:txBody>
          </p:sp>
          <p:pic>
            <p:nvPicPr>
              <p:cNvPr id="82" name="Graphic 81" descr="Virtual Reality headset outline">
                <a:extLst>
                  <a:ext uri="{FF2B5EF4-FFF2-40B4-BE49-F238E27FC236}">
                    <a16:creationId xmlns:a16="http://schemas.microsoft.com/office/drawing/2014/main" id="{B1393829-18FC-2625-1E27-36CFEB4F592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60903" y="2504997"/>
                <a:ext cx="590517" cy="684968"/>
              </a:xfrm>
              <a:prstGeom prst="rect">
                <a:avLst/>
              </a:prstGeom>
            </p:spPr>
          </p:pic>
        </p:grpSp>
        <p:grpSp>
          <p:nvGrpSpPr>
            <p:cNvPr id="83" name="Group 82">
              <a:extLst>
                <a:ext uri="{FF2B5EF4-FFF2-40B4-BE49-F238E27FC236}">
                  <a16:creationId xmlns:a16="http://schemas.microsoft.com/office/drawing/2014/main" id="{2DCC400F-2A3F-526F-249B-52A166566CCA}"/>
                </a:ext>
              </a:extLst>
            </p:cNvPr>
            <p:cNvGrpSpPr/>
            <p:nvPr/>
          </p:nvGrpSpPr>
          <p:grpSpPr>
            <a:xfrm>
              <a:off x="2762953" y="4871749"/>
              <a:ext cx="779133" cy="595575"/>
              <a:chOff x="346079" y="3825767"/>
              <a:chExt cx="1191858" cy="860823"/>
            </a:xfrm>
          </p:grpSpPr>
          <p:sp>
            <p:nvSpPr>
              <p:cNvPr id="84" name="TextBox 83">
                <a:extLst>
                  <a:ext uri="{FF2B5EF4-FFF2-40B4-BE49-F238E27FC236}">
                    <a16:creationId xmlns:a16="http://schemas.microsoft.com/office/drawing/2014/main" id="{B4E670AA-D313-285D-9812-39EBC23CC0F7}"/>
                  </a:ext>
                </a:extLst>
              </p:cNvPr>
              <p:cNvSpPr txBox="1"/>
              <p:nvPr/>
            </p:nvSpPr>
            <p:spPr>
              <a:xfrm>
                <a:off x="346079" y="4237638"/>
                <a:ext cx="1191858" cy="4489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283446"/>
                    </a:solidFill>
                    <a:effectLst/>
                    <a:uLnTx/>
                    <a:uFillTx/>
                    <a:latin typeface="Franklin Gothic Book" panose="020B0503020102020204"/>
                    <a:ea typeface="+mn-ea"/>
                    <a:cs typeface="+mn-cs"/>
                  </a:rPr>
                  <a:t>Artificial Intelligence </a:t>
                </a:r>
              </a:p>
            </p:txBody>
          </p:sp>
          <p:grpSp>
            <p:nvGrpSpPr>
              <p:cNvPr id="85" name="Group 84">
                <a:extLst>
                  <a:ext uri="{FF2B5EF4-FFF2-40B4-BE49-F238E27FC236}">
                    <a16:creationId xmlns:a16="http://schemas.microsoft.com/office/drawing/2014/main" id="{68E0F209-E21B-C00A-848F-6228C183C824}"/>
                  </a:ext>
                </a:extLst>
              </p:cNvPr>
              <p:cNvGrpSpPr/>
              <p:nvPr/>
            </p:nvGrpSpPr>
            <p:grpSpPr>
              <a:xfrm>
                <a:off x="719813" y="3825767"/>
                <a:ext cx="469238" cy="407178"/>
                <a:chOff x="2937254" y="5582601"/>
                <a:chExt cx="160827" cy="148948"/>
              </a:xfrm>
            </p:grpSpPr>
            <p:sp>
              <p:nvSpPr>
                <p:cNvPr id="86" name="Google Shape;3909;p121">
                  <a:extLst>
                    <a:ext uri="{FF2B5EF4-FFF2-40B4-BE49-F238E27FC236}">
                      <a16:creationId xmlns:a16="http://schemas.microsoft.com/office/drawing/2014/main" id="{51ED4697-B801-8FC7-BC1C-2DBA6D8D9873}"/>
                    </a:ext>
                  </a:extLst>
                </p:cNvPr>
                <p:cNvSpPr/>
                <p:nvPr/>
              </p:nvSpPr>
              <p:spPr>
                <a:xfrm>
                  <a:off x="2972109" y="5627735"/>
                  <a:ext cx="60586" cy="59184"/>
                </a:xfrm>
                <a:custGeom>
                  <a:avLst/>
                  <a:gdLst/>
                  <a:ahLst/>
                  <a:cxnLst/>
                  <a:rect l="l" t="t" r="r" b="b"/>
                  <a:pathLst>
                    <a:path w="3407" h="3594" extrusionOk="0">
                      <a:moveTo>
                        <a:pt x="1689" y="1387"/>
                      </a:moveTo>
                      <a:lnTo>
                        <a:pt x="2019" y="2082"/>
                      </a:lnTo>
                      <a:lnTo>
                        <a:pt x="1388" y="2082"/>
                      </a:lnTo>
                      <a:lnTo>
                        <a:pt x="1689" y="1387"/>
                      </a:lnTo>
                      <a:close/>
                      <a:moveTo>
                        <a:pt x="1689" y="1"/>
                      </a:moveTo>
                      <a:cubicBezTo>
                        <a:pt x="1537" y="1"/>
                        <a:pt x="1388" y="121"/>
                        <a:pt x="1327" y="242"/>
                      </a:cubicBezTo>
                      <a:lnTo>
                        <a:pt x="90" y="3015"/>
                      </a:lnTo>
                      <a:cubicBezTo>
                        <a:pt x="1" y="3228"/>
                        <a:pt x="90" y="3469"/>
                        <a:pt x="302" y="3558"/>
                      </a:cubicBezTo>
                      <a:cubicBezTo>
                        <a:pt x="350" y="3582"/>
                        <a:pt x="401" y="3593"/>
                        <a:pt x="453" y="3593"/>
                      </a:cubicBezTo>
                      <a:cubicBezTo>
                        <a:pt x="599" y="3593"/>
                        <a:pt x="748" y="3503"/>
                        <a:pt x="814" y="3348"/>
                      </a:cubicBezTo>
                      <a:lnTo>
                        <a:pt x="1026" y="2895"/>
                      </a:lnTo>
                      <a:lnTo>
                        <a:pt x="2381" y="2895"/>
                      </a:lnTo>
                      <a:lnTo>
                        <a:pt x="2593" y="3348"/>
                      </a:lnTo>
                      <a:cubicBezTo>
                        <a:pt x="2654" y="3498"/>
                        <a:pt x="2803" y="3589"/>
                        <a:pt x="2955" y="3589"/>
                      </a:cubicBezTo>
                      <a:cubicBezTo>
                        <a:pt x="3015" y="3589"/>
                        <a:pt x="3044" y="3589"/>
                        <a:pt x="3105" y="3558"/>
                      </a:cubicBezTo>
                      <a:cubicBezTo>
                        <a:pt x="3317" y="3469"/>
                        <a:pt x="3406" y="3228"/>
                        <a:pt x="3317" y="3015"/>
                      </a:cubicBezTo>
                      <a:lnTo>
                        <a:pt x="2080" y="242"/>
                      </a:lnTo>
                      <a:cubicBezTo>
                        <a:pt x="1990" y="121"/>
                        <a:pt x="1870" y="1"/>
                        <a:pt x="1689" y="1"/>
                      </a:cubicBezTo>
                      <a:close/>
                    </a:path>
                  </a:pathLst>
                </a:custGeom>
                <a:solidFill>
                  <a:srgbClr val="FFFFFF"/>
                </a:solidFill>
                <a:ln>
                  <a:solidFill>
                    <a:srgbClr val="000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anklin Gothic Book" panose="020B0503020102020204"/>
                    <a:ea typeface="+mn-ea"/>
                    <a:cs typeface="Arial"/>
                    <a:sym typeface="Arial"/>
                  </a:endParaRPr>
                </a:p>
              </p:txBody>
            </p:sp>
            <p:sp>
              <p:nvSpPr>
                <p:cNvPr id="87" name="Google Shape;3910;p121">
                  <a:extLst>
                    <a:ext uri="{FF2B5EF4-FFF2-40B4-BE49-F238E27FC236}">
                      <a16:creationId xmlns:a16="http://schemas.microsoft.com/office/drawing/2014/main" id="{DB9048A9-4415-2B32-166F-69F6A346F453}"/>
                    </a:ext>
                  </a:extLst>
                </p:cNvPr>
                <p:cNvSpPr/>
                <p:nvPr/>
              </p:nvSpPr>
              <p:spPr>
                <a:xfrm>
                  <a:off x="3043950" y="5627752"/>
                  <a:ext cx="13959" cy="59118"/>
                </a:xfrm>
                <a:custGeom>
                  <a:avLst/>
                  <a:gdLst/>
                  <a:ahLst/>
                  <a:cxnLst/>
                  <a:rect l="l" t="t" r="r" b="b"/>
                  <a:pathLst>
                    <a:path w="785" h="3590" extrusionOk="0">
                      <a:moveTo>
                        <a:pt x="391" y="1"/>
                      </a:moveTo>
                      <a:cubicBezTo>
                        <a:pt x="181" y="1"/>
                        <a:pt x="0" y="182"/>
                        <a:pt x="0" y="423"/>
                      </a:cubicBezTo>
                      <a:lnTo>
                        <a:pt x="0" y="3196"/>
                      </a:lnTo>
                      <a:cubicBezTo>
                        <a:pt x="0" y="3408"/>
                        <a:pt x="181" y="3589"/>
                        <a:pt x="391" y="3589"/>
                      </a:cubicBezTo>
                      <a:cubicBezTo>
                        <a:pt x="603" y="3589"/>
                        <a:pt x="784" y="3408"/>
                        <a:pt x="784" y="3196"/>
                      </a:cubicBezTo>
                      <a:lnTo>
                        <a:pt x="784" y="423"/>
                      </a:lnTo>
                      <a:cubicBezTo>
                        <a:pt x="784" y="182"/>
                        <a:pt x="603" y="1"/>
                        <a:pt x="391" y="1"/>
                      </a:cubicBezTo>
                      <a:close/>
                    </a:path>
                  </a:pathLst>
                </a:custGeom>
                <a:solidFill>
                  <a:srgbClr val="FFFFFF"/>
                </a:solidFill>
                <a:ln>
                  <a:solidFill>
                    <a:srgbClr val="000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anklin Gothic Book" panose="020B0503020102020204"/>
                    <a:ea typeface="+mn-ea"/>
                    <a:cs typeface="Arial"/>
                    <a:sym typeface="Arial"/>
                  </a:endParaRPr>
                </a:p>
              </p:txBody>
            </p:sp>
            <p:sp>
              <p:nvSpPr>
                <p:cNvPr id="88" name="Google Shape;3911;p121">
                  <a:extLst>
                    <a:ext uri="{FF2B5EF4-FFF2-40B4-BE49-F238E27FC236}">
                      <a16:creationId xmlns:a16="http://schemas.microsoft.com/office/drawing/2014/main" id="{7434AA47-0CB7-7E68-FFDB-2EC693879776}"/>
                    </a:ext>
                  </a:extLst>
                </p:cNvPr>
                <p:cNvSpPr/>
                <p:nvPr/>
              </p:nvSpPr>
              <p:spPr>
                <a:xfrm>
                  <a:off x="2937254" y="5582601"/>
                  <a:ext cx="160827" cy="148948"/>
                </a:xfrm>
                <a:custGeom>
                  <a:avLst/>
                  <a:gdLst/>
                  <a:ahLst/>
                  <a:cxnLst/>
                  <a:rect l="l" t="t" r="r" b="b"/>
                  <a:pathLst>
                    <a:path w="9044" h="9045" extrusionOk="0">
                      <a:moveTo>
                        <a:pt x="422" y="1"/>
                      </a:moveTo>
                      <a:cubicBezTo>
                        <a:pt x="181" y="1"/>
                        <a:pt x="0" y="182"/>
                        <a:pt x="0" y="423"/>
                      </a:cubicBezTo>
                      <a:lnTo>
                        <a:pt x="0" y="8622"/>
                      </a:lnTo>
                      <a:cubicBezTo>
                        <a:pt x="0" y="8863"/>
                        <a:pt x="181" y="9044"/>
                        <a:pt x="422" y="9044"/>
                      </a:cubicBezTo>
                      <a:lnTo>
                        <a:pt x="8622" y="9044"/>
                      </a:lnTo>
                      <a:cubicBezTo>
                        <a:pt x="8863" y="9044"/>
                        <a:pt x="9044" y="8863"/>
                        <a:pt x="9044" y="8622"/>
                      </a:cubicBezTo>
                      <a:lnTo>
                        <a:pt x="9044" y="423"/>
                      </a:lnTo>
                      <a:cubicBezTo>
                        <a:pt x="9044" y="182"/>
                        <a:pt x="8863" y="1"/>
                        <a:pt x="8622" y="1"/>
                      </a:cubicBezTo>
                      <a:lnTo>
                        <a:pt x="6331" y="1"/>
                      </a:lnTo>
                      <a:cubicBezTo>
                        <a:pt x="6090" y="1"/>
                        <a:pt x="5909" y="182"/>
                        <a:pt x="5909" y="423"/>
                      </a:cubicBezTo>
                      <a:cubicBezTo>
                        <a:pt x="5909" y="633"/>
                        <a:pt x="6090" y="814"/>
                        <a:pt x="6331" y="814"/>
                      </a:cubicBezTo>
                      <a:lnTo>
                        <a:pt x="8231" y="814"/>
                      </a:lnTo>
                      <a:lnTo>
                        <a:pt x="8231" y="8229"/>
                      </a:lnTo>
                      <a:lnTo>
                        <a:pt x="815" y="8229"/>
                      </a:lnTo>
                      <a:lnTo>
                        <a:pt x="815" y="814"/>
                      </a:lnTo>
                      <a:lnTo>
                        <a:pt x="2713" y="814"/>
                      </a:lnTo>
                      <a:cubicBezTo>
                        <a:pt x="2926" y="814"/>
                        <a:pt x="3106" y="633"/>
                        <a:pt x="3106" y="423"/>
                      </a:cubicBezTo>
                      <a:cubicBezTo>
                        <a:pt x="3106" y="182"/>
                        <a:pt x="2926" y="1"/>
                        <a:pt x="2713" y="1"/>
                      </a:cubicBezTo>
                      <a:close/>
                    </a:path>
                  </a:pathLst>
                </a:custGeom>
                <a:solidFill>
                  <a:srgbClr val="FFFFFF"/>
                </a:solidFill>
                <a:ln>
                  <a:solidFill>
                    <a:srgbClr val="000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anklin Gothic Book" panose="020B0503020102020204"/>
                    <a:ea typeface="+mn-ea"/>
                    <a:cs typeface="Arial"/>
                    <a:sym typeface="Arial"/>
                  </a:endParaRPr>
                </a:p>
              </p:txBody>
            </p:sp>
            <p:sp>
              <p:nvSpPr>
                <p:cNvPr id="89" name="Google Shape;3913;p121">
                  <a:extLst>
                    <a:ext uri="{FF2B5EF4-FFF2-40B4-BE49-F238E27FC236}">
                      <a16:creationId xmlns:a16="http://schemas.microsoft.com/office/drawing/2014/main" id="{65AD5743-A55D-3C73-2D3A-5BAAC9DBC9BC}"/>
                    </a:ext>
                  </a:extLst>
                </p:cNvPr>
                <p:cNvSpPr/>
                <p:nvPr/>
              </p:nvSpPr>
              <p:spPr>
                <a:xfrm>
                  <a:off x="3042061" y="5609782"/>
                  <a:ext cx="13959" cy="13404"/>
                </a:xfrm>
                <a:custGeom>
                  <a:avLst/>
                  <a:gdLst/>
                  <a:ahLst/>
                  <a:cxnLst/>
                  <a:rect l="l" t="t" r="r" b="b"/>
                  <a:pathLst>
                    <a:path w="785" h="814" extrusionOk="0">
                      <a:moveTo>
                        <a:pt x="391" y="1"/>
                      </a:moveTo>
                      <a:cubicBezTo>
                        <a:pt x="181" y="1"/>
                        <a:pt x="0" y="182"/>
                        <a:pt x="0" y="423"/>
                      </a:cubicBezTo>
                      <a:cubicBezTo>
                        <a:pt x="0" y="633"/>
                        <a:pt x="181" y="814"/>
                        <a:pt x="391" y="814"/>
                      </a:cubicBezTo>
                      <a:cubicBezTo>
                        <a:pt x="603" y="814"/>
                        <a:pt x="784" y="633"/>
                        <a:pt x="784" y="423"/>
                      </a:cubicBezTo>
                      <a:cubicBezTo>
                        <a:pt x="784" y="182"/>
                        <a:pt x="603" y="1"/>
                        <a:pt x="391" y="1"/>
                      </a:cubicBezTo>
                      <a:close/>
                    </a:path>
                  </a:pathLst>
                </a:custGeom>
                <a:solidFill>
                  <a:srgbClr val="FFFFFF"/>
                </a:solidFill>
                <a:ln>
                  <a:solidFill>
                    <a:srgbClr val="000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anklin Gothic Book" panose="020B0503020102020204"/>
                    <a:ea typeface="+mn-ea"/>
                    <a:cs typeface="Arial"/>
                    <a:sym typeface="Arial"/>
                  </a:endParaRPr>
                </a:p>
              </p:txBody>
            </p:sp>
          </p:grpSp>
        </p:grpSp>
        <p:grpSp>
          <p:nvGrpSpPr>
            <p:cNvPr id="90" name="Group 89">
              <a:extLst>
                <a:ext uri="{FF2B5EF4-FFF2-40B4-BE49-F238E27FC236}">
                  <a16:creationId xmlns:a16="http://schemas.microsoft.com/office/drawing/2014/main" id="{990C9F3E-B789-FAEB-34FE-3B67EF35B51C}"/>
                </a:ext>
              </a:extLst>
            </p:cNvPr>
            <p:cNvGrpSpPr/>
            <p:nvPr/>
          </p:nvGrpSpPr>
          <p:grpSpPr>
            <a:xfrm>
              <a:off x="2809808" y="4114596"/>
              <a:ext cx="652928" cy="620248"/>
              <a:chOff x="491689" y="2633012"/>
              <a:chExt cx="913015" cy="872455"/>
            </a:xfrm>
          </p:grpSpPr>
          <p:sp>
            <p:nvSpPr>
              <p:cNvPr id="91" name="TextBox 90">
                <a:extLst>
                  <a:ext uri="{FF2B5EF4-FFF2-40B4-BE49-F238E27FC236}">
                    <a16:creationId xmlns:a16="http://schemas.microsoft.com/office/drawing/2014/main" id="{8CF37A33-8BBF-030F-8994-126D68A7A266}"/>
                  </a:ext>
                </a:extLst>
              </p:cNvPr>
              <p:cNvSpPr txBox="1"/>
              <p:nvPr/>
            </p:nvSpPr>
            <p:spPr>
              <a:xfrm>
                <a:off x="491689" y="3068549"/>
                <a:ext cx="913015" cy="4369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283446"/>
                    </a:solidFill>
                    <a:effectLst/>
                    <a:uLnTx/>
                    <a:uFillTx/>
                    <a:latin typeface="Franklin Gothic Book" panose="020B0503020102020204"/>
                    <a:ea typeface="+mn-ea"/>
                    <a:cs typeface="+mn-cs"/>
                  </a:rPr>
                  <a:t>Digital Health</a:t>
                </a:r>
              </a:p>
            </p:txBody>
          </p:sp>
          <p:grpSp>
            <p:nvGrpSpPr>
              <p:cNvPr id="92" name="Group 91">
                <a:extLst>
                  <a:ext uri="{FF2B5EF4-FFF2-40B4-BE49-F238E27FC236}">
                    <a16:creationId xmlns:a16="http://schemas.microsoft.com/office/drawing/2014/main" id="{0F8A2459-EB0D-99E7-87D3-97FFE5E8A5A6}"/>
                  </a:ext>
                </a:extLst>
              </p:cNvPr>
              <p:cNvGrpSpPr/>
              <p:nvPr/>
            </p:nvGrpSpPr>
            <p:grpSpPr>
              <a:xfrm>
                <a:off x="754262" y="2633012"/>
                <a:ext cx="403026" cy="464834"/>
                <a:chOff x="3365603" y="1303078"/>
                <a:chExt cx="390547" cy="413928"/>
              </a:xfrm>
              <a:solidFill>
                <a:srgbClr val="000000"/>
              </a:solidFill>
            </p:grpSpPr>
            <p:sp>
              <p:nvSpPr>
                <p:cNvPr id="93" name="Freeform 92">
                  <a:extLst>
                    <a:ext uri="{FF2B5EF4-FFF2-40B4-BE49-F238E27FC236}">
                      <a16:creationId xmlns:a16="http://schemas.microsoft.com/office/drawing/2014/main" id="{5414556D-6101-DA8B-4616-BC8E5715CB9E}"/>
                    </a:ext>
                  </a:extLst>
                </p:cNvPr>
                <p:cNvSpPr/>
                <p:nvPr/>
              </p:nvSpPr>
              <p:spPr>
                <a:xfrm>
                  <a:off x="3444470" y="1418902"/>
                  <a:ext cx="229057" cy="194273"/>
                </a:xfrm>
                <a:custGeom>
                  <a:avLst/>
                  <a:gdLst>
                    <a:gd name="connsiteX0" fmla="*/ 7998 w 229058"/>
                    <a:gd name="connsiteY0" fmla="*/ 126188 h 194273"/>
                    <a:gd name="connsiteX1" fmla="*/ 56935 w 229058"/>
                    <a:gd name="connsiteY1" fmla="*/ 126188 h 194273"/>
                    <a:gd name="connsiteX2" fmla="*/ 64742 w 229058"/>
                    <a:gd name="connsiteY2" fmla="*/ 119532 h 194273"/>
                    <a:gd name="connsiteX3" fmla="*/ 70931 w 229058"/>
                    <a:gd name="connsiteY3" fmla="*/ 83207 h 194273"/>
                    <a:gd name="connsiteX4" fmla="*/ 81689 w 229058"/>
                    <a:gd name="connsiteY4" fmla="*/ 120483 h 194273"/>
                    <a:gd name="connsiteX5" fmla="*/ 89401 w 229058"/>
                    <a:gd name="connsiteY5" fmla="*/ 126188 h 194273"/>
                    <a:gd name="connsiteX6" fmla="*/ 103587 w 229058"/>
                    <a:gd name="connsiteY6" fmla="*/ 126188 h 194273"/>
                    <a:gd name="connsiteX7" fmla="*/ 116821 w 229058"/>
                    <a:gd name="connsiteY7" fmla="*/ 154715 h 194273"/>
                    <a:gd name="connsiteX8" fmla="*/ 124057 w 229058"/>
                    <a:gd name="connsiteY8" fmla="*/ 159375 h 194273"/>
                    <a:gd name="connsiteX9" fmla="*/ 124057 w 229058"/>
                    <a:gd name="connsiteY9" fmla="*/ 159375 h 194273"/>
                    <a:gd name="connsiteX10" fmla="*/ 131293 w 229058"/>
                    <a:gd name="connsiteY10" fmla="*/ 154240 h 194273"/>
                    <a:gd name="connsiteX11" fmla="*/ 143385 w 229058"/>
                    <a:gd name="connsiteY11" fmla="*/ 124667 h 194273"/>
                    <a:gd name="connsiteX12" fmla="*/ 154810 w 229058"/>
                    <a:gd name="connsiteY12" fmla="*/ 97091 h 194273"/>
                    <a:gd name="connsiteX13" fmla="*/ 163569 w 229058"/>
                    <a:gd name="connsiteY13" fmla="*/ 120578 h 194273"/>
                    <a:gd name="connsiteX14" fmla="*/ 171091 w 229058"/>
                    <a:gd name="connsiteY14" fmla="*/ 125808 h 194273"/>
                    <a:gd name="connsiteX15" fmla="*/ 177089 w 229058"/>
                    <a:gd name="connsiteY15" fmla="*/ 125808 h 194273"/>
                    <a:gd name="connsiteX16" fmla="*/ 117964 w 229058"/>
                    <a:gd name="connsiteY16" fmla="*/ 175921 h 194273"/>
                    <a:gd name="connsiteX17" fmla="*/ 116441 w 229058"/>
                    <a:gd name="connsiteY17" fmla="*/ 177062 h 194273"/>
                    <a:gd name="connsiteX18" fmla="*/ 114251 w 229058"/>
                    <a:gd name="connsiteY18" fmla="*/ 175540 h 194273"/>
                    <a:gd name="connsiteX19" fmla="*/ 71502 w 229058"/>
                    <a:gd name="connsiteY19" fmla="*/ 141498 h 194273"/>
                    <a:gd name="connsiteX20" fmla="*/ 60220 w 229058"/>
                    <a:gd name="connsiteY20" fmla="*/ 140756 h 194273"/>
                    <a:gd name="connsiteX21" fmla="*/ 59477 w 229058"/>
                    <a:gd name="connsiteY21" fmla="*/ 152034 h 194273"/>
                    <a:gd name="connsiteX22" fmla="*/ 60743 w 229058"/>
                    <a:gd name="connsiteY22" fmla="*/ 153194 h 194273"/>
                    <a:gd name="connsiteX23" fmla="*/ 105111 w 229058"/>
                    <a:gd name="connsiteY23" fmla="*/ 188663 h 194273"/>
                    <a:gd name="connsiteX24" fmla="*/ 108062 w 229058"/>
                    <a:gd name="connsiteY24" fmla="*/ 190755 h 194273"/>
                    <a:gd name="connsiteX25" fmla="*/ 116345 w 229058"/>
                    <a:gd name="connsiteY25" fmla="*/ 194273 h 194273"/>
                    <a:gd name="connsiteX26" fmla="*/ 124724 w 229058"/>
                    <a:gd name="connsiteY26" fmla="*/ 190755 h 194273"/>
                    <a:gd name="connsiteX27" fmla="*/ 127009 w 229058"/>
                    <a:gd name="connsiteY27" fmla="*/ 189138 h 194273"/>
                    <a:gd name="connsiteX28" fmla="*/ 228787 w 229058"/>
                    <a:gd name="connsiteY28" fmla="*/ 65521 h 194273"/>
                    <a:gd name="connsiteX29" fmla="*/ 211269 w 229058"/>
                    <a:gd name="connsiteY29" fmla="*/ 19021 h 194273"/>
                    <a:gd name="connsiteX30" fmla="*/ 164236 w 229058"/>
                    <a:gd name="connsiteY30" fmla="*/ 3 h 194273"/>
                    <a:gd name="connsiteX31" fmla="*/ 116631 w 229058"/>
                    <a:gd name="connsiteY31" fmla="*/ 23015 h 194273"/>
                    <a:gd name="connsiteX32" fmla="*/ 69027 w 229058"/>
                    <a:gd name="connsiteY32" fmla="*/ 3 h 194273"/>
                    <a:gd name="connsiteX33" fmla="*/ 21993 w 229058"/>
                    <a:gd name="connsiteY33" fmla="*/ 19021 h 194273"/>
                    <a:gd name="connsiteX34" fmla="*/ 11330 w 229058"/>
                    <a:gd name="connsiteY34" fmla="*/ 90244 h 194273"/>
                    <a:gd name="connsiteX35" fmla="*/ 21536 w 229058"/>
                    <a:gd name="connsiteY35" fmla="*/ 94447 h 194273"/>
                    <a:gd name="connsiteX36" fmla="*/ 21803 w 229058"/>
                    <a:gd name="connsiteY36" fmla="*/ 94333 h 194273"/>
                    <a:gd name="connsiteX37" fmla="*/ 25906 w 229058"/>
                    <a:gd name="connsiteY37" fmla="*/ 83806 h 194273"/>
                    <a:gd name="connsiteX38" fmla="*/ 25897 w 229058"/>
                    <a:gd name="connsiteY38" fmla="*/ 83778 h 194273"/>
                    <a:gd name="connsiteX39" fmla="*/ 33323 w 229058"/>
                    <a:gd name="connsiteY39" fmla="*/ 30337 h 194273"/>
                    <a:gd name="connsiteX40" fmla="*/ 69027 w 229058"/>
                    <a:gd name="connsiteY40" fmla="*/ 15598 h 194273"/>
                    <a:gd name="connsiteX41" fmla="*/ 105968 w 229058"/>
                    <a:gd name="connsiteY41" fmla="*/ 40892 h 194273"/>
                    <a:gd name="connsiteX42" fmla="*/ 111109 w 229058"/>
                    <a:gd name="connsiteY42" fmla="*/ 53444 h 194273"/>
                    <a:gd name="connsiteX43" fmla="*/ 116821 w 229058"/>
                    <a:gd name="connsiteY43" fmla="*/ 55821 h 194273"/>
                    <a:gd name="connsiteX44" fmla="*/ 122439 w 229058"/>
                    <a:gd name="connsiteY44" fmla="*/ 53444 h 194273"/>
                    <a:gd name="connsiteX45" fmla="*/ 127675 w 229058"/>
                    <a:gd name="connsiteY45" fmla="*/ 40892 h 194273"/>
                    <a:gd name="connsiteX46" fmla="*/ 164617 w 229058"/>
                    <a:gd name="connsiteY46" fmla="*/ 15598 h 194273"/>
                    <a:gd name="connsiteX47" fmla="*/ 200320 w 229058"/>
                    <a:gd name="connsiteY47" fmla="*/ 30337 h 194273"/>
                    <a:gd name="connsiteX48" fmla="*/ 213173 w 229058"/>
                    <a:gd name="connsiteY48" fmla="*/ 63999 h 194273"/>
                    <a:gd name="connsiteX49" fmla="*/ 191370 w 229058"/>
                    <a:gd name="connsiteY49" fmla="*/ 110118 h 194273"/>
                    <a:gd name="connsiteX50" fmla="*/ 176994 w 229058"/>
                    <a:gd name="connsiteY50" fmla="*/ 110118 h 194273"/>
                    <a:gd name="connsiteX51" fmla="*/ 162331 w 229058"/>
                    <a:gd name="connsiteY51" fmla="*/ 70560 h 194273"/>
                    <a:gd name="connsiteX52" fmla="*/ 154524 w 229058"/>
                    <a:gd name="connsiteY52" fmla="*/ 65330 h 194273"/>
                    <a:gd name="connsiteX53" fmla="*/ 147098 w 229058"/>
                    <a:gd name="connsiteY53" fmla="*/ 71036 h 194273"/>
                    <a:gd name="connsiteX54" fmla="*/ 129103 w 229058"/>
                    <a:gd name="connsiteY54" fmla="*/ 118581 h 194273"/>
                    <a:gd name="connsiteX55" fmla="*/ 123676 w 229058"/>
                    <a:gd name="connsiteY55" fmla="*/ 131228 h 194273"/>
                    <a:gd name="connsiteX56" fmla="*/ 116155 w 229058"/>
                    <a:gd name="connsiteY56" fmla="*/ 114682 h 194273"/>
                    <a:gd name="connsiteX57" fmla="*/ 108919 w 229058"/>
                    <a:gd name="connsiteY57" fmla="*/ 110023 h 194273"/>
                    <a:gd name="connsiteX58" fmla="*/ 95495 w 229058"/>
                    <a:gd name="connsiteY58" fmla="*/ 110023 h 194273"/>
                    <a:gd name="connsiteX59" fmla="*/ 76453 w 229058"/>
                    <a:gd name="connsiteY59" fmla="*/ 44886 h 194273"/>
                    <a:gd name="connsiteX60" fmla="*/ 66456 w 229058"/>
                    <a:gd name="connsiteY60" fmla="*/ 39598 h 194273"/>
                    <a:gd name="connsiteX61" fmla="*/ 60934 w 229058"/>
                    <a:gd name="connsiteY61" fmla="*/ 45837 h 194273"/>
                    <a:gd name="connsiteX62" fmla="*/ 50080 w 229058"/>
                    <a:gd name="connsiteY62" fmla="*/ 110023 h 194273"/>
                    <a:gd name="connsiteX63" fmla="*/ 7998 w 229058"/>
                    <a:gd name="connsiteY63" fmla="*/ 110023 h 194273"/>
                    <a:gd name="connsiteX64" fmla="*/ 0 w 229058"/>
                    <a:gd name="connsiteY64" fmla="*/ 118011 h 194273"/>
                    <a:gd name="connsiteX65" fmla="*/ 7998 w 229058"/>
                    <a:gd name="connsiteY65" fmla="*/ 125998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29058" h="194273">
                      <a:moveTo>
                        <a:pt x="7998" y="126188"/>
                      </a:moveTo>
                      <a:lnTo>
                        <a:pt x="56935" y="126188"/>
                      </a:lnTo>
                      <a:cubicBezTo>
                        <a:pt x="60820" y="126188"/>
                        <a:pt x="64133" y="123364"/>
                        <a:pt x="64742" y="119532"/>
                      </a:cubicBezTo>
                      <a:lnTo>
                        <a:pt x="70931" y="83207"/>
                      </a:lnTo>
                      <a:lnTo>
                        <a:pt x="81689" y="120483"/>
                      </a:lnTo>
                      <a:cubicBezTo>
                        <a:pt x="82756" y="123849"/>
                        <a:pt x="85869" y="126150"/>
                        <a:pt x="89401" y="126188"/>
                      </a:cubicBezTo>
                      <a:lnTo>
                        <a:pt x="103587" y="126188"/>
                      </a:lnTo>
                      <a:lnTo>
                        <a:pt x="116821" y="154715"/>
                      </a:lnTo>
                      <a:cubicBezTo>
                        <a:pt x="118116" y="157540"/>
                        <a:pt x="120944" y="159365"/>
                        <a:pt x="124057" y="159375"/>
                      </a:cubicBezTo>
                      <a:lnTo>
                        <a:pt x="124057" y="159375"/>
                      </a:lnTo>
                      <a:cubicBezTo>
                        <a:pt x="127294" y="159308"/>
                        <a:pt x="130160" y="157273"/>
                        <a:pt x="131293" y="154240"/>
                      </a:cubicBezTo>
                      <a:cubicBezTo>
                        <a:pt x="135387" y="143305"/>
                        <a:pt x="139481" y="133891"/>
                        <a:pt x="143385" y="124667"/>
                      </a:cubicBezTo>
                      <a:cubicBezTo>
                        <a:pt x="147288" y="115443"/>
                        <a:pt x="151192" y="106790"/>
                        <a:pt x="154810" y="97091"/>
                      </a:cubicBezTo>
                      <a:lnTo>
                        <a:pt x="163569" y="120578"/>
                      </a:lnTo>
                      <a:cubicBezTo>
                        <a:pt x="164731" y="123726"/>
                        <a:pt x="167730" y="125817"/>
                        <a:pt x="171091" y="125808"/>
                      </a:cubicBezTo>
                      <a:lnTo>
                        <a:pt x="177089" y="125808"/>
                      </a:lnTo>
                      <a:cubicBezTo>
                        <a:pt x="159075" y="144408"/>
                        <a:pt x="139272" y="161201"/>
                        <a:pt x="117964" y="175921"/>
                      </a:cubicBezTo>
                      <a:lnTo>
                        <a:pt x="116441" y="177062"/>
                      </a:lnTo>
                      <a:lnTo>
                        <a:pt x="114251" y="175540"/>
                      </a:lnTo>
                      <a:cubicBezTo>
                        <a:pt x="99274" y="165137"/>
                        <a:pt x="84993" y="153765"/>
                        <a:pt x="71502" y="141498"/>
                      </a:cubicBezTo>
                      <a:cubicBezTo>
                        <a:pt x="68589" y="138179"/>
                        <a:pt x="63533" y="137856"/>
                        <a:pt x="60220" y="140756"/>
                      </a:cubicBezTo>
                      <a:cubicBezTo>
                        <a:pt x="56897" y="143666"/>
                        <a:pt x="56564" y="148715"/>
                        <a:pt x="59477" y="152034"/>
                      </a:cubicBezTo>
                      <a:cubicBezTo>
                        <a:pt x="59858" y="152462"/>
                        <a:pt x="60277" y="152852"/>
                        <a:pt x="60743" y="153194"/>
                      </a:cubicBezTo>
                      <a:cubicBezTo>
                        <a:pt x="74748" y="165965"/>
                        <a:pt x="89573" y="177813"/>
                        <a:pt x="105111" y="188663"/>
                      </a:cubicBezTo>
                      <a:lnTo>
                        <a:pt x="108062" y="190755"/>
                      </a:lnTo>
                      <a:cubicBezTo>
                        <a:pt x="110357" y="192809"/>
                        <a:pt x="113270" y="194054"/>
                        <a:pt x="116345" y="194273"/>
                      </a:cubicBezTo>
                      <a:cubicBezTo>
                        <a:pt x="119440" y="194026"/>
                        <a:pt x="122382" y="192790"/>
                        <a:pt x="124724" y="190755"/>
                      </a:cubicBezTo>
                      <a:lnTo>
                        <a:pt x="127009" y="189138"/>
                      </a:lnTo>
                      <a:cubicBezTo>
                        <a:pt x="143099" y="178108"/>
                        <a:pt x="223646" y="120388"/>
                        <a:pt x="228787" y="65521"/>
                      </a:cubicBezTo>
                      <a:cubicBezTo>
                        <a:pt x="230501" y="48145"/>
                        <a:pt x="224027" y="30962"/>
                        <a:pt x="211269" y="19021"/>
                      </a:cubicBezTo>
                      <a:cubicBezTo>
                        <a:pt x="198749" y="6682"/>
                        <a:pt x="181821" y="-162"/>
                        <a:pt x="164236" y="3"/>
                      </a:cubicBezTo>
                      <a:cubicBezTo>
                        <a:pt x="134340" y="3"/>
                        <a:pt x="122058" y="11604"/>
                        <a:pt x="116631" y="23015"/>
                      </a:cubicBezTo>
                      <a:cubicBezTo>
                        <a:pt x="111014" y="11604"/>
                        <a:pt x="98732" y="3"/>
                        <a:pt x="69027" y="3"/>
                      </a:cubicBezTo>
                      <a:cubicBezTo>
                        <a:pt x="51441" y="-173"/>
                        <a:pt x="34504" y="6674"/>
                        <a:pt x="21993" y="19021"/>
                      </a:cubicBezTo>
                      <a:cubicBezTo>
                        <a:pt x="2951" y="38039"/>
                        <a:pt x="-857" y="62763"/>
                        <a:pt x="11330" y="90244"/>
                      </a:cubicBezTo>
                      <a:cubicBezTo>
                        <a:pt x="12986" y="94219"/>
                        <a:pt x="17556" y="96102"/>
                        <a:pt x="21536" y="94447"/>
                      </a:cubicBezTo>
                      <a:cubicBezTo>
                        <a:pt x="21622" y="94409"/>
                        <a:pt x="21717" y="94371"/>
                        <a:pt x="21803" y="94333"/>
                      </a:cubicBezTo>
                      <a:cubicBezTo>
                        <a:pt x="25849" y="92555"/>
                        <a:pt x="27687" y="87848"/>
                        <a:pt x="25906" y="83806"/>
                      </a:cubicBezTo>
                      <a:cubicBezTo>
                        <a:pt x="25906" y="83797"/>
                        <a:pt x="25897" y="83787"/>
                        <a:pt x="25897" y="83778"/>
                      </a:cubicBezTo>
                      <a:cubicBezTo>
                        <a:pt x="16376" y="62288"/>
                        <a:pt x="18756" y="44791"/>
                        <a:pt x="33323" y="30337"/>
                      </a:cubicBezTo>
                      <a:cubicBezTo>
                        <a:pt x="42768" y="20853"/>
                        <a:pt x="55631" y="15544"/>
                        <a:pt x="69027" y="15598"/>
                      </a:cubicBezTo>
                      <a:cubicBezTo>
                        <a:pt x="100445" y="15598"/>
                        <a:pt x="103397" y="29006"/>
                        <a:pt x="105968" y="40892"/>
                      </a:cubicBezTo>
                      <a:cubicBezTo>
                        <a:pt x="106406" y="45492"/>
                        <a:pt x="108195" y="49859"/>
                        <a:pt x="111109" y="53444"/>
                      </a:cubicBezTo>
                      <a:cubicBezTo>
                        <a:pt x="112632" y="54952"/>
                        <a:pt x="114679" y="55806"/>
                        <a:pt x="116821" y="55821"/>
                      </a:cubicBezTo>
                      <a:cubicBezTo>
                        <a:pt x="118935" y="55822"/>
                        <a:pt x="120963" y="54965"/>
                        <a:pt x="122439" y="53444"/>
                      </a:cubicBezTo>
                      <a:cubicBezTo>
                        <a:pt x="125381" y="49868"/>
                        <a:pt x="127209" y="45500"/>
                        <a:pt x="127675" y="40892"/>
                      </a:cubicBezTo>
                      <a:cubicBezTo>
                        <a:pt x="130246" y="29006"/>
                        <a:pt x="133197" y="15598"/>
                        <a:pt x="164617" y="15598"/>
                      </a:cubicBezTo>
                      <a:cubicBezTo>
                        <a:pt x="178012" y="15566"/>
                        <a:pt x="190856" y="20871"/>
                        <a:pt x="200320" y="30337"/>
                      </a:cubicBezTo>
                      <a:cubicBezTo>
                        <a:pt x="209717" y="38881"/>
                        <a:pt x="214487" y="51376"/>
                        <a:pt x="213173" y="63999"/>
                      </a:cubicBezTo>
                      <a:cubicBezTo>
                        <a:pt x="210364" y="81106"/>
                        <a:pt x="202805" y="97081"/>
                        <a:pt x="191370" y="110118"/>
                      </a:cubicBezTo>
                      <a:lnTo>
                        <a:pt x="176994" y="110118"/>
                      </a:lnTo>
                      <a:lnTo>
                        <a:pt x="162331" y="70560"/>
                      </a:lnTo>
                      <a:cubicBezTo>
                        <a:pt x="161160" y="67292"/>
                        <a:pt x="157999" y="65170"/>
                        <a:pt x="154524" y="65330"/>
                      </a:cubicBezTo>
                      <a:cubicBezTo>
                        <a:pt x="151106" y="65517"/>
                        <a:pt x="148155" y="67784"/>
                        <a:pt x="147098" y="71036"/>
                      </a:cubicBezTo>
                      <a:cubicBezTo>
                        <a:pt x="142166" y="87268"/>
                        <a:pt x="136158" y="103148"/>
                        <a:pt x="129103" y="118581"/>
                      </a:cubicBezTo>
                      <a:cubicBezTo>
                        <a:pt x="127294" y="122670"/>
                        <a:pt x="125485" y="126854"/>
                        <a:pt x="123676" y="131228"/>
                      </a:cubicBezTo>
                      <a:lnTo>
                        <a:pt x="116155" y="114682"/>
                      </a:lnTo>
                      <a:cubicBezTo>
                        <a:pt x="114860" y="111858"/>
                        <a:pt x="112032" y="110032"/>
                        <a:pt x="108919" y="110023"/>
                      </a:cubicBezTo>
                      <a:lnTo>
                        <a:pt x="95495" y="110023"/>
                      </a:lnTo>
                      <a:lnTo>
                        <a:pt x="76453" y="44886"/>
                      </a:lnTo>
                      <a:cubicBezTo>
                        <a:pt x="75158" y="40670"/>
                        <a:pt x="70683" y="38302"/>
                        <a:pt x="66456" y="39598"/>
                      </a:cubicBezTo>
                      <a:cubicBezTo>
                        <a:pt x="63590" y="40478"/>
                        <a:pt x="61457" y="42887"/>
                        <a:pt x="60934" y="45837"/>
                      </a:cubicBezTo>
                      <a:lnTo>
                        <a:pt x="50080" y="110023"/>
                      </a:lnTo>
                      <a:lnTo>
                        <a:pt x="7998" y="110023"/>
                      </a:lnTo>
                      <a:cubicBezTo>
                        <a:pt x="3580" y="110023"/>
                        <a:pt x="0" y="113598"/>
                        <a:pt x="0" y="118011"/>
                      </a:cubicBezTo>
                      <a:cubicBezTo>
                        <a:pt x="0" y="122423"/>
                        <a:pt x="3580" y="125998"/>
                        <a:pt x="7998" y="125998"/>
                      </a:cubicBezTo>
                      <a:close/>
                    </a:path>
                  </a:pathLst>
                </a:custGeom>
                <a:grp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94" name="Freeform 93">
                  <a:extLst>
                    <a:ext uri="{FF2B5EF4-FFF2-40B4-BE49-F238E27FC236}">
                      <a16:creationId xmlns:a16="http://schemas.microsoft.com/office/drawing/2014/main" id="{826C63C9-F15B-1EC1-EC48-BB69B0B7FC57}"/>
                    </a:ext>
                  </a:extLst>
                </p:cNvPr>
                <p:cNvSpPr/>
                <p:nvPr/>
              </p:nvSpPr>
              <p:spPr>
                <a:xfrm>
                  <a:off x="3365603" y="1303078"/>
                  <a:ext cx="390547" cy="413928"/>
                </a:xfrm>
                <a:custGeom>
                  <a:avLst/>
                  <a:gdLst>
                    <a:gd name="connsiteX0" fmla="*/ 14853 w 390547"/>
                    <a:gd name="connsiteY0" fmla="*/ 313418 h 413928"/>
                    <a:gd name="connsiteX1" fmla="*/ 36846 w 390547"/>
                    <a:gd name="connsiteY1" fmla="*/ 313418 h 413928"/>
                    <a:gd name="connsiteX2" fmla="*/ 36846 w 390547"/>
                    <a:gd name="connsiteY2" fmla="*/ 328062 h 413928"/>
                    <a:gd name="connsiteX3" fmla="*/ 73978 w 390547"/>
                    <a:gd name="connsiteY3" fmla="*/ 365052 h 413928"/>
                    <a:gd name="connsiteX4" fmla="*/ 82641 w 390547"/>
                    <a:gd name="connsiteY4" fmla="*/ 365052 h 413928"/>
                    <a:gd name="connsiteX5" fmla="*/ 87783 w 390547"/>
                    <a:gd name="connsiteY5" fmla="*/ 393579 h 413928"/>
                    <a:gd name="connsiteX6" fmla="*/ 109300 w 390547"/>
                    <a:gd name="connsiteY6" fmla="*/ 413929 h 413928"/>
                    <a:gd name="connsiteX7" fmla="*/ 281152 w 390547"/>
                    <a:gd name="connsiteY7" fmla="*/ 413929 h 413928"/>
                    <a:gd name="connsiteX8" fmla="*/ 302765 w 390547"/>
                    <a:gd name="connsiteY8" fmla="*/ 393674 h 413928"/>
                    <a:gd name="connsiteX9" fmla="*/ 308001 w 390547"/>
                    <a:gd name="connsiteY9" fmla="*/ 365147 h 413928"/>
                    <a:gd name="connsiteX10" fmla="*/ 316570 w 390547"/>
                    <a:gd name="connsiteY10" fmla="*/ 365147 h 413928"/>
                    <a:gd name="connsiteX11" fmla="*/ 353607 w 390547"/>
                    <a:gd name="connsiteY11" fmla="*/ 328157 h 413928"/>
                    <a:gd name="connsiteX12" fmla="*/ 353607 w 390547"/>
                    <a:gd name="connsiteY12" fmla="*/ 313513 h 413928"/>
                    <a:gd name="connsiteX13" fmla="*/ 375695 w 390547"/>
                    <a:gd name="connsiteY13" fmla="*/ 313513 h 413928"/>
                    <a:gd name="connsiteX14" fmla="*/ 390548 w 390547"/>
                    <a:gd name="connsiteY14" fmla="*/ 298679 h 413928"/>
                    <a:gd name="connsiteX15" fmla="*/ 390548 w 390547"/>
                    <a:gd name="connsiteY15" fmla="*/ 242766 h 413928"/>
                    <a:gd name="connsiteX16" fmla="*/ 375695 w 390547"/>
                    <a:gd name="connsiteY16" fmla="*/ 227932 h 413928"/>
                    <a:gd name="connsiteX17" fmla="*/ 353226 w 390547"/>
                    <a:gd name="connsiteY17" fmla="*/ 227932 h 413928"/>
                    <a:gd name="connsiteX18" fmla="*/ 353226 w 390547"/>
                    <a:gd name="connsiteY18" fmla="*/ 186092 h 413928"/>
                    <a:gd name="connsiteX19" fmla="*/ 375314 w 390547"/>
                    <a:gd name="connsiteY19" fmla="*/ 186092 h 413928"/>
                    <a:gd name="connsiteX20" fmla="*/ 390167 w 390547"/>
                    <a:gd name="connsiteY20" fmla="*/ 171258 h 413928"/>
                    <a:gd name="connsiteX21" fmla="*/ 390167 w 390547"/>
                    <a:gd name="connsiteY21" fmla="*/ 115155 h 413928"/>
                    <a:gd name="connsiteX22" fmla="*/ 375314 w 390547"/>
                    <a:gd name="connsiteY22" fmla="*/ 100320 h 413928"/>
                    <a:gd name="connsiteX23" fmla="*/ 353226 w 390547"/>
                    <a:gd name="connsiteY23" fmla="*/ 100320 h 413928"/>
                    <a:gd name="connsiteX24" fmla="*/ 353226 w 390547"/>
                    <a:gd name="connsiteY24" fmla="*/ 85772 h 413928"/>
                    <a:gd name="connsiteX25" fmla="*/ 316189 w 390547"/>
                    <a:gd name="connsiteY25" fmla="*/ 48781 h 413928"/>
                    <a:gd name="connsiteX26" fmla="*/ 307620 w 390547"/>
                    <a:gd name="connsiteY26" fmla="*/ 48781 h 413928"/>
                    <a:gd name="connsiteX27" fmla="*/ 302384 w 390547"/>
                    <a:gd name="connsiteY27" fmla="*/ 20254 h 413928"/>
                    <a:gd name="connsiteX28" fmla="*/ 280772 w 390547"/>
                    <a:gd name="connsiteY28" fmla="*/ 0 h 413928"/>
                    <a:gd name="connsiteX29" fmla="*/ 109300 w 390547"/>
                    <a:gd name="connsiteY29" fmla="*/ 0 h 413928"/>
                    <a:gd name="connsiteX30" fmla="*/ 87783 w 390547"/>
                    <a:gd name="connsiteY30" fmla="*/ 20254 h 413928"/>
                    <a:gd name="connsiteX31" fmla="*/ 82451 w 390547"/>
                    <a:gd name="connsiteY31" fmla="*/ 48781 h 413928"/>
                    <a:gd name="connsiteX32" fmla="*/ 73978 w 390547"/>
                    <a:gd name="connsiteY32" fmla="*/ 48781 h 413928"/>
                    <a:gd name="connsiteX33" fmla="*/ 36846 w 390547"/>
                    <a:gd name="connsiteY33" fmla="*/ 85772 h 413928"/>
                    <a:gd name="connsiteX34" fmla="*/ 36846 w 390547"/>
                    <a:gd name="connsiteY34" fmla="*/ 100320 h 413928"/>
                    <a:gd name="connsiteX35" fmla="*/ 14853 w 390547"/>
                    <a:gd name="connsiteY35" fmla="*/ 100320 h 413928"/>
                    <a:gd name="connsiteX36" fmla="*/ 0 w 390547"/>
                    <a:gd name="connsiteY36" fmla="*/ 115155 h 413928"/>
                    <a:gd name="connsiteX37" fmla="*/ 0 w 390547"/>
                    <a:gd name="connsiteY37" fmla="*/ 171163 h 413928"/>
                    <a:gd name="connsiteX38" fmla="*/ 14853 w 390547"/>
                    <a:gd name="connsiteY38" fmla="*/ 185997 h 413928"/>
                    <a:gd name="connsiteX39" fmla="*/ 36846 w 390547"/>
                    <a:gd name="connsiteY39" fmla="*/ 185997 h 413928"/>
                    <a:gd name="connsiteX40" fmla="*/ 36846 w 390547"/>
                    <a:gd name="connsiteY40" fmla="*/ 227837 h 413928"/>
                    <a:gd name="connsiteX41" fmla="*/ 14853 w 390547"/>
                    <a:gd name="connsiteY41" fmla="*/ 227837 h 413928"/>
                    <a:gd name="connsiteX42" fmla="*/ 0 w 390547"/>
                    <a:gd name="connsiteY42" fmla="*/ 242671 h 413928"/>
                    <a:gd name="connsiteX43" fmla="*/ 0 w 390547"/>
                    <a:gd name="connsiteY43" fmla="*/ 298584 h 413928"/>
                    <a:gd name="connsiteX44" fmla="*/ 14853 w 390547"/>
                    <a:gd name="connsiteY44" fmla="*/ 313418 h 413928"/>
                    <a:gd name="connsiteX45" fmla="*/ 353226 w 390547"/>
                    <a:gd name="connsiteY45" fmla="*/ 116296 h 413928"/>
                    <a:gd name="connsiteX46" fmla="*/ 374172 w 390547"/>
                    <a:gd name="connsiteY46" fmla="*/ 116296 h 413928"/>
                    <a:gd name="connsiteX47" fmla="*/ 374172 w 390547"/>
                    <a:gd name="connsiteY47" fmla="*/ 170022 h 413928"/>
                    <a:gd name="connsiteX48" fmla="*/ 353226 w 390547"/>
                    <a:gd name="connsiteY48" fmla="*/ 170022 h 413928"/>
                    <a:gd name="connsiteX49" fmla="*/ 353226 w 390547"/>
                    <a:gd name="connsiteY49" fmla="*/ 243812 h 413928"/>
                    <a:gd name="connsiteX50" fmla="*/ 374172 w 390547"/>
                    <a:gd name="connsiteY50" fmla="*/ 243812 h 413928"/>
                    <a:gd name="connsiteX51" fmla="*/ 374172 w 390547"/>
                    <a:gd name="connsiteY51" fmla="*/ 297728 h 413928"/>
                    <a:gd name="connsiteX52" fmla="*/ 353226 w 390547"/>
                    <a:gd name="connsiteY52" fmla="*/ 297728 h 413928"/>
                    <a:gd name="connsiteX53" fmla="*/ 286579 w 390547"/>
                    <a:gd name="connsiteY53" fmla="*/ 390441 h 413928"/>
                    <a:gd name="connsiteX54" fmla="*/ 280676 w 390547"/>
                    <a:gd name="connsiteY54" fmla="*/ 397668 h 413928"/>
                    <a:gd name="connsiteX55" fmla="*/ 109300 w 390547"/>
                    <a:gd name="connsiteY55" fmla="*/ 397668 h 413928"/>
                    <a:gd name="connsiteX56" fmla="*/ 103492 w 390547"/>
                    <a:gd name="connsiteY56" fmla="*/ 390537 h 413928"/>
                    <a:gd name="connsiteX57" fmla="*/ 98922 w 390547"/>
                    <a:gd name="connsiteY57" fmla="*/ 365052 h 413928"/>
                    <a:gd name="connsiteX58" fmla="*/ 291721 w 390547"/>
                    <a:gd name="connsiteY58" fmla="*/ 365052 h 413928"/>
                    <a:gd name="connsiteX59" fmla="*/ 103016 w 390547"/>
                    <a:gd name="connsiteY59" fmla="*/ 23392 h 413928"/>
                    <a:gd name="connsiteX60" fmla="*/ 108824 w 390547"/>
                    <a:gd name="connsiteY60" fmla="*/ 16165 h 413928"/>
                    <a:gd name="connsiteX61" fmla="*/ 280676 w 390547"/>
                    <a:gd name="connsiteY61" fmla="*/ 16165 h 413928"/>
                    <a:gd name="connsiteX62" fmla="*/ 286579 w 390547"/>
                    <a:gd name="connsiteY62" fmla="*/ 23392 h 413928"/>
                    <a:gd name="connsiteX63" fmla="*/ 291340 w 390547"/>
                    <a:gd name="connsiteY63" fmla="*/ 48781 h 413928"/>
                    <a:gd name="connsiteX64" fmla="*/ 98732 w 390547"/>
                    <a:gd name="connsiteY64" fmla="*/ 48781 h 413928"/>
                    <a:gd name="connsiteX65" fmla="*/ 52365 w 390547"/>
                    <a:gd name="connsiteY65" fmla="*/ 85772 h 413928"/>
                    <a:gd name="connsiteX66" fmla="*/ 73501 w 390547"/>
                    <a:gd name="connsiteY66" fmla="*/ 64757 h 413928"/>
                    <a:gd name="connsiteX67" fmla="*/ 316094 w 390547"/>
                    <a:gd name="connsiteY67" fmla="*/ 64757 h 413928"/>
                    <a:gd name="connsiteX68" fmla="*/ 337135 w 390547"/>
                    <a:gd name="connsiteY68" fmla="*/ 85772 h 413928"/>
                    <a:gd name="connsiteX69" fmla="*/ 337135 w 390547"/>
                    <a:gd name="connsiteY69" fmla="*/ 328062 h 413928"/>
                    <a:gd name="connsiteX70" fmla="*/ 316094 w 390547"/>
                    <a:gd name="connsiteY70" fmla="*/ 349077 h 413928"/>
                    <a:gd name="connsiteX71" fmla="*/ 91782 w 390547"/>
                    <a:gd name="connsiteY71" fmla="*/ 349077 h 413928"/>
                    <a:gd name="connsiteX72" fmla="*/ 87878 w 390547"/>
                    <a:gd name="connsiteY72" fmla="*/ 349077 h 413928"/>
                    <a:gd name="connsiteX73" fmla="*/ 86831 w 390547"/>
                    <a:gd name="connsiteY73" fmla="*/ 349077 h 413928"/>
                    <a:gd name="connsiteX74" fmla="*/ 73978 w 390547"/>
                    <a:gd name="connsiteY74" fmla="*/ 349077 h 413928"/>
                    <a:gd name="connsiteX75" fmla="*/ 52841 w 390547"/>
                    <a:gd name="connsiteY75" fmla="*/ 328062 h 413928"/>
                    <a:gd name="connsiteX76" fmla="*/ 15519 w 390547"/>
                    <a:gd name="connsiteY76" fmla="*/ 170022 h 413928"/>
                    <a:gd name="connsiteX77" fmla="*/ 15519 w 390547"/>
                    <a:gd name="connsiteY77" fmla="*/ 116296 h 413928"/>
                    <a:gd name="connsiteX78" fmla="*/ 36370 w 390547"/>
                    <a:gd name="connsiteY78" fmla="*/ 116296 h 413928"/>
                    <a:gd name="connsiteX79" fmla="*/ 36370 w 390547"/>
                    <a:gd name="connsiteY79" fmla="*/ 170022 h 413928"/>
                    <a:gd name="connsiteX80" fmla="*/ 15519 w 390547"/>
                    <a:gd name="connsiteY80" fmla="*/ 243812 h 413928"/>
                    <a:gd name="connsiteX81" fmla="*/ 36370 w 390547"/>
                    <a:gd name="connsiteY81" fmla="*/ 243812 h 413928"/>
                    <a:gd name="connsiteX82" fmla="*/ 36370 w 390547"/>
                    <a:gd name="connsiteY82" fmla="*/ 297728 h 413928"/>
                    <a:gd name="connsiteX83" fmla="*/ 15519 w 390547"/>
                    <a:gd name="connsiteY83" fmla="*/ 297728 h 41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90547" h="413928">
                      <a:moveTo>
                        <a:pt x="14853" y="313418"/>
                      </a:moveTo>
                      <a:lnTo>
                        <a:pt x="36846" y="313418"/>
                      </a:lnTo>
                      <a:lnTo>
                        <a:pt x="36846" y="328062"/>
                      </a:lnTo>
                      <a:cubicBezTo>
                        <a:pt x="36903" y="348506"/>
                        <a:pt x="53507" y="365052"/>
                        <a:pt x="73978" y="365052"/>
                      </a:cubicBezTo>
                      <a:lnTo>
                        <a:pt x="82641" y="365052"/>
                      </a:lnTo>
                      <a:lnTo>
                        <a:pt x="87783" y="393579"/>
                      </a:lnTo>
                      <a:cubicBezTo>
                        <a:pt x="88906" y="404752"/>
                        <a:pt x="98065" y="413415"/>
                        <a:pt x="109300" y="413929"/>
                      </a:cubicBezTo>
                      <a:lnTo>
                        <a:pt x="281152" y="413929"/>
                      </a:lnTo>
                      <a:cubicBezTo>
                        <a:pt x="292378" y="413434"/>
                        <a:pt x="301556" y="404829"/>
                        <a:pt x="302765" y="393674"/>
                      </a:cubicBezTo>
                      <a:lnTo>
                        <a:pt x="308001" y="365147"/>
                      </a:lnTo>
                      <a:lnTo>
                        <a:pt x="316570" y="365147"/>
                      </a:lnTo>
                      <a:cubicBezTo>
                        <a:pt x="337021" y="365147"/>
                        <a:pt x="353607" y="348583"/>
                        <a:pt x="353607" y="328157"/>
                      </a:cubicBezTo>
                      <a:lnTo>
                        <a:pt x="353607" y="313513"/>
                      </a:lnTo>
                      <a:lnTo>
                        <a:pt x="375695" y="313513"/>
                      </a:lnTo>
                      <a:cubicBezTo>
                        <a:pt x="383902" y="313513"/>
                        <a:pt x="390548" y="306876"/>
                        <a:pt x="390548" y="298679"/>
                      </a:cubicBezTo>
                      <a:lnTo>
                        <a:pt x="390548" y="242766"/>
                      </a:lnTo>
                      <a:cubicBezTo>
                        <a:pt x="390548" y="234569"/>
                        <a:pt x="383902" y="227932"/>
                        <a:pt x="375695" y="227932"/>
                      </a:cubicBezTo>
                      <a:lnTo>
                        <a:pt x="353226" y="227932"/>
                      </a:lnTo>
                      <a:lnTo>
                        <a:pt x="353226" y="186092"/>
                      </a:lnTo>
                      <a:lnTo>
                        <a:pt x="375314" y="186092"/>
                      </a:lnTo>
                      <a:cubicBezTo>
                        <a:pt x="383521" y="186092"/>
                        <a:pt x="390167" y="179451"/>
                        <a:pt x="390167" y="171258"/>
                      </a:cubicBezTo>
                      <a:lnTo>
                        <a:pt x="390167" y="115155"/>
                      </a:lnTo>
                      <a:cubicBezTo>
                        <a:pt x="390167" y="106962"/>
                        <a:pt x="383521" y="100320"/>
                        <a:pt x="375314" y="100320"/>
                      </a:cubicBezTo>
                      <a:lnTo>
                        <a:pt x="353226" y="100320"/>
                      </a:lnTo>
                      <a:lnTo>
                        <a:pt x="353226" y="85772"/>
                      </a:lnTo>
                      <a:cubicBezTo>
                        <a:pt x="353226" y="65342"/>
                        <a:pt x="336640" y="48781"/>
                        <a:pt x="316189" y="48781"/>
                      </a:cubicBezTo>
                      <a:lnTo>
                        <a:pt x="307620" y="48781"/>
                      </a:lnTo>
                      <a:lnTo>
                        <a:pt x="302384" y="20254"/>
                      </a:lnTo>
                      <a:cubicBezTo>
                        <a:pt x="301137" y="9119"/>
                        <a:pt x="291977" y="537"/>
                        <a:pt x="280772" y="0"/>
                      </a:cubicBezTo>
                      <a:lnTo>
                        <a:pt x="109300" y="0"/>
                      </a:lnTo>
                      <a:cubicBezTo>
                        <a:pt x="98113" y="544"/>
                        <a:pt x="88992" y="9134"/>
                        <a:pt x="87783" y="20254"/>
                      </a:cubicBezTo>
                      <a:lnTo>
                        <a:pt x="82451" y="48781"/>
                      </a:lnTo>
                      <a:lnTo>
                        <a:pt x="73978" y="48781"/>
                      </a:lnTo>
                      <a:cubicBezTo>
                        <a:pt x="53507" y="48781"/>
                        <a:pt x="36903" y="65327"/>
                        <a:pt x="36846" y="85772"/>
                      </a:cubicBezTo>
                      <a:lnTo>
                        <a:pt x="36846" y="100320"/>
                      </a:lnTo>
                      <a:lnTo>
                        <a:pt x="14853" y="100320"/>
                      </a:lnTo>
                      <a:cubicBezTo>
                        <a:pt x="6646" y="100320"/>
                        <a:pt x="0" y="106962"/>
                        <a:pt x="0" y="115155"/>
                      </a:cubicBezTo>
                      <a:lnTo>
                        <a:pt x="0" y="171163"/>
                      </a:lnTo>
                      <a:cubicBezTo>
                        <a:pt x="0" y="179356"/>
                        <a:pt x="6646" y="185997"/>
                        <a:pt x="14853" y="185997"/>
                      </a:cubicBezTo>
                      <a:lnTo>
                        <a:pt x="36846" y="185997"/>
                      </a:lnTo>
                      <a:lnTo>
                        <a:pt x="36846" y="227837"/>
                      </a:lnTo>
                      <a:lnTo>
                        <a:pt x="14853" y="227837"/>
                      </a:lnTo>
                      <a:cubicBezTo>
                        <a:pt x="6646" y="227837"/>
                        <a:pt x="0" y="234474"/>
                        <a:pt x="0" y="242671"/>
                      </a:cubicBezTo>
                      <a:lnTo>
                        <a:pt x="0" y="298584"/>
                      </a:lnTo>
                      <a:cubicBezTo>
                        <a:pt x="0" y="306781"/>
                        <a:pt x="6646" y="313418"/>
                        <a:pt x="14853" y="313418"/>
                      </a:cubicBezTo>
                      <a:close/>
                      <a:moveTo>
                        <a:pt x="353226" y="116296"/>
                      </a:moveTo>
                      <a:lnTo>
                        <a:pt x="374172" y="116296"/>
                      </a:lnTo>
                      <a:lnTo>
                        <a:pt x="374172" y="170022"/>
                      </a:lnTo>
                      <a:lnTo>
                        <a:pt x="353226" y="170022"/>
                      </a:lnTo>
                      <a:close/>
                      <a:moveTo>
                        <a:pt x="353226" y="243812"/>
                      </a:moveTo>
                      <a:lnTo>
                        <a:pt x="374172" y="243812"/>
                      </a:lnTo>
                      <a:lnTo>
                        <a:pt x="374172" y="297728"/>
                      </a:lnTo>
                      <a:lnTo>
                        <a:pt x="353226" y="297728"/>
                      </a:lnTo>
                      <a:close/>
                      <a:moveTo>
                        <a:pt x="286579" y="390441"/>
                      </a:moveTo>
                      <a:cubicBezTo>
                        <a:pt x="286579" y="391202"/>
                        <a:pt x="285151" y="397668"/>
                        <a:pt x="280676" y="397668"/>
                      </a:cubicBezTo>
                      <a:lnTo>
                        <a:pt x="109300" y="397668"/>
                      </a:lnTo>
                      <a:cubicBezTo>
                        <a:pt x="104921" y="397668"/>
                        <a:pt x="103587" y="391202"/>
                        <a:pt x="103492" y="390537"/>
                      </a:cubicBezTo>
                      <a:lnTo>
                        <a:pt x="98922" y="365052"/>
                      </a:lnTo>
                      <a:lnTo>
                        <a:pt x="291721" y="365052"/>
                      </a:lnTo>
                      <a:close/>
                      <a:moveTo>
                        <a:pt x="103016" y="23392"/>
                      </a:moveTo>
                      <a:cubicBezTo>
                        <a:pt x="103016" y="22156"/>
                        <a:pt x="104540" y="16165"/>
                        <a:pt x="108824" y="16165"/>
                      </a:cubicBezTo>
                      <a:lnTo>
                        <a:pt x="280676" y="16165"/>
                      </a:lnTo>
                      <a:cubicBezTo>
                        <a:pt x="285056" y="16165"/>
                        <a:pt x="286389" y="22632"/>
                        <a:pt x="286579" y="23392"/>
                      </a:cubicBezTo>
                      <a:lnTo>
                        <a:pt x="291340" y="48781"/>
                      </a:lnTo>
                      <a:lnTo>
                        <a:pt x="98732" y="48781"/>
                      </a:lnTo>
                      <a:close/>
                      <a:moveTo>
                        <a:pt x="52365" y="85772"/>
                      </a:moveTo>
                      <a:cubicBezTo>
                        <a:pt x="52413" y="74150"/>
                        <a:pt x="61867" y="64757"/>
                        <a:pt x="73501" y="64757"/>
                      </a:cubicBezTo>
                      <a:lnTo>
                        <a:pt x="316094" y="64757"/>
                      </a:lnTo>
                      <a:cubicBezTo>
                        <a:pt x="327719" y="64757"/>
                        <a:pt x="337135" y="74165"/>
                        <a:pt x="337135" y="85772"/>
                      </a:cubicBezTo>
                      <a:lnTo>
                        <a:pt x="337135" y="328062"/>
                      </a:lnTo>
                      <a:cubicBezTo>
                        <a:pt x="337135" y="339673"/>
                        <a:pt x="327719" y="349077"/>
                        <a:pt x="316094" y="349077"/>
                      </a:cubicBezTo>
                      <a:lnTo>
                        <a:pt x="91782" y="349077"/>
                      </a:lnTo>
                      <a:cubicBezTo>
                        <a:pt x="90496" y="348792"/>
                        <a:pt x="89163" y="348792"/>
                        <a:pt x="87878" y="349077"/>
                      </a:cubicBezTo>
                      <a:lnTo>
                        <a:pt x="86831" y="349077"/>
                      </a:lnTo>
                      <a:lnTo>
                        <a:pt x="73978" y="349077"/>
                      </a:lnTo>
                      <a:cubicBezTo>
                        <a:pt x="62343" y="349077"/>
                        <a:pt x="52898" y="339682"/>
                        <a:pt x="52841" y="328062"/>
                      </a:cubicBezTo>
                      <a:close/>
                      <a:moveTo>
                        <a:pt x="15519" y="170022"/>
                      </a:moveTo>
                      <a:lnTo>
                        <a:pt x="15519" y="116296"/>
                      </a:lnTo>
                      <a:lnTo>
                        <a:pt x="36370" y="116296"/>
                      </a:lnTo>
                      <a:lnTo>
                        <a:pt x="36370" y="170022"/>
                      </a:lnTo>
                      <a:close/>
                      <a:moveTo>
                        <a:pt x="15519" y="243812"/>
                      </a:moveTo>
                      <a:lnTo>
                        <a:pt x="36370" y="243812"/>
                      </a:lnTo>
                      <a:lnTo>
                        <a:pt x="36370" y="297728"/>
                      </a:lnTo>
                      <a:lnTo>
                        <a:pt x="15519" y="297728"/>
                      </a:lnTo>
                      <a:close/>
                    </a:path>
                  </a:pathLst>
                </a:custGeom>
                <a:grp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grpSp>
        </p:grpSp>
        <p:pic>
          <p:nvPicPr>
            <p:cNvPr id="95" name="Graphic 94" descr="Robot Hand outline">
              <a:extLst>
                <a:ext uri="{FF2B5EF4-FFF2-40B4-BE49-F238E27FC236}">
                  <a16:creationId xmlns:a16="http://schemas.microsoft.com/office/drawing/2014/main" id="{808BAF11-5365-8A55-5758-ACEB2E9556E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256262" y="4806299"/>
              <a:ext cx="444035" cy="444035"/>
            </a:xfrm>
            <a:prstGeom prst="rect">
              <a:avLst/>
            </a:prstGeom>
          </p:spPr>
        </p:pic>
        <p:sp>
          <p:nvSpPr>
            <p:cNvPr id="96" name="TextBox 95">
              <a:extLst>
                <a:ext uri="{FF2B5EF4-FFF2-40B4-BE49-F238E27FC236}">
                  <a16:creationId xmlns:a16="http://schemas.microsoft.com/office/drawing/2014/main" id="{C2D4A4C4-58F0-C6CD-21C5-3C5F4C6A9AC3}"/>
                </a:ext>
              </a:extLst>
            </p:cNvPr>
            <p:cNvSpPr txBox="1"/>
            <p:nvPr/>
          </p:nvSpPr>
          <p:spPr>
            <a:xfrm>
              <a:off x="2065526" y="5196333"/>
              <a:ext cx="660177" cy="197665"/>
            </a:xfrm>
            <a:prstGeom prst="rect">
              <a:avLst/>
            </a:prstGeom>
            <a:noFill/>
          </p:spPr>
          <p:txBody>
            <a:bodyPr wrap="square" rtlCol="0">
              <a:spAutoFit/>
            </a:bodyPr>
            <a:lstStyle>
              <a:defPPr>
                <a:defRPr lang="en-US"/>
              </a:defPPr>
              <a:lvl1pP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283446"/>
                  </a:solidFill>
                  <a:effectLst/>
                  <a:uLnTx/>
                  <a:uFillTx/>
                  <a:latin typeface="Franklin Gothic Book" panose="020B0503020102020204"/>
                  <a:ea typeface="+mn-ea"/>
                  <a:cs typeface="+mn-cs"/>
                </a:rPr>
                <a:t>Robotics</a:t>
              </a:r>
            </a:p>
          </p:txBody>
        </p:sp>
        <p:pic>
          <p:nvPicPr>
            <p:cNvPr id="102" name="Graphic 101" descr="Badge Follow with solid fill">
              <a:extLst>
                <a:ext uri="{FF2B5EF4-FFF2-40B4-BE49-F238E27FC236}">
                  <a16:creationId xmlns:a16="http://schemas.microsoft.com/office/drawing/2014/main" id="{F92A0077-B9E2-30C5-1B9D-22C13EF2712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584568" y="4807882"/>
              <a:ext cx="359182" cy="359182"/>
            </a:xfrm>
            <a:prstGeom prst="rect">
              <a:avLst/>
            </a:prstGeom>
          </p:spPr>
        </p:pic>
        <p:cxnSp>
          <p:nvCxnSpPr>
            <p:cNvPr id="105" name="Straight Connector 104">
              <a:extLst>
                <a:ext uri="{FF2B5EF4-FFF2-40B4-BE49-F238E27FC236}">
                  <a16:creationId xmlns:a16="http://schemas.microsoft.com/office/drawing/2014/main" id="{26EED54E-CAA9-5A07-F7B1-93027FF79749}"/>
                </a:ext>
              </a:extLst>
            </p:cNvPr>
            <p:cNvCxnSpPr/>
            <p:nvPr/>
          </p:nvCxnSpPr>
          <p:spPr>
            <a:xfrm>
              <a:off x="1890013" y="3971036"/>
              <a:ext cx="0" cy="1347565"/>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1942762-2E7B-7620-5477-53E67B88CEB6}"/>
                </a:ext>
              </a:extLst>
            </p:cNvPr>
            <p:cNvSpPr txBox="1"/>
            <p:nvPr/>
          </p:nvSpPr>
          <p:spPr>
            <a:xfrm>
              <a:off x="3436611" y="4433715"/>
              <a:ext cx="652928" cy="3106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283446"/>
                  </a:solidFill>
                  <a:effectLst/>
                  <a:uLnTx/>
                  <a:uFillTx/>
                  <a:latin typeface="Franklin Gothic Book" panose="020B0503020102020204"/>
                  <a:ea typeface="+mn-ea"/>
                  <a:cs typeface="+mn-cs"/>
                </a:rPr>
                <a:t>3D Printing</a:t>
              </a:r>
            </a:p>
          </p:txBody>
        </p:sp>
        <p:pic>
          <p:nvPicPr>
            <p:cNvPr id="44" name="Picture 43" descr="A black background with a black square&#10;&#10;Description automatically generated with medium confidence">
              <a:extLst>
                <a:ext uri="{FF2B5EF4-FFF2-40B4-BE49-F238E27FC236}">
                  <a16:creationId xmlns:a16="http://schemas.microsoft.com/office/drawing/2014/main" id="{D9F84636-E45D-0DA5-CB26-56C0B834D10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614201" y="4100244"/>
              <a:ext cx="338557" cy="338556"/>
            </a:xfrm>
            <a:prstGeom prst="rect">
              <a:avLst/>
            </a:prstGeom>
          </p:spPr>
        </p:pic>
      </p:grpSp>
    </p:spTree>
    <p:extLst>
      <p:ext uri="{BB962C8B-B14F-4D97-AF65-F5344CB8AC3E}">
        <p14:creationId xmlns:p14="http://schemas.microsoft.com/office/powerpoint/2010/main" val="2764343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7F1F-BB04-04F2-CB2A-9398B9461B11}"/>
              </a:ext>
            </a:extLst>
          </p:cNvPr>
          <p:cNvSpPr>
            <a:spLocks noGrp="1"/>
          </p:cNvSpPr>
          <p:nvPr>
            <p:ph type="title"/>
          </p:nvPr>
        </p:nvSpPr>
        <p:spPr/>
        <p:txBody>
          <a:bodyPr/>
          <a:lstStyle/>
          <a:p>
            <a:r>
              <a:rPr lang="en-US"/>
              <a:t>DHA Innovation Strategy Overview</a:t>
            </a:r>
          </a:p>
        </p:txBody>
      </p:sp>
      <p:sp>
        <p:nvSpPr>
          <p:cNvPr id="4" name="Slide Number Placeholder 3">
            <a:extLst>
              <a:ext uri="{FF2B5EF4-FFF2-40B4-BE49-F238E27FC236}">
                <a16:creationId xmlns:a16="http://schemas.microsoft.com/office/drawing/2014/main" id="{7EF268EB-F950-8047-7823-6649098C14D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C6C1D-B94A-4A9A-BD8D-A546578E37EF}" type="slidenum">
              <a:rPr kumimoji="0" lang="en-US" sz="1600" b="0" i="0" u="none" strike="noStrike" kern="1200" cap="none" spc="0" normalizeH="0" baseline="0" noProof="0" smtClean="0">
                <a:ln>
                  <a:noFill/>
                </a:ln>
                <a:solidFill>
                  <a:srgbClr val="283446">
                    <a:tint val="75000"/>
                  </a:srgb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a:ln>
                <a:noFill/>
              </a:ln>
              <a:solidFill>
                <a:srgbClr val="283446">
                  <a:tint val="75000"/>
                </a:srgbClr>
              </a:solidFill>
              <a:effectLst/>
              <a:uLnTx/>
              <a:uFillTx/>
              <a:latin typeface="Franklin Gothic Book" panose="020B0503020102020204"/>
              <a:ea typeface="+mn-ea"/>
              <a:cs typeface="+mn-cs"/>
            </a:endParaRPr>
          </a:p>
        </p:txBody>
      </p:sp>
      <p:sp>
        <p:nvSpPr>
          <p:cNvPr id="37" name="Freeform 6">
            <a:extLst>
              <a:ext uri="{FF2B5EF4-FFF2-40B4-BE49-F238E27FC236}">
                <a16:creationId xmlns:a16="http://schemas.microsoft.com/office/drawing/2014/main" id="{F8EDA55A-C067-EDC3-659E-BE7A41567779}"/>
              </a:ext>
            </a:extLst>
          </p:cNvPr>
          <p:cNvSpPr>
            <a:spLocks/>
          </p:cNvSpPr>
          <p:nvPr/>
        </p:nvSpPr>
        <p:spPr bwMode="auto">
          <a:xfrm>
            <a:off x="9387840" y="3012385"/>
            <a:ext cx="2194560" cy="2651760"/>
          </a:xfrm>
          <a:custGeom>
            <a:avLst/>
            <a:gdLst>
              <a:gd name="T0" fmla="*/ 1732 w 1794"/>
              <a:gd name="T1" fmla="*/ 0 h 2137"/>
              <a:gd name="T2" fmla="*/ 1753 w 1794"/>
              <a:gd name="T3" fmla="*/ 4 h 2137"/>
              <a:gd name="T4" fmla="*/ 1769 w 1794"/>
              <a:gd name="T5" fmla="*/ 12 h 2137"/>
              <a:gd name="T6" fmla="*/ 1782 w 1794"/>
              <a:gd name="T7" fmla="*/ 24 h 2137"/>
              <a:gd name="T8" fmla="*/ 1789 w 1794"/>
              <a:gd name="T9" fmla="*/ 41 h 2137"/>
              <a:gd name="T10" fmla="*/ 1794 w 1794"/>
              <a:gd name="T11" fmla="*/ 61 h 2137"/>
              <a:gd name="T12" fmla="*/ 1793 w 1794"/>
              <a:gd name="T13" fmla="*/ 84 h 2137"/>
              <a:gd name="T14" fmla="*/ 1786 w 1794"/>
              <a:gd name="T15" fmla="*/ 111 h 2137"/>
              <a:gd name="T16" fmla="*/ 1159 w 1794"/>
              <a:gd name="T17" fmla="*/ 2068 h 2137"/>
              <a:gd name="T18" fmla="*/ 1148 w 1794"/>
              <a:gd name="T19" fmla="*/ 2093 h 2137"/>
              <a:gd name="T20" fmla="*/ 1136 w 1794"/>
              <a:gd name="T21" fmla="*/ 2112 h 2137"/>
              <a:gd name="T22" fmla="*/ 1121 w 1794"/>
              <a:gd name="T23" fmla="*/ 2127 h 2137"/>
              <a:gd name="T24" fmla="*/ 1106 w 1794"/>
              <a:gd name="T25" fmla="*/ 2135 h 2137"/>
              <a:gd name="T26" fmla="*/ 1088 w 1794"/>
              <a:gd name="T27" fmla="*/ 2137 h 2137"/>
              <a:gd name="T28" fmla="*/ 1071 w 1794"/>
              <a:gd name="T29" fmla="*/ 2135 h 2137"/>
              <a:gd name="T30" fmla="*/ 1053 w 1794"/>
              <a:gd name="T31" fmla="*/ 2125 h 2137"/>
              <a:gd name="T32" fmla="*/ 1035 w 1794"/>
              <a:gd name="T33" fmla="*/ 2111 h 2137"/>
              <a:gd name="T34" fmla="*/ 1016 w 1794"/>
              <a:gd name="T35" fmla="*/ 2089 h 2137"/>
              <a:gd name="T36" fmla="*/ 26 w 1794"/>
              <a:gd name="T37" fmla="*/ 693 h 2137"/>
              <a:gd name="T38" fmla="*/ 12 w 1794"/>
              <a:gd name="T39" fmla="*/ 669 h 2137"/>
              <a:gd name="T40" fmla="*/ 4 w 1794"/>
              <a:gd name="T41" fmla="*/ 645 h 2137"/>
              <a:gd name="T42" fmla="*/ 0 w 1794"/>
              <a:gd name="T43" fmla="*/ 621 h 2137"/>
              <a:gd name="T44" fmla="*/ 3 w 1794"/>
              <a:gd name="T45" fmla="*/ 598 h 2137"/>
              <a:gd name="T46" fmla="*/ 10 w 1794"/>
              <a:gd name="T47" fmla="*/ 576 h 2137"/>
              <a:gd name="T48" fmla="*/ 22 w 1794"/>
              <a:gd name="T49" fmla="*/ 555 h 2137"/>
              <a:gd name="T50" fmla="*/ 39 w 1794"/>
              <a:gd name="T51" fmla="*/ 539 h 2137"/>
              <a:gd name="T52" fmla="*/ 61 w 1794"/>
              <a:gd name="T53" fmla="*/ 524 h 2137"/>
              <a:gd name="T54" fmla="*/ 86 w 1794"/>
              <a:gd name="T55" fmla="*/ 513 h 2137"/>
              <a:gd name="T56" fmla="*/ 1682 w 1794"/>
              <a:gd name="T57" fmla="*/ 7 h 2137"/>
              <a:gd name="T58" fmla="*/ 1708 w 1794"/>
              <a:gd name="T59" fmla="*/ 1 h 2137"/>
              <a:gd name="T60" fmla="*/ 1732 w 1794"/>
              <a:gd name="T61" fmla="*/ 0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4" h="2137">
                <a:moveTo>
                  <a:pt x="1732" y="0"/>
                </a:moveTo>
                <a:lnTo>
                  <a:pt x="1753" y="4"/>
                </a:lnTo>
                <a:lnTo>
                  <a:pt x="1769" y="12"/>
                </a:lnTo>
                <a:lnTo>
                  <a:pt x="1782" y="24"/>
                </a:lnTo>
                <a:lnTo>
                  <a:pt x="1789" y="41"/>
                </a:lnTo>
                <a:lnTo>
                  <a:pt x="1794" y="61"/>
                </a:lnTo>
                <a:lnTo>
                  <a:pt x="1793" y="84"/>
                </a:lnTo>
                <a:lnTo>
                  <a:pt x="1786" y="111"/>
                </a:lnTo>
                <a:lnTo>
                  <a:pt x="1159" y="2068"/>
                </a:lnTo>
                <a:lnTo>
                  <a:pt x="1148" y="2093"/>
                </a:lnTo>
                <a:lnTo>
                  <a:pt x="1136" y="2112"/>
                </a:lnTo>
                <a:lnTo>
                  <a:pt x="1121" y="2127"/>
                </a:lnTo>
                <a:lnTo>
                  <a:pt x="1106" y="2135"/>
                </a:lnTo>
                <a:lnTo>
                  <a:pt x="1088" y="2137"/>
                </a:lnTo>
                <a:lnTo>
                  <a:pt x="1071" y="2135"/>
                </a:lnTo>
                <a:lnTo>
                  <a:pt x="1053" y="2125"/>
                </a:lnTo>
                <a:lnTo>
                  <a:pt x="1035" y="2111"/>
                </a:lnTo>
                <a:lnTo>
                  <a:pt x="1016" y="2089"/>
                </a:lnTo>
                <a:lnTo>
                  <a:pt x="26" y="693"/>
                </a:lnTo>
                <a:lnTo>
                  <a:pt x="12" y="669"/>
                </a:lnTo>
                <a:lnTo>
                  <a:pt x="4" y="645"/>
                </a:lnTo>
                <a:lnTo>
                  <a:pt x="0" y="621"/>
                </a:lnTo>
                <a:lnTo>
                  <a:pt x="3" y="598"/>
                </a:lnTo>
                <a:lnTo>
                  <a:pt x="10" y="576"/>
                </a:lnTo>
                <a:lnTo>
                  <a:pt x="22" y="555"/>
                </a:lnTo>
                <a:lnTo>
                  <a:pt x="39" y="539"/>
                </a:lnTo>
                <a:lnTo>
                  <a:pt x="61" y="524"/>
                </a:lnTo>
                <a:lnTo>
                  <a:pt x="86" y="513"/>
                </a:lnTo>
                <a:lnTo>
                  <a:pt x="1682" y="7"/>
                </a:lnTo>
                <a:lnTo>
                  <a:pt x="1708" y="1"/>
                </a:lnTo>
                <a:lnTo>
                  <a:pt x="173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Franklin Gothic Book" panose="020B0503020102020204"/>
              <a:ea typeface="+mn-ea"/>
              <a:cs typeface="+mn-cs"/>
            </a:endParaRPr>
          </a:p>
        </p:txBody>
      </p:sp>
      <p:sp>
        <p:nvSpPr>
          <p:cNvPr id="38" name="Freeform 7">
            <a:extLst>
              <a:ext uri="{FF2B5EF4-FFF2-40B4-BE49-F238E27FC236}">
                <a16:creationId xmlns:a16="http://schemas.microsoft.com/office/drawing/2014/main" id="{14A74437-315E-3E0D-D8BF-8083E1CD64D8}"/>
              </a:ext>
            </a:extLst>
          </p:cNvPr>
          <p:cNvSpPr>
            <a:spLocks/>
          </p:cNvSpPr>
          <p:nvPr/>
        </p:nvSpPr>
        <p:spPr bwMode="auto">
          <a:xfrm>
            <a:off x="6906588" y="2985073"/>
            <a:ext cx="2194560" cy="2651760"/>
          </a:xfrm>
          <a:custGeom>
            <a:avLst/>
            <a:gdLst>
              <a:gd name="T0" fmla="*/ 61 w 1788"/>
              <a:gd name="T1" fmla="*/ 0 h 2134"/>
              <a:gd name="T2" fmla="*/ 84 w 1788"/>
              <a:gd name="T3" fmla="*/ 2 h 2134"/>
              <a:gd name="T4" fmla="*/ 111 w 1788"/>
              <a:gd name="T5" fmla="*/ 8 h 2134"/>
              <a:gd name="T6" fmla="*/ 1702 w 1788"/>
              <a:gd name="T7" fmla="*/ 511 h 2134"/>
              <a:gd name="T8" fmla="*/ 1727 w 1788"/>
              <a:gd name="T9" fmla="*/ 522 h 2134"/>
              <a:gd name="T10" fmla="*/ 1749 w 1788"/>
              <a:gd name="T11" fmla="*/ 537 h 2134"/>
              <a:gd name="T12" fmla="*/ 1766 w 1788"/>
              <a:gd name="T13" fmla="*/ 555 h 2134"/>
              <a:gd name="T14" fmla="*/ 1778 w 1788"/>
              <a:gd name="T15" fmla="*/ 574 h 2134"/>
              <a:gd name="T16" fmla="*/ 1785 w 1788"/>
              <a:gd name="T17" fmla="*/ 596 h 2134"/>
              <a:gd name="T18" fmla="*/ 1788 w 1788"/>
              <a:gd name="T19" fmla="*/ 619 h 2134"/>
              <a:gd name="T20" fmla="*/ 1784 w 1788"/>
              <a:gd name="T21" fmla="*/ 643 h 2134"/>
              <a:gd name="T22" fmla="*/ 1776 w 1788"/>
              <a:gd name="T23" fmla="*/ 667 h 2134"/>
              <a:gd name="T24" fmla="*/ 1762 w 1788"/>
              <a:gd name="T25" fmla="*/ 691 h 2134"/>
              <a:gd name="T26" fmla="*/ 775 w 1788"/>
              <a:gd name="T27" fmla="*/ 2087 h 2134"/>
              <a:gd name="T28" fmla="*/ 758 w 1788"/>
              <a:gd name="T29" fmla="*/ 2108 h 2134"/>
              <a:gd name="T30" fmla="*/ 740 w 1788"/>
              <a:gd name="T31" fmla="*/ 2122 h 2134"/>
              <a:gd name="T32" fmla="*/ 722 w 1788"/>
              <a:gd name="T33" fmla="*/ 2132 h 2134"/>
              <a:gd name="T34" fmla="*/ 704 w 1788"/>
              <a:gd name="T35" fmla="*/ 2134 h 2134"/>
              <a:gd name="T36" fmla="*/ 687 w 1788"/>
              <a:gd name="T37" fmla="*/ 2132 h 2134"/>
              <a:gd name="T38" fmla="*/ 671 w 1788"/>
              <a:gd name="T39" fmla="*/ 2123 h 2134"/>
              <a:gd name="T40" fmla="*/ 657 w 1788"/>
              <a:gd name="T41" fmla="*/ 2110 h 2134"/>
              <a:gd name="T42" fmla="*/ 644 w 1788"/>
              <a:gd name="T43" fmla="*/ 2090 h 2134"/>
              <a:gd name="T44" fmla="*/ 634 w 1788"/>
              <a:gd name="T45" fmla="*/ 2066 h 2134"/>
              <a:gd name="T46" fmla="*/ 7 w 1788"/>
              <a:gd name="T47" fmla="*/ 111 h 2134"/>
              <a:gd name="T48" fmla="*/ 1 w 1788"/>
              <a:gd name="T49" fmla="*/ 85 h 2134"/>
              <a:gd name="T50" fmla="*/ 0 w 1788"/>
              <a:gd name="T51" fmla="*/ 62 h 2134"/>
              <a:gd name="T52" fmla="*/ 4 w 1788"/>
              <a:gd name="T53" fmla="*/ 41 h 2134"/>
              <a:gd name="T54" fmla="*/ 12 w 1788"/>
              <a:gd name="T55" fmla="*/ 26 h 2134"/>
              <a:gd name="T56" fmla="*/ 24 w 1788"/>
              <a:gd name="T57" fmla="*/ 12 h 2134"/>
              <a:gd name="T58" fmla="*/ 41 w 1788"/>
              <a:gd name="T59" fmla="*/ 4 h 2134"/>
              <a:gd name="T60" fmla="*/ 61 w 1788"/>
              <a:gd name="T61" fmla="*/ 0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8" h="2134">
                <a:moveTo>
                  <a:pt x="61" y="0"/>
                </a:moveTo>
                <a:lnTo>
                  <a:pt x="84" y="2"/>
                </a:lnTo>
                <a:lnTo>
                  <a:pt x="111" y="8"/>
                </a:lnTo>
                <a:lnTo>
                  <a:pt x="1702" y="511"/>
                </a:lnTo>
                <a:lnTo>
                  <a:pt x="1727" y="522"/>
                </a:lnTo>
                <a:lnTo>
                  <a:pt x="1749" y="537"/>
                </a:lnTo>
                <a:lnTo>
                  <a:pt x="1766" y="555"/>
                </a:lnTo>
                <a:lnTo>
                  <a:pt x="1778" y="574"/>
                </a:lnTo>
                <a:lnTo>
                  <a:pt x="1785" y="596"/>
                </a:lnTo>
                <a:lnTo>
                  <a:pt x="1788" y="619"/>
                </a:lnTo>
                <a:lnTo>
                  <a:pt x="1784" y="643"/>
                </a:lnTo>
                <a:lnTo>
                  <a:pt x="1776" y="667"/>
                </a:lnTo>
                <a:lnTo>
                  <a:pt x="1762" y="691"/>
                </a:lnTo>
                <a:lnTo>
                  <a:pt x="775" y="2087"/>
                </a:lnTo>
                <a:lnTo>
                  <a:pt x="758" y="2108"/>
                </a:lnTo>
                <a:lnTo>
                  <a:pt x="740" y="2122"/>
                </a:lnTo>
                <a:lnTo>
                  <a:pt x="722" y="2132"/>
                </a:lnTo>
                <a:lnTo>
                  <a:pt x="704" y="2134"/>
                </a:lnTo>
                <a:lnTo>
                  <a:pt x="687" y="2132"/>
                </a:lnTo>
                <a:lnTo>
                  <a:pt x="671" y="2123"/>
                </a:lnTo>
                <a:lnTo>
                  <a:pt x="657" y="2110"/>
                </a:lnTo>
                <a:lnTo>
                  <a:pt x="644" y="2090"/>
                </a:lnTo>
                <a:lnTo>
                  <a:pt x="634" y="2066"/>
                </a:lnTo>
                <a:lnTo>
                  <a:pt x="7" y="111"/>
                </a:lnTo>
                <a:lnTo>
                  <a:pt x="1" y="85"/>
                </a:lnTo>
                <a:lnTo>
                  <a:pt x="0" y="62"/>
                </a:lnTo>
                <a:lnTo>
                  <a:pt x="4" y="41"/>
                </a:lnTo>
                <a:lnTo>
                  <a:pt x="12" y="26"/>
                </a:lnTo>
                <a:lnTo>
                  <a:pt x="24" y="12"/>
                </a:lnTo>
                <a:lnTo>
                  <a:pt x="41" y="4"/>
                </a:lnTo>
                <a:lnTo>
                  <a:pt x="61" y="0"/>
                </a:lnTo>
                <a:close/>
              </a:path>
            </a:pathLst>
          </a:custGeom>
          <a:solidFill>
            <a:srgbClr val="3E503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Franklin Gothic Book" panose="020B0503020102020204"/>
              <a:ea typeface="+mn-ea"/>
              <a:cs typeface="+mn-cs"/>
            </a:endParaRPr>
          </a:p>
        </p:txBody>
      </p:sp>
      <p:sp>
        <p:nvSpPr>
          <p:cNvPr id="39" name="Freeform 8">
            <a:extLst>
              <a:ext uri="{FF2B5EF4-FFF2-40B4-BE49-F238E27FC236}">
                <a16:creationId xmlns:a16="http://schemas.microsoft.com/office/drawing/2014/main" id="{A979F22E-A54A-14E6-E148-4118415A997F}"/>
              </a:ext>
            </a:extLst>
          </p:cNvPr>
          <p:cNvSpPr>
            <a:spLocks/>
          </p:cNvSpPr>
          <p:nvPr/>
        </p:nvSpPr>
        <p:spPr bwMode="auto">
          <a:xfrm>
            <a:off x="9298274" y="1274803"/>
            <a:ext cx="2194560" cy="2286000"/>
          </a:xfrm>
          <a:custGeom>
            <a:avLst/>
            <a:gdLst>
              <a:gd name="T0" fmla="*/ 63 w 1816"/>
              <a:gd name="T1" fmla="*/ 0 h 1891"/>
              <a:gd name="T2" fmla="*/ 84 w 1816"/>
              <a:gd name="T3" fmla="*/ 3 h 1891"/>
              <a:gd name="T4" fmla="*/ 106 w 1816"/>
              <a:gd name="T5" fmla="*/ 12 h 1891"/>
              <a:gd name="T6" fmla="*/ 129 w 1816"/>
              <a:gd name="T7" fmla="*/ 27 h 1891"/>
              <a:gd name="T8" fmla="*/ 1769 w 1816"/>
              <a:gd name="T9" fmla="*/ 1234 h 1891"/>
              <a:gd name="T10" fmla="*/ 1790 w 1816"/>
              <a:gd name="T11" fmla="*/ 1252 h 1891"/>
              <a:gd name="T12" fmla="*/ 1805 w 1816"/>
              <a:gd name="T13" fmla="*/ 1270 h 1891"/>
              <a:gd name="T14" fmla="*/ 1814 w 1816"/>
              <a:gd name="T15" fmla="*/ 1288 h 1891"/>
              <a:gd name="T16" fmla="*/ 1816 w 1816"/>
              <a:gd name="T17" fmla="*/ 1306 h 1891"/>
              <a:gd name="T18" fmla="*/ 1814 w 1816"/>
              <a:gd name="T19" fmla="*/ 1324 h 1891"/>
              <a:gd name="T20" fmla="*/ 1805 w 1816"/>
              <a:gd name="T21" fmla="*/ 1340 h 1891"/>
              <a:gd name="T22" fmla="*/ 1791 w 1816"/>
              <a:gd name="T23" fmla="*/ 1355 h 1891"/>
              <a:gd name="T24" fmla="*/ 1772 w 1816"/>
              <a:gd name="T25" fmla="*/ 1368 h 1891"/>
              <a:gd name="T26" fmla="*/ 1746 w 1816"/>
              <a:gd name="T27" fmla="*/ 1377 h 1891"/>
              <a:gd name="T28" fmla="*/ 153 w 1816"/>
              <a:gd name="T29" fmla="*/ 1883 h 1891"/>
              <a:gd name="T30" fmla="*/ 125 w 1816"/>
              <a:gd name="T31" fmla="*/ 1889 h 1891"/>
              <a:gd name="T32" fmla="*/ 100 w 1816"/>
              <a:gd name="T33" fmla="*/ 1891 h 1891"/>
              <a:gd name="T34" fmla="*/ 75 w 1816"/>
              <a:gd name="T35" fmla="*/ 1886 h 1891"/>
              <a:gd name="T36" fmla="*/ 54 w 1816"/>
              <a:gd name="T37" fmla="*/ 1876 h 1891"/>
              <a:gd name="T38" fmla="*/ 36 w 1816"/>
              <a:gd name="T39" fmla="*/ 1863 h 1891"/>
              <a:gd name="T40" fmla="*/ 20 w 1816"/>
              <a:gd name="T41" fmla="*/ 1846 h 1891"/>
              <a:gd name="T42" fmla="*/ 9 w 1816"/>
              <a:gd name="T43" fmla="*/ 1824 h 1891"/>
              <a:gd name="T44" fmla="*/ 2 w 1816"/>
              <a:gd name="T45" fmla="*/ 1799 h 1891"/>
              <a:gd name="T46" fmla="*/ 0 w 1816"/>
              <a:gd name="T47" fmla="*/ 1771 h 1891"/>
              <a:gd name="T48" fmla="*/ 0 w 1816"/>
              <a:gd name="T49" fmla="*/ 92 h 1891"/>
              <a:gd name="T50" fmla="*/ 2 w 1816"/>
              <a:gd name="T51" fmla="*/ 64 h 1891"/>
              <a:gd name="T52" fmla="*/ 8 w 1816"/>
              <a:gd name="T53" fmla="*/ 41 h 1891"/>
              <a:gd name="T54" fmla="*/ 18 w 1816"/>
              <a:gd name="T55" fmla="*/ 23 h 1891"/>
              <a:gd name="T56" fmla="*/ 30 w 1816"/>
              <a:gd name="T57" fmla="*/ 11 h 1891"/>
              <a:gd name="T58" fmla="*/ 45 w 1816"/>
              <a:gd name="T59" fmla="*/ 3 h 1891"/>
              <a:gd name="T60" fmla="*/ 63 w 1816"/>
              <a:gd name="T61"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6" h="1891">
                <a:moveTo>
                  <a:pt x="63" y="0"/>
                </a:moveTo>
                <a:lnTo>
                  <a:pt x="84" y="3"/>
                </a:lnTo>
                <a:lnTo>
                  <a:pt x="106" y="12"/>
                </a:lnTo>
                <a:lnTo>
                  <a:pt x="129" y="27"/>
                </a:lnTo>
                <a:lnTo>
                  <a:pt x="1769" y="1234"/>
                </a:lnTo>
                <a:lnTo>
                  <a:pt x="1790" y="1252"/>
                </a:lnTo>
                <a:lnTo>
                  <a:pt x="1805" y="1270"/>
                </a:lnTo>
                <a:lnTo>
                  <a:pt x="1814" y="1288"/>
                </a:lnTo>
                <a:lnTo>
                  <a:pt x="1816" y="1306"/>
                </a:lnTo>
                <a:lnTo>
                  <a:pt x="1814" y="1324"/>
                </a:lnTo>
                <a:lnTo>
                  <a:pt x="1805" y="1340"/>
                </a:lnTo>
                <a:lnTo>
                  <a:pt x="1791" y="1355"/>
                </a:lnTo>
                <a:lnTo>
                  <a:pt x="1772" y="1368"/>
                </a:lnTo>
                <a:lnTo>
                  <a:pt x="1746" y="1377"/>
                </a:lnTo>
                <a:lnTo>
                  <a:pt x="153" y="1883"/>
                </a:lnTo>
                <a:lnTo>
                  <a:pt x="125" y="1889"/>
                </a:lnTo>
                <a:lnTo>
                  <a:pt x="100" y="1891"/>
                </a:lnTo>
                <a:lnTo>
                  <a:pt x="75" y="1886"/>
                </a:lnTo>
                <a:lnTo>
                  <a:pt x="54" y="1876"/>
                </a:lnTo>
                <a:lnTo>
                  <a:pt x="36" y="1863"/>
                </a:lnTo>
                <a:lnTo>
                  <a:pt x="20" y="1846"/>
                </a:lnTo>
                <a:lnTo>
                  <a:pt x="9" y="1824"/>
                </a:lnTo>
                <a:lnTo>
                  <a:pt x="2" y="1799"/>
                </a:lnTo>
                <a:lnTo>
                  <a:pt x="0" y="1771"/>
                </a:lnTo>
                <a:lnTo>
                  <a:pt x="0" y="92"/>
                </a:lnTo>
                <a:lnTo>
                  <a:pt x="2" y="64"/>
                </a:lnTo>
                <a:lnTo>
                  <a:pt x="8" y="41"/>
                </a:lnTo>
                <a:lnTo>
                  <a:pt x="18" y="23"/>
                </a:lnTo>
                <a:lnTo>
                  <a:pt x="30" y="11"/>
                </a:lnTo>
                <a:lnTo>
                  <a:pt x="45" y="3"/>
                </a:lnTo>
                <a:lnTo>
                  <a:pt x="63" y="0"/>
                </a:lnTo>
                <a:close/>
              </a:path>
            </a:pathLst>
          </a:custGeom>
          <a:solidFill>
            <a:srgbClr val="8390A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a typeface="+mn-ea"/>
              <a:cs typeface="+mn-cs"/>
            </a:endParaRPr>
          </a:p>
        </p:txBody>
      </p:sp>
      <p:sp>
        <p:nvSpPr>
          <p:cNvPr id="40" name="Freeform 9">
            <a:extLst>
              <a:ext uri="{FF2B5EF4-FFF2-40B4-BE49-F238E27FC236}">
                <a16:creationId xmlns:a16="http://schemas.microsoft.com/office/drawing/2014/main" id="{E6491072-B8C7-C2E4-341F-F6B7B76AC938}"/>
              </a:ext>
            </a:extLst>
          </p:cNvPr>
          <p:cNvSpPr>
            <a:spLocks/>
          </p:cNvSpPr>
          <p:nvPr/>
        </p:nvSpPr>
        <p:spPr bwMode="auto">
          <a:xfrm>
            <a:off x="6997380" y="1272935"/>
            <a:ext cx="2194560" cy="2286000"/>
          </a:xfrm>
          <a:custGeom>
            <a:avLst/>
            <a:gdLst>
              <a:gd name="T0" fmla="*/ 1749 w 1813"/>
              <a:gd name="T1" fmla="*/ 0 h 1887"/>
              <a:gd name="T2" fmla="*/ 1767 w 1813"/>
              <a:gd name="T3" fmla="*/ 2 h 1887"/>
              <a:gd name="T4" fmla="*/ 1783 w 1813"/>
              <a:gd name="T5" fmla="*/ 11 h 1887"/>
              <a:gd name="T6" fmla="*/ 1796 w 1813"/>
              <a:gd name="T7" fmla="*/ 24 h 1887"/>
              <a:gd name="T8" fmla="*/ 1806 w 1813"/>
              <a:gd name="T9" fmla="*/ 42 h 1887"/>
              <a:gd name="T10" fmla="*/ 1812 w 1813"/>
              <a:gd name="T11" fmla="*/ 64 h 1887"/>
              <a:gd name="T12" fmla="*/ 1813 w 1813"/>
              <a:gd name="T13" fmla="*/ 91 h 1887"/>
              <a:gd name="T14" fmla="*/ 1813 w 1813"/>
              <a:gd name="T15" fmla="*/ 1767 h 1887"/>
              <a:gd name="T16" fmla="*/ 1811 w 1813"/>
              <a:gd name="T17" fmla="*/ 1795 h 1887"/>
              <a:gd name="T18" fmla="*/ 1804 w 1813"/>
              <a:gd name="T19" fmla="*/ 1820 h 1887"/>
              <a:gd name="T20" fmla="*/ 1793 w 1813"/>
              <a:gd name="T21" fmla="*/ 1842 h 1887"/>
              <a:gd name="T22" fmla="*/ 1777 w 1813"/>
              <a:gd name="T23" fmla="*/ 1859 h 1887"/>
              <a:gd name="T24" fmla="*/ 1759 w 1813"/>
              <a:gd name="T25" fmla="*/ 1872 h 1887"/>
              <a:gd name="T26" fmla="*/ 1738 w 1813"/>
              <a:gd name="T27" fmla="*/ 1882 h 1887"/>
              <a:gd name="T28" fmla="*/ 1714 w 1813"/>
              <a:gd name="T29" fmla="*/ 1887 h 1887"/>
              <a:gd name="T30" fmla="*/ 1688 w 1813"/>
              <a:gd name="T31" fmla="*/ 1885 h 1887"/>
              <a:gd name="T32" fmla="*/ 1661 w 1813"/>
              <a:gd name="T33" fmla="*/ 1879 h 1887"/>
              <a:gd name="T34" fmla="*/ 70 w 1813"/>
              <a:gd name="T35" fmla="*/ 1375 h 1887"/>
              <a:gd name="T36" fmla="*/ 45 w 1813"/>
              <a:gd name="T37" fmla="*/ 1365 h 1887"/>
              <a:gd name="T38" fmla="*/ 26 w 1813"/>
              <a:gd name="T39" fmla="*/ 1352 h 1887"/>
              <a:gd name="T40" fmla="*/ 11 w 1813"/>
              <a:gd name="T41" fmla="*/ 1337 h 1887"/>
              <a:gd name="T42" fmla="*/ 3 w 1813"/>
              <a:gd name="T43" fmla="*/ 1322 h 1887"/>
              <a:gd name="T44" fmla="*/ 0 w 1813"/>
              <a:gd name="T45" fmla="*/ 1305 h 1887"/>
              <a:gd name="T46" fmla="*/ 3 w 1813"/>
              <a:gd name="T47" fmla="*/ 1287 h 1887"/>
              <a:gd name="T48" fmla="*/ 11 w 1813"/>
              <a:gd name="T49" fmla="*/ 1267 h 1887"/>
              <a:gd name="T50" fmla="*/ 26 w 1813"/>
              <a:gd name="T51" fmla="*/ 1249 h 1887"/>
              <a:gd name="T52" fmla="*/ 47 w 1813"/>
              <a:gd name="T53" fmla="*/ 1232 h 1887"/>
              <a:gd name="T54" fmla="*/ 1684 w 1813"/>
              <a:gd name="T55" fmla="*/ 26 h 1887"/>
              <a:gd name="T56" fmla="*/ 1708 w 1813"/>
              <a:gd name="T57" fmla="*/ 12 h 1887"/>
              <a:gd name="T58" fmla="*/ 1730 w 1813"/>
              <a:gd name="T59" fmla="*/ 3 h 1887"/>
              <a:gd name="T60" fmla="*/ 1749 w 1813"/>
              <a:gd name="T61"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3" h="1887">
                <a:moveTo>
                  <a:pt x="1749" y="0"/>
                </a:moveTo>
                <a:lnTo>
                  <a:pt x="1767" y="2"/>
                </a:lnTo>
                <a:lnTo>
                  <a:pt x="1783" y="11"/>
                </a:lnTo>
                <a:lnTo>
                  <a:pt x="1796" y="24"/>
                </a:lnTo>
                <a:lnTo>
                  <a:pt x="1806" y="42"/>
                </a:lnTo>
                <a:lnTo>
                  <a:pt x="1812" y="64"/>
                </a:lnTo>
                <a:lnTo>
                  <a:pt x="1813" y="91"/>
                </a:lnTo>
                <a:lnTo>
                  <a:pt x="1813" y="1767"/>
                </a:lnTo>
                <a:lnTo>
                  <a:pt x="1811" y="1795"/>
                </a:lnTo>
                <a:lnTo>
                  <a:pt x="1804" y="1820"/>
                </a:lnTo>
                <a:lnTo>
                  <a:pt x="1793" y="1842"/>
                </a:lnTo>
                <a:lnTo>
                  <a:pt x="1777" y="1859"/>
                </a:lnTo>
                <a:lnTo>
                  <a:pt x="1759" y="1872"/>
                </a:lnTo>
                <a:lnTo>
                  <a:pt x="1738" y="1882"/>
                </a:lnTo>
                <a:lnTo>
                  <a:pt x="1714" y="1887"/>
                </a:lnTo>
                <a:lnTo>
                  <a:pt x="1688" y="1885"/>
                </a:lnTo>
                <a:lnTo>
                  <a:pt x="1661" y="1879"/>
                </a:lnTo>
                <a:lnTo>
                  <a:pt x="70" y="1375"/>
                </a:lnTo>
                <a:lnTo>
                  <a:pt x="45" y="1365"/>
                </a:lnTo>
                <a:lnTo>
                  <a:pt x="26" y="1352"/>
                </a:lnTo>
                <a:lnTo>
                  <a:pt x="11" y="1337"/>
                </a:lnTo>
                <a:lnTo>
                  <a:pt x="3" y="1322"/>
                </a:lnTo>
                <a:lnTo>
                  <a:pt x="0" y="1305"/>
                </a:lnTo>
                <a:lnTo>
                  <a:pt x="3" y="1287"/>
                </a:lnTo>
                <a:lnTo>
                  <a:pt x="11" y="1267"/>
                </a:lnTo>
                <a:lnTo>
                  <a:pt x="26" y="1249"/>
                </a:lnTo>
                <a:lnTo>
                  <a:pt x="47" y="1232"/>
                </a:lnTo>
                <a:lnTo>
                  <a:pt x="1684" y="26"/>
                </a:lnTo>
                <a:lnTo>
                  <a:pt x="1708" y="12"/>
                </a:lnTo>
                <a:lnTo>
                  <a:pt x="1730" y="3"/>
                </a:lnTo>
                <a:lnTo>
                  <a:pt x="1749" y="0"/>
                </a:lnTo>
                <a:close/>
              </a:path>
            </a:pathLst>
          </a:custGeom>
          <a:solidFill>
            <a:srgbClr val="58283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a typeface="+mn-ea"/>
              <a:cs typeface="+mn-cs"/>
            </a:endParaRPr>
          </a:p>
        </p:txBody>
      </p:sp>
      <p:sp>
        <p:nvSpPr>
          <p:cNvPr id="41" name="Freeform 10">
            <a:extLst>
              <a:ext uri="{FF2B5EF4-FFF2-40B4-BE49-F238E27FC236}">
                <a16:creationId xmlns:a16="http://schemas.microsoft.com/office/drawing/2014/main" id="{FCF2C631-41F7-EE77-2D02-C1ED0EB20560}"/>
              </a:ext>
            </a:extLst>
          </p:cNvPr>
          <p:cNvSpPr>
            <a:spLocks/>
          </p:cNvSpPr>
          <p:nvPr/>
        </p:nvSpPr>
        <p:spPr bwMode="auto">
          <a:xfrm>
            <a:off x="7876640" y="3906413"/>
            <a:ext cx="2743200" cy="1920240"/>
          </a:xfrm>
          <a:custGeom>
            <a:avLst/>
            <a:gdLst>
              <a:gd name="T0" fmla="*/ 1116 w 2214"/>
              <a:gd name="T1" fmla="*/ 0 h 1582"/>
              <a:gd name="T2" fmla="*/ 1138 w 2214"/>
              <a:gd name="T3" fmla="*/ 5 h 1582"/>
              <a:gd name="T4" fmla="*/ 1159 w 2214"/>
              <a:gd name="T5" fmla="*/ 16 h 1582"/>
              <a:gd name="T6" fmla="*/ 1180 w 2214"/>
              <a:gd name="T7" fmla="*/ 31 h 1582"/>
              <a:gd name="T8" fmla="*/ 1198 w 2214"/>
              <a:gd name="T9" fmla="*/ 53 h 1582"/>
              <a:gd name="T10" fmla="*/ 2189 w 2214"/>
              <a:gd name="T11" fmla="*/ 1451 h 1582"/>
              <a:gd name="T12" fmla="*/ 2203 w 2214"/>
              <a:gd name="T13" fmla="*/ 1475 h 1582"/>
              <a:gd name="T14" fmla="*/ 2212 w 2214"/>
              <a:gd name="T15" fmla="*/ 1496 h 1582"/>
              <a:gd name="T16" fmla="*/ 2214 w 2214"/>
              <a:gd name="T17" fmla="*/ 1517 h 1582"/>
              <a:gd name="T18" fmla="*/ 2210 w 2214"/>
              <a:gd name="T19" fmla="*/ 1535 h 1582"/>
              <a:gd name="T20" fmla="*/ 2203 w 2214"/>
              <a:gd name="T21" fmla="*/ 1551 h 1582"/>
              <a:gd name="T22" fmla="*/ 2190 w 2214"/>
              <a:gd name="T23" fmla="*/ 1564 h 1582"/>
              <a:gd name="T24" fmla="*/ 2172 w 2214"/>
              <a:gd name="T25" fmla="*/ 1574 h 1582"/>
              <a:gd name="T26" fmla="*/ 2149 w 2214"/>
              <a:gd name="T27" fmla="*/ 1580 h 1582"/>
              <a:gd name="T28" fmla="*/ 2121 w 2214"/>
              <a:gd name="T29" fmla="*/ 1582 h 1582"/>
              <a:gd name="T30" fmla="*/ 92 w 2214"/>
              <a:gd name="T31" fmla="*/ 1582 h 1582"/>
              <a:gd name="T32" fmla="*/ 65 w 2214"/>
              <a:gd name="T33" fmla="*/ 1580 h 1582"/>
              <a:gd name="T34" fmla="*/ 43 w 2214"/>
              <a:gd name="T35" fmla="*/ 1574 h 1582"/>
              <a:gd name="T36" fmla="*/ 25 w 2214"/>
              <a:gd name="T37" fmla="*/ 1564 h 1582"/>
              <a:gd name="T38" fmla="*/ 12 w 2214"/>
              <a:gd name="T39" fmla="*/ 1551 h 1582"/>
              <a:gd name="T40" fmla="*/ 3 w 2214"/>
              <a:gd name="T41" fmla="*/ 1535 h 1582"/>
              <a:gd name="T42" fmla="*/ 0 w 2214"/>
              <a:gd name="T43" fmla="*/ 1517 h 1582"/>
              <a:gd name="T44" fmla="*/ 2 w 2214"/>
              <a:gd name="T45" fmla="*/ 1496 h 1582"/>
              <a:gd name="T46" fmla="*/ 10 w 2214"/>
              <a:gd name="T47" fmla="*/ 1475 h 1582"/>
              <a:gd name="T48" fmla="*/ 25 w 2214"/>
              <a:gd name="T49" fmla="*/ 1451 h 1582"/>
              <a:gd name="T50" fmla="*/ 1012 w 2214"/>
              <a:gd name="T51" fmla="*/ 53 h 1582"/>
              <a:gd name="T52" fmla="*/ 1030 w 2214"/>
              <a:gd name="T53" fmla="*/ 33 h 1582"/>
              <a:gd name="T54" fmla="*/ 1051 w 2214"/>
              <a:gd name="T55" fmla="*/ 16 h 1582"/>
              <a:gd name="T56" fmla="*/ 1071 w 2214"/>
              <a:gd name="T57" fmla="*/ 5 h 1582"/>
              <a:gd name="T58" fmla="*/ 1094 w 2214"/>
              <a:gd name="T59" fmla="*/ 0 h 1582"/>
              <a:gd name="T60" fmla="*/ 1116 w 2214"/>
              <a:gd name="T61" fmla="*/ 0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4" h="1582">
                <a:moveTo>
                  <a:pt x="1116" y="0"/>
                </a:moveTo>
                <a:lnTo>
                  <a:pt x="1138" y="5"/>
                </a:lnTo>
                <a:lnTo>
                  <a:pt x="1159" y="16"/>
                </a:lnTo>
                <a:lnTo>
                  <a:pt x="1180" y="31"/>
                </a:lnTo>
                <a:lnTo>
                  <a:pt x="1198" y="53"/>
                </a:lnTo>
                <a:lnTo>
                  <a:pt x="2189" y="1451"/>
                </a:lnTo>
                <a:lnTo>
                  <a:pt x="2203" y="1475"/>
                </a:lnTo>
                <a:lnTo>
                  <a:pt x="2212" y="1496"/>
                </a:lnTo>
                <a:lnTo>
                  <a:pt x="2214" y="1517"/>
                </a:lnTo>
                <a:lnTo>
                  <a:pt x="2210" y="1535"/>
                </a:lnTo>
                <a:lnTo>
                  <a:pt x="2203" y="1551"/>
                </a:lnTo>
                <a:lnTo>
                  <a:pt x="2190" y="1564"/>
                </a:lnTo>
                <a:lnTo>
                  <a:pt x="2172" y="1574"/>
                </a:lnTo>
                <a:lnTo>
                  <a:pt x="2149" y="1580"/>
                </a:lnTo>
                <a:lnTo>
                  <a:pt x="2121" y="1582"/>
                </a:lnTo>
                <a:lnTo>
                  <a:pt x="92" y="1582"/>
                </a:lnTo>
                <a:lnTo>
                  <a:pt x="65" y="1580"/>
                </a:lnTo>
                <a:lnTo>
                  <a:pt x="43" y="1574"/>
                </a:lnTo>
                <a:lnTo>
                  <a:pt x="25" y="1564"/>
                </a:lnTo>
                <a:lnTo>
                  <a:pt x="12" y="1551"/>
                </a:lnTo>
                <a:lnTo>
                  <a:pt x="3" y="1535"/>
                </a:lnTo>
                <a:lnTo>
                  <a:pt x="0" y="1517"/>
                </a:lnTo>
                <a:lnTo>
                  <a:pt x="2" y="1496"/>
                </a:lnTo>
                <a:lnTo>
                  <a:pt x="10" y="1475"/>
                </a:lnTo>
                <a:lnTo>
                  <a:pt x="25" y="1451"/>
                </a:lnTo>
                <a:lnTo>
                  <a:pt x="1012" y="53"/>
                </a:lnTo>
                <a:lnTo>
                  <a:pt x="1030" y="33"/>
                </a:lnTo>
                <a:lnTo>
                  <a:pt x="1051" y="16"/>
                </a:lnTo>
                <a:lnTo>
                  <a:pt x="1071" y="5"/>
                </a:lnTo>
                <a:lnTo>
                  <a:pt x="1094" y="0"/>
                </a:lnTo>
                <a:lnTo>
                  <a:pt x="1116"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Franklin Gothic Book" panose="020B0503020102020204"/>
              <a:ea typeface="+mn-ea"/>
              <a:cs typeface="+mn-cs"/>
            </a:endParaRPr>
          </a:p>
        </p:txBody>
      </p:sp>
      <p:sp>
        <p:nvSpPr>
          <p:cNvPr id="42" name="Freeform 11">
            <a:extLst>
              <a:ext uri="{FF2B5EF4-FFF2-40B4-BE49-F238E27FC236}">
                <a16:creationId xmlns:a16="http://schemas.microsoft.com/office/drawing/2014/main" id="{A47D9ACC-8B13-5678-4D3F-8AE88F6B38C6}"/>
              </a:ext>
            </a:extLst>
          </p:cNvPr>
          <p:cNvSpPr>
            <a:spLocks/>
          </p:cNvSpPr>
          <p:nvPr/>
        </p:nvSpPr>
        <p:spPr bwMode="auto">
          <a:xfrm>
            <a:off x="8536266" y="2970352"/>
            <a:ext cx="1463040" cy="1463040"/>
          </a:xfrm>
          <a:custGeom>
            <a:avLst/>
            <a:gdLst>
              <a:gd name="T0" fmla="*/ 582 w 1163"/>
              <a:gd name="T1" fmla="*/ 0 h 1163"/>
              <a:gd name="T2" fmla="*/ 645 w 1163"/>
              <a:gd name="T3" fmla="*/ 4 h 1163"/>
              <a:gd name="T4" fmla="*/ 706 w 1163"/>
              <a:gd name="T5" fmla="*/ 14 h 1163"/>
              <a:gd name="T6" fmla="*/ 765 w 1163"/>
              <a:gd name="T7" fmla="*/ 30 h 1163"/>
              <a:gd name="T8" fmla="*/ 822 w 1163"/>
              <a:gd name="T9" fmla="*/ 52 h 1163"/>
              <a:gd name="T10" fmla="*/ 875 w 1163"/>
              <a:gd name="T11" fmla="*/ 80 h 1163"/>
              <a:gd name="T12" fmla="*/ 926 w 1163"/>
              <a:gd name="T13" fmla="*/ 112 h 1163"/>
              <a:gd name="T14" fmla="*/ 971 w 1163"/>
              <a:gd name="T15" fmla="*/ 151 h 1163"/>
              <a:gd name="T16" fmla="*/ 1014 w 1163"/>
              <a:gd name="T17" fmla="*/ 193 h 1163"/>
              <a:gd name="T18" fmla="*/ 1051 w 1163"/>
              <a:gd name="T19" fmla="*/ 239 h 1163"/>
              <a:gd name="T20" fmla="*/ 1083 w 1163"/>
              <a:gd name="T21" fmla="*/ 288 h 1163"/>
              <a:gd name="T22" fmla="*/ 1111 w 1163"/>
              <a:gd name="T23" fmla="*/ 343 h 1163"/>
              <a:gd name="T24" fmla="*/ 1134 w 1163"/>
              <a:gd name="T25" fmla="*/ 398 h 1163"/>
              <a:gd name="T26" fmla="*/ 1150 w 1163"/>
              <a:gd name="T27" fmla="*/ 457 h 1163"/>
              <a:gd name="T28" fmla="*/ 1159 w 1163"/>
              <a:gd name="T29" fmla="*/ 518 h 1163"/>
              <a:gd name="T30" fmla="*/ 1163 w 1163"/>
              <a:gd name="T31" fmla="*/ 582 h 1163"/>
              <a:gd name="T32" fmla="*/ 1159 w 1163"/>
              <a:gd name="T33" fmla="*/ 645 h 1163"/>
              <a:gd name="T34" fmla="*/ 1150 w 1163"/>
              <a:gd name="T35" fmla="*/ 706 h 1163"/>
              <a:gd name="T36" fmla="*/ 1134 w 1163"/>
              <a:gd name="T37" fmla="*/ 765 h 1163"/>
              <a:gd name="T38" fmla="*/ 1111 w 1163"/>
              <a:gd name="T39" fmla="*/ 822 h 1163"/>
              <a:gd name="T40" fmla="*/ 1083 w 1163"/>
              <a:gd name="T41" fmla="*/ 875 h 1163"/>
              <a:gd name="T42" fmla="*/ 1051 w 1163"/>
              <a:gd name="T43" fmla="*/ 926 h 1163"/>
              <a:gd name="T44" fmla="*/ 1014 w 1163"/>
              <a:gd name="T45" fmla="*/ 971 h 1163"/>
              <a:gd name="T46" fmla="*/ 971 w 1163"/>
              <a:gd name="T47" fmla="*/ 1014 h 1163"/>
              <a:gd name="T48" fmla="*/ 926 w 1163"/>
              <a:gd name="T49" fmla="*/ 1051 h 1163"/>
              <a:gd name="T50" fmla="*/ 875 w 1163"/>
              <a:gd name="T51" fmla="*/ 1084 h 1163"/>
              <a:gd name="T52" fmla="*/ 822 w 1163"/>
              <a:gd name="T53" fmla="*/ 1111 h 1163"/>
              <a:gd name="T54" fmla="*/ 765 w 1163"/>
              <a:gd name="T55" fmla="*/ 1134 h 1163"/>
              <a:gd name="T56" fmla="*/ 706 w 1163"/>
              <a:gd name="T57" fmla="*/ 1150 h 1163"/>
              <a:gd name="T58" fmla="*/ 645 w 1163"/>
              <a:gd name="T59" fmla="*/ 1159 h 1163"/>
              <a:gd name="T60" fmla="*/ 582 w 1163"/>
              <a:gd name="T61" fmla="*/ 1163 h 1163"/>
              <a:gd name="T62" fmla="*/ 518 w 1163"/>
              <a:gd name="T63" fmla="*/ 1159 h 1163"/>
              <a:gd name="T64" fmla="*/ 457 w 1163"/>
              <a:gd name="T65" fmla="*/ 1150 h 1163"/>
              <a:gd name="T66" fmla="*/ 398 w 1163"/>
              <a:gd name="T67" fmla="*/ 1134 h 1163"/>
              <a:gd name="T68" fmla="*/ 341 w 1163"/>
              <a:gd name="T69" fmla="*/ 1111 h 1163"/>
              <a:gd name="T70" fmla="*/ 288 w 1163"/>
              <a:gd name="T71" fmla="*/ 1084 h 1163"/>
              <a:gd name="T72" fmla="*/ 238 w 1163"/>
              <a:gd name="T73" fmla="*/ 1051 h 1163"/>
              <a:gd name="T74" fmla="*/ 191 w 1163"/>
              <a:gd name="T75" fmla="*/ 1014 h 1163"/>
              <a:gd name="T76" fmla="*/ 150 w 1163"/>
              <a:gd name="T77" fmla="*/ 971 h 1163"/>
              <a:gd name="T78" fmla="*/ 112 w 1163"/>
              <a:gd name="T79" fmla="*/ 926 h 1163"/>
              <a:gd name="T80" fmla="*/ 79 w 1163"/>
              <a:gd name="T81" fmla="*/ 875 h 1163"/>
              <a:gd name="T82" fmla="*/ 52 w 1163"/>
              <a:gd name="T83" fmla="*/ 822 h 1163"/>
              <a:gd name="T84" fmla="*/ 30 w 1163"/>
              <a:gd name="T85" fmla="*/ 765 h 1163"/>
              <a:gd name="T86" fmla="*/ 13 w 1163"/>
              <a:gd name="T87" fmla="*/ 706 h 1163"/>
              <a:gd name="T88" fmla="*/ 3 w 1163"/>
              <a:gd name="T89" fmla="*/ 645 h 1163"/>
              <a:gd name="T90" fmla="*/ 0 w 1163"/>
              <a:gd name="T91" fmla="*/ 582 h 1163"/>
              <a:gd name="T92" fmla="*/ 3 w 1163"/>
              <a:gd name="T93" fmla="*/ 518 h 1163"/>
              <a:gd name="T94" fmla="*/ 13 w 1163"/>
              <a:gd name="T95" fmla="*/ 457 h 1163"/>
              <a:gd name="T96" fmla="*/ 30 w 1163"/>
              <a:gd name="T97" fmla="*/ 398 h 1163"/>
              <a:gd name="T98" fmla="*/ 52 w 1163"/>
              <a:gd name="T99" fmla="*/ 343 h 1163"/>
              <a:gd name="T100" fmla="*/ 79 w 1163"/>
              <a:gd name="T101" fmla="*/ 288 h 1163"/>
              <a:gd name="T102" fmla="*/ 112 w 1163"/>
              <a:gd name="T103" fmla="*/ 239 h 1163"/>
              <a:gd name="T104" fmla="*/ 150 w 1163"/>
              <a:gd name="T105" fmla="*/ 193 h 1163"/>
              <a:gd name="T106" fmla="*/ 191 w 1163"/>
              <a:gd name="T107" fmla="*/ 151 h 1163"/>
              <a:gd name="T108" fmla="*/ 238 w 1163"/>
              <a:gd name="T109" fmla="*/ 112 h 1163"/>
              <a:gd name="T110" fmla="*/ 288 w 1163"/>
              <a:gd name="T111" fmla="*/ 80 h 1163"/>
              <a:gd name="T112" fmla="*/ 341 w 1163"/>
              <a:gd name="T113" fmla="*/ 52 h 1163"/>
              <a:gd name="T114" fmla="*/ 398 w 1163"/>
              <a:gd name="T115" fmla="*/ 30 h 1163"/>
              <a:gd name="T116" fmla="*/ 457 w 1163"/>
              <a:gd name="T117" fmla="*/ 14 h 1163"/>
              <a:gd name="T118" fmla="*/ 518 w 1163"/>
              <a:gd name="T119" fmla="*/ 4 h 1163"/>
              <a:gd name="T120" fmla="*/ 582 w 1163"/>
              <a:gd name="T121"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3" h="1163">
                <a:moveTo>
                  <a:pt x="582" y="0"/>
                </a:moveTo>
                <a:lnTo>
                  <a:pt x="645" y="4"/>
                </a:lnTo>
                <a:lnTo>
                  <a:pt x="706" y="14"/>
                </a:lnTo>
                <a:lnTo>
                  <a:pt x="765" y="30"/>
                </a:lnTo>
                <a:lnTo>
                  <a:pt x="822" y="52"/>
                </a:lnTo>
                <a:lnTo>
                  <a:pt x="875" y="80"/>
                </a:lnTo>
                <a:lnTo>
                  <a:pt x="926" y="112"/>
                </a:lnTo>
                <a:lnTo>
                  <a:pt x="971" y="151"/>
                </a:lnTo>
                <a:lnTo>
                  <a:pt x="1014" y="193"/>
                </a:lnTo>
                <a:lnTo>
                  <a:pt x="1051" y="239"/>
                </a:lnTo>
                <a:lnTo>
                  <a:pt x="1083" y="288"/>
                </a:lnTo>
                <a:lnTo>
                  <a:pt x="1111" y="343"/>
                </a:lnTo>
                <a:lnTo>
                  <a:pt x="1134" y="398"/>
                </a:lnTo>
                <a:lnTo>
                  <a:pt x="1150" y="457"/>
                </a:lnTo>
                <a:lnTo>
                  <a:pt x="1159" y="518"/>
                </a:lnTo>
                <a:lnTo>
                  <a:pt x="1163" y="582"/>
                </a:lnTo>
                <a:lnTo>
                  <a:pt x="1159" y="645"/>
                </a:lnTo>
                <a:lnTo>
                  <a:pt x="1150" y="706"/>
                </a:lnTo>
                <a:lnTo>
                  <a:pt x="1134" y="765"/>
                </a:lnTo>
                <a:lnTo>
                  <a:pt x="1111" y="822"/>
                </a:lnTo>
                <a:lnTo>
                  <a:pt x="1083" y="875"/>
                </a:lnTo>
                <a:lnTo>
                  <a:pt x="1051" y="926"/>
                </a:lnTo>
                <a:lnTo>
                  <a:pt x="1014" y="971"/>
                </a:lnTo>
                <a:lnTo>
                  <a:pt x="971" y="1014"/>
                </a:lnTo>
                <a:lnTo>
                  <a:pt x="926" y="1051"/>
                </a:lnTo>
                <a:lnTo>
                  <a:pt x="875" y="1084"/>
                </a:lnTo>
                <a:lnTo>
                  <a:pt x="822" y="1111"/>
                </a:lnTo>
                <a:lnTo>
                  <a:pt x="765" y="1134"/>
                </a:lnTo>
                <a:lnTo>
                  <a:pt x="706" y="1150"/>
                </a:lnTo>
                <a:lnTo>
                  <a:pt x="645" y="1159"/>
                </a:lnTo>
                <a:lnTo>
                  <a:pt x="582" y="1163"/>
                </a:lnTo>
                <a:lnTo>
                  <a:pt x="518" y="1159"/>
                </a:lnTo>
                <a:lnTo>
                  <a:pt x="457" y="1150"/>
                </a:lnTo>
                <a:lnTo>
                  <a:pt x="398" y="1134"/>
                </a:lnTo>
                <a:lnTo>
                  <a:pt x="341" y="1111"/>
                </a:lnTo>
                <a:lnTo>
                  <a:pt x="288" y="1084"/>
                </a:lnTo>
                <a:lnTo>
                  <a:pt x="238" y="1051"/>
                </a:lnTo>
                <a:lnTo>
                  <a:pt x="191" y="1014"/>
                </a:lnTo>
                <a:lnTo>
                  <a:pt x="150" y="971"/>
                </a:lnTo>
                <a:lnTo>
                  <a:pt x="112" y="926"/>
                </a:lnTo>
                <a:lnTo>
                  <a:pt x="79" y="875"/>
                </a:lnTo>
                <a:lnTo>
                  <a:pt x="52" y="822"/>
                </a:lnTo>
                <a:lnTo>
                  <a:pt x="30" y="765"/>
                </a:lnTo>
                <a:lnTo>
                  <a:pt x="13" y="706"/>
                </a:lnTo>
                <a:lnTo>
                  <a:pt x="3" y="645"/>
                </a:lnTo>
                <a:lnTo>
                  <a:pt x="0" y="582"/>
                </a:lnTo>
                <a:lnTo>
                  <a:pt x="3" y="518"/>
                </a:lnTo>
                <a:lnTo>
                  <a:pt x="13" y="457"/>
                </a:lnTo>
                <a:lnTo>
                  <a:pt x="30" y="398"/>
                </a:lnTo>
                <a:lnTo>
                  <a:pt x="52" y="343"/>
                </a:lnTo>
                <a:lnTo>
                  <a:pt x="79" y="288"/>
                </a:lnTo>
                <a:lnTo>
                  <a:pt x="112" y="239"/>
                </a:lnTo>
                <a:lnTo>
                  <a:pt x="150" y="193"/>
                </a:lnTo>
                <a:lnTo>
                  <a:pt x="191" y="151"/>
                </a:lnTo>
                <a:lnTo>
                  <a:pt x="238" y="112"/>
                </a:lnTo>
                <a:lnTo>
                  <a:pt x="288" y="80"/>
                </a:lnTo>
                <a:lnTo>
                  <a:pt x="341" y="52"/>
                </a:lnTo>
                <a:lnTo>
                  <a:pt x="398" y="30"/>
                </a:lnTo>
                <a:lnTo>
                  <a:pt x="457" y="14"/>
                </a:lnTo>
                <a:lnTo>
                  <a:pt x="518" y="4"/>
                </a:lnTo>
                <a:lnTo>
                  <a:pt x="582" y="0"/>
                </a:lnTo>
                <a:close/>
              </a:path>
            </a:pathLst>
          </a:custGeom>
          <a:solidFill>
            <a:sysClr val="window" lastClr="FFFFFF"/>
          </a:solidFill>
          <a:ln w="0">
            <a:noFill/>
            <a:prstDash val="solid"/>
            <a:round/>
            <a:headEnd/>
            <a:tailEnd/>
          </a:ln>
          <a:effectLst>
            <a:outerShdw blurRad="292100" dir="1380000" algn="ctr" rotWithShape="0">
              <a:prstClr val="black">
                <a:alpha val="24000"/>
              </a:prstClr>
            </a:outerShdw>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Franklin Gothic Book" panose="020B0503020102020204"/>
              <a:ea typeface="+mn-ea"/>
              <a:cs typeface="+mn-cs"/>
            </a:endParaRPr>
          </a:p>
        </p:txBody>
      </p:sp>
      <p:sp>
        <p:nvSpPr>
          <p:cNvPr id="43" name="Oval 42">
            <a:extLst>
              <a:ext uri="{FF2B5EF4-FFF2-40B4-BE49-F238E27FC236}">
                <a16:creationId xmlns:a16="http://schemas.microsoft.com/office/drawing/2014/main" id="{B855E239-FE9B-A97E-B485-3F4895A11DC3}"/>
              </a:ext>
            </a:extLst>
          </p:cNvPr>
          <p:cNvSpPr/>
          <p:nvPr/>
        </p:nvSpPr>
        <p:spPr>
          <a:xfrm>
            <a:off x="7841293" y="1693903"/>
            <a:ext cx="548640" cy="548640"/>
          </a:xfrm>
          <a:prstGeom prst="ellipse">
            <a:avLst/>
          </a:prstGeom>
          <a:solidFill>
            <a:srgbClr val="582831"/>
          </a:solidFill>
          <a:ln w="38100" cap="flat" cmpd="sng" algn="ctr">
            <a:solidFill>
              <a:sysClr val="window" lastClr="FFFFFF"/>
            </a:solid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44" name="Oval 43">
            <a:extLst>
              <a:ext uri="{FF2B5EF4-FFF2-40B4-BE49-F238E27FC236}">
                <a16:creationId xmlns:a16="http://schemas.microsoft.com/office/drawing/2014/main" id="{DB6D6D4A-0D53-C601-FC2E-7D078A88C008}"/>
              </a:ext>
            </a:extLst>
          </p:cNvPr>
          <p:cNvSpPr/>
          <p:nvPr/>
        </p:nvSpPr>
        <p:spPr>
          <a:xfrm>
            <a:off x="10140964" y="1711732"/>
            <a:ext cx="548640" cy="548640"/>
          </a:xfrm>
          <a:prstGeom prst="ellipse">
            <a:avLst/>
          </a:prstGeom>
          <a:solidFill>
            <a:srgbClr val="8390AC"/>
          </a:solidFill>
          <a:ln w="38100" cap="flat" cmpd="sng" algn="ctr">
            <a:solidFill>
              <a:sysClr val="window" lastClr="FFFFFF"/>
            </a:solid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45" name="Oval 44">
            <a:extLst>
              <a:ext uri="{FF2B5EF4-FFF2-40B4-BE49-F238E27FC236}">
                <a16:creationId xmlns:a16="http://schemas.microsoft.com/office/drawing/2014/main" id="{1B45156B-7524-A645-2507-35B987785EE8}"/>
              </a:ext>
            </a:extLst>
          </p:cNvPr>
          <p:cNvSpPr/>
          <p:nvPr/>
        </p:nvSpPr>
        <p:spPr>
          <a:xfrm>
            <a:off x="10986652" y="4051634"/>
            <a:ext cx="548640" cy="548640"/>
          </a:xfrm>
          <a:prstGeom prst="ellipse">
            <a:avLst/>
          </a:prstGeom>
          <a:solidFill>
            <a:srgbClr val="283446"/>
          </a:solidFill>
          <a:ln w="38100" cap="flat" cmpd="sng" algn="ctr">
            <a:solidFill>
              <a:sysClr val="window" lastClr="FFFFFF"/>
            </a:solid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46" name="Oval 45">
            <a:extLst>
              <a:ext uri="{FF2B5EF4-FFF2-40B4-BE49-F238E27FC236}">
                <a16:creationId xmlns:a16="http://schemas.microsoft.com/office/drawing/2014/main" id="{51101743-F409-B323-957C-196675F174F9}"/>
              </a:ext>
            </a:extLst>
          </p:cNvPr>
          <p:cNvSpPr/>
          <p:nvPr/>
        </p:nvSpPr>
        <p:spPr>
          <a:xfrm>
            <a:off x="8979785" y="5499086"/>
            <a:ext cx="548640" cy="548640"/>
          </a:xfrm>
          <a:prstGeom prst="ellipse">
            <a:avLst/>
          </a:prstGeom>
          <a:solidFill>
            <a:schemeClr val="bg1">
              <a:lumMod val="65000"/>
            </a:schemeClr>
          </a:solidFill>
          <a:ln w="38100" cap="flat" cmpd="sng" algn="ctr">
            <a:solidFill>
              <a:sysClr val="window" lastClr="FFFFFF"/>
            </a:solid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47" name="Oval 46">
            <a:extLst>
              <a:ext uri="{FF2B5EF4-FFF2-40B4-BE49-F238E27FC236}">
                <a16:creationId xmlns:a16="http://schemas.microsoft.com/office/drawing/2014/main" id="{E2306457-8608-058F-6B58-060CD67E4E1A}"/>
              </a:ext>
            </a:extLst>
          </p:cNvPr>
          <p:cNvSpPr/>
          <p:nvPr/>
        </p:nvSpPr>
        <p:spPr>
          <a:xfrm>
            <a:off x="6970145" y="3974002"/>
            <a:ext cx="548640" cy="548640"/>
          </a:xfrm>
          <a:prstGeom prst="ellipse">
            <a:avLst/>
          </a:prstGeom>
          <a:solidFill>
            <a:srgbClr val="3E503F"/>
          </a:solidFill>
          <a:ln w="38100" cap="flat" cmpd="sng" algn="ctr">
            <a:solidFill>
              <a:sysClr val="window" lastClr="FFFFFF"/>
            </a:solid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64" name="TextBox 63">
            <a:extLst>
              <a:ext uri="{FF2B5EF4-FFF2-40B4-BE49-F238E27FC236}">
                <a16:creationId xmlns:a16="http://schemas.microsoft.com/office/drawing/2014/main" id="{19AC186F-194D-BE6F-F378-0566C0A3280C}"/>
              </a:ext>
            </a:extLst>
          </p:cNvPr>
          <p:cNvSpPr txBox="1"/>
          <p:nvPr/>
        </p:nvSpPr>
        <p:spPr>
          <a:xfrm>
            <a:off x="8391708" y="3600173"/>
            <a:ext cx="1749256" cy="630942"/>
          </a:xfrm>
          <a:prstGeom prst="rect">
            <a:avLst/>
          </a:prstGeom>
          <a:noFill/>
        </p:spPr>
        <p:txBody>
          <a:bodyPr wrap="square" rtlCol="0" anchor="t">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lumMod val="75000"/>
                    <a:lumOff val="25000"/>
                  </a:prstClr>
                </a:solidFill>
                <a:effectLst/>
                <a:uLnTx/>
                <a:uFillTx/>
                <a:latin typeface="Franklin Gothic Book" panose="020B0503020102020204"/>
                <a:ea typeface="+mn-ea"/>
                <a:cs typeface="Arial" pitchFamily="34" charset="0"/>
              </a:rPr>
              <a:t>DHA Innovation Strategy</a:t>
            </a:r>
            <a:endParaRPr kumimoji="0" lang="en-IN" sz="1700" b="1" i="0" u="none" strike="noStrike" kern="1200" cap="none" spc="0" normalizeH="0" baseline="0" noProof="0">
              <a:ln>
                <a:noFill/>
              </a:ln>
              <a:solidFill>
                <a:prstClr val="black">
                  <a:lumMod val="75000"/>
                  <a:lumOff val="25000"/>
                </a:prstClr>
              </a:solidFill>
              <a:effectLst/>
              <a:uLnTx/>
              <a:uFillTx/>
              <a:latin typeface="Franklin Gothic Book" panose="020B0503020102020204"/>
              <a:ea typeface="+mn-ea"/>
              <a:cs typeface="Arial" pitchFamily="34" charset="0"/>
            </a:endParaRPr>
          </a:p>
        </p:txBody>
      </p:sp>
      <p:sp>
        <p:nvSpPr>
          <p:cNvPr id="65" name="Rectangle 64">
            <a:extLst>
              <a:ext uri="{FF2B5EF4-FFF2-40B4-BE49-F238E27FC236}">
                <a16:creationId xmlns:a16="http://schemas.microsoft.com/office/drawing/2014/main" id="{6DBAB921-2759-CE25-4DB4-EECB537CDED4}"/>
              </a:ext>
            </a:extLst>
          </p:cNvPr>
          <p:cNvSpPr/>
          <p:nvPr/>
        </p:nvSpPr>
        <p:spPr>
          <a:xfrm>
            <a:off x="9254106" y="2389317"/>
            <a:ext cx="1470482" cy="480131"/>
          </a:xfrm>
          <a:prstGeom prst="rect">
            <a:avLst/>
          </a:prstGeom>
        </p:spPr>
        <p:txBody>
          <a:bodyPr wrap="square">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400" b="1" i="0" u="none" strike="noStrike" kern="1200" cap="none" spc="0" normalizeH="0" baseline="0" noProof="0">
                <a:ln>
                  <a:noFill/>
                </a:ln>
                <a:solidFill>
                  <a:prstClr val="white"/>
                </a:solidFill>
                <a:effectLst/>
                <a:uLnTx/>
                <a:uFillTx/>
                <a:latin typeface="Franklin Gothic Book" panose="020B0503020102020204"/>
                <a:ea typeface="+mn-ea"/>
                <a:cs typeface="Arial" pitchFamily="34" charset="0"/>
              </a:rPr>
              <a:t>DHA Innovation </a:t>
            </a:r>
          </a:p>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400" b="1" i="0" u="none" strike="noStrike" kern="1200" cap="none" spc="0" normalizeH="0" baseline="0" noProof="0">
                <a:ln>
                  <a:noFill/>
                </a:ln>
                <a:solidFill>
                  <a:prstClr val="white"/>
                </a:solidFill>
                <a:effectLst/>
                <a:uLnTx/>
                <a:uFillTx/>
                <a:latin typeface="Franklin Gothic Book" panose="020B0503020102020204"/>
                <a:ea typeface="+mn-ea"/>
                <a:cs typeface="Arial" pitchFamily="34" charset="0"/>
              </a:rPr>
              <a:t>Defined</a:t>
            </a:r>
          </a:p>
        </p:txBody>
      </p:sp>
      <p:sp>
        <p:nvSpPr>
          <p:cNvPr id="66" name="Rectangle 65">
            <a:extLst>
              <a:ext uri="{FF2B5EF4-FFF2-40B4-BE49-F238E27FC236}">
                <a16:creationId xmlns:a16="http://schemas.microsoft.com/office/drawing/2014/main" id="{8323E4CA-EC00-AF34-F920-64ADA75F6AD7}"/>
              </a:ext>
            </a:extLst>
          </p:cNvPr>
          <p:cNvSpPr/>
          <p:nvPr/>
        </p:nvSpPr>
        <p:spPr>
          <a:xfrm>
            <a:off x="9978170" y="3736407"/>
            <a:ext cx="1388434" cy="674031"/>
          </a:xfrm>
          <a:prstGeom prst="rect">
            <a:avLst/>
          </a:prstGeom>
        </p:spPr>
        <p:txBody>
          <a:bodyPr wrap="square" anchor="ctr">
            <a:spAutoFit/>
          </a:bodyPr>
          <a:lstStyle/>
          <a:p>
            <a:pPr marL="0" marR="0" lvl="0" indent="0" algn="l" defTabSz="1218987" rtl="0" eaLnBrk="1" fontAlgn="auto" latinLnBrk="0" hangingPunct="1">
              <a:lnSpc>
                <a:spcPct val="90000"/>
              </a:lnSpc>
              <a:spcBef>
                <a:spcPts val="0"/>
              </a:spcBef>
              <a:spcAft>
                <a:spcPts val="0"/>
              </a:spcAft>
              <a:buClrTx/>
              <a:buSzTx/>
              <a:buFontTx/>
              <a:buNone/>
              <a:tabLst/>
              <a:defRPr/>
            </a:pPr>
            <a:r>
              <a:rPr kumimoji="0" lang="en-IN" sz="1400" b="1" i="0" u="none" strike="noStrike" kern="1200" cap="none" spc="0" normalizeH="0" baseline="0" noProof="0">
                <a:ln>
                  <a:noFill/>
                </a:ln>
                <a:solidFill>
                  <a:prstClr val="white"/>
                </a:solidFill>
                <a:effectLst/>
                <a:uLnTx/>
                <a:uFillTx/>
                <a:latin typeface="Franklin Gothic Book" panose="020B0503020102020204"/>
                <a:ea typeface="+mn-ea"/>
                <a:cs typeface="Arial" pitchFamily="34" charset="0"/>
              </a:rPr>
              <a:t>Purpose, Vision, Values, and Priorities</a:t>
            </a:r>
          </a:p>
        </p:txBody>
      </p:sp>
      <p:sp>
        <p:nvSpPr>
          <p:cNvPr id="67" name="Rectangle 66">
            <a:extLst>
              <a:ext uri="{FF2B5EF4-FFF2-40B4-BE49-F238E27FC236}">
                <a16:creationId xmlns:a16="http://schemas.microsoft.com/office/drawing/2014/main" id="{13784298-7D89-49D5-DDF8-99B65A95B3A6}"/>
              </a:ext>
            </a:extLst>
          </p:cNvPr>
          <p:cNvSpPr/>
          <p:nvPr/>
        </p:nvSpPr>
        <p:spPr>
          <a:xfrm>
            <a:off x="7300950" y="2416791"/>
            <a:ext cx="2039906" cy="480131"/>
          </a:xfrm>
          <a:prstGeom prst="rect">
            <a:avLst/>
          </a:prstGeom>
        </p:spPr>
        <p:txBody>
          <a:bodyPr wrap="square">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400" b="1" i="0" u="none" strike="noStrike" kern="1200" cap="none" spc="0" normalizeH="0" baseline="0" noProof="0">
                <a:ln>
                  <a:noFill/>
                </a:ln>
                <a:solidFill>
                  <a:prstClr val="white"/>
                </a:solidFill>
                <a:effectLst/>
                <a:uLnTx/>
                <a:uFillTx/>
                <a:latin typeface="Franklin Gothic Book" panose="020B0503020102020204"/>
                <a:ea typeface="+mn-ea"/>
                <a:cs typeface="Arial" pitchFamily="34" charset="0"/>
              </a:rPr>
              <a:t>Existing MHS/DHA Strategic Guidance</a:t>
            </a:r>
          </a:p>
        </p:txBody>
      </p:sp>
      <p:sp>
        <p:nvSpPr>
          <p:cNvPr id="68" name="Rectangle 67">
            <a:extLst>
              <a:ext uri="{FF2B5EF4-FFF2-40B4-BE49-F238E27FC236}">
                <a16:creationId xmlns:a16="http://schemas.microsoft.com/office/drawing/2014/main" id="{C2991F55-8517-43B7-0ADF-B24A5BBADEB6}"/>
              </a:ext>
            </a:extLst>
          </p:cNvPr>
          <p:cNvSpPr/>
          <p:nvPr/>
        </p:nvSpPr>
        <p:spPr>
          <a:xfrm>
            <a:off x="7403883" y="3728982"/>
            <a:ext cx="1165758" cy="674031"/>
          </a:xfrm>
          <a:prstGeom prst="rect">
            <a:avLst/>
          </a:prstGeom>
        </p:spPr>
        <p:txBody>
          <a:bodyPr wrap="square" anchor="ctr">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400" b="1" i="0" u="none" strike="noStrike" kern="1200" cap="none" spc="0" normalizeH="0" baseline="0" noProof="0">
                <a:ln>
                  <a:noFill/>
                </a:ln>
                <a:solidFill>
                  <a:prstClr val="white"/>
                </a:solidFill>
                <a:effectLst/>
                <a:uLnTx/>
                <a:uFillTx/>
                <a:latin typeface="Franklin Gothic Book" panose="020B0503020102020204"/>
                <a:ea typeface="+mn-ea"/>
                <a:cs typeface="Arial" pitchFamily="34" charset="0"/>
              </a:rPr>
              <a:t>DHA Maturity Model</a:t>
            </a:r>
          </a:p>
        </p:txBody>
      </p:sp>
      <p:sp>
        <p:nvSpPr>
          <p:cNvPr id="69" name="Rectangle 68">
            <a:extLst>
              <a:ext uri="{FF2B5EF4-FFF2-40B4-BE49-F238E27FC236}">
                <a16:creationId xmlns:a16="http://schemas.microsoft.com/office/drawing/2014/main" id="{46F1D326-86B6-47D3-2A00-6A0E0D0ED2CC}"/>
              </a:ext>
            </a:extLst>
          </p:cNvPr>
          <p:cNvSpPr/>
          <p:nvPr/>
        </p:nvSpPr>
        <p:spPr>
          <a:xfrm>
            <a:off x="8446922" y="4772081"/>
            <a:ext cx="1624278" cy="480131"/>
          </a:xfrm>
          <a:prstGeom prst="rect">
            <a:avLst/>
          </a:prstGeom>
        </p:spPr>
        <p:txBody>
          <a:bodyPr wrap="square" anchor="t">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400" b="1" i="0" u="none" strike="noStrike" kern="1200" cap="none" spc="0" normalizeH="0" baseline="0" noProof="0">
                <a:ln>
                  <a:noFill/>
                </a:ln>
                <a:solidFill>
                  <a:prstClr val="white"/>
                </a:solidFill>
                <a:effectLst/>
                <a:uLnTx/>
                <a:uFillTx/>
                <a:latin typeface="Franklin Gothic Book" panose="020B0503020102020204"/>
                <a:ea typeface="+mn-ea"/>
                <a:cs typeface="Arial" pitchFamily="34" charset="0"/>
              </a:rPr>
              <a:t>Strategic Goals and Objectives</a:t>
            </a:r>
          </a:p>
        </p:txBody>
      </p:sp>
      <p:sp>
        <p:nvSpPr>
          <p:cNvPr id="94" name="Rectangle 93">
            <a:extLst>
              <a:ext uri="{FF2B5EF4-FFF2-40B4-BE49-F238E27FC236}">
                <a16:creationId xmlns:a16="http://schemas.microsoft.com/office/drawing/2014/main" id="{BEAB0B75-0A71-9207-D3BC-C686D6A99AB5}"/>
              </a:ext>
            </a:extLst>
          </p:cNvPr>
          <p:cNvSpPr/>
          <p:nvPr/>
        </p:nvSpPr>
        <p:spPr>
          <a:xfrm>
            <a:off x="1458820" y="2380866"/>
            <a:ext cx="5303475" cy="590931"/>
          </a:xfrm>
          <a:prstGeom prst="rect">
            <a:avLst/>
          </a:prstGeom>
        </p:spPr>
        <p:txBody>
          <a:bodyPr wrap="square">
            <a:spAutoFit/>
          </a:bodyPr>
          <a:lstStyle/>
          <a:p>
            <a:pPr marL="0" marR="0" lvl="0" indent="0" algn="l" defTabSz="1218987" rtl="0" eaLnBrk="1" fontAlgn="auto" latinLnBrk="0" hangingPunct="1">
              <a:lnSpc>
                <a:spcPct val="90000"/>
              </a:lnSpc>
              <a:spcBef>
                <a:spcPts val="0"/>
              </a:spcBef>
              <a:spcAft>
                <a:spcPts val="0"/>
              </a:spcAft>
              <a:buClrTx/>
              <a:buSzTx/>
              <a:buFontTx/>
              <a:buNone/>
              <a:tabLst/>
              <a:defRPr/>
            </a:pPr>
            <a:r>
              <a:rPr kumimoji="0" lang="en-IN" sz="1200" b="0" i="0" u="none" strike="noStrike" kern="1200" cap="none" spc="0" normalizeH="0" baseline="0" noProof="0">
                <a:ln>
                  <a:noFill/>
                </a:ln>
                <a:solidFill>
                  <a:srgbClr val="283446"/>
                </a:solidFill>
                <a:effectLst/>
                <a:uLnTx/>
                <a:uFillTx/>
                <a:latin typeface="Franklin Gothic Book" panose="020B0503020102020204"/>
                <a:ea typeface="+mn-ea"/>
                <a:cs typeface="Arial" pitchFamily="34" charset="0"/>
              </a:rPr>
              <a:t>Defining the current and future definitions of Innovation ensures </a:t>
            </a:r>
            <a:r>
              <a:rPr kumimoji="0" lang="en-IN" sz="1200" b="1" i="0" u="none" strike="noStrike" kern="1200" cap="none" spc="0" normalizeH="0" baseline="0" noProof="0">
                <a:ln>
                  <a:noFill/>
                </a:ln>
                <a:solidFill>
                  <a:srgbClr val="283446"/>
                </a:solidFill>
                <a:effectLst/>
                <a:uLnTx/>
                <a:uFillTx/>
                <a:latin typeface="Franklin Gothic Book" panose="020B0503020102020204"/>
                <a:ea typeface="+mn-ea"/>
                <a:cs typeface="Arial" pitchFamily="34" charset="0"/>
              </a:rPr>
              <a:t>clear understanding and provides direction</a:t>
            </a:r>
            <a:r>
              <a:rPr kumimoji="0" lang="en-IN" sz="1200" b="0" i="0" u="none" strike="noStrike" kern="1200" cap="none" spc="0" normalizeH="0" baseline="0" noProof="0">
                <a:ln>
                  <a:noFill/>
                </a:ln>
                <a:solidFill>
                  <a:srgbClr val="283446"/>
                </a:solidFill>
                <a:effectLst/>
                <a:uLnTx/>
                <a:uFillTx/>
                <a:latin typeface="Franklin Gothic Book" panose="020B0503020102020204"/>
                <a:ea typeface="+mn-ea"/>
                <a:cs typeface="Arial" pitchFamily="34" charset="0"/>
              </a:rPr>
              <a:t> for how Innovation will evolve to meet the ever-changing needs of healthcare.</a:t>
            </a:r>
          </a:p>
        </p:txBody>
      </p:sp>
      <p:sp>
        <p:nvSpPr>
          <p:cNvPr id="95" name="Rectangle 94">
            <a:extLst>
              <a:ext uri="{FF2B5EF4-FFF2-40B4-BE49-F238E27FC236}">
                <a16:creationId xmlns:a16="http://schemas.microsoft.com/office/drawing/2014/main" id="{2FA2F20D-9ECD-DACA-B605-DB93E50F5680}"/>
              </a:ext>
            </a:extLst>
          </p:cNvPr>
          <p:cNvSpPr/>
          <p:nvPr/>
        </p:nvSpPr>
        <p:spPr>
          <a:xfrm>
            <a:off x="1447862" y="3315558"/>
            <a:ext cx="5320894" cy="590931"/>
          </a:xfrm>
          <a:prstGeom prst="rect">
            <a:avLst/>
          </a:prstGeom>
        </p:spPr>
        <p:txBody>
          <a:bodyPr wrap="square" anchor="ctr">
            <a:spAutoFit/>
          </a:bodyPr>
          <a:lstStyle/>
          <a:p>
            <a:pPr marL="0" marR="0" lvl="0" indent="0" algn="l" defTabSz="1218987" rtl="0" eaLnBrk="1" fontAlgn="auto" latinLnBrk="0" hangingPunct="1">
              <a:lnSpc>
                <a:spcPct val="90000"/>
              </a:lnSpc>
              <a:spcBef>
                <a:spcPts val="0"/>
              </a:spcBef>
              <a:spcAft>
                <a:spcPts val="0"/>
              </a:spcAft>
              <a:buClrTx/>
              <a:buSzTx/>
              <a:buFontTx/>
              <a:buNone/>
              <a:tabLst/>
              <a:defRPr/>
            </a:pPr>
            <a:r>
              <a:rPr kumimoji="0" lang="en-IN" sz="1200" b="0" i="0" u="none" strike="noStrike" kern="1200" cap="none" spc="0" normalizeH="0" baseline="0" noProof="0">
                <a:ln>
                  <a:noFill/>
                </a:ln>
                <a:solidFill>
                  <a:srgbClr val="283446"/>
                </a:solidFill>
                <a:effectLst/>
                <a:uLnTx/>
                <a:uFillTx/>
                <a:latin typeface="Franklin Gothic Book" panose="020B0503020102020204"/>
                <a:ea typeface="+mn-ea"/>
                <a:cs typeface="Arial" pitchFamily="34" charset="0"/>
              </a:rPr>
              <a:t>A clear set of purpose, vision, values, and priorities </a:t>
            </a:r>
            <a:r>
              <a:rPr kumimoji="0" lang="en-IN" sz="1200" b="1" i="0" u="none" strike="noStrike" kern="1200" cap="none" spc="0" normalizeH="0" baseline="0" noProof="0">
                <a:ln>
                  <a:noFill/>
                </a:ln>
                <a:solidFill>
                  <a:srgbClr val="283446"/>
                </a:solidFill>
                <a:effectLst/>
                <a:uLnTx/>
                <a:uFillTx/>
                <a:latin typeface="Franklin Gothic Book" panose="020B0503020102020204"/>
                <a:ea typeface="+mn-ea"/>
                <a:cs typeface="Arial" pitchFamily="34" charset="0"/>
              </a:rPr>
              <a:t>ensures clarity and direction, alignment and focus, and motivation and engagement</a:t>
            </a:r>
            <a:r>
              <a:rPr kumimoji="0" lang="en-IN" sz="1200" b="0" i="0" u="none" strike="noStrike" kern="1200" cap="none" spc="0" normalizeH="0" baseline="0" noProof="0">
                <a:ln>
                  <a:noFill/>
                </a:ln>
                <a:solidFill>
                  <a:srgbClr val="283446"/>
                </a:solidFill>
                <a:effectLst/>
                <a:uLnTx/>
                <a:uFillTx/>
                <a:latin typeface="Franklin Gothic Book" panose="020B0503020102020204"/>
                <a:ea typeface="+mn-ea"/>
                <a:cs typeface="Arial" pitchFamily="34" charset="0"/>
              </a:rPr>
              <a:t> for everyone involved with DHA Innovation.</a:t>
            </a:r>
          </a:p>
        </p:txBody>
      </p:sp>
      <p:sp>
        <p:nvSpPr>
          <p:cNvPr id="97" name="Rectangle 96">
            <a:extLst>
              <a:ext uri="{FF2B5EF4-FFF2-40B4-BE49-F238E27FC236}">
                <a16:creationId xmlns:a16="http://schemas.microsoft.com/office/drawing/2014/main" id="{3AE1FC36-EA7F-339D-DDC8-31211DFEFEB9}"/>
              </a:ext>
            </a:extLst>
          </p:cNvPr>
          <p:cNvSpPr/>
          <p:nvPr/>
        </p:nvSpPr>
        <p:spPr>
          <a:xfrm>
            <a:off x="1430165" y="5100600"/>
            <a:ext cx="5762645" cy="590931"/>
          </a:xfrm>
          <a:prstGeom prst="rect">
            <a:avLst/>
          </a:prstGeom>
        </p:spPr>
        <p:txBody>
          <a:bodyPr wrap="square" anchor="ctr">
            <a:spAutoFit/>
          </a:bodyPr>
          <a:lstStyle/>
          <a:p>
            <a:pPr marL="0" marR="0" lvl="0" indent="0" algn="l" defTabSz="1218987" rtl="0" eaLnBrk="1" fontAlgn="auto" latinLnBrk="0" hangingPunct="1">
              <a:lnSpc>
                <a:spcPct val="90000"/>
              </a:lnSpc>
              <a:spcBef>
                <a:spcPts val="0"/>
              </a:spcBef>
              <a:spcAft>
                <a:spcPts val="0"/>
              </a:spcAft>
              <a:buClrTx/>
              <a:buSzTx/>
              <a:buFontTx/>
              <a:buNone/>
              <a:tabLst/>
              <a:defRPr/>
            </a:pPr>
            <a:r>
              <a:rPr kumimoji="0" lang="en-IN" sz="1200" b="0" i="0" u="none" strike="noStrike" kern="1200" cap="none" spc="0" normalizeH="0" baseline="0" noProof="0">
                <a:ln>
                  <a:noFill/>
                </a:ln>
                <a:solidFill>
                  <a:srgbClr val="283446"/>
                </a:solidFill>
                <a:effectLst/>
                <a:uLnTx/>
                <a:uFillTx/>
                <a:latin typeface="Franklin Gothic Book" panose="020B0503020102020204"/>
                <a:ea typeface="+mn-ea"/>
                <a:cs typeface="Arial" pitchFamily="34" charset="0"/>
              </a:rPr>
              <a:t>The DHA Innovation Maturity Model is the guiding principle that defines the stages of growth for the organization, </a:t>
            </a:r>
            <a:r>
              <a:rPr kumimoji="0" lang="en-IN" sz="1200" b="1" i="0" u="none" strike="noStrike" kern="1200" cap="none" spc="0" normalizeH="0" baseline="0" noProof="0">
                <a:ln>
                  <a:noFill/>
                </a:ln>
                <a:solidFill>
                  <a:srgbClr val="283446"/>
                </a:solidFill>
                <a:effectLst/>
                <a:uLnTx/>
                <a:uFillTx/>
                <a:latin typeface="Franklin Gothic Book" panose="020B0503020102020204"/>
                <a:ea typeface="+mn-ea"/>
                <a:cs typeface="Arial" pitchFamily="34" charset="0"/>
              </a:rPr>
              <a:t>guides improvement efforts, and enables informed decision-making </a:t>
            </a:r>
            <a:r>
              <a:rPr kumimoji="0" lang="en-IN" sz="1200" b="0" i="0" u="none" strike="noStrike" kern="1200" cap="none" spc="0" normalizeH="0" baseline="0" noProof="0">
                <a:ln>
                  <a:noFill/>
                </a:ln>
                <a:solidFill>
                  <a:srgbClr val="283446"/>
                </a:solidFill>
                <a:effectLst/>
                <a:uLnTx/>
                <a:uFillTx/>
                <a:latin typeface="Franklin Gothic Book" panose="020B0503020102020204"/>
                <a:ea typeface="+mn-ea"/>
                <a:cs typeface="Arial" pitchFamily="34" charset="0"/>
              </a:rPr>
              <a:t>to meet the evolving needs of our 9.6 million beneficiaries.</a:t>
            </a:r>
          </a:p>
        </p:txBody>
      </p:sp>
      <p:sp>
        <p:nvSpPr>
          <p:cNvPr id="105" name="Freeform: Shape 104">
            <a:extLst>
              <a:ext uri="{FF2B5EF4-FFF2-40B4-BE49-F238E27FC236}">
                <a16:creationId xmlns:a16="http://schemas.microsoft.com/office/drawing/2014/main" id="{D071F314-0AEB-0705-97F4-8BF40582F055}"/>
              </a:ext>
            </a:extLst>
          </p:cNvPr>
          <p:cNvSpPr/>
          <p:nvPr/>
        </p:nvSpPr>
        <p:spPr>
          <a:xfrm>
            <a:off x="10237043" y="1825113"/>
            <a:ext cx="358944" cy="319761"/>
          </a:xfrm>
          <a:custGeom>
            <a:avLst/>
            <a:gdLst>
              <a:gd name="connsiteX0" fmla="*/ 467420 w 868869"/>
              <a:gd name="connsiteY0" fmla="*/ 102270 h 679275"/>
              <a:gd name="connsiteX1" fmla="*/ 481432 w 868869"/>
              <a:gd name="connsiteY1" fmla="*/ 88259 h 679275"/>
              <a:gd name="connsiteX2" fmla="*/ 683562 w 868869"/>
              <a:gd name="connsiteY2" fmla="*/ 88259 h 679275"/>
              <a:gd name="connsiteX3" fmla="*/ 697573 w 868869"/>
              <a:gd name="connsiteY3" fmla="*/ 102270 h 679275"/>
              <a:gd name="connsiteX4" fmla="*/ 683562 w 868869"/>
              <a:gd name="connsiteY4" fmla="*/ 116281 h 679275"/>
              <a:gd name="connsiteX5" fmla="*/ 481432 w 868869"/>
              <a:gd name="connsiteY5" fmla="*/ 116281 h 679275"/>
              <a:gd name="connsiteX6" fmla="*/ 467420 w 868869"/>
              <a:gd name="connsiteY6" fmla="*/ 102270 h 679275"/>
              <a:gd name="connsiteX7" fmla="*/ 347596 w 868869"/>
              <a:gd name="connsiteY7" fmla="*/ 441322 h 679275"/>
              <a:gd name="connsiteX8" fmla="*/ 145456 w 868869"/>
              <a:gd name="connsiteY8" fmla="*/ 441322 h 679275"/>
              <a:gd name="connsiteX9" fmla="*/ 131445 w 868869"/>
              <a:gd name="connsiteY9" fmla="*/ 455333 h 679275"/>
              <a:gd name="connsiteX10" fmla="*/ 145456 w 868869"/>
              <a:gd name="connsiteY10" fmla="*/ 469344 h 679275"/>
              <a:gd name="connsiteX11" fmla="*/ 347586 w 868869"/>
              <a:gd name="connsiteY11" fmla="*/ 469344 h 679275"/>
              <a:gd name="connsiteX12" fmla="*/ 361598 w 868869"/>
              <a:gd name="connsiteY12" fmla="*/ 455333 h 679275"/>
              <a:gd name="connsiteX13" fmla="*/ 347596 w 868869"/>
              <a:gd name="connsiteY13" fmla="*/ 441322 h 679275"/>
              <a:gd name="connsiteX14" fmla="*/ 481432 w 868869"/>
              <a:gd name="connsiteY14" fmla="*/ 204549 h 679275"/>
              <a:gd name="connsiteX15" fmla="*/ 683562 w 868869"/>
              <a:gd name="connsiteY15" fmla="*/ 204549 h 679275"/>
              <a:gd name="connsiteX16" fmla="*/ 697573 w 868869"/>
              <a:gd name="connsiteY16" fmla="*/ 190538 h 679275"/>
              <a:gd name="connsiteX17" fmla="*/ 683562 w 868869"/>
              <a:gd name="connsiteY17" fmla="*/ 176527 h 679275"/>
              <a:gd name="connsiteX18" fmla="*/ 481432 w 868869"/>
              <a:gd name="connsiteY18" fmla="*/ 176527 h 679275"/>
              <a:gd name="connsiteX19" fmla="*/ 467420 w 868869"/>
              <a:gd name="connsiteY19" fmla="*/ 190538 h 679275"/>
              <a:gd name="connsiteX20" fmla="*/ 481432 w 868869"/>
              <a:gd name="connsiteY20" fmla="*/ 204549 h 679275"/>
              <a:gd name="connsiteX21" fmla="*/ 145456 w 868869"/>
              <a:gd name="connsiteY21" fmla="*/ 292818 h 679275"/>
              <a:gd name="connsiteX22" fmla="*/ 347586 w 868869"/>
              <a:gd name="connsiteY22" fmla="*/ 292818 h 679275"/>
              <a:gd name="connsiteX23" fmla="*/ 361598 w 868869"/>
              <a:gd name="connsiteY23" fmla="*/ 278806 h 679275"/>
              <a:gd name="connsiteX24" fmla="*/ 347586 w 868869"/>
              <a:gd name="connsiteY24" fmla="*/ 264795 h 679275"/>
              <a:gd name="connsiteX25" fmla="*/ 145456 w 868869"/>
              <a:gd name="connsiteY25" fmla="*/ 264795 h 679275"/>
              <a:gd name="connsiteX26" fmla="*/ 131445 w 868869"/>
              <a:gd name="connsiteY26" fmla="*/ 278806 h 679275"/>
              <a:gd name="connsiteX27" fmla="*/ 145456 w 868869"/>
              <a:gd name="connsiteY27" fmla="*/ 292818 h 679275"/>
              <a:gd name="connsiteX28" fmla="*/ 145456 w 868869"/>
              <a:gd name="connsiteY28" fmla="*/ 381086 h 679275"/>
              <a:gd name="connsiteX29" fmla="*/ 347586 w 868869"/>
              <a:gd name="connsiteY29" fmla="*/ 381086 h 679275"/>
              <a:gd name="connsiteX30" fmla="*/ 361598 w 868869"/>
              <a:gd name="connsiteY30" fmla="*/ 367074 h 679275"/>
              <a:gd name="connsiteX31" fmla="*/ 347586 w 868869"/>
              <a:gd name="connsiteY31" fmla="*/ 353063 h 679275"/>
              <a:gd name="connsiteX32" fmla="*/ 145456 w 868869"/>
              <a:gd name="connsiteY32" fmla="*/ 353063 h 679275"/>
              <a:gd name="connsiteX33" fmla="*/ 131445 w 868869"/>
              <a:gd name="connsiteY33" fmla="*/ 367074 h 679275"/>
              <a:gd name="connsiteX34" fmla="*/ 145456 w 868869"/>
              <a:gd name="connsiteY34" fmla="*/ 381086 h 679275"/>
              <a:gd name="connsiteX35" fmla="*/ 145456 w 868869"/>
              <a:gd name="connsiteY35" fmla="*/ 204549 h 679275"/>
              <a:gd name="connsiteX36" fmla="*/ 347586 w 868869"/>
              <a:gd name="connsiteY36" fmla="*/ 204549 h 679275"/>
              <a:gd name="connsiteX37" fmla="*/ 361598 w 868869"/>
              <a:gd name="connsiteY37" fmla="*/ 190538 h 679275"/>
              <a:gd name="connsiteX38" fmla="*/ 347586 w 868869"/>
              <a:gd name="connsiteY38" fmla="*/ 176527 h 679275"/>
              <a:gd name="connsiteX39" fmla="*/ 145456 w 868869"/>
              <a:gd name="connsiteY39" fmla="*/ 176527 h 679275"/>
              <a:gd name="connsiteX40" fmla="*/ 131445 w 868869"/>
              <a:gd name="connsiteY40" fmla="*/ 190538 h 679275"/>
              <a:gd name="connsiteX41" fmla="*/ 145456 w 868869"/>
              <a:gd name="connsiteY41" fmla="*/ 204549 h 679275"/>
              <a:gd name="connsiteX42" fmla="*/ 145456 w 868869"/>
              <a:gd name="connsiteY42" fmla="*/ 116291 h 679275"/>
              <a:gd name="connsiteX43" fmla="*/ 347586 w 868869"/>
              <a:gd name="connsiteY43" fmla="*/ 116291 h 679275"/>
              <a:gd name="connsiteX44" fmla="*/ 361598 w 868869"/>
              <a:gd name="connsiteY44" fmla="*/ 102279 h 679275"/>
              <a:gd name="connsiteX45" fmla="*/ 347586 w 868869"/>
              <a:gd name="connsiteY45" fmla="*/ 88268 h 679275"/>
              <a:gd name="connsiteX46" fmla="*/ 145456 w 868869"/>
              <a:gd name="connsiteY46" fmla="*/ 88268 h 679275"/>
              <a:gd name="connsiteX47" fmla="*/ 131445 w 868869"/>
              <a:gd name="connsiteY47" fmla="*/ 102279 h 679275"/>
              <a:gd name="connsiteX48" fmla="*/ 145456 w 868869"/>
              <a:gd name="connsiteY48" fmla="*/ 116291 h 679275"/>
              <a:gd name="connsiteX49" fmla="*/ 860803 w 868869"/>
              <a:gd name="connsiteY49" fmla="*/ 637775 h 679275"/>
              <a:gd name="connsiteX50" fmla="*/ 828951 w 868869"/>
              <a:gd name="connsiteY50" fmla="*/ 670598 h 679275"/>
              <a:gd name="connsiteX51" fmla="*/ 808406 w 868869"/>
              <a:gd name="connsiteY51" fmla="*/ 679275 h 679275"/>
              <a:gd name="connsiteX52" fmla="*/ 788480 w 868869"/>
              <a:gd name="connsiteY52" fmla="*/ 671208 h 679275"/>
              <a:gd name="connsiteX53" fmla="*/ 729663 w 868869"/>
              <a:gd name="connsiteY53" fmla="*/ 614134 h 679275"/>
              <a:gd name="connsiteX54" fmla="*/ 14011 w 868869"/>
              <a:gd name="connsiteY54" fmla="*/ 614134 h 679275"/>
              <a:gd name="connsiteX55" fmla="*/ 0 w 868869"/>
              <a:gd name="connsiteY55" fmla="*/ 600123 h 679275"/>
              <a:gd name="connsiteX56" fmla="*/ 0 w 868869"/>
              <a:gd name="connsiteY56" fmla="*/ 79238 h 679275"/>
              <a:gd name="connsiteX57" fmla="*/ 14011 w 868869"/>
              <a:gd name="connsiteY57" fmla="*/ 65227 h 679275"/>
              <a:gd name="connsiteX58" fmla="*/ 64522 w 868869"/>
              <a:gd name="connsiteY58" fmla="*/ 65227 h 679275"/>
              <a:gd name="connsiteX59" fmla="*/ 64522 w 868869"/>
              <a:gd name="connsiteY59" fmla="*/ 14011 h 679275"/>
              <a:gd name="connsiteX60" fmla="*/ 78534 w 868869"/>
              <a:gd name="connsiteY60" fmla="*/ 0 h 679275"/>
              <a:gd name="connsiteX61" fmla="*/ 357988 w 868869"/>
              <a:gd name="connsiteY61" fmla="*/ 0 h 679275"/>
              <a:gd name="connsiteX62" fmla="*/ 414509 w 868869"/>
              <a:gd name="connsiteY62" fmla="*/ 28384 h 679275"/>
              <a:gd name="connsiteX63" fmla="*/ 471030 w 868869"/>
              <a:gd name="connsiteY63" fmla="*/ 0 h 679275"/>
              <a:gd name="connsiteX64" fmla="*/ 750484 w 868869"/>
              <a:gd name="connsiteY64" fmla="*/ 0 h 679275"/>
              <a:gd name="connsiteX65" fmla="*/ 764496 w 868869"/>
              <a:gd name="connsiteY65" fmla="*/ 14011 h 679275"/>
              <a:gd name="connsiteX66" fmla="*/ 764496 w 868869"/>
              <a:gd name="connsiteY66" fmla="*/ 65227 h 679275"/>
              <a:gd name="connsiteX67" fmla="*/ 815007 w 868869"/>
              <a:gd name="connsiteY67" fmla="*/ 65227 h 679275"/>
              <a:gd name="connsiteX68" fmla="*/ 829018 w 868869"/>
              <a:gd name="connsiteY68" fmla="*/ 79238 h 679275"/>
              <a:gd name="connsiteX69" fmla="*/ 829018 w 868869"/>
              <a:gd name="connsiteY69" fmla="*/ 567061 h 679275"/>
              <a:gd name="connsiteX70" fmla="*/ 860184 w 868869"/>
              <a:gd name="connsiteY70" fmla="*/ 597303 h 679275"/>
              <a:gd name="connsiteX71" fmla="*/ 860803 w 868869"/>
              <a:gd name="connsiteY71" fmla="*/ 637775 h 679275"/>
              <a:gd name="connsiteX72" fmla="*/ 764505 w 868869"/>
              <a:gd name="connsiteY72" fmla="*/ 93250 h 679275"/>
              <a:gd name="connsiteX73" fmla="*/ 764505 w 868869"/>
              <a:gd name="connsiteY73" fmla="*/ 506492 h 679275"/>
              <a:gd name="connsiteX74" fmla="*/ 771973 w 868869"/>
              <a:gd name="connsiteY74" fmla="*/ 511693 h 679275"/>
              <a:gd name="connsiteX75" fmla="*/ 801005 w 868869"/>
              <a:gd name="connsiteY75" fmla="*/ 539858 h 679275"/>
              <a:gd name="connsiteX76" fmla="*/ 801005 w 868869"/>
              <a:gd name="connsiteY76" fmla="*/ 93250 h 679275"/>
              <a:gd name="connsiteX77" fmla="*/ 764505 w 868869"/>
              <a:gd name="connsiteY77" fmla="*/ 93250 h 679275"/>
              <a:gd name="connsiteX78" fmla="*/ 428530 w 868869"/>
              <a:gd name="connsiteY78" fmla="*/ 543878 h 679275"/>
              <a:gd name="connsiteX79" fmla="*/ 463591 w 868869"/>
              <a:gd name="connsiteY79" fmla="*/ 530000 h 679275"/>
              <a:gd name="connsiteX80" fmla="*/ 428530 w 868869"/>
              <a:gd name="connsiteY80" fmla="*/ 500339 h 679275"/>
              <a:gd name="connsiteX81" fmla="*/ 428530 w 868869"/>
              <a:gd name="connsiteY81" fmla="*/ 543878 h 679275"/>
              <a:gd name="connsiteX82" fmla="*/ 557755 w 868869"/>
              <a:gd name="connsiteY82" fmla="*/ 529590 h 679275"/>
              <a:gd name="connsiteX83" fmla="*/ 704393 w 868869"/>
              <a:gd name="connsiteY83" fmla="*/ 382953 h 679275"/>
              <a:gd name="connsiteX84" fmla="*/ 557755 w 868869"/>
              <a:gd name="connsiteY84" fmla="*/ 236315 h 679275"/>
              <a:gd name="connsiteX85" fmla="*/ 411118 w 868869"/>
              <a:gd name="connsiteY85" fmla="*/ 382953 h 679275"/>
              <a:gd name="connsiteX86" fmla="*/ 557755 w 868869"/>
              <a:gd name="connsiteY86" fmla="*/ 529590 h 679275"/>
              <a:gd name="connsiteX87" fmla="*/ 652548 w 868869"/>
              <a:gd name="connsiteY87" fmla="*/ 529590 h 679275"/>
              <a:gd name="connsiteX88" fmla="*/ 667255 w 868869"/>
              <a:gd name="connsiteY88" fmla="*/ 529590 h 679275"/>
              <a:gd name="connsiteX89" fmla="*/ 661130 w 868869"/>
              <a:gd name="connsiteY89" fmla="*/ 523646 h 679275"/>
              <a:gd name="connsiteX90" fmla="*/ 652548 w 868869"/>
              <a:gd name="connsiteY90" fmla="*/ 529590 h 679275"/>
              <a:gd name="connsiteX91" fmla="*/ 719928 w 868869"/>
              <a:gd name="connsiteY91" fmla="*/ 524227 h 679275"/>
              <a:gd name="connsiteX92" fmla="*/ 690810 w 868869"/>
              <a:gd name="connsiteY92" fmla="*/ 495967 h 679275"/>
              <a:gd name="connsiteX93" fmla="*/ 682371 w 868869"/>
              <a:gd name="connsiteY93" fmla="*/ 505197 h 679275"/>
              <a:gd name="connsiteX94" fmla="*/ 711222 w 868869"/>
              <a:gd name="connsiteY94" fmla="*/ 533190 h 679275"/>
              <a:gd name="connsiteX95" fmla="*/ 719928 w 868869"/>
              <a:gd name="connsiteY95" fmla="*/ 524227 h 679275"/>
              <a:gd name="connsiteX96" fmla="*/ 428530 w 868869"/>
              <a:gd name="connsiteY96" fmla="*/ 70533 h 679275"/>
              <a:gd name="connsiteX97" fmla="*/ 428530 w 868869"/>
              <a:gd name="connsiteY97" fmla="*/ 70533 h 679275"/>
              <a:gd name="connsiteX98" fmla="*/ 428530 w 868869"/>
              <a:gd name="connsiteY98" fmla="*/ 70533 h 679275"/>
              <a:gd name="connsiteX99" fmla="*/ 428530 w 868869"/>
              <a:gd name="connsiteY99" fmla="*/ 265557 h 679275"/>
              <a:gd name="connsiteX100" fmla="*/ 557755 w 868869"/>
              <a:gd name="connsiteY100" fmla="*/ 208283 h 679275"/>
              <a:gd name="connsiteX101" fmla="*/ 732425 w 868869"/>
              <a:gd name="connsiteY101" fmla="*/ 382953 h 679275"/>
              <a:gd name="connsiteX102" fmla="*/ 707374 w 868869"/>
              <a:gd name="connsiteY102" fmla="*/ 472992 h 679275"/>
              <a:gd name="connsiteX103" fmla="*/ 736483 w 868869"/>
              <a:gd name="connsiteY103" fmla="*/ 501234 h 679275"/>
              <a:gd name="connsiteX104" fmla="*/ 736483 w 868869"/>
              <a:gd name="connsiteY104" fmla="*/ 28023 h 679275"/>
              <a:gd name="connsiteX105" fmla="*/ 471040 w 868869"/>
              <a:gd name="connsiteY105" fmla="*/ 28023 h 679275"/>
              <a:gd name="connsiteX106" fmla="*/ 428530 w 868869"/>
              <a:gd name="connsiteY106" fmla="*/ 70533 h 679275"/>
              <a:gd name="connsiteX107" fmla="*/ 92554 w 868869"/>
              <a:gd name="connsiteY107" fmla="*/ 529590 h 679275"/>
              <a:gd name="connsiteX108" fmla="*/ 357997 w 868869"/>
              <a:gd name="connsiteY108" fmla="*/ 529590 h 679275"/>
              <a:gd name="connsiteX109" fmla="*/ 400507 w 868869"/>
              <a:gd name="connsiteY109" fmla="*/ 543878 h 679275"/>
              <a:gd name="connsiteX110" fmla="*/ 400507 w 868869"/>
              <a:gd name="connsiteY110" fmla="*/ 458943 h 679275"/>
              <a:gd name="connsiteX111" fmla="*/ 383086 w 868869"/>
              <a:gd name="connsiteY111" fmla="*/ 382953 h 679275"/>
              <a:gd name="connsiteX112" fmla="*/ 400507 w 868869"/>
              <a:gd name="connsiteY112" fmla="*/ 306962 h 679275"/>
              <a:gd name="connsiteX113" fmla="*/ 400507 w 868869"/>
              <a:gd name="connsiteY113" fmla="*/ 70533 h 679275"/>
              <a:gd name="connsiteX114" fmla="*/ 400507 w 868869"/>
              <a:gd name="connsiteY114" fmla="*/ 70533 h 679275"/>
              <a:gd name="connsiteX115" fmla="*/ 400507 w 868869"/>
              <a:gd name="connsiteY115" fmla="*/ 70533 h 679275"/>
              <a:gd name="connsiteX116" fmla="*/ 357997 w 868869"/>
              <a:gd name="connsiteY116" fmla="*/ 28023 h 679275"/>
              <a:gd name="connsiteX117" fmla="*/ 92554 w 868869"/>
              <a:gd name="connsiteY117" fmla="*/ 28023 h 679275"/>
              <a:gd name="connsiteX118" fmla="*/ 92554 w 868869"/>
              <a:gd name="connsiteY118" fmla="*/ 529590 h 679275"/>
              <a:gd name="connsiteX119" fmla="*/ 28023 w 868869"/>
              <a:gd name="connsiteY119" fmla="*/ 586111 h 679275"/>
              <a:gd name="connsiteX120" fmla="*/ 398116 w 868869"/>
              <a:gd name="connsiteY120" fmla="*/ 586111 h 679275"/>
              <a:gd name="connsiteX121" fmla="*/ 357997 w 868869"/>
              <a:gd name="connsiteY121" fmla="*/ 557622 h 679275"/>
              <a:gd name="connsiteX122" fmla="*/ 78543 w 868869"/>
              <a:gd name="connsiteY122" fmla="*/ 557622 h 679275"/>
              <a:gd name="connsiteX123" fmla="*/ 64532 w 868869"/>
              <a:gd name="connsiteY123" fmla="*/ 543611 h 679275"/>
              <a:gd name="connsiteX124" fmla="*/ 64532 w 868869"/>
              <a:gd name="connsiteY124" fmla="*/ 93250 h 679275"/>
              <a:gd name="connsiteX125" fmla="*/ 28023 w 868869"/>
              <a:gd name="connsiteY125" fmla="*/ 93250 h 679275"/>
              <a:gd name="connsiteX126" fmla="*/ 28023 w 868869"/>
              <a:gd name="connsiteY126" fmla="*/ 586111 h 679275"/>
              <a:gd name="connsiteX127" fmla="*/ 700783 w 868869"/>
              <a:gd name="connsiteY127" fmla="*/ 586111 h 679275"/>
              <a:gd name="connsiteX128" fmla="*/ 700259 w 868869"/>
              <a:gd name="connsiteY128" fmla="*/ 585597 h 679275"/>
              <a:gd name="connsiteX129" fmla="*/ 691591 w 868869"/>
              <a:gd name="connsiteY129" fmla="*/ 565490 h 679275"/>
              <a:gd name="connsiteX130" fmla="*/ 692572 w 868869"/>
              <a:gd name="connsiteY130" fmla="*/ 557613 h 679275"/>
              <a:gd name="connsiteX131" fmla="*/ 471040 w 868869"/>
              <a:gd name="connsiteY131" fmla="*/ 557613 h 679275"/>
              <a:gd name="connsiteX132" fmla="*/ 430911 w 868869"/>
              <a:gd name="connsiteY132" fmla="*/ 586102 h 679275"/>
              <a:gd name="connsiteX133" fmla="*/ 700783 w 868869"/>
              <a:gd name="connsiteY133" fmla="*/ 586102 h 679275"/>
              <a:gd name="connsiteX134" fmla="*/ 840677 w 868869"/>
              <a:gd name="connsiteY134" fmla="*/ 617420 h 679275"/>
              <a:gd name="connsiteX135" fmla="*/ 752456 w 868869"/>
              <a:gd name="connsiteY135" fmla="*/ 531809 h 679275"/>
              <a:gd name="connsiteX136" fmla="*/ 752046 w 868869"/>
              <a:gd name="connsiteY136" fmla="*/ 531657 h 679275"/>
              <a:gd name="connsiteX137" fmla="*/ 752037 w 868869"/>
              <a:gd name="connsiteY137" fmla="*/ 531657 h 679275"/>
              <a:gd name="connsiteX138" fmla="*/ 751618 w 868869"/>
              <a:gd name="connsiteY138" fmla="*/ 531819 h 679275"/>
              <a:gd name="connsiteX139" fmla="*/ 719766 w 868869"/>
              <a:gd name="connsiteY139" fmla="*/ 564642 h 679275"/>
              <a:gd name="connsiteX140" fmla="*/ 719614 w 868869"/>
              <a:gd name="connsiteY140" fmla="*/ 565061 h 679275"/>
              <a:gd name="connsiteX141" fmla="*/ 719776 w 868869"/>
              <a:gd name="connsiteY141" fmla="*/ 565480 h 679275"/>
              <a:gd name="connsiteX142" fmla="*/ 808006 w 868869"/>
              <a:gd name="connsiteY142" fmla="*/ 651091 h 679275"/>
              <a:gd name="connsiteX143" fmla="*/ 808844 w 868869"/>
              <a:gd name="connsiteY143" fmla="*/ 651081 h 679275"/>
              <a:gd name="connsiteX144" fmla="*/ 808844 w 868869"/>
              <a:gd name="connsiteY144" fmla="*/ 651081 h 679275"/>
              <a:gd name="connsiteX145" fmla="*/ 840696 w 868869"/>
              <a:gd name="connsiteY145" fmla="*/ 618258 h 679275"/>
              <a:gd name="connsiteX146" fmla="*/ 840677 w 868869"/>
              <a:gd name="connsiteY146" fmla="*/ 617420 h 679275"/>
              <a:gd name="connsiteX147" fmla="*/ 687124 w 868869"/>
              <a:gd name="connsiteY147" fmla="*/ 382943 h 679275"/>
              <a:gd name="connsiteX148" fmla="*/ 557746 w 868869"/>
              <a:gd name="connsiteY148" fmla="*/ 512321 h 679275"/>
              <a:gd name="connsiteX149" fmla="*/ 428368 w 868869"/>
              <a:gd name="connsiteY149" fmla="*/ 382943 h 679275"/>
              <a:gd name="connsiteX150" fmla="*/ 557746 w 868869"/>
              <a:gd name="connsiteY150" fmla="*/ 253565 h 679275"/>
              <a:gd name="connsiteX151" fmla="*/ 687124 w 868869"/>
              <a:gd name="connsiteY151" fmla="*/ 382943 h 679275"/>
              <a:gd name="connsiteX152" fmla="*/ 659101 w 868869"/>
              <a:gd name="connsiteY152" fmla="*/ 382943 h 679275"/>
              <a:gd name="connsiteX153" fmla="*/ 557755 w 868869"/>
              <a:gd name="connsiteY153" fmla="*/ 281597 h 679275"/>
              <a:gd name="connsiteX154" fmla="*/ 456409 w 868869"/>
              <a:gd name="connsiteY154" fmla="*/ 382943 h 679275"/>
              <a:gd name="connsiteX155" fmla="*/ 557755 w 868869"/>
              <a:gd name="connsiteY155" fmla="*/ 484289 h 679275"/>
              <a:gd name="connsiteX156" fmla="*/ 659101 w 868869"/>
              <a:gd name="connsiteY156" fmla="*/ 382943 h 67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868869" h="679275">
                <a:moveTo>
                  <a:pt x="467420" y="102270"/>
                </a:moveTo>
                <a:cubicBezTo>
                  <a:pt x="467420" y="94526"/>
                  <a:pt x="473697" y="88259"/>
                  <a:pt x="481432" y="88259"/>
                </a:cubicBezTo>
                <a:lnTo>
                  <a:pt x="683562" y="88259"/>
                </a:lnTo>
                <a:cubicBezTo>
                  <a:pt x="691306" y="88259"/>
                  <a:pt x="697573" y="94536"/>
                  <a:pt x="697573" y="102270"/>
                </a:cubicBezTo>
                <a:cubicBezTo>
                  <a:pt x="697573" y="110004"/>
                  <a:pt x="691296" y="116281"/>
                  <a:pt x="683562" y="116281"/>
                </a:cubicBezTo>
                <a:lnTo>
                  <a:pt x="481432" y="116281"/>
                </a:lnTo>
                <a:cubicBezTo>
                  <a:pt x="473697" y="116291"/>
                  <a:pt x="467420" y="110014"/>
                  <a:pt x="467420" y="102270"/>
                </a:cubicBezTo>
                <a:close/>
                <a:moveTo>
                  <a:pt x="347596" y="441322"/>
                </a:moveTo>
                <a:lnTo>
                  <a:pt x="145456" y="441322"/>
                </a:lnTo>
                <a:cubicBezTo>
                  <a:pt x="137712" y="441322"/>
                  <a:pt x="131445" y="447599"/>
                  <a:pt x="131445" y="455333"/>
                </a:cubicBezTo>
                <a:cubicBezTo>
                  <a:pt x="131445" y="463077"/>
                  <a:pt x="137722" y="469344"/>
                  <a:pt x="145456" y="469344"/>
                </a:cubicBezTo>
                <a:lnTo>
                  <a:pt x="347586" y="469344"/>
                </a:lnTo>
                <a:cubicBezTo>
                  <a:pt x="355330" y="469344"/>
                  <a:pt x="361598" y="463067"/>
                  <a:pt x="361598" y="455333"/>
                </a:cubicBezTo>
                <a:cubicBezTo>
                  <a:pt x="361607" y="447599"/>
                  <a:pt x="355330" y="441322"/>
                  <a:pt x="347596" y="441322"/>
                </a:cubicBezTo>
                <a:close/>
                <a:moveTo>
                  <a:pt x="481432" y="204549"/>
                </a:moveTo>
                <a:lnTo>
                  <a:pt x="683562" y="204549"/>
                </a:lnTo>
                <a:cubicBezTo>
                  <a:pt x="691306" y="204549"/>
                  <a:pt x="697573" y="198272"/>
                  <a:pt x="697573" y="190538"/>
                </a:cubicBezTo>
                <a:cubicBezTo>
                  <a:pt x="697573" y="182794"/>
                  <a:pt x="691296" y="176527"/>
                  <a:pt x="683562" y="176527"/>
                </a:cubicBezTo>
                <a:lnTo>
                  <a:pt x="481432" y="176527"/>
                </a:lnTo>
                <a:cubicBezTo>
                  <a:pt x="473688" y="176527"/>
                  <a:pt x="467420" y="182804"/>
                  <a:pt x="467420" y="190538"/>
                </a:cubicBezTo>
                <a:cubicBezTo>
                  <a:pt x="467420" y="198282"/>
                  <a:pt x="473697" y="204549"/>
                  <a:pt x="481432" y="204549"/>
                </a:cubicBezTo>
                <a:close/>
                <a:moveTo>
                  <a:pt x="145456" y="292818"/>
                </a:moveTo>
                <a:lnTo>
                  <a:pt x="347586" y="292818"/>
                </a:lnTo>
                <a:cubicBezTo>
                  <a:pt x="355330" y="292818"/>
                  <a:pt x="361598" y="286541"/>
                  <a:pt x="361598" y="278806"/>
                </a:cubicBezTo>
                <a:cubicBezTo>
                  <a:pt x="361598" y="271062"/>
                  <a:pt x="355321" y="264795"/>
                  <a:pt x="347586" y="264795"/>
                </a:cubicBezTo>
                <a:lnTo>
                  <a:pt x="145456" y="264795"/>
                </a:lnTo>
                <a:cubicBezTo>
                  <a:pt x="137712" y="264795"/>
                  <a:pt x="131445" y="271072"/>
                  <a:pt x="131445" y="278806"/>
                </a:cubicBezTo>
                <a:cubicBezTo>
                  <a:pt x="131445" y="286541"/>
                  <a:pt x="137722" y="292818"/>
                  <a:pt x="145456" y="292818"/>
                </a:cubicBezTo>
                <a:close/>
                <a:moveTo>
                  <a:pt x="145456" y="381086"/>
                </a:moveTo>
                <a:lnTo>
                  <a:pt x="347586" y="381086"/>
                </a:lnTo>
                <a:cubicBezTo>
                  <a:pt x="355330" y="381086"/>
                  <a:pt x="361598" y="374809"/>
                  <a:pt x="361598" y="367074"/>
                </a:cubicBezTo>
                <a:cubicBezTo>
                  <a:pt x="361598" y="359331"/>
                  <a:pt x="355321" y="353063"/>
                  <a:pt x="347586" y="353063"/>
                </a:cubicBezTo>
                <a:lnTo>
                  <a:pt x="145456" y="353063"/>
                </a:lnTo>
                <a:cubicBezTo>
                  <a:pt x="137712" y="353063"/>
                  <a:pt x="131445" y="359340"/>
                  <a:pt x="131445" y="367074"/>
                </a:cubicBezTo>
                <a:cubicBezTo>
                  <a:pt x="131445" y="374809"/>
                  <a:pt x="137722" y="381086"/>
                  <a:pt x="145456" y="381086"/>
                </a:cubicBezTo>
                <a:close/>
                <a:moveTo>
                  <a:pt x="145456" y="204549"/>
                </a:moveTo>
                <a:lnTo>
                  <a:pt x="347586" y="204549"/>
                </a:lnTo>
                <a:cubicBezTo>
                  <a:pt x="355330" y="204549"/>
                  <a:pt x="361598" y="198272"/>
                  <a:pt x="361598" y="190538"/>
                </a:cubicBezTo>
                <a:cubicBezTo>
                  <a:pt x="361598" y="182794"/>
                  <a:pt x="355321" y="176527"/>
                  <a:pt x="347586" y="176527"/>
                </a:cubicBezTo>
                <a:lnTo>
                  <a:pt x="145456" y="176527"/>
                </a:lnTo>
                <a:cubicBezTo>
                  <a:pt x="137712" y="176527"/>
                  <a:pt x="131445" y="182804"/>
                  <a:pt x="131445" y="190538"/>
                </a:cubicBezTo>
                <a:cubicBezTo>
                  <a:pt x="131445" y="198282"/>
                  <a:pt x="137722" y="204549"/>
                  <a:pt x="145456" y="204549"/>
                </a:cubicBezTo>
                <a:close/>
                <a:moveTo>
                  <a:pt x="145456" y="116291"/>
                </a:moveTo>
                <a:lnTo>
                  <a:pt x="347586" y="116291"/>
                </a:lnTo>
                <a:cubicBezTo>
                  <a:pt x="355330" y="116291"/>
                  <a:pt x="361598" y="110014"/>
                  <a:pt x="361598" y="102279"/>
                </a:cubicBezTo>
                <a:cubicBezTo>
                  <a:pt x="361598" y="94545"/>
                  <a:pt x="355321" y="88268"/>
                  <a:pt x="347586" y="88268"/>
                </a:cubicBezTo>
                <a:lnTo>
                  <a:pt x="145456" y="88268"/>
                </a:lnTo>
                <a:cubicBezTo>
                  <a:pt x="137712" y="88268"/>
                  <a:pt x="131445" y="94545"/>
                  <a:pt x="131445" y="102279"/>
                </a:cubicBezTo>
                <a:cubicBezTo>
                  <a:pt x="131445" y="110014"/>
                  <a:pt x="137722" y="116291"/>
                  <a:pt x="145456" y="116291"/>
                </a:cubicBezTo>
                <a:close/>
                <a:moveTo>
                  <a:pt x="860803" y="637775"/>
                </a:moveTo>
                <a:lnTo>
                  <a:pt x="828951" y="670598"/>
                </a:lnTo>
                <a:cubicBezTo>
                  <a:pt x="823351" y="676370"/>
                  <a:pt x="815883" y="679275"/>
                  <a:pt x="808406" y="679275"/>
                </a:cubicBezTo>
                <a:cubicBezTo>
                  <a:pt x="801224" y="679275"/>
                  <a:pt x="794033" y="676599"/>
                  <a:pt x="788480" y="671208"/>
                </a:cubicBezTo>
                <a:lnTo>
                  <a:pt x="729663" y="614134"/>
                </a:lnTo>
                <a:lnTo>
                  <a:pt x="14011" y="614134"/>
                </a:lnTo>
                <a:cubicBezTo>
                  <a:pt x="6267" y="614134"/>
                  <a:pt x="0" y="607857"/>
                  <a:pt x="0" y="600123"/>
                </a:cubicBezTo>
                <a:lnTo>
                  <a:pt x="0" y="79238"/>
                </a:lnTo>
                <a:cubicBezTo>
                  <a:pt x="0" y="71495"/>
                  <a:pt x="6277" y="65227"/>
                  <a:pt x="14011" y="65227"/>
                </a:cubicBezTo>
                <a:lnTo>
                  <a:pt x="64522" y="65227"/>
                </a:lnTo>
                <a:lnTo>
                  <a:pt x="64522" y="14011"/>
                </a:lnTo>
                <a:cubicBezTo>
                  <a:pt x="64522" y="6267"/>
                  <a:pt x="70799" y="0"/>
                  <a:pt x="78534" y="0"/>
                </a:cubicBezTo>
                <a:lnTo>
                  <a:pt x="357988" y="0"/>
                </a:lnTo>
                <a:cubicBezTo>
                  <a:pt x="381095" y="0"/>
                  <a:pt x="401641" y="11163"/>
                  <a:pt x="414509" y="28384"/>
                </a:cubicBezTo>
                <a:cubicBezTo>
                  <a:pt x="427387" y="11163"/>
                  <a:pt x="447932" y="0"/>
                  <a:pt x="471030" y="0"/>
                </a:cubicBezTo>
                <a:lnTo>
                  <a:pt x="750484" y="0"/>
                </a:lnTo>
                <a:cubicBezTo>
                  <a:pt x="758228" y="0"/>
                  <a:pt x="764496" y="6277"/>
                  <a:pt x="764496" y="14011"/>
                </a:cubicBezTo>
                <a:lnTo>
                  <a:pt x="764496" y="65227"/>
                </a:lnTo>
                <a:lnTo>
                  <a:pt x="815007" y="65227"/>
                </a:lnTo>
                <a:cubicBezTo>
                  <a:pt x="822750" y="65227"/>
                  <a:pt x="829018" y="71504"/>
                  <a:pt x="829018" y="79238"/>
                </a:cubicBezTo>
                <a:lnTo>
                  <a:pt x="829018" y="567061"/>
                </a:lnTo>
                <a:lnTo>
                  <a:pt x="860184" y="597303"/>
                </a:lnTo>
                <a:cubicBezTo>
                  <a:pt x="871518" y="608295"/>
                  <a:pt x="871795" y="626450"/>
                  <a:pt x="860803" y="637775"/>
                </a:cubicBezTo>
                <a:close/>
                <a:moveTo>
                  <a:pt x="764505" y="93250"/>
                </a:moveTo>
                <a:lnTo>
                  <a:pt x="764505" y="506492"/>
                </a:lnTo>
                <a:cubicBezTo>
                  <a:pt x="767220" y="507806"/>
                  <a:pt x="769744" y="509530"/>
                  <a:pt x="771973" y="511693"/>
                </a:cubicBezTo>
                <a:lnTo>
                  <a:pt x="801005" y="539858"/>
                </a:lnTo>
                <a:lnTo>
                  <a:pt x="801005" y="93250"/>
                </a:lnTo>
                <a:lnTo>
                  <a:pt x="764505" y="93250"/>
                </a:lnTo>
                <a:close/>
                <a:moveTo>
                  <a:pt x="428530" y="543878"/>
                </a:moveTo>
                <a:cubicBezTo>
                  <a:pt x="438493" y="536334"/>
                  <a:pt x="450513" y="531381"/>
                  <a:pt x="463591" y="530000"/>
                </a:cubicBezTo>
                <a:cubicBezTo>
                  <a:pt x="450637" y="521675"/>
                  <a:pt x="438845" y="511693"/>
                  <a:pt x="428530" y="500339"/>
                </a:cubicBezTo>
                <a:lnTo>
                  <a:pt x="428530" y="543878"/>
                </a:lnTo>
                <a:close/>
                <a:moveTo>
                  <a:pt x="557755" y="529590"/>
                </a:moveTo>
                <a:cubicBezTo>
                  <a:pt x="638613" y="529590"/>
                  <a:pt x="704393" y="463810"/>
                  <a:pt x="704393" y="382953"/>
                </a:cubicBezTo>
                <a:cubicBezTo>
                  <a:pt x="704393" y="302095"/>
                  <a:pt x="638613" y="236315"/>
                  <a:pt x="557755" y="236315"/>
                </a:cubicBezTo>
                <a:cubicBezTo>
                  <a:pt x="476898" y="236315"/>
                  <a:pt x="411118" y="302095"/>
                  <a:pt x="411118" y="382953"/>
                </a:cubicBezTo>
                <a:cubicBezTo>
                  <a:pt x="411109" y="463801"/>
                  <a:pt x="476898" y="529590"/>
                  <a:pt x="557755" y="529590"/>
                </a:cubicBezTo>
                <a:close/>
                <a:moveTo>
                  <a:pt x="652548" y="529590"/>
                </a:moveTo>
                <a:lnTo>
                  <a:pt x="667255" y="529590"/>
                </a:lnTo>
                <a:lnTo>
                  <a:pt x="661130" y="523646"/>
                </a:lnTo>
                <a:cubicBezTo>
                  <a:pt x="658330" y="525713"/>
                  <a:pt x="655472" y="527695"/>
                  <a:pt x="652548" y="529590"/>
                </a:cubicBezTo>
                <a:close/>
                <a:moveTo>
                  <a:pt x="719928" y="524227"/>
                </a:moveTo>
                <a:lnTo>
                  <a:pt x="690810" y="495967"/>
                </a:lnTo>
                <a:cubicBezTo>
                  <a:pt x="688105" y="499148"/>
                  <a:pt x="685295" y="502225"/>
                  <a:pt x="682371" y="505197"/>
                </a:cubicBezTo>
                <a:lnTo>
                  <a:pt x="711222" y="533190"/>
                </a:lnTo>
                <a:lnTo>
                  <a:pt x="719928" y="524227"/>
                </a:lnTo>
                <a:close/>
                <a:moveTo>
                  <a:pt x="428530" y="70533"/>
                </a:moveTo>
                <a:cubicBezTo>
                  <a:pt x="428530" y="70533"/>
                  <a:pt x="428530" y="70533"/>
                  <a:pt x="428530" y="70533"/>
                </a:cubicBezTo>
                <a:lnTo>
                  <a:pt x="428530" y="70533"/>
                </a:lnTo>
                <a:lnTo>
                  <a:pt x="428530" y="265557"/>
                </a:lnTo>
                <a:cubicBezTo>
                  <a:pt x="460505" y="230391"/>
                  <a:pt x="506597" y="208283"/>
                  <a:pt x="557755" y="208283"/>
                </a:cubicBezTo>
                <a:cubicBezTo>
                  <a:pt x="654072" y="208283"/>
                  <a:pt x="732425" y="286636"/>
                  <a:pt x="732425" y="382953"/>
                </a:cubicBezTo>
                <a:cubicBezTo>
                  <a:pt x="732425" y="415871"/>
                  <a:pt x="723271" y="446684"/>
                  <a:pt x="707374" y="472992"/>
                </a:cubicBezTo>
                <a:lnTo>
                  <a:pt x="736483" y="501234"/>
                </a:lnTo>
                <a:lnTo>
                  <a:pt x="736483" y="28023"/>
                </a:lnTo>
                <a:lnTo>
                  <a:pt x="471040" y="28023"/>
                </a:lnTo>
                <a:cubicBezTo>
                  <a:pt x="447599" y="28023"/>
                  <a:pt x="428530" y="47092"/>
                  <a:pt x="428530" y="70533"/>
                </a:cubicBezTo>
                <a:close/>
                <a:moveTo>
                  <a:pt x="92554" y="529590"/>
                </a:moveTo>
                <a:lnTo>
                  <a:pt x="357997" y="529590"/>
                </a:lnTo>
                <a:cubicBezTo>
                  <a:pt x="373952" y="529590"/>
                  <a:pt x="388677" y="534914"/>
                  <a:pt x="400507" y="543878"/>
                </a:cubicBezTo>
                <a:lnTo>
                  <a:pt x="400507" y="458943"/>
                </a:lnTo>
                <a:cubicBezTo>
                  <a:pt x="389353" y="435959"/>
                  <a:pt x="383086" y="410175"/>
                  <a:pt x="383086" y="382953"/>
                </a:cubicBezTo>
                <a:cubicBezTo>
                  <a:pt x="383086" y="355730"/>
                  <a:pt x="389353" y="329946"/>
                  <a:pt x="400507" y="306962"/>
                </a:cubicBezTo>
                <a:lnTo>
                  <a:pt x="400507" y="70533"/>
                </a:lnTo>
                <a:lnTo>
                  <a:pt x="400507" y="70533"/>
                </a:lnTo>
                <a:cubicBezTo>
                  <a:pt x="400507" y="70533"/>
                  <a:pt x="400507" y="70533"/>
                  <a:pt x="400507" y="70533"/>
                </a:cubicBezTo>
                <a:cubicBezTo>
                  <a:pt x="400507" y="47092"/>
                  <a:pt x="381438" y="28023"/>
                  <a:pt x="357997" y="28023"/>
                </a:cubicBezTo>
                <a:lnTo>
                  <a:pt x="92554" y="28023"/>
                </a:lnTo>
                <a:lnTo>
                  <a:pt x="92554" y="529590"/>
                </a:lnTo>
                <a:close/>
                <a:moveTo>
                  <a:pt x="28023" y="586111"/>
                </a:moveTo>
                <a:lnTo>
                  <a:pt x="398116" y="586111"/>
                </a:lnTo>
                <a:cubicBezTo>
                  <a:pt x="392306" y="569538"/>
                  <a:pt x="376523" y="557622"/>
                  <a:pt x="357997" y="557622"/>
                </a:cubicBezTo>
                <a:lnTo>
                  <a:pt x="78543" y="557622"/>
                </a:lnTo>
                <a:cubicBezTo>
                  <a:pt x="70799" y="557622"/>
                  <a:pt x="64532" y="551345"/>
                  <a:pt x="64532" y="543611"/>
                </a:cubicBezTo>
                <a:lnTo>
                  <a:pt x="64532" y="93250"/>
                </a:lnTo>
                <a:lnTo>
                  <a:pt x="28023" y="93250"/>
                </a:lnTo>
                <a:lnTo>
                  <a:pt x="28023" y="586111"/>
                </a:lnTo>
                <a:close/>
                <a:moveTo>
                  <a:pt x="700783" y="586111"/>
                </a:moveTo>
                <a:lnTo>
                  <a:pt x="700259" y="585597"/>
                </a:lnTo>
                <a:cubicBezTo>
                  <a:pt x="694782" y="580282"/>
                  <a:pt x="691706" y="573148"/>
                  <a:pt x="691591" y="565490"/>
                </a:cubicBezTo>
                <a:cubicBezTo>
                  <a:pt x="691553" y="562794"/>
                  <a:pt x="691896" y="560156"/>
                  <a:pt x="692572" y="557613"/>
                </a:cubicBezTo>
                <a:lnTo>
                  <a:pt x="471040" y="557613"/>
                </a:lnTo>
                <a:cubicBezTo>
                  <a:pt x="452514" y="557613"/>
                  <a:pt x="436721" y="569538"/>
                  <a:pt x="430911" y="586102"/>
                </a:cubicBezTo>
                <a:lnTo>
                  <a:pt x="700783" y="586102"/>
                </a:lnTo>
                <a:close/>
                <a:moveTo>
                  <a:pt x="840677" y="617420"/>
                </a:moveTo>
                <a:lnTo>
                  <a:pt x="752456" y="531809"/>
                </a:lnTo>
                <a:cubicBezTo>
                  <a:pt x="752418" y="531771"/>
                  <a:pt x="752304" y="531657"/>
                  <a:pt x="752046" y="531657"/>
                </a:cubicBezTo>
                <a:cubicBezTo>
                  <a:pt x="752037" y="531657"/>
                  <a:pt x="752037" y="531657"/>
                  <a:pt x="752037" y="531657"/>
                </a:cubicBezTo>
                <a:cubicBezTo>
                  <a:pt x="751770" y="531657"/>
                  <a:pt x="751656" y="531781"/>
                  <a:pt x="751618" y="531819"/>
                </a:cubicBezTo>
                <a:lnTo>
                  <a:pt x="719766" y="564642"/>
                </a:lnTo>
                <a:cubicBezTo>
                  <a:pt x="719728" y="564680"/>
                  <a:pt x="719614" y="564804"/>
                  <a:pt x="719614" y="565061"/>
                </a:cubicBezTo>
                <a:cubicBezTo>
                  <a:pt x="719623" y="565328"/>
                  <a:pt x="719738" y="565442"/>
                  <a:pt x="719776" y="565480"/>
                </a:cubicBezTo>
                <a:lnTo>
                  <a:pt x="808006" y="651091"/>
                </a:lnTo>
                <a:cubicBezTo>
                  <a:pt x="808215" y="651300"/>
                  <a:pt x="808634" y="651291"/>
                  <a:pt x="808844" y="651081"/>
                </a:cubicBezTo>
                <a:cubicBezTo>
                  <a:pt x="808844" y="651081"/>
                  <a:pt x="808844" y="651081"/>
                  <a:pt x="808844" y="651081"/>
                </a:cubicBezTo>
                <a:lnTo>
                  <a:pt x="840696" y="618258"/>
                </a:lnTo>
                <a:cubicBezTo>
                  <a:pt x="840896" y="618049"/>
                  <a:pt x="840886" y="617620"/>
                  <a:pt x="840677" y="617420"/>
                </a:cubicBezTo>
                <a:close/>
                <a:moveTo>
                  <a:pt x="687124" y="382943"/>
                </a:moveTo>
                <a:cubicBezTo>
                  <a:pt x="687124" y="454276"/>
                  <a:pt x="629088" y="512321"/>
                  <a:pt x="557746" y="512321"/>
                </a:cubicBezTo>
                <a:cubicBezTo>
                  <a:pt x="486413" y="512321"/>
                  <a:pt x="428368" y="454285"/>
                  <a:pt x="428368" y="382943"/>
                </a:cubicBezTo>
                <a:cubicBezTo>
                  <a:pt x="428368" y="311601"/>
                  <a:pt x="486404" y="253565"/>
                  <a:pt x="557746" y="253565"/>
                </a:cubicBezTo>
                <a:cubicBezTo>
                  <a:pt x="629088" y="253575"/>
                  <a:pt x="687124" y="311610"/>
                  <a:pt x="687124" y="382943"/>
                </a:cubicBezTo>
                <a:close/>
                <a:moveTo>
                  <a:pt x="659101" y="382943"/>
                </a:moveTo>
                <a:cubicBezTo>
                  <a:pt x="659101" y="327060"/>
                  <a:pt x="613639" y="281597"/>
                  <a:pt x="557755" y="281597"/>
                </a:cubicBezTo>
                <a:cubicBezTo>
                  <a:pt x="501872" y="281597"/>
                  <a:pt x="456409" y="327060"/>
                  <a:pt x="456409" y="382943"/>
                </a:cubicBezTo>
                <a:cubicBezTo>
                  <a:pt x="456409" y="438826"/>
                  <a:pt x="501872" y="484289"/>
                  <a:pt x="557755" y="484289"/>
                </a:cubicBezTo>
                <a:cubicBezTo>
                  <a:pt x="613639" y="484289"/>
                  <a:pt x="659101" y="438826"/>
                  <a:pt x="659101" y="382943"/>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34" name="Freeform: Shape 133">
            <a:extLst>
              <a:ext uri="{FF2B5EF4-FFF2-40B4-BE49-F238E27FC236}">
                <a16:creationId xmlns:a16="http://schemas.microsoft.com/office/drawing/2014/main" id="{41F9969F-3D5E-C9BA-B38F-108B5333CA5C}"/>
              </a:ext>
            </a:extLst>
          </p:cNvPr>
          <p:cNvSpPr/>
          <p:nvPr/>
        </p:nvSpPr>
        <p:spPr>
          <a:xfrm>
            <a:off x="11107020" y="4123820"/>
            <a:ext cx="304574" cy="310472"/>
          </a:xfrm>
          <a:custGeom>
            <a:avLst/>
            <a:gdLst>
              <a:gd name="connsiteX0" fmla="*/ 883920 w 884803"/>
              <a:gd name="connsiteY0" fmla="*/ 900303 h 913828"/>
              <a:gd name="connsiteX1" fmla="*/ 782193 w 884803"/>
              <a:gd name="connsiteY1" fmla="*/ 680942 h 913828"/>
              <a:gd name="connsiteX2" fmla="*/ 780955 w 884803"/>
              <a:gd name="connsiteY2" fmla="*/ 678371 h 913828"/>
              <a:gd name="connsiteX3" fmla="*/ 678466 w 884803"/>
              <a:gd name="connsiteY3" fmla="*/ 457486 h 913828"/>
              <a:gd name="connsiteX4" fmla="*/ 669798 w 884803"/>
              <a:gd name="connsiteY4" fmla="*/ 451961 h 913828"/>
              <a:gd name="connsiteX5" fmla="*/ 661130 w 884803"/>
              <a:gd name="connsiteY5" fmla="*/ 457486 h 913828"/>
              <a:gd name="connsiteX6" fmla="*/ 559499 w 884803"/>
              <a:gd name="connsiteY6" fmla="*/ 676751 h 913828"/>
              <a:gd name="connsiteX7" fmla="*/ 558356 w 884803"/>
              <a:gd name="connsiteY7" fmla="*/ 679228 h 913828"/>
              <a:gd name="connsiteX8" fmla="*/ 540258 w 884803"/>
              <a:gd name="connsiteY8" fmla="*/ 718185 h 913828"/>
              <a:gd name="connsiteX9" fmla="*/ 321183 w 884803"/>
              <a:gd name="connsiteY9" fmla="*/ 246031 h 913828"/>
              <a:gd name="connsiteX10" fmla="*/ 320802 w 884803"/>
              <a:gd name="connsiteY10" fmla="*/ 245459 h 913828"/>
              <a:gd name="connsiteX11" fmla="*/ 320802 w 884803"/>
              <a:gd name="connsiteY11" fmla="*/ 116205 h 913828"/>
              <a:gd name="connsiteX12" fmla="*/ 551402 w 884803"/>
              <a:gd name="connsiteY12" fmla="*/ 68294 h 913828"/>
              <a:gd name="connsiteX13" fmla="*/ 559022 w 884803"/>
              <a:gd name="connsiteY13" fmla="*/ 58960 h 913828"/>
              <a:gd name="connsiteX14" fmla="*/ 551402 w 884803"/>
              <a:gd name="connsiteY14" fmla="*/ 49625 h 913828"/>
              <a:gd name="connsiteX15" fmla="*/ 313182 w 884803"/>
              <a:gd name="connsiteY15" fmla="*/ 190 h 913828"/>
              <a:gd name="connsiteX16" fmla="*/ 312325 w 884803"/>
              <a:gd name="connsiteY16" fmla="*/ 190 h 913828"/>
              <a:gd name="connsiteX17" fmla="*/ 311277 w 884803"/>
              <a:gd name="connsiteY17" fmla="*/ 0 h 913828"/>
              <a:gd name="connsiteX18" fmla="*/ 310039 w 884803"/>
              <a:gd name="connsiteY18" fmla="*/ 286 h 913828"/>
              <a:gd name="connsiteX19" fmla="*/ 308420 w 884803"/>
              <a:gd name="connsiteY19" fmla="*/ 571 h 913828"/>
              <a:gd name="connsiteX20" fmla="*/ 306229 w 884803"/>
              <a:gd name="connsiteY20" fmla="*/ 1619 h 913828"/>
              <a:gd name="connsiteX21" fmla="*/ 305276 w 884803"/>
              <a:gd name="connsiteY21" fmla="*/ 2096 h 913828"/>
              <a:gd name="connsiteX22" fmla="*/ 304991 w 884803"/>
              <a:gd name="connsiteY22" fmla="*/ 2477 h 913828"/>
              <a:gd name="connsiteX23" fmla="*/ 303276 w 884803"/>
              <a:gd name="connsiteY23" fmla="*/ 4667 h 913828"/>
              <a:gd name="connsiteX24" fmla="*/ 302609 w 884803"/>
              <a:gd name="connsiteY24" fmla="*/ 5620 h 913828"/>
              <a:gd name="connsiteX25" fmla="*/ 301752 w 884803"/>
              <a:gd name="connsiteY25" fmla="*/ 9525 h 913828"/>
              <a:gd name="connsiteX26" fmla="*/ 301752 w 884803"/>
              <a:gd name="connsiteY26" fmla="*/ 108490 h 913828"/>
              <a:gd name="connsiteX27" fmla="*/ 301752 w 884803"/>
              <a:gd name="connsiteY27" fmla="*/ 250793 h 913828"/>
              <a:gd name="connsiteX28" fmla="*/ 762 w 884803"/>
              <a:gd name="connsiteY28" fmla="*/ 899446 h 913828"/>
              <a:gd name="connsiteX29" fmla="*/ 762 w 884803"/>
              <a:gd name="connsiteY29" fmla="*/ 899636 h 913828"/>
              <a:gd name="connsiteX30" fmla="*/ 381 w 884803"/>
              <a:gd name="connsiteY30" fmla="*/ 901446 h 913828"/>
              <a:gd name="connsiteX31" fmla="*/ 0 w 884803"/>
              <a:gd name="connsiteY31" fmla="*/ 903351 h 913828"/>
              <a:gd name="connsiteX32" fmla="*/ 0 w 884803"/>
              <a:gd name="connsiteY32" fmla="*/ 903542 h 913828"/>
              <a:gd name="connsiteX33" fmla="*/ 286 w 884803"/>
              <a:gd name="connsiteY33" fmla="*/ 904875 h 913828"/>
              <a:gd name="connsiteX34" fmla="*/ 762 w 884803"/>
              <a:gd name="connsiteY34" fmla="*/ 907066 h 913828"/>
              <a:gd name="connsiteX35" fmla="*/ 1715 w 884803"/>
              <a:gd name="connsiteY35" fmla="*/ 908590 h 913828"/>
              <a:gd name="connsiteX36" fmla="*/ 2762 w 884803"/>
              <a:gd name="connsiteY36" fmla="*/ 910114 h 913828"/>
              <a:gd name="connsiteX37" fmla="*/ 4477 w 884803"/>
              <a:gd name="connsiteY37" fmla="*/ 911352 h 913828"/>
              <a:gd name="connsiteX38" fmla="*/ 5620 w 884803"/>
              <a:gd name="connsiteY38" fmla="*/ 912209 h 913828"/>
              <a:gd name="connsiteX39" fmla="*/ 5810 w 884803"/>
              <a:gd name="connsiteY39" fmla="*/ 912209 h 913828"/>
              <a:gd name="connsiteX40" fmla="*/ 7525 w 884803"/>
              <a:gd name="connsiteY40" fmla="*/ 912590 h 913828"/>
              <a:gd name="connsiteX41" fmla="*/ 9525 w 884803"/>
              <a:gd name="connsiteY41" fmla="*/ 912971 h 913828"/>
              <a:gd name="connsiteX42" fmla="*/ 9620 w 884803"/>
              <a:gd name="connsiteY42" fmla="*/ 912971 h 913828"/>
              <a:gd name="connsiteX43" fmla="*/ 875443 w 884803"/>
              <a:gd name="connsiteY43" fmla="*/ 913829 h 913828"/>
              <a:gd name="connsiteX44" fmla="*/ 875443 w 884803"/>
              <a:gd name="connsiteY44" fmla="*/ 913829 h 913828"/>
              <a:gd name="connsiteX45" fmla="*/ 883444 w 884803"/>
              <a:gd name="connsiteY45" fmla="*/ 909447 h 913828"/>
              <a:gd name="connsiteX46" fmla="*/ 883920 w 884803"/>
              <a:gd name="connsiteY46" fmla="*/ 900303 h 913828"/>
              <a:gd name="connsiteX47" fmla="*/ 669798 w 884803"/>
              <a:gd name="connsiteY47" fmla="*/ 484156 h 913828"/>
              <a:gd name="connsiteX48" fmla="*/ 761714 w 884803"/>
              <a:gd name="connsiteY48" fmla="*/ 682276 h 913828"/>
              <a:gd name="connsiteX49" fmla="*/ 741902 w 884803"/>
              <a:gd name="connsiteY49" fmla="*/ 705231 h 913828"/>
              <a:gd name="connsiteX50" fmla="*/ 713137 w 884803"/>
              <a:gd name="connsiteY50" fmla="*/ 709232 h 913828"/>
              <a:gd name="connsiteX51" fmla="*/ 679228 w 884803"/>
              <a:gd name="connsiteY51" fmla="*/ 687134 h 913828"/>
              <a:gd name="connsiteX52" fmla="*/ 628650 w 884803"/>
              <a:gd name="connsiteY52" fmla="*/ 691515 h 913828"/>
              <a:gd name="connsiteX53" fmla="*/ 622935 w 884803"/>
              <a:gd name="connsiteY53" fmla="*/ 696849 h 913828"/>
              <a:gd name="connsiteX54" fmla="*/ 606743 w 884803"/>
              <a:gd name="connsiteY54" fmla="*/ 702755 h 913828"/>
              <a:gd name="connsiteX55" fmla="*/ 591217 w 884803"/>
              <a:gd name="connsiteY55" fmla="*/ 695230 h 913828"/>
              <a:gd name="connsiteX56" fmla="*/ 578549 w 884803"/>
              <a:gd name="connsiteY56" fmla="*/ 680657 h 913828"/>
              <a:gd name="connsiteX57" fmla="*/ 669798 w 884803"/>
              <a:gd name="connsiteY57" fmla="*/ 484156 h 913828"/>
              <a:gd name="connsiteX58" fmla="*/ 212408 w 884803"/>
              <a:gd name="connsiteY58" fmla="*/ 488633 h 913828"/>
              <a:gd name="connsiteX59" fmla="*/ 219742 w 884803"/>
              <a:gd name="connsiteY59" fmla="*/ 497015 h 913828"/>
              <a:gd name="connsiteX60" fmla="*/ 248603 w 884803"/>
              <a:gd name="connsiteY60" fmla="*/ 511016 h 913828"/>
              <a:gd name="connsiteX61" fmla="*/ 278797 w 884803"/>
              <a:gd name="connsiteY61" fmla="*/ 499967 h 913828"/>
              <a:gd name="connsiteX62" fmla="*/ 284512 w 884803"/>
              <a:gd name="connsiteY62" fmla="*/ 494633 h 913828"/>
              <a:gd name="connsiteX63" fmla="*/ 311658 w 884803"/>
              <a:gd name="connsiteY63" fmla="*/ 492252 h 913828"/>
              <a:gd name="connsiteX64" fmla="*/ 345567 w 884803"/>
              <a:gd name="connsiteY64" fmla="*/ 514445 h 913828"/>
              <a:gd name="connsiteX65" fmla="*/ 367951 w 884803"/>
              <a:gd name="connsiteY65" fmla="*/ 521113 h 913828"/>
              <a:gd name="connsiteX66" fmla="*/ 399098 w 884803"/>
              <a:gd name="connsiteY66" fmla="*/ 506921 h 913828"/>
              <a:gd name="connsiteX67" fmla="*/ 413480 w 884803"/>
              <a:gd name="connsiteY67" fmla="*/ 490252 h 913828"/>
              <a:gd name="connsiteX68" fmla="*/ 601028 w 884803"/>
              <a:gd name="connsiteY68" fmla="*/ 894398 h 913828"/>
              <a:gd name="connsiteX69" fmla="*/ 24384 w 884803"/>
              <a:gd name="connsiteY69" fmla="*/ 893921 h 913828"/>
              <a:gd name="connsiteX70" fmla="*/ 212408 w 884803"/>
              <a:gd name="connsiteY70" fmla="*/ 488633 h 913828"/>
              <a:gd name="connsiteX71" fmla="*/ 404622 w 884803"/>
              <a:gd name="connsiteY71" fmla="*/ 471392 h 913828"/>
              <a:gd name="connsiteX72" fmla="*/ 384620 w 884803"/>
              <a:gd name="connsiteY72" fmla="*/ 494538 h 913828"/>
              <a:gd name="connsiteX73" fmla="*/ 355854 w 884803"/>
              <a:gd name="connsiteY73" fmla="*/ 498539 h 913828"/>
              <a:gd name="connsiteX74" fmla="*/ 321945 w 884803"/>
              <a:gd name="connsiteY74" fmla="*/ 476345 h 913828"/>
              <a:gd name="connsiteX75" fmla="*/ 271367 w 884803"/>
              <a:gd name="connsiteY75" fmla="*/ 480727 h 913828"/>
              <a:gd name="connsiteX76" fmla="*/ 265652 w 884803"/>
              <a:gd name="connsiteY76" fmla="*/ 486061 h 913828"/>
              <a:gd name="connsiteX77" fmla="*/ 249460 w 884803"/>
              <a:gd name="connsiteY77" fmla="*/ 491966 h 913828"/>
              <a:gd name="connsiteX78" fmla="*/ 233934 w 884803"/>
              <a:gd name="connsiteY78" fmla="*/ 484442 h 913828"/>
              <a:gd name="connsiteX79" fmla="*/ 220980 w 884803"/>
              <a:gd name="connsiteY79" fmla="*/ 469678 h 913828"/>
              <a:gd name="connsiteX80" fmla="*/ 312325 w 884803"/>
              <a:gd name="connsiteY80" fmla="*/ 272796 h 913828"/>
              <a:gd name="connsiteX81" fmla="*/ 404622 w 884803"/>
              <a:gd name="connsiteY81" fmla="*/ 471392 h 913828"/>
              <a:gd name="connsiteX82" fmla="*/ 320802 w 884803"/>
              <a:gd name="connsiteY82" fmla="*/ 96774 h 913828"/>
              <a:gd name="connsiteX83" fmla="*/ 320802 w 884803"/>
              <a:gd name="connsiteY83" fmla="*/ 21241 h 913828"/>
              <a:gd name="connsiteX84" fmla="*/ 502730 w 884803"/>
              <a:gd name="connsiteY84" fmla="*/ 58960 h 913828"/>
              <a:gd name="connsiteX85" fmla="*/ 320802 w 884803"/>
              <a:gd name="connsiteY85" fmla="*/ 96774 h 913828"/>
              <a:gd name="connsiteX86" fmla="*/ 621983 w 884803"/>
              <a:gd name="connsiteY86" fmla="*/ 894493 h 913828"/>
              <a:gd name="connsiteX87" fmla="*/ 550736 w 884803"/>
              <a:gd name="connsiteY87" fmla="*/ 740950 h 913828"/>
              <a:gd name="connsiteX88" fmla="*/ 569976 w 884803"/>
              <a:gd name="connsiteY88" fmla="*/ 699516 h 913828"/>
              <a:gd name="connsiteX89" fmla="*/ 577120 w 884803"/>
              <a:gd name="connsiteY89" fmla="*/ 707708 h 913828"/>
              <a:gd name="connsiteX90" fmla="*/ 605981 w 884803"/>
              <a:gd name="connsiteY90" fmla="*/ 721709 h 913828"/>
              <a:gd name="connsiteX91" fmla="*/ 636175 w 884803"/>
              <a:gd name="connsiteY91" fmla="*/ 710660 h 913828"/>
              <a:gd name="connsiteX92" fmla="*/ 641890 w 884803"/>
              <a:gd name="connsiteY92" fmla="*/ 705326 h 913828"/>
              <a:gd name="connsiteX93" fmla="*/ 669036 w 884803"/>
              <a:gd name="connsiteY93" fmla="*/ 702945 h 913828"/>
              <a:gd name="connsiteX94" fmla="*/ 702945 w 884803"/>
              <a:gd name="connsiteY94" fmla="*/ 725043 h 913828"/>
              <a:gd name="connsiteX95" fmla="*/ 725329 w 884803"/>
              <a:gd name="connsiteY95" fmla="*/ 731711 h 913828"/>
              <a:gd name="connsiteX96" fmla="*/ 756476 w 884803"/>
              <a:gd name="connsiteY96" fmla="*/ 717518 h 913828"/>
              <a:gd name="connsiteX97" fmla="*/ 770668 w 884803"/>
              <a:gd name="connsiteY97" fmla="*/ 701135 h 913828"/>
              <a:gd name="connsiteX98" fmla="*/ 860489 w 884803"/>
              <a:gd name="connsiteY98" fmla="*/ 894683 h 913828"/>
              <a:gd name="connsiteX99" fmla="*/ 621983 w 884803"/>
              <a:gd name="connsiteY99" fmla="*/ 894493 h 91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84803" h="913828">
                <a:moveTo>
                  <a:pt x="883920" y="900303"/>
                </a:moveTo>
                <a:lnTo>
                  <a:pt x="782193" y="680942"/>
                </a:lnTo>
                <a:cubicBezTo>
                  <a:pt x="781907" y="679990"/>
                  <a:pt x="781526" y="679228"/>
                  <a:pt x="780955" y="678371"/>
                </a:cubicBezTo>
                <a:lnTo>
                  <a:pt x="678466" y="457486"/>
                </a:lnTo>
                <a:cubicBezTo>
                  <a:pt x="676942" y="454152"/>
                  <a:pt x="673513" y="451961"/>
                  <a:pt x="669798" y="451961"/>
                </a:cubicBezTo>
                <a:cubicBezTo>
                  <a:pt x="666083" y="451961"/>
                  <a:pt x="662750" y="454152"/>
                  <a:pt x="661130" y="457486"/>
                </a:cubicBezTo>
                <a:lnTo>
                  <a:pt x="559499" y="676751"/>
                </a:lnTo>
                <a:cubicBezTo>
                  <a:pt x="558927" y="677513"/>
                  <a:pt x="558641" y="678371"/>
                  <a:pt x="558356" y="679228"/>
                </a:cubicBezTo>
                <a:lnTo>
                  <a:pt x="540258" y="718185"/>
                </a:lnTo>
                <a:lnTo>
                  <a:pt x="321183" y="246031"/>
                </a:lnTo>
                <a:cubicBezTo>
                  <a:pt x="321088" y="245840"/>
                  <a:pt x="320897" y="245650"/>
                  <a:pt x="320802" y="245459"/>
                </a:cubicBezTo>
                <a:lnTo>
                  <a:pt x="320802" y="116205"/>
                </a:lnTo>
                <a:lnTo>
                  <a:pt x="551402" y="68294"/>
                </a:lnTo>
                <a:cubicBezTo>
                  <a:pt x="555784" y="67342"/>
                  <a:pt x="559022" y="63532"/>
                  <a:pt x="559022" y="58960"/>
                </a:cubicBezTo>
                <a:cubicBezTo>
                  <a:pt x="559022" y="54388"/>
                  <a:pt x="555879" y="50578"/>
                  <a:pt x="551402" y="49625"/>
                </a:cubicBezTo>
                <a:lnTo>
                  <a:pt x="313182" y="190"/>
                </a:lnTo>
                <a:cubicBezTo>
                  <a:pt x="312896" y="95"/>
                  <a:pt x="312611" y="286"/>
                  <a:pt x="312325" y="190"/>
                </a:cubicBezTo>
                <a:cubicBezTo>
                  <a:pt x="311944" y="190"/>
                  <a:pt x="311658" y="0"/>
                  <a:pt x="311277" y="0"/>
                </a:cubicBezTo>
                <a:cubicBezTo>
                  <a:pt x="310801" y="0"/>
                  <a:pt x="310420" y="190"/>
                  <a:pt x="310039" y="286"/>
                </a:cubicBezTo>
                <a:cubicBezTo>
                  <a:pt x="309467" y="381"/>
                  <a:pt x="308991" y="476"/>
                  <a:pt x="308420" y="571"/>
                </a:cubicBezTo>
                <a:cubicBezTo>
                  <a:pt x="307658" y="857"/>
                  <a:pt x="306896" y="1238"/>
                  <a:pt x="306229" y="1619"/>
                </a:cubicBezTo>
                <a:cubicBezTo>
                  <a:pt x="305943" y="1810"/>
                  <a:pt x="305562" y="1905"/>
                  <a:pt x="305276" y="2096"/>
                </a:cubicBezTo>
                <a:cubicBezTo>
                  <a:pt x="305181" y="2191"/>
                  <a:pt x="305086" y="2381"/>
                  <a:pt x="304991" y="2477"/>
                </a:cubicBezTo>
                <a:cubicBezTo>
                  <a:pt x="304324" y="3143"/>
                  <a:pt x="303752" y="3905"/>
                  <a:pt x="303276" y="4667"/>
                </a:cubicBezTo>
                <a:cubicBezTo>
                  <a:pt x="303086" y="4953"/>
                  <a:pt x="302800" y="5239"/>
                  <a:pt x="302609" y="5620"/>
                </a:cubicBezTo>
                <a:cubicBezTo>
                  <a:pt x="302038" y="6858"/>
                  <a:pt x="301752" y="8096"/>
                  <a:pt x="301752" y="9525"/>
                </a:cubicBezTo>
                <a:lnTo>
                  <a:pt x="301752" y="108490"/>
                </a:lnTo>
                <a:lnTo>
                  <a:pt x="301752" y="250793"/>
                </a:lnTo>
                <a:lnTo>
                  <a:pt x="762" y="899446"/>
                </a:lnTo>
                <a:cubicBezTo>
                  <a:pt x="762" y="899541"/>
                  <a:pt x="762" y="899541"/>
                  <a:pt x="762" y="899636"/>
                </a:cubicBezTo>
                <a:cubicBezTo>
                  <a:pt x="476" y="900208"/>
                  <a:pt x="476" y="900779"/>
                  <a:pt x="381" y="901446"/>
                </a:cubicBezTo>
                <a:cubicBezTo>
                  <a:pt x="190" y="902113"/>
                  <a:pt x="0" y="902684"/>
                  <a:pt x="0" y="903351"/>
                </a:cubicBezTo>
                <a:cubicBezTo>
                  <a:pt x="0" y="903446"/>
                  <a:pt x="0" y="903446"/>
                  <a:pt x="0" y="903542"/>
                </a:cubicBezTo>
                <a:cubicBezTo>
                  <a:pt x="0" y="904018"/>
                  <a:pt x="190" y="904399"/>
                  <a:pt x="286" y="904875"/>
                </a:cubicBezTo>
                <a:cubicBezTo>
                  <a:pt x="381" y="905637"/>
                  <a:pt x="476" y="906304"/>
                  <a:pt x="762" y="907066"/>
                </a:cubicBezTo>
                <a:cubicBezTo>
                  <a:pt x="953" y="907637"/>
                  <a:pt x="1334" y="908114"/>
                  <a:pt x="1715" y="908590"/>
                </a:cubicBezTo>
                <a:cubicBezTo>
                  <a:pt x="2000" y="909066"/>
                  <a:pt x="2286" y="909638"/>
                  <a:pt x="2762" y="910114"/>
                </a:cubicBezTo>
                <a:cubicBezTo>
                  <a:pt x="3239" y="910590"/>
                  <a:pt x="3905" y="910971"/>
                  <a:pt x="4477" y="911352"/>
                </a:cubicBezTo>
                <a:cubicBezTo>
                  <a:pt x="4858" y="911638"/>
                  <a:pt x="5143" y="912019"/>
                  <a:pt x="5620" y="912209"/>
                </a:cubicBezTo>
                <a:cubicBezTo>
                  <a:pt x="5715" y="912209"/>
                  <a:pt x="5715" y="912209"/>
                  <a:pt x="5810" y="912209"/>
                </a:cubicBezTo>
                <a:cubicBezTo>
                  <a:pt x="6382" y="912495"/>
                  <a:pt x="6953" y="912495"/>
                  <a:pt x="7525" y="912590"/>
                </a:cubicBezTo>
                <a:cubicBezTo>
                  <a:pt x="8192" y="912781"/>
                  <a:pt x="8858" y="912971"/>
                  <a:pt x="9525" y="912971"/>
                </a:cubicBezTo>
                <a:cubicBezTo>
                  <a:pt x="9525" y="912971"/>
                  <a:pt x="9620" y="912971"/>
                  <a:pt x="9620" y="912971"/>
                </a:cubicBezTo>
                <a:lnTo>
                  <a:pt x="875443" y="913829"/>
                </a:lnTo>
                <a:lnTo>
                  <a:pt x="875443" y="913829"/>
                </a:lnTo>
                <a:cubicBezTo>
                  <a:pt x="878681" y="913829"/>
                  <a:pt x="881729" y="912209"/>
                  <a:pt x="883444" y="909447"/>
                </a:cubicBezTo>
                <a:cubicBezTo>
                  <a:pt x="885063" y="906685"/>
                  <a:pt x="885254" y="903256"/>
                  <a:pt x="883920" y="900303"/>
                </a:cubicBezTo>
                <a:close/>
                <a:moveTo>
                  <a:pt x="669798" y="484156"/>
                </a:moveTo>
                <a:lnTo>
                  <a:pt x="761714" y="682276"/>
                </a:lnTo>
                <a:lnTo>
                  <a:pt x="741902" y="705231"/>
                </a:lnTo>
                <a:cubicBezTo>
                  <a:pt x="734759" y="713518"/>
                  <a:pt x="722376" y="715232"/>
                  <a:pt x="713137" y="709232"/>
                </a:cubicBezTo>
                <a:lnTo>
                  <a:pt x="679228" y="687134"/>
                </a:lnTo>
                <a:cubicBezTo>
                  <a:pt x="663321" y="676751"/>
                  <a:pt x="642556" y="678561"/>
                  <a:pt x="628650" y="691515"/>
                </a:cubicBezTo>
                <a:lnTo>
                  <a:pt x="622935" y="696849"/>
                </a:lnTo>
                <a:cubicBezTo>
                  <a:pt x="618554" y="700945"/>
                  <a:pt x="612934" y="703040"/>
                  <a:pt x="606743" y="702755"/>
                </a:cubicBezTo>
                <a:cubicBezTo>
                  <a:pt x="600742" y="702469"/>
                  <a:pt x="595217" y="699802"/>
                  <a:pt x="591217" y="695230"/>
                </a:cubicBezTo>
                <a:lnTo>
                  <a:pt x="578549" y="680657"/>
                </a:lnTo>
                <a:lnTo>
                  <a:pt x="669798" y="484156"/>
                </a:lnTo>
                <a:close/>
                <a:moveTo>
                  <a:pt x="212408" y="488633"/>
                </a:moveTo>
                <a:lnTo>
                  <a:pt x="219742" y="497015"/>
                </a:lnTo>
                <a:cubicBezTo>
                  <a:pt x="227171" y="505492"/>
                  <a:pt x="237363" y="510445"/>
                  <a:pt x="248603" y="511016"/>
                </a:cubicBezTo>
                <a:cubicBezTo>
                  <a:pt x="259937" y="511588"/>
                  <a:pt x="270510" y="507683"/>
                  <a:pt x="278797" y="499967"/>
                </a:cubicBezTo>
                <a:lnTo>
                  <a:pt x="284512" y="494633"/>
                </a:lnTo>
                <a:cubicBezTo>
                  <a:pt x="291941" y="487680"/>
                  <a:pt x="303086" y="486728"/>
                  <a:pt x="311658" y="492252"/>
                </a:cubicBezTo>
                <a:lnTo>
                  <a:pt x="345567" y="514445"/>
                </a:lnTo>
                <a:cubicBezTo>
                  <a:pt x="352425" y="518922"/>
                  <a:pt x="360236" y="521113"/>
                  <a:pt x="367951" y="521113"/>
                </a:cubicBezTo>
                <a:cubicBezTo>
                  <a:pt x="379571" y="521113"/>
                  <a:pt x="391097" y="516255"/>
                  <a:pt x="399098" y="506921"/>
                </a:cubicBezTo>
                <a:lnTo>
                  <a:pt x="413480" y="490252"/>
                </a:lnTo>
                <a:lnTo>
                  <a:pt x="601028" y="894398"/>
                </a:lnTo>
                <a:lnTo>
                  <a:pt x="24384" y="893921"/>
                </a:lnTo>
                <a:lnTo>
                  <a:pt x="212408" y="488633"/>
                </a:lnTo>
                <a:close/>
                <a:moveTo>
                  <a:pt x="404622" y="471392"/>
                </a:moveTo>
                <a:lnTo>
                  <a:pt x="384620" y="494538"/>
                </a:lnTo>
                <a:cubicBezTo>
                  <a:pt x="377476" y="502825"/>
                  <a:pt x="365093" y="504634"/>
                  <a:pt x="355854" y="498539"/>
                </a:cubicBezTo>
                <a:lnTo>
                  <a:pt x="321945" y="476345"/>
                </a:lnTo>
                <a:cubicBezTo>
                  <a:pt x="306038" y="465963"/>
                  <a:pt x="285274" y="467773"/>
                  <a:pt x="271367" y="480727"/>
                </a:cubicBezTo>
                <a:lnTo>
                  <a:pt x="265652" y="486061"/>
                </a:lnTo>
                <a:cubicBezTo>
                  <a:pt x="261271" y="490157"/>
                  <a:pt x="255556" y="492252"/>
                  <a:pt x="249460" y="491966"/>
                </a:cubicBezTo>
                <a:cubicBezTo>
                  <a:pt x="243459" y="491681"/>
                  <a:pt x="237935" y="489014"/>
                  <a:pt x="233934" y="484442"/>
                </a:cubicBezTo>
                <a:lnTo>
                  <a:pt x="220980" y="469678"/>
                </a:lnTo>
                <a:lnTo>
                  <a:pt x="312325" y="272796"/>
                </a:lnTo>
                <a:lnTo>
                  <a:pt x="404622" y="471392"/>
                </a:lnTo>
                <a:close/>
                <a:moveTo>
                  <a:pt x="320802" y="96774"/>
                </a:moveTo>
                <a:lnTo>
                  <a:pt x="320802" y="21241"/>
                </a:lnTo>
                <a:lnTo>
                  <a:pt x="502730" y="58960"/>
                </a:lnTo>
                <a:lnTo>
                  <a:pt x="320802" y="96774"/>
                </a:lnTo>
                <a:close/>
                <a:moveTo>
                  <a:pt x="621983" y="894493"/>
                </a:moveTo>
                <a:lnTo>
                  <a:pt x="550736" y="740950"/>
                </a:lnTo>
                <a:lnTo>
                  <a:pt x="569976" y="699516"/>
                </a:lnTo>
                <a:lnTo>
                  <a:pt x="577120" y="707708"/>
                </a:lnTo>
                <a:cubicBezTo>
                  <a:pt x="584549" y="716185"/>
                  <a:pt x="594741" y="721138"/>
                  <a:pt x="605981" y="721709"/>
                </a:cubicBezTo>
                <a:cubicBezTo>
                  <a:pt x="617220" y="722376"/>
                  <a:pt x="627888" y="718376"/>
                  <a:pt x="636175" y="710660"/>
                </a:cubicBezTo>
                <a:lnTo>
                  <a:pt x="641890" y="705326"/>
                </a:lnTo>
                <a:cubicBezTo>
                  <a:pt x="649319" y="698373"/>
                  <a:pt x="660464" y="697421"/>
                  <a:pt x="669036" y="702945"/>
                </a:cubicBezTo>
                <a:lnTo>
                  <a:pt x="702945" y="725043"/>
                </a:lnTo>
                <a:cubicBezTo>
                  <a:pt x="709803" y="729520"/>
                  <a:pt x="717614" y="731711"/>
                  <a:pt x="725329" y="731711"/>
                </a:cubicBezTo>
                <a:cubicBezTo>
                  <a:pt x="736949" y="731711"/>
                  <a:pt x="748475" y="726853"/>
                  <a:pt x="756476" y="717518"/>
                </a:cubicBezTo>
                <a:lnTo>
                  <a:pt x="770668" y="701135"/>
                </a:lnTo>
                <a:lnTo>
                  <a:pt x="860489" y="894683"/>
                </a:lnTo>
                <a:lnTo>
                  <a:pt x="621983" y="894493"/>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40" name="Freeform: Shape 139">
            <a:extLst>
              <a:ext uri="{FF2B5EF4-FFF2-40B4-BE49-F238E27FC236}">
                <a16:creationId xmlns:a16="http://schemas.microsoft.com/office/drawing/2014/main" id="{C60F17DE-B50D-EDCB-E356-DC19D6422B4F}"/>
              </a:ext>
            </a:extLst>
          </p:cNvPr>
          <p:cNvSpPr/>
          <p:nvPr/>
        </p:nvSpPr>
        <p:spPr>
          <a:xfrm>
            <a:off x="9099766" y="5623726"/>
            <a:ext cx="296747" cy="306187"/>
          </a:xfrm>
          <a:custGeom>
            <a:avLst/>
            <a:gdLst>
              <a:gd name="connsiteX0" fmla="*/ 388089 w 419993"/>
              <a:gd name="connsiteY0" fmla="*/ 98740 h 420021"/>
              <a:gd name="connsiteX1" fmla="*/ 417202 w 419993"/>
              <a:gd name="connsiteY1" fmla="*/ 69621 h 420021"/>
              <a:gd name="connsiteX2" fmla="*/ 417188 w 419993"/>
              <a:gd name="connsiteY2" fmla="*/ 56144 h 420021"/>
              <a:gd name="connsiteX3" fmla="*/ 411816 w 419993"/>
              <a:gd name="connsiteY3" fmla="*/ 53457 h 420021"/>
              <a:gd name="connsiteX4" fmla="*/ 372209 w 419993"/>
              <a:gd name="connsiteY4" fmla="*/ 47811 h 420021"/>
              <a:gd name="connsiteX5" fmla="*/ 366563 w 419993"/>
              <a:gd name="connsiteY5" fmla="*/ 8204 h 420021"/>
              <a:gd name="connsiteX6" fmla="*/ 355786 w 419993"/>
              <a:gd name="connsiteY6" fmla="*/ 123 h 420021"/>
              <a:gd name="connsiteX7" fmla="*/ 350397 w 419993"/>
              <a:gd name="connsiteY7" fmla="*/ 2819 h 420021"/>
              <a:gd name="connsiteX8" fmla="*/ 321277 w 419993"/>
              <a:gd name="connsiteY8" fmla="*/ 31931 h 420021"/>
              <a:gd name="connsiteX9" fmla="*/ 31931 w 419993"/>
              <a:gd name="connsiteY9" fmla="*/ 98744 h 420021"/>
              <a:gd name="connsiteX10" fmla="*/ 98744 w 419993"/>
              <a:gd name="connsiteY10" fmla="*/ 388090 h 420021"/>
              <a:gd name="connsiteX11" fmla="*/ 388090 w 419993"/>
              <a:gd name="connsiteY11" fmla="*/ 321278 h 420021"/>
              <a:gd name="connsiteX12" fmla="*/ 388089 w 419993"/>
              <a:gd name="connsiteY12" fmla="*/ 98741 h 420021"/>
              <a:gd name="connsiteX13" fmla="*/ 354360 w 419993"/>
              <a:gd name="connsiteY13" fmla="*/ 57575 h 420021"/>
              <a:gd name="connsiteX14" fmla="*/ 362443 w 419993"/>
              <a:gd name="connsiteY14" fmla="*/ 65658 h 420021"/>
              <a:gd name="connsiteX15" fmla="*/ 390256 w 419993"/>
              <a:gd name="connsiteY15" fmla="*/ 69621 h 420021"/>
              <a:gd name="connsiteX16" fmla="*/ 369257 w 419993"/>
              <a:gd name="connsiteY16" fmla="*/ 90632 h 420021"/>
              <a:gd name="connsiteX17" fmla="*/ 369257 w 419993"/>
              <a:gd name="connsiteY17" fmla="*/ 90632 h 420021"/>
              <a:gd name="connsiteX18" fmla="*/ 353769 w 419993"/>
              <a:gd name="connsiteY18" fmla="*/ 106129 h 420021"/>
              <a:gd name="connsiteX19" fmla="*/ 318878 w 419993"/>
              <a:gd name="connsiteY19" fmla="*/ 101142 h 420021"/>
              <a:gd name="connsiteX20" fmla="*/ 313884 w 419993"/>
              <a:gd name="connsiteY20" fmla="*/ 66253 h 420021"/>
              <a:gd name="connsiteX21" fmla="*/ 329380 w 419993"/>
              <a:gd name="connsiteY21" fmla="*/ 50767 h 420021"/>
              <a:gd name="connsiteX22" fmla="*/ 329380 w 419993"/>
              <a:gd name="connsiteY22" fmla="*/ 50767 h 420021"/>
              <a:gd name="connsiteX23" fmla="*/ 350391 w 419993"/>
              <a:gd name="connsiteY23" fmla="*/ 29768 h 420021"/>
              <a:gd name="connsiteX24" fmla="*/ 239018 w 419993"/>
              <a:gd name="connsiteY24" fmla="*/ 209572 h 420021"/>
              <a:gd name="connsiteX25" fmla="*/ 210443 w 419993"/>
              <a:gd name="connsiteY25" fmla="*/ 238147 h 420021"/>
              <a:gd name="connsiteX26" fmla="*/ 181868 w 419993"/>
              <a:gd name="connsiteY26" fmla="*/ 209572 h 420021"/>
              <a:gd name="connsiteX27" fmla="*/ 210443 w 419993"/>
              <a:gd name="connsiteY27" fmla="*/ 180997 h 420021"/>
              <a:gd name="connsiteX28" fmla="*/ 222685 w 419993"/>
              <a:gd name="connsiteY28" fmla="*/ 183860 h 420021"/>
              <a:gd name="connsiteX29" fmla="*/ 203708 w 419993"/>
              <a:gd name="connsiteY29" fmla="*/ 202841 h 420021"/>
              <a:gd name="connsiteX30" fmla="*/ 203474 w 419993"/>
              <a:gd name="connsiteY30" fmla="*/ 216309 h 420021"/>
              <a:gd name="connsiteX31" fmla="*/ 216942 w 419993"/>
              <a:gd name="connsiteY31" fmla="*/ 216544 h 420021"/>
              <a:gd name="connsiteX32" fmla="*/ 217177 w 419993"/>
              <a:gd name="connsiteY32" fmla="*/ 216309 h 420021"/>
              <a:gd name="connsiteX33" fmla="*/ 236154 w 419993"/>
              <a:gd name="connsiteY33" fmla="*/ 197333 h 420021"/>
              <a:gd name="connsiteX34" fmla="*/ 239018 w 419993"/>
              <a:gd name="connsiteY34" fmla="*/ 209572 h 420021"/>
              <a:gd name="connsiteX35" fmla="*/ 236664 w 419993"/>
              <a:gd name="connsiteY35" fmla="*/ 169882 h 420021"/>
              <a:gd name="connsiteX36" fmla="*/ 170466 w 419993"/>
              <a:gd name="connsiteY36" fmla="*/ 183351 h 420021"/>
              <a:gd name="connsiteX37" fmla="*/ 183935 w 419993"/>
              <a:gd name="connsiteY37" fmla="*/ 249549 h 420021"/>
              <a:gd name="connsiteX38" fmla="*/ 250133 w 419993"/>
              <a:gd name="connsiteY38" fmla="*/ 236079 h 420021"/>
              <a:gd name="connsiteX39" fmla="*/ 250133 w 419993"/>
              <a:gd name="connsiteY39" fmla="*/ 183351 h 420021"/>
              <a:gd name="connsiteX40" fmla="*/ 290909 w 419993"/>
              <a:gd name="connsiteY40" fmla="*/ 142575 h 420021"/>
              <a:gd name="connsiteX41" fmla="*/ 277440 w 419993"/>
              <a:gd name="connsiteY41" fmla="*/ 290376 h 420021"/>
              <a:gd name="connsiteX42" fmla="*/ 129639 w 419993"/>
              <a:gd name="connsiteY42" fmla="*/ 276906 h 420021"/>
              <a:gd name="connsiteX43" fmla="*/ 143108 w 419993"/>
              <a:gd name="connsiteY43" fmla="*/ 129106 h 420021"/>
              <a:gd name="connsiteX44" fmla="*/ 277440 w 419993"/>
              <a:gd name="connsiteY44" fmla="*/ 129106 h 420021"/>
              <a:gd name="connsiteX45" fmla="*/ 210443 w 419993"/>
              <a:gd name="connsiteY45" fmla="*/ 400072 h 420021"/>
              <a:gd name="connsiteX46" fmla="*/ 19922 w 419993"/>
              <a:gd name="connsiteY46" fmla="*/ 209593 h 420021"/>
              <a:gd name="connsiteX47" fmla="*/ 210401 w 419993"/>
              <a:gd name="connsiteY47" fmla="*/ 19072 h 420021"/>
              <a:gd name="connsiteX48" fmla="*/ 307525 w 419993"/>
              <a:gd name="connsiteY48" fmla="*/ 45678 h 420021"/>
              <a:gd name="connsiteX49" fmla="*/ 297048 w 419993"/>
              <a:gd name="connsiteY49" fmla="*/ 56156 h 420021"/>
              <a:gd name="connsiteX50" fmla="*/ 294350 w 419993"/>
              <a:gd name="connsiteY50" fmla="*/ 64239 h 420021"/>
              <a:gd name="connsiteX51" fmla="*/ 300351 w 419993"/>
              <a:gd name="connsiteY51" fmla="*/ 106203 h 420021"/>
              <a:gd name="connsiteX52" fmla="*/ 290904 w 419993"/>
              <a:gd name="connsiteY52" fmla="*/ 115650 h 420021"/>
              <a:gd name="connsiteX53" fmla="*/ 115801 w 419993"/>
              <a:gd name="connsiteY53" fmla="*/ 129118 h 420021"/>
              <a:gd name="connsiteX54" fmla="*/ 129270 w 419993"/>
              <a:gd name="connsiteY54" fmla="*/ 304221 h 420021"/>
              <a:gd name="connsiteX55" fmla="*/ 304372 w 419993"/>
              <a:gd name="connsiteY55" fmla="*/ 290753 h 420021"/>
              <a:gd name="connsiteX56" fmla="*/ 304372 w 419993"/>
              <a:gd name="connsiteY56" fmla="*/ 129118 h 420021"/>
              <a:gd name="connsiteX57" fmla="*/ 313819 w 419993"/>
              <a:gd name="connsiteY57" fmla="*/ 119671 h 420021"/>
              <a:gd name="connsiteX58" fmla="*/ 355784 w 419993"/>
              <a:gd name="connsiteY58" fmla="*/ 125672 h 420021"/>
              <a:gd name="connsiteX59" fmla="*/ 357132 w 419993"/>
              <a:gd name="connsiteY59" fmla="*/ 125767 h 420021"/>
              <a:gd name="connsiteX60" fmla="*/ 357361 w 419993"/>
              <a:gd name="connsiteY60" fmla="*/ 125722 h 420021"/>
              <a:gd name="connsiteX61" fmla="*/ 360610 w 419993"/>
              <a:gd name="connsiteY61" fmla="*/ 125077 h 420021"/>
              <a:gd name="connsiteX62" fmla="*/ 360991 w 419993"/>
              <a:gd name="connsiteY62" fmla="*/ 124895 h 420021"/>
              <a:gd name="connsiteX63" fmla="*/ 363864 w 419993"/>
              <a:gd name="connsiteY63" fmla="*/ 122977 h 420021"/>
              <a:gd name="connsiteX64" fmla="*/ 374341 w 419993"/>
              <a:gd name="connsiteY64" fmla="*/ 112499 h 420021"/>
              <a:gd name="connsiteX65" fmla="*/ 307537 w 419993"/>
              <a:gd name="connsiteY65" fmla="*/ 373475 h 420021"/>
              <a:gd name="connsiteX66" fmla="*/ 210443 w 419993"/>
              <a:gd name="connsiteY66" fmla="*/ 400072 h 42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19993" h="420021">
                <a:moveTo>
                  <a:pt x="388089" y="98740"/>
                </a:moveTo>
                <a:lnTo>
                  <a:pt x="417202" y="69621"/>
                </a:lnTo>
                <a:cubicBezTo>
                  <a:pt x="420919" y="65896"/>
                  <a:pt x="420914" y="59862"/>
                  <a:pt x="417188" y="56144"/>
                </a:cubicBezTo>
                <a:cubicBezTo>
                  <a:pt x="415734" y="54693"/>
                  <a:pt x="413850" y="53751"/>
                  <a:pt x="411816" y="53457"/>
                </a:cubicBezTo>
                <a:lnTo>
                  <a:pt x="372209" y="47811"/>
                </a:lnTo>
                <a:lnTo>
                  <a:pt x="366563" y="8204"/>
                </a:lnTo>
                <a:cubicBezTo>
                  <a:pt x="365818" y="2997"/>
                  <a:pt x="360993" y="-621"/>
                  <a:pt x="355786" y="123"/>
                </a:cubicBezTo>
                <a:cubicBezTo>
                  <a:pt x="353745" y="415"/>
                  <a:pt x="351855" y="1361"/>
                  <a:pt x="350397" y="2819"/>
                </a:cubicBezTo>
                <a:lnTo>
                  <a:pt x="321277" y="31931"/>
                </a:lnTo>
                <a:cubicBezTo>
                  <a:pt x="222927" y="-29520"/>
                  <a:pt x="93382" y="393"/>
                  <a:pt x="31931" y="98744"/>
                </a:cubicBezTo>
                <a:cubicBezTo>
                  <a:pt x="-29520" y="197095"/>
                  <a:pt x="393" y="326639"/>
                  <a:pt x="98744" y="388090"/>
                </a:cubicBezTo>
                <a:cubicBezTo>
                  <a:pt x="197094" y="449541"/>
                  <a:pt x="326639" y="419628"/>
                  <a:pt x="388090" y="321278"/>
                </a:cubicBezTo>
                <a:cubicBezTo>
                  <a:pt x="430628" y="253197"/>
                  <a:pt x="430627" y="166821"/>
                  <a:pt x="388089" y="98741"/>
                </a:cubicBezTo>
                <a:close/>
                <a:moveTo>
                  <a:pt x="354360" y="57575"/>
                </a:moveTo>
                <a:cubicBezTo>
                  <a:pt x="354965" y="61763"/>
                  <a:pt x="358255" y="65052"/>
                  <a:pt x="362443" y="65658"/>
                </a:cubicBezTo>
                <a:lnTo>
                  <a:pt x="390256" y="69621"/>
                </a:lnTo>
                <a:lnTo>
                  <a:pt x="369257" y="90632"/>
                </a:lnTo>
                <a:lnTo>
                  <a:pt x="369257" y="90632"/>
                </a:lnTo>
                <a:lnTo>
                  <a:pt x="353769" y="106129"/>
                </a:lnTo>
                <a:lnTo>
                  <a:pt x="318878" y="101142"/>
                </a:lnTo>
                <a:lnTo>
                  <a:pt x="313884" y="66253"/>
                </a:lnTo>
                <a:lnTo>
                  <a:pt x="329380" y="50767"/>
                </a:lnTo>
                <a:lnTo>
                  <a:pt x="329380" y="50767"/>
                </a:lnTo>
                <a:lnTo>
                  <a:pt x="350391" y="29768"/>
                </a:lnTo>
                <a:close/>
                <a:moveTo>
                  <a:pt x="239018" y="209572"/>
                </a:moveTo>
                <a:cubicBezTo>
                  <a:pt x="239018" y="225354"/>
                  <a:pt x="226225" y="238147"/>
                  <a:pt x="210443" y="238147"/>
                </a:cubicBezTo>
                <a:cubicBezTo>
                  <a:pt x="194661" y="238147"/>
                  <a:pt x="181868" y="225354"/>
                  <a:pt x="181868" y="209572"/>
                </a:cubicBezTo>
                <a:cubicBezTo>
                  <a:pt x="181868" y="193790"/>
                  <a:pt x="194661" y="180997"/>
                  <a:pt x="210443" y="180997"/>
                </a:cubicBezTo>
                <a:cubicBezTo>
                  <a:pt x="214687" y="181020"/>
                  <a:pt x="218871" y="181998"/>
                  <a:pt x="222685" y="183860"/>
                </a:cubicBezTo>
                <a:lnTo>
                  <a:pt x="203708" y="202841"/>
                </a:lnTo>
                <a:cubicBezTo>
                  <a:pt x="199924" y="206496"/>
                  <a:pt x="199819" y="212525"/>
                  <a:pt x="203474" y="216309"/>
                </a:cubicBezTo>
                <a:cubicBezTo>
                  <a:pt x="207129" y="220094"/>
                  <a:pt x="213159" y="220198"/>
                  <a:pt x="216942" y="216544"/>
                </a:cubicBezTo>
                <a:cubicBezTo>
                  <a:pt x="217022" y="216466"/>
                  <a:pt x="217100" y="216388"/>
                  <a:pt x="217177" y="216309"/>
                </a:cubicBezTo>
                <a:lnTo>
                  <a:pt x="236154" y="197333"/>
                </a:lnTo>
                <a:cubicBezTo>
                  <a:pt x="238016" y="201145"/>
                  <a:pt x="238995" y="205329"/>
                  <a:pt x="239018" y="209572"/>
                </a:cubicBezTo>
                <a:close/>
                <a:moveTo>
                  <a:pt x="236664" y="169882"/>
                </a:moveTo>
                <a:cubicBezTo>
                  <a:pt x="214665" y="155321"/>
                  <a:pt x="185027" y="161352"/>
                  <a:pt x="170466" y="183351"/>
                </a:cubicBezTo>
                <a:cubicBezTo>
                  <a:pt x="155906" y="205350"/>
                  <a:pt x="161936" y="234988"/>
                  <a:pt x="183935" y="249549"/>
                </a:cubicBezTo>
                <a:cubicBezTo>
                  <a:pt x="205935" y="264109"/>
                  <a:pt x="235572" y="258078"/>
                  <a:pt x="250133" y="236079"/>
                </a:cubicBezTo>
                <a:cubicBezTo>
                  <a:pt x="260713" y="220095"/>
                  <a:pt x="260713" y="199335"/>
                  <a:pt x="250133" y="183351"/>
                </a:cubicBezTo>
                <a:lnTo>
                  <a:pt x="290909" y="142575"/>
                </a:lnTo>
                <a:cubicBezTo>
                  <a:pt x="328003" y="187108"/>
                  <a:pt x="321973" y="253281"/>
                  <a:pt x="277440" y="290376"/>
                </a:cubicBezTo>
                <a:cubicBezTo>
                  <a:pt x="232906" y="327470"/>
                  <a:pt x="166733" y="321440"/>
                  <a:pt x="129639" y="276906"/>
                </a:cubicBezTo>
                <a:cubicBezTo>
                  <a:pt x="92545" y="232373"/>
                  <a:pt x="98575" y="166200"/>
                  <a:pt x="143108" y="129106"/>
                </a:cubicBezTo>
                <a:cubicBezTo>
                  <a:pt x="182020" y="96694"/>
                  <a:pt x="238528" y="96694"/>
                  <a:pt x="277440" y="129106"/>
                </a:cubicBezTo>
                <a:close/>
                <a:moveTo>
                  <a:pt x="210443" y="400072"/>
                </a:moveTo>
                <a:cubicBezTo>
                  <a:pt x="105232" y="400084"/>
                  <a:pt x="19933" y="314804"/>
                  <a:pt x="19922" y="209593"/>
                </a:cubicBezTo>
                <a:cubicBezTo>
                  <a:pt x="19910" y="104383"/>
                  <a:pt x="105190" y="19084"/>
                  <a:pt x="210401" y="19072"/>
                </a:cubicBezTo>
                <a:cubicBezTo>
                  <a:pt x="244576" y="19069"/>
                  <a:pt x="278123" y="28258"/>
                  <a:pt x="307525" y="45678"/>
                </a:cubicBezTo>
                <a:lnTo>
                  <a:pt x="297048" y="56156"/>
                </a:lnTo>
                <a:cubicBezTo>
                  <a:pt x="294928" y="58277"/>
                  <a:pt x="293929" y="61270"/>
                  <a:pt x="294350" y="64239"/>
                </a:cubicBezTo>
                <a:lnTo>
                  <a:pt x="300351" y="106203"/>
                </a:lnTo>
                <a:lnTo>
                  <a:pt x="290904" y="115650"/>
                </a:lnTo>
                <a:cubicBezTo>
                  <a:pt x="238832" y="71016"/>
                  <a:pt x="160435" y="77046"/>
                  <a:pt x="115801" y="129118"/>
                </a:cubicBezTo>
                <a:cubicBezTo>
                  <a:pt x="71167" y="181191"/>
                  <a:pt x="77197" y="259587"/>
                  <a:pt x="129270" y="304221"/>
                </a:cubicBezTo>
                <a:cubicBezTo>
                  <a:pt x="181342" y="348855"/>
                  <a:pt x="259738" y="342825"/>
                  <a:pt x="304372" y="290753"/>
                </a:cubicBezTo>
                <a:cubicBezTo>
                  <a:pt x="344235" y="244248"/>
                  <a:pt x="344235" y="175623"/>
                  <a:pt x="304372" y="129118"/>
                </a:cubicBezTo>
                <a:lnTo>
                  <a:pt x="313819" y="119671"/>
                </a:lnTo>
                <a:lnTo>
                  <a:pt x="355784" y="125672"/>
                </a:lnTo>
                <a:cubicBezTo>
                  <a:pt x="356230" y="125736"/>
                  <a:pt x="356681" y="125768"/>
                  <a:pt x="357132" y="125767"/>
                </a:cubicBezTo>
                <a:cubicBezTo>
                  <a:pt x="357211" y="125767"/>
                  <a:pt x="357282" y="125724"/>
                  <a:pt x="357361" y="125722"/>
                </a:cubicBezTo>
                <a:cubicBezTo>
                  <a:pt x="358474" y="125705"/>
                  <a:pt x="359575" y="125486"/>
                  <a:pt x="360610" y="125077"/>
                </a:cubicBezTo>
                <a:cubicBezTo>
                  <a:pt x="360743" y="125024"/>
                  <a:pt x="360861" y="124954"/>
                  <a:pt x="360991" y="124895"/>
                </a:cubicBezTo>
                <a:cubicBezTo>
                  <a:pt x="362057" y="124435"/>
                  <a:pt x="363030" y="123785"/>
                  <a:pt x="363864" y="122977"/>
                </a:cubicBezTo>
                <a:lnTo>
                  <a:pt x="374341" y="112499"/>
                </a:lnTo>
                <a:cubicBezTo>
                  <a:pt x="427960" y="203013"/>
                  <a:pt x="398051" y="319856"/>
                  <a:pt x="307537" y="373475"/>
                </a:cubicBezTo>
                <a:cubicBezTo>
                  <a:pt x="278142" y="390887"/>
                  <a:pt x="244607" y="400074"/>
                  <a:pt x="210443" y="400072"/>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46" name="Freeform: Shape 145">
            <a:extLst>
              <a:ext uri="{FF2B5EF4-FFF2-40B4-BE49-F238E27FC236}">
                <a16:creationId xmlns:a16="http://schemas.microsoft.com/office/drawing/2014/main" id="{543C8066-3D73-0BB7-84E6-F9C331C90179}"/>
              </a:ext>
            </a:extLst>
          </p:cNvPr>
          <p:cNvSpPr/>
          <p:nvPr/>
        </p:nvSpPr>
        <p:spPr>
          <a:xfrm>
            <a:off x="7063691" y="4051634"/>
            <a:ext cx="349350" cy="375595"/>
          </a:xfrm>
          <a:custGeom>
            <a:avLst/>
            <a:gdLst>
              <a:gd name="connsiteX0" fmla="*/ 527685 w 717232"/>
              <a:gd name="connsiteY0" fmla="*/ 272415 h 695324"/>
              <a:gd name="connsiteX1" fmla="*/ 531495 w 717232"/>
              <a:gd name="connsiteY1" fmla="*/ 303848 h 695324"/>
              <a:gd name="connsiteX2" fmla="*/ 529590 w 717232"/>
              <a:gd name="connsiteY2" fmla="*/ 308610 h 695324"/>
              <a:gd name="connsiteX3" fmla="*/ 526733 w 717232"/>
              <a:gd name="connsiteY3" fmla="*/ 309563 h 695324"/>
              <a:gd name="connsiteX4" fmla="*/ 524828 w 717232"/>
              <a:gd name="connsiteY4" fmla="*/ 308610 h 695324"/>
              <a:gd name="connsiteX5" fmla="*/ 519113 w 717232"/>
              <a:gd name="connsiteY5" fmla="*/ 305753 h 695324"/>
              <a:gd name="connsiteX6" fmla="*/ 488632 w 717232"/>
              <a:gd name="connsiteY6" fmla="*/ 359093 h 695324"/>
              <a:gd name="connsiteX7" fmla="*/ 484823 w 717232"/>
              <a:gd name="connsiteY7" fmla="*/ 360045 h 695324"/>
              <a:gd name="connsiteX8" fmla="*/ 471488 w 717232"/>
              <a:gd name="connsiteY8" fmla="*/ 350520 h 695324"/>
              <a:gd name="connsiteX9" fmla="*/ 470535 w 717232"/>
              <a:gd name="connsiteY9" fmla="*/ 346710 h 695324"/>
              <a:gd name="connsiteX10" fmla="*/ 500063 w 717232"/>
              <a:gd name="connsiteY10" fmla="*/ 295275 h 695324"/>
              <a:gd name="connsiteX11" fmla="*/ 493395 w 717232"/>
              <a:gd name="connsiteY11" fmla="*/ 292418 h 695324"/>
              <a:gd name="connsiteX12" fmla="*/ 490538 w 717232"/>
              <a:gd name="connsiteY12" fmla="*/ 288608 h 695324"/>
              <a:gd name="connsiteX13" fmla="*/ 492443 w 717232"/>
              <a:gd name="connsiteY13" fmla="*/ 284798 h 695324"/>
              <a:gd name="connsiteX14" fmla="*/ 521018 w 717232"/>
              <a:gd name="connsiteY14" fmla="*/ 269558 h 695324"/>
              <a:gd name="connsiteX15" fmla="*/ 525780 w 717232"/>
              <a:gd name="connsiteY15" fmla="*/ 269558 h 695324"/>
              <a:gd name="connsiteX16" fmla="*/ 527685 w 717232"/>
              <a:gd name="connsiteY16" fmla="*/ 272415 h 695324"/>
              <a:gd name="connsiteX17" fmla="*/ 292418 w 717232"/>
              <a:gd name="connsiteY17" fmla="*/ 538163 h 695324"/>
              <a:gd name="connsiteX18" fmla="*/ 260985 w 717232"/>
              <a:gd name="connsiteY18" fmla="*/ 534353 h 695324"/>
              <a:gd name="connsiteX19" fmla="*/ 256223 w 717232"/>
              <a:gd name="connsiteY19" fmla="*/ 536258 h 695324"/>
              <a:gd name="connsiteX20" fmla="*/ 256223 w 717232"/>
              <a:gd name="connsiteY20" fmla="*/ 541020 h 695324"/>
              <a:gd name="connsiteX21" fmla="*/ 259080 w 717232"/>
              <a:gd name="connsiteY21" fmla="*/ 546735 h 695324"/>
              <a:gd name="connsiteX22" fmla="*/ 206693 w 717232"/>
              <a:gd name="connsiteY22" fmla="*/ 566738 h 695324"/>
              <a:gd name="connsiteX23" fmla="*/ 204787 w 717232"/>
              <a:gd name="connsiteY23" fmla="*/ 570548 h 695324"/>
              <a:gd name="connsiteX24" fmla="*/ 209550 w 717232"/>
              <a:gd name="connsiteY24" fmla="*/ 586740 h 695324"/>
              <a:gd name="connsiteX25" fmla="*/ 213360 w 717232"/>
              <a:gd name="connsiteY25" fmla="*/ 588645 h 695324"/>
              <a:gd name="connsiteX26" fmla="*/ 269557 w 717232"/>
              <a:gd name="connsiteY26" fmla="*/ 567690 h 695324"/>
              <a:gd name="connsiteX27" fmla="*/ 272415 w 717232"/>
              <a:gd name="connsiteY27" fmla="*/ 573405 h 695324"/>
              <a:gd name="connsiteX28" fmla="*/ 276225 w 717232"/>
              <a:gd name="connsiteY28" fmla="*/ 576263 h 695324"/>
              <a:gd name="connsiteX29" fmla="*/ 276225 w 717232"/>
              <a:gd name="connsiteY29" fmla="*/ 576263 h 695324"/>
              <a:gd name="connsiteX30" fmla="*/ 280035 w 717232"/>
              <a:gd name="connsiteY30" fmla="*/ 573405 h 695324"/>
              <a:gd name="connsiteX31" fmla="*/ 295275 w 717232"/>
              <a:gd name="connsiteY31" fmla="*/ 545783 h 695324"/>
              <a:gd name="connsiteX32" fmla="*/ 295275 w 717232"/>
              <a:gd name="connsiteY32" fmla="*/ 541020 h 695324"/>
              <a:gd name="connsiteX33" fmla="*/ 292418 w 717232"/>
              <a:gd name="connsiteY33" fmla="*/ 538163 h 695324"/>
              <a:gd name="connsiteX34" fmla="*/ 717233 w 717232"/>
              <a:gd name="connsiteY34" fmla="*/ 135255 h 695324"/>
              <a:gd name="connsiteX35" fmla="*/ 581978 w 717232"/>
              <a:gd name="connsiteY35" fmla="*/ 270510 h 695324"/>
              <a:gd name="connsiteX36" fmla="*/ 446723 w 717232"/>
              <a:gd name="connsiteY36" fmla="*/ 135255 h 695324"/>
              <a:gd name="connsiteX37" fmla="*/ 581978 w 717232"/>
              <a:gd name="connsiteY37" fmla="*/ 0 h 695324"/>
              <a:gd name="connsiteX38" fmla="*/ 717233 w 717232"/>
              <a:gd name="connsiteY38" fmla="*/ 135255 h 695324"/>
              <a:gd name="connsiteX39" fmla="*/ 698183 w 717232"/>
              <a:gd name="connsiteY39" fmla="*/ 135255 h 695324"/>
              <a:gd name="connsiteX40" fmla="*/ 581978 w 717232"/>
              <a:gd name="connsiteY40" fmla="*/ 19050 h 695324"/>
              <a:gd name="connsiteX41" fmla="*/ 465773 w 717232"/>
              <a:gd name="connsiteY41" fmla="*/ 135255 h 695324"/>
              <a:gd name="connsiteX42" fmla="*/ 581978 w 717232"/>
              <a:gd name="connsiteY42" fmla="*/ 251460 h 695324"/>
              <a:gd name="connsiteX43" fmla="*/ 698183 w 717232"/>
              <a:gd name="connsiteY43" fmla="*/ 135255 h 695324"/>
              <a:gd name="connsiteX44" fmla="*/ 188595 w 717232"/>
              <a:gd name="connsiteY44" fmla="*/ 601028 h 695324"/>
              <a:gd name="connsiteX45" fmla="*/ 94298 w 717232"/>
              <a:gd name="connsiteY45" fmla="*/ 695325 h 695324"/>
              <a:gd name="connsiteX46" fmla="*/ 0 w 717232"/>
              <a:gd name="connsiteY46" fmla="*/ 601028 h 695324"/>
              <a:gd name="connsiteX47" fmla="*/ 94298 w 717232"/>
              <a:gd name="connsiteY47" fmla="*/ 506730 h 695324"/>
              <a:gd name="connsiteX48" fmla="*/ 188595 w 717232"/>
              <a:gd name="connsiteY48" fmla="*/ 601028 h 695324"/>
              <a:gd name="connsiteX49" fmla="*/ 169545 w 717232"/>
              <a:gd name="connsiteY49" fmla="*/ 601028 h 695324"/>
              <a:gd name="connsiteX50" fmla="*/ 94298 w 717232"/>
              <a:gd name="connsiteY50" fmla="*/ 525780 h 695324"/>
              <a:gd name="connsiteX51" fmla="*/ 19050 w 717232"/>
              <a:gd name="connsiteY51" fmla="*/ 601028 h 695324"/>
              <a:gd name="connsiteX52" fmla="*/ 94298 w 717232"/>
              <a:gd name="connsiteY52" fmla="*/ 676275 h 695324"/>
              <a:gd name="connsiteX53" fmla="*/ 169545 w 717232"/>
              <a:gd name="connsiteY53" fmla="*/ 601028 h 695324"/>
              <a:gd name="connsiteX54" fmla="*/ 508635 w 717232"/>
              <a:gd name="connsiteY54" fmla="*/ 460058 h 695324"/>
              <a:gd name="connsiteX55" fmla="*/ 399098 w 717232"/>
              <a:gd name="connsiteY55" fmla="*/ 569595 h 695324"/>
              <a:gd name="connsiteX56" fmla="*/ 289560 w 717232"/>
              <a:gd name="connsiteY56" fmla="*/ 460058 h 695324"/>
              <a:gd name="connsiteX57" fmla="*/ 399098 w 717232"/>
              <a:gd name="connsiteY57" fmla="*/ 350520 h 695324"/>
              <a:gd name="connsiteX58" fmla="*/ 508635 w 717232"/>
              <a:gd name="connsiteY58" fmla="*/ 460058 h 695324"/>
              <a:gd name="connsiteX59" fmla="*/ 489585 w 717232"/>
              <a:gd name="connsiteY59" fmla="*/ 460058 h 695324"/>
              <a:gd name="connsiteX60" fmla="*/ 399098 w 717232"/>
              <a:gd name="connsiteY60" fmla="*/ 369570 h 695324"/>
              <a:gd name="connsiteX61" fmla="*/ 308610 w 717232"/>
              <a:gd name="connsiteY61" fmla="*/ 460058 h 695324"/>
              <a:gd name="connsiteX62" fmla="*/ 399098 w 717232"/>
              <a:gd name="connsiteY62" fmla="*/ 550545 h 695324"/>
              <a:gd name="connsiteX63" fmla="*/ 489585 w 717232"/>
              <a:gd name="connsiteY63" fmla="*/ 460058 h 6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17232" h="695324">
                <a:moveTo>
                  <a:pt x="527685" y="272415"/>
                </a:moveTo>
                <a:lnTo>
                  <a:pt x="531495" y="303848"/>
                </a:lnTo>
                <a:cubicBezTo>
                  <a:pt x="531495" y="305753"/>
                  <a:pt x="530543" y="307658"/>
                  <a:pt x="529590" y="308610"/>
                </a:cubicBezTo>
                <a:cubicBezTo>
                  <a:pt x="528638" y="309563"/>
                  <a:pt x="527685" y="309563"/>
                  <a:pt x="526733" y="309563"/>
                </a:cubicBezTo>
                <a:cubicBezTo>
                  <a:pt x="525780" y="309563"/>
                  <a:pt x="524828" y="309563"/>
                  <a:pt x="524828" y="308610"/>
                </a:cubicBezTo>
                <a:lnTo>
                  <a:pt x="519113" y="305753"/>
                </a:lnTo>
                <a:cubicBezTo>
                  <a:pt x="509588" y="323850"/>
                  <a:pt x="500063" y="341948"/>
                  <a:pt x="488632" y="359093"/>
                </a:cubicBezTo>
                <a:cubicBezTo>
                  <a:pt x="487680" y="360045"/>
                  <a:pt x="485775" y="360998"/>
                  <a:pt x="484823" y="360045"/>
                </a:cubicBezTo>
                <a:lnTo>
                  <a:pt x="471488" y="350520"/>
                </a:lnTo>
                <a:cubicBezTo>
                  <a:pt x="470535" y="349568"/>
                  <a:pt x="469582" y="347663"/>
                  <a:pt x="470535" y="346710"/>
                </a:cubicBezTo>
                <a:cubicBezTo>
                  <a:pt x="481013" y="330518"/>
                  <a:pt x="491490" y="313373"/>
                  <a:pt x="500063" y="295275"/>
                </a:cubicBezTo>
                <a:lnTo>
                  <a:pt x="493395" y="292418"/>
                </a:lnTo>
                <a:cubicBezTo>
                  <a:pt x="491490" y="291465"/>
                  <a:pt x="490538" y="290513"/>
                  <a:pt x="490538" y="288608"/>
                </a:cubicBezTo>
                <a:cubicBezTo>
                  <a:pt x="490538" y="286703"/>
                  <a:pt x="491490" y="284798"/>
                  <a:pt x="492443" y="284798"/>
                </a:cubicBezTo>
                <a:lnTo>
                  <a:pt x="521018" y="269558"/>
                </a:lnTo>
                <a:cubicBezTo>
                  <a:pt x="521970" y="268605"/>
                  <a:pt x="523875" y="268605"/>
                  <a:pt x="525780" y="269558"/>
                </a:cubicBezTo>
                <a:cubicBezTo>
                  <a:pt x="526733" y="269558"/>
                  <a:pt x="527685" y="271463"/>
                  <a:pt x="527685" y="272415"/>
                </a:cubicBezTo>
                <a:close/>
                <a:moveTo>
                  <a:pt x="292418" y="538163"/>
                </a:moveTo>
                <a:lnTo>
                  <a:pt x="260985" y="534353"/>
                </a:lnTo>
                <a:cubicBezTo>
                  <a:pt x="259080" y="534353"/>
                  <a:pt x="257175" y="535305"/>
                  <a:pt x="256223" y="536258"/>
                </a:cubicBezTo>
                <a:cubicBezTo>
                  <a:pt x="255270" y="538163"/>
                  <a:pt x="255270" y="539115"/>
                  <a:pt x="256223" y="541020"/>
                </a:cubicBezTo>
                <a:lnTo>
                  <a:pt x="259080" y="546735"/>
                </a:lnTo>
                <a:cubicBezTo>
                  <a:pt x="241935" y="554355"/>
                  <a:pt x="224790" y="561023"/>
                  <a:pt x="206693" y="566738"/>
                </a:cubicBezTo>
                <a:cubicBezTo>
                  <a:pt x="204787" y="566738"/>
                  <a:pt x="204787" y="568643"/>
                  <a:pt x="204787" y="570548"/>
                </a:cubicBezTo>
                <a:lnTo>
                  <a:pt x="209550" y="586740"/>
                </a:lnTo>
                <a:cubicBezTo>
                  <a:pt x="209550" y="588645"/>
                  <a:pt x="211455" y="588645"/>
                  <a:pt x="213360" y="588645"/>
                </a:cubicBezTo>
                <a:cubicBezTo>
                  <a:pt x="232410" y="582930"/>
                  <a:pt x="251460" y="575310"/>
                  <a:pt x="269557" y="567690"/>
                </a:cubicBezTo>
                <a:lnTo>
                  <a:pt x="272415" y="573405"/>
                </a:lnTo>
                <a:cubicBezTo>
                  <a:pt x="273368" y="575310"/>
                  <a:pt x="275273" y="576263"/>
                  <a:pt x="276225" y="576263"/>
                </a:cubicBezTo>
                <a:cubicBezTo>
                  <a:pt x="276225" y="576263"/>
                  <a:pt x="276225" y="576263"/>
                  <a:pt x="276225" y="576263"/>
                </a:cubicBezTo>
                <a:cubicBezTo>
                  <a:pt x="278130" y="576263"/>
                  <a:pt x="279082" y="575310"/>
                  <a:pt x="280035" y="573405"/>
                </a:cubicBezTo>
                <a:lnTo>
                  <a:pt x="295275" y="545783"/>
                </a:lnTo>
                <a:cubicBezTo>
                  <a:pt x="296228" y="544830"/>
                  <a:pt x="296228" y="542925"/>
                  <a:pt x="295275" y="541020"/>
                </a:cubicBezTo>
                <a:cubicBezTo>
                  <a:pt x="296228" y="539115"/>
                  <a:pt x="294323" y="538163"/>
                  <a:pt x="292418" y="538163"/>
                </a:cubicBezTo>
                <a:close/>
                <a:moveTo>
                  <a:pt x="717233" y="135255"/>
                </a:moveTo>
                <a:cubicBezTo>
                  <a:pt x="717233" y="209550"/>
                  <a:pt x="656273" y="270510"/>
                  <a:pt x="581978" y="270510"/>
                </a:cubicBezTo>
                <a:cubicBezTo>
                  <a:pt x="507682" y="270510"/>
                  <a:pt x="446723" y="209550"/>
                  <a:pt x="446723" y="135255"/>
                </a:cubicBezTo>
                <a:cubicBezTo>
                  <a:pt x="446723" y="60960"/>
                  <a:pt x="507682" y="0"/>
                  <a:pt x="581978" y="0"/>
                </a:cubicBezTo>
                <a:cubicBezTo>
                  <a:pt x="656273" y="0"/>
                  <a:pt x="717233" y="60008"/>
                  <a:pt x="717233" y="135255"/>
                </a:cubicBezTo>
                <a:close/>
                <a:moveTo>
                  <a:pt x="698183" y="135255"/>
                </a:moveTo>
                <a:cubicBezTo>
                  <a:pt x="698183" y="71438"/>
                  <a:pt x="645795" y="19050"/>
                  <a:pt x="581978" y="19050"/>
                </a:cubicBezTo>
                <a:cubicBezTo>
                  <a:pt x="518160" y="19050"/>
                  <a:pt x="465773" y="71438"/>
                  <a:pt x="465773" y="135255"/>
                </a:cubicBezTo>
                <a:cubicBezTo>
                  <a:pt x="465773" y="199072"/>
                  <a:pt x="518160" y="251460"/>
                  <a:pt x="581978" y="251460"/>
                </a:cubicBezTo>
                <a:cubicBezTo>
                  <a:pt x="645795" y="251460"/>
                  <a:pt x="698183" y="199072"/>
                  <a:pt x="698183" y="135255"/>
                </a:cubicBezTo>
                <a:close/>
                <a:moveTo>
                  <a:pt x="188595" y="601028"/>
                </a:moveTo>
                <a:cubicBezTo>
                  <a:pt x="188595" y="653415"/>
                  <a:pt x="146685" y="695325"/>
                  <a:pt x="94298" y="695325"/>
                </a:cubicBezTo>
                <a:cubicBezTo>
                  <a:pt x="41910" y="695325"/>
                  <a:pt x="0" y="653415"/>
                  <a:pt x="0" y="601028"/>
                </a:cubicBezTo>
                <a:cubicBezTo>
                  <a:pt x="0" y="548640"/>
                  <a:pt x="41910" y="506730"/>
                  <a:pt x="94298" y="506730"/>
                </a:cubicBezTo>
                <a:cubicBezTo>
                  <a:pt x="146685" y="506730"/>
                  <a:pt x="188595" y="548640"/>
                  <a:pt x="188595" y="601028"/>
                </a:cubicBezTo>
                <a:close/>
                <a:moveTo>
                  <a:pt x="169545" y="601028"/>
                </a:moveTo>
                <a:cubicBezTo>
                  <a:pt x="169545" y="559118"/>
                  <a:pt x="136208" y="525780"/>
                  <a:pt x="94298" y="525780"/>
                </a:cubicBezTo>
                <a:cubicBezTo>
                  <a:pt x="52387" y="525780"/>
                  <a:pt x="19050" y="559118"/>
                  <a:pt x="19050" y="601028"/>
                </a:cubicBezTo>
                <a:cubicBezTo>
                  <a:pt x="19050" y="642938"/>
                  <a:pt x="52387" y="676275"/>
                  <a:pt x="94298" y="676275"/>
                </a:cubicBezTo>
                <a:cubicBezTo>
                  <a:pt x="136208" y="676275"/>
                  <a:pt x="169545" y="642938"/>
                  <a:pt x="169545" y="601028"/>
                </a:cubicBezTo>
                <a:close/>
                <a:moveTo>
                  <a:pt x="508635" y="460058"/>
                </a:moveTo>
                <a:cubicBezTo>
                  <a:pt x="508635" y="520065"/>
                  <a:pt x="460057" y="569595"/>
                  <a:pt x="399098" y="569595"/>
                </a:cubicBezTo>
                <a:cubicBezTo>
                  <a:pt x="338138" y="569595"/>
                  <a:pt x="289560" y="520065"/>
                  <a:pt x="289560" y="460058"/>
                </a:cubicBezTo>
                <a:cubicBezTo>
                  <a:pt x="289560" y="400050"/>
                  <a:pt x="338138" y="350520"/>
                  <a:pt x="399098" y="350520"/>
                </a:cubicBezTo>
                <a:cubicBezTo>
                  <a:pt x="460057" y="350520"/>
                  <a:pt x="508635" y="399098"/>
                  <a:pt x="508635" y="460058"/>
                </a:cubicBezTo>
                <a:close/>
                <a:moveTo>
                  <a:pt x="489585" y="460058"/>
                </a:moveTo>
                <a:cubicBezTo>
                  <a:pt x="489585" y="410528"/>
                  <a:pt x="449580" y="369570"/>
                  <a:pt x="399098" y="369570"/>
                </a:cubicBezTo>
                <a:cubicBezTo>
                  <a:pt x="349568" y="369570"/>
                  <a:pt x="308610" y="409575"/>
                  <a:pt x="308610" y="460058"/>
                </a:cubicBezTo>
                <a:cubicBezTo>
                  <a:pt x="308610" y="510540"/>
                  <a:pt x="348615" y="550545"/>
                  <a:pt x="399098" y="550545"/>
                </a:cubicBezTo>
                <a:cubicBezTo>
                  <a:pt x="448628" y="549593"/>
                  <a:pt x="489585" y="509587"/>
                  <a:pt x="489585" y="460058"/>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51" name="Oval 150">
            <a:extLst>
              <a:ext uri="{FF2B5EF4-FFF2-40B4-BE49-F238E27FC236}">
                <a16:creationId xmlns:a16="http://schemas.microsoft.com/office/drawing/2014/main" id="{9B7447A6-B5CB-C35C-BBA1-714B5259D247}"/>
              </a:ext>
            </a:extLst>
          </p:cNvPr>
          <p:cNvSpPr/>
          <p:nvPr/>
        </p:nvSpPr>
        <p:spPr>
          <a:xfrm>
            <a:off x="630491" y="1324096"/>
            <a:ext cx="790480" cy="786384"/>
          </a:xfrm>
          <a:prstGeom prst="ellipse">
            <a:avLst/>
          </a:prstGeom>
          <a:solidFill>
            <a:schemeClr val="accent1"/>
          </a:solidFill>
          <a:ln w="38100" cap="flat" cmpd="sng" algn="ctr">
            <a:solidFill>
              <a:sysClr val="window" lastClr="FFFFFF"/>
            </a:solid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153" name="Oval 152">
            <a:extLst>
              <a:ext uri="{FF2B5EF4-FFF2-40B4-BE49-F238E27FC236}">
                <a16:creationId xmlns:a16="http://schemas.microsoft.com/office/drawing/2014/main" id="{52F721DE-D1CC-F74A-F9F1-F7D3B699A43E}"/>
              </a:ext>
            </a:extLst>
          </p:cNvPr>
          <p:cNvSpPr/>
          <p:nvPr/>
        </p:nvSpPr>
        <p:spPr>
          <a:xfrm>
            <a:off x="625801" y="2272531"/>
            <a:ext cx="790480" cy="786384"/>
          </a:xfrm>
          <a:prstGeom prst="ellipse">
            <a:avLst/>
          </a:prstGeom>
          <a:solidFill>
            <a:srgbClr val="8390AC"/>
          </a:solidFill>
          <a:ln w="38100" cap="flat" cmpd="sng" algn="ctr">
            <a:solidFill>
              <a:sysClr val="window" lastClr="FFFFFF"/>
            </a:solid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154" name="Freeform: Shape 153">
            <a:extLst>
              <a:ext uri="{FF2B5EF4-FFF2-40B4-BE49-F238E27FC236}">
                <a16:creationId xmlns:a16="http://schemas.microsoft.com/office/drawing/2014/main" id="{710B7377-F293-8E78-3027-ED6DFE897A6B}"/>
              </a:ext>
            </a:extLst>
          </p:cNvPr>
          <p:cNvSpPr/>
          <p:nvPr/>
        </p:nvSpPr>
        <p:spPr>
          <a:xfrm>
            <a:off x="780107" y="2471769"/>
            <a:ext cx="481605" cy="407937"/>
          </a:xfrm>
          <a:custGeom>
            <a:avLst/>
            <a:gdLst>
              <a:gd name="connsiteX0" fmla="*/ 467420 w 868869"/>
              <a:gd name="connsiteY0" fmla="*/ 102270 h 679275"/>
              <a:gd name="connsiteX1" fmla="*/ 481432 w 868869"/>
              <a:gd name="connsiteY1" fmla="*/ 88259 h 679275"/>
              <a:gd name="connsiteX2" fmla="*/ 683562 w 868869"/>
              <a:gd name="connsiteY2" fmla="*/ 88259 h 679275"/>
              <a:gd name="connsiteX3" fmla="*/ 697573 w 868869"/>
              <a:gd name="connsiteY3" fmla="*/ 102270 h 679275"/>
              <a:gd name="connsiteX4" fmla="*/ 683562 w 868869"/>
              <a:gd name="connsiteY4" fmla="*/ 116281 h 679275"/>
              <a:gd name="connsiteX5" fmla="*/ 481432 w 868869"/>
              <a:gd name="connsiteY5" fmla="*/ 116281 h 679275"/>
              <a:gd name="connsiteX6" fmla="*/ 467420 w 868869"/>
              <a:gd name="connsiteY6" fmla="*/ 102270 h 679275"/>
              <a:gd name="connsiteX7" fmla="*/ 347596 w 868869"/>
              <a:gd name="connsiteY7" fmla="*/ 441322 h 679275"/>
              <a:gd name="connsiteX8" fmla="*/ 145456 w 868869"/>
              <a:gd name="connsiteY8" fmla="*/ 441322 h 679275"/>
              <a:gd name="connsiteX9" fmla="*/ 131445 w 868869"/>
              <a:gd name="connsiteY9" fmla="*/ 455333 h 679275"/>
              <a:gd name="connsiteX10" fmla="*/ 145456 w 868869"/>
              <a:gd name="connsiteY10" fmla="*/ 469344 h 679275"/>
              <a:gd name="connsiteX11" fmla="*/ 347586 w 868869"/>
              <a:gd name="connsiteY11" fmla="*/ 469344 h 679275"/>
              <a:gd name="connsiteX12" fmla="*/ 361598 w 868869"/>
              <a:gd name="connsiteY12" fmla="*/ 455333 h 679275"/>
              <a:gd name="connsiteX13" fmla="*/ 347596 w 868869"/>
              <a:gd name="connsiteY13" fmla="*/ 441322 h 679275"/>
              <a:gd name="connsiteX14" fmla="*/ 481432 w 868869"/>
              <a:gd name="connsiteY14" fmla="*/ 204549 h 679275"/>
              <a:gd name="connsiteX15" fmla="*/ 683562 w 868869"/>
              <a:gd name="connsiteY15" fmla="*/ 204549 h 679275"/>
              <a:gd name="connsiteX16" fmla="*/ 697573 w 868869"/>
              <a:gd name="connsiteY16" fmla="*/ 190538 h 679275"/>
              <a:gd name="connsiteX17" fmla="*/ 683562 w 868869"/>
              <a:gd name="connsiteY17" fmla="*/ 176527 h 679275"/>
              <a:gd name="connsiteX18" fmla="*/ 481432 w 868869"/>
              <a:gd name="connsiteY18" fmla="*/ 176527 h 679275"/>
              <a:gd name="connsiteX19" fmla="*/ 467420 w 868869"/>
              <a:gd name="connsiteY19" fmla="*/ 190538 h 679275"/>
              <a:gd name="connsiteX20" fmla="*/ 481432 w 868869"/>
              <a:gd name="connsiteY20" fmla="*/ 204549 h 679275"/>
              <a:gd name="connsiteX21" fmla="*/ 145456 w 868869"/>
              <a:gd name="connsiteY21" fmla="*/ 292818 h 679275"/>
              <a:gd name="connsiteX22" fmla="*/ 347586 w 868869"/>
              <a:gd name="connsiteY22" fmla="*/ 292818 h 679275"/>
              <a:gd name="connsiteX23" fmla="*/ 361598 w 868869"/>
              <a:gd name="connsiteY23" fmla="*/ 278806 h 679275"/>
              <a:gd name="connsiteX24" fmla="*/ 347586 w 868869"/>
              <a:gd name="connsiteY24" fmla="*/ 264795 h 679275"/>
              <a:gd name="connsiteX25" fmla="*/ 145456 w 868869"/>
              <a:gd name="connsiteY25" fmla="*/ 264795 h 679275"/>
              <a:gd name="connsiteX26" fmla="*/ 131445 w 868869"/>
              <a:gd name="connsiteY26" fmla="*/ 278806 h 679275"/>
              <a:gd name="connsiteX27" fmla="*/ 145456 w 868869"/>
              <a:gd name="connsiteY27" fmla="*/ 292818 h 679275"/>
              <a:gd name="connsiteX28" fmla="*/ 145456 w 868869"/>
              <a:gd name="connsiteY28" fmla="*/ 381086 h 679275"/>
              <a:gd name="connsiteX29" fmla="*/ 347586 w 868869"/>
              <a:gd name="connsiteY29" fmla="*/ 381086 h 679275"/>
              <a:gd name="connsiteX30" fmla="*/ 361598 w 868869"/>
              <a:gd name="connsiteY30" fmla="*/ 367074 h 679275"/>
              <a:gd name="connsiteX31" fmla="*/ 347586 w 868869"/>
              <a:gd name="connsiteY31" fmla="*/ 353063 h 679275"/>
              <a:gd name="connsiteX32" fmla="*/ 145456 w 868869"/>
              <a:gd name="connsiteY32" fmla="*/ 353063 h 679275"/>
              <a:gd name="connsiteX33" fmla="*/ 131445 w 868869"/>
              <a:gd name="connsiteY33" fmla="*/ 367074 h 679275"/>
              <a:gd name="connsiteX34" fmla="*/ 145456 w 868869"/>
              <a:gd name="connsiteY34" fmla="*/ 381086 h 679275"/>
              <a:gd name="connsiteX35" fmla="*/ 145456 w 868869"/>
              <a:gd name="connsiteY35" fmla="*/ 204549 h 679275"/>
              <a:gd name="connsiteX36" fmla="*/ 347586 w 868869"/>
              <a:gd name="connsiteY36" fmla="*/ 204549 h 679275"/>
              <a:gd name="connsiteX37" fmla="*/ 361598 w 868869"/>
              <a:gd name="connsiteY37" fmla="*/ 190538 h 679275"/>
              <a:gd name="connsiteX38" fmla="*/ 347586 w 868869"/>
              <a:gd name="connsiteY38" fmla="*/ 176527 h 679275"/>
              <a:gd name="connsiteX39" fmla="*/ 145456 w 868869"/>
              <a:gd name="connsiteY39" fmla="*/ 176527 h 679275"/>
              <a:gd name="connsiteX40" fmla="*/ 131445 w 868869"/>
              <a:gd name="connsiteY40" fmla="*/ 190538 h 679275"/>
              <a:gd name="connsiteX41" fmla="*/ 145456 w 868869"/>
              <a:gd name="connsiteY41" fmla="*/ 204549 h 679275"/>
              <a:gd name="connsiteX42" fmla="*/ 145456 w 868869"/>
              <a:gd name="connsiteY42" fmla="*/ 116291 h 679275"/>
              <a:gd name="connsiteX43" fmla="*/ 347586 w 868869"/>
              <a:gd name="connsiteY43" fmla="*/ 116291 h 679275"/>
              <a:gd name="connsiteX44" fmla="*/ 361598 w 868869"/>
              <a:gd name="connsiteY44" fmla="*/ 102279 h 679275"/>
              <a:gd name="connsiteX45" fmla="*/ 347586 w 868869"/>
              <a:gd name="connsiteY45" fmla="*/ 88268 h 679275"/>
              <a:gd name="connsiteX46" fmla="*/ 145456 w 868869"/>
              <a:gd name="connsiteY46" fmla="*/ 88268 h 679275"/>
              <a:gd name="connsiteX47" fmla="*/ 131445 w 868869"/>
              <a:gd name="connsiteY47" fmla="*/ 102279 h 679275"/>
              <a:gd name="connsiteX48" fmla="*/ 145456 w 868869"/>
              <a:gd name="connsiteY48" fmla="*/ 116291 h 679275"/>
              <a:gd name="connsiteX49" fmla="*/ 860803 w 868869"/>
              <a:gd name="connsiteY49" fmla="*/ 637775 h 679275"/>
              <a:gd name="connsiteX50" fmla="*/ 828951 w 868869"/>
              <a:gd name="connsiteY50" fmla="*/ 670598 h 679275"/>
              <a:gd name="connsiteX51" fmla="*/ 808406 w 868869"/>
              <a:gd name="connsiteY51" fmla="*/ 679275 h 679275"/>
              <a:gd name="connsiteX52" fmla="*/ 788480 w 868869"/>
              <a:gd name="connsiteY52" fmla="*/ 671208 h 679275"/>
              <a:gd name="connsiteX53" fmla="*/ 729663 w 868869"/>
              <a:gd name="connsiteY53" fmla="*/ 614134 h 679275"/>
              <a:gd name="connsiteX54" fmla="*/ 14011 w 868869"/>
              <a:gd name="connsiteY54" fmla="*/ 614134 h 679275"/>
              <a:gd name="connsiteX55" fmla="*/ 0 w 868869"/>
              <a:gd name="connsiteY55" fmla="*/ 600123 h 679275"/>
              <a:gd name="connsiteX56" fmla="*/ 0 w 868869"/>
              <a:gd name="connsiteY56" fmla="*/ 79238 h 679275"/>
              <a:gd name="connsiteX57" fmla="*/ 14011 w 868869"/>
              <a:gd name="connsiteY57" fmla="*/ 65227 h 679275"/>
              <a:gd name="connsiteX58" fmla="*/ 64522 w 868869"/>
              <a:gd name="connsiteY58" fmla="*/ 65227 h 679275"/>
              <a:gd name="connsiteX59" fmla="*/ 64522 w 868869"/>
              <a:gd name="connsiteY59" fmla="*/ 14011 h 679275"/>
              <a:gd name="connsiteX60" fmla="*/ 78534 w 868869"/>
              <a:gd name="connsiteY60" fmla="*/ 0 h 679275"/>
              <a:gd name="connsiteX61" fmla="*/ 357988 w 868869"/>
              <a:gd name="connsiteY61" fmla="*/ 0 h 679275"/>
              <a:gd name="connsiteX62" fmla="*/ 414509 w 868869"/>
              <a:gd name="connsiteY62" fmla="*/ 28384 h 679275"/>
              <a:gd name="connsiteX63" fmla="*/ 471030 w 868869"/>
              <a:gd name="connsiteY63" fmla="*/ 0 h 679275"/>
              <a:gd name="connsiteX64" fmla="*/ 750484 w 868869"/>
              <a:gd name="connsiteY64" fmla="*/ 0 h 679275"/>
              <a:gd name="connsiteX65" fmla="*/ 764496 w 868869"/>
              <a:gd name="connsiteY65" fmla="*/ 14011 h 679275"/>
              <a:gd name="connsiteX66" fmla="*/ 764496 w 868869"/>
              <a:gd name="connsiteY66" fmla="*/ 65227 h 679275"/>
              <a:gd name="connsiteX67" fmla="*/ 815007 w 868869"/>
              <a:gd name="connsiteY67" fmla="*/ 65227 h 679275"/>
              <a:gd name="connsiteX68" fmla="*/ 829018 w 868869"/>
              <a:gd name="connsiteY68" fmla="*/ 79238 h 679275"/>
              <a:gd name="connsiteX69" fmla="*/ 829018 w 868869"/>
              <a:gd name="connsiteY69" fmla="*/ 567061 h 679275"/>
              <a:gd name="connsiteX70" fmla="*/ 860184 w 868869"/>
              <a:gd name="connsiteY70" fmla="*/ 597303 h 679275"/>
              <a:gd name="connsiteX71" fmla="*/ 860803 w 868869"/>
              <a:gd name="connsiteY71" fmla="*/ 637775 h 679275"/>
              <a:gd name="connsiteX72" fmla="*/ 764505 w 868869"/>
              <a:gd name="connsiteY72" fmla="*/ 93250 h 679275"/>
              <a:gd name="connsiteX73" fmla="*/ 764505 w 868869"/>
              <a:gd name="connsiteY73" fmla="*/ 506492 h 679275"/>
              <a:gd name="connsiteX74" fmla="*/ 771973 w 868869"/>
              <a:gd name="connsiteY74" fmla="*/ 511693 h 679275"/>
              <a:gd name="connsiteX75" fmla="*/ 801005 w 868869"/>
              <a:gd name="connsiteY75" fmla="*/ 539858 h 679275"/>
              <a:gd name="connsiteX76" fmla="*/ 801005 w 868869"/>
              <a:gd name="connsiteY76" fmla="*/ 93250 h 679275"/>
              <a:gd name="connsiteX77" fmla="*/ 764505 w 868869"/>
              <a:gd name="connsiteY77" fmla="*/ 93250 h 679275"/>
              <a:gd name="connsiteX78" fmla="*/ 428530 w 868869"/>
              <a:gd name="connsiteY78" fmla="*/ 543878 h 679275"/>
              <a:gd name="connsiteX79" fmla="*/ 463591 w 868869"/>
              <a:gd name="connsiteY79" fmla="*/ 530000 h 679275"/>
              <a:gd name="connsiteX80" fmla="*/ 428530 w 868869"/>
              <a:gd name="connsiteY80" fmla="*/ 500339 h 679275"/>
              <a:gd name="connsiteX81" fmla="*/ 428530 w 868869"/>
              <a:gd name="connsiteY81" fmla="*/ 543878 h 679275"/>
              <a:gd name="connsiteX82" fmla="*/ 557755 w 868869"/>
              <a:gd name="connsiteY82" fmla="*/ 529590 h 679275"/>
              <a:gd name="connsiteX83" fmla="*/ 704393 w 868869"/>
              <a:gd name="connsiteY83" fmla="*/ 382953 h 679275"/>
              <a:gd name="connsiteX84" fmla="*/ 557755 w 868869"/>
              <a:gd name="connsiteY84" fmla="*/ 236315 h 679275"/>
              <a:gd name="connsiteX85" fmla="*/ 411118 w 868869"/>
              <a:gd name="connsiteY85" fmla="*/ 382953 h 679275"/>
              <a:gd name="connsiteX86" fmla="*/ 557755 w 868869"/>
              <a:gd name="connsiteY86" fmla="*/ 529590 h 679275"/>
              <a:gd name="connsiteX87" fmla="*/ 652548 w 868869"/>
              <a:gd name="connsiteY87" fmla="*/ 529590 h 679275"/>
              <a:gd name="connsiteX88" fmla="*/ 667255 w 868869"/>
              <a:gd name="connsiteY88" fmla="*/ 529590 h 679275"/>
              <a:gd name="connsiteX89" fmla="*/ 661130 w 868869"/>
              <a:gd name="connsiteY89" fmla="*/ 523646 h 679275"/>
              <a:gd name="connsiteX90" fmla="*/ 652548 w 868869"/>
              <a:gd name="connsiteY90" fmla="*/ 529590 h 679275"/>
              <a:gd name="connsiteX91" fmla="*/ 719928 w 868869"/>
              <a:gd name="connsiteY91" fmla="*/ 524227 h 679275"/>
              <a:gd name="connsiteX92" fmla="*/ 690810 w 868869"/>
              <a:gd name="connsiteY92" fmla="*/ 495967 h 679275"/>
              <a:gd name="connsiteX93" fmla="*/ 682371 w 868869"/>
              <a:gd name="connsiteY93" fmla="*/ 505197 h 679275"/>
              <a:gd name="connsiteX94" fmla="*/ 711222 w 868869"/>
              <a:gd name="connsiteY94" fmla="*/ 533190 h 679275"/>
              <a:gd name="connsiteX95" fmla="*/ 719928 w 868869"/>
              <a:gd name="connsiteY95" fmla="*/ 524227 h 679275"/>
              <a:gd name="connsiteX96" fmla="*/ 428530 w 868869"/>
              <a:gd name="connsiteY96" fmla="*/ 70533 h 679275"/>
              <a:gd name="connsiteX97" fmla="*/ 428530 w 868869"/>
              <a:gd name="connsiteY97" fmla="*/ 70533 h 679275"/>
              <a:gd name="connsiteX98" fmla="*/ 428530 w 868869"/>
              <a:gd name="connsiteY98" fmla="*/ 70533 h 679275"/>
              <a:gd name="connsiteX99" fmla="*/ 428530 w 868869"/>
              <a:gd name="connsiteY99" fmla="*/ 265557 h 679275"/>
              <a:gd name="connsiteX100" fmla="*/ 557755 w 868869"/>
              <a:gd name="connsiteY100" fmla="*/ 208283 h 679275"/>
              <a:gd name="connsiteX101" fmla="*/ 732425 w 868869"/>
              <a:gd name="connsiteY101" fmla="*/ 382953 h 679275"/>
              <a:gd name="connsiteX102" fmla="*/ 707374 w 868869"/>
              <a:gd name="connsiteY102" fmla="*/ 472992 h 679275"/>
              <a:gd name="connsiteX103" fmla="*/ 736483 w 868869"/>
              <a:gd name="connsiteY103" fmla="*/ 501234 h 679275"/>
              <a:gd name="connsiteX104" fmla="*/ 736483 w 868869"/>
              <a:gd name="connsiteY104" fmla="*/ 28023 h 679275"/>
              <a:gd name="connsiteX105" fmla="*/ 471040 w 868869"/>
              <a:gd name="connsiteY105" fmla="*/ 28023 h 679275"/>
              <a:gd name="connsiteX106" fmla="*/ 428530 w 868869"/>
              <a:gd name="connsiteY106" fmla="*/ 70533 h 679275"/>
              <a:gd name="connsiteX107" fmla="*/ 92554 w 868869"/>
              <a:gd name="connsiteY107" fmla="*/ 529590 h 679275"/>
              <a:gd name="connsiteX108" fmla="*/ 357997 w 868869"/>
              <a:gd name="connsiteY108" fmla="*/ 529590 h 679275"/>
              <a:gd name="connsiteX109" fmla="*/ 400507 w 868869"/>
              <a:gd name="connsiteY109" fmla="*/ 543878 h 679275"/>
              <a:gd name="connsiteX110" fmla="*/ 400507 w 868869"/>
              <a:gd name="connsiteY110" fmla="*/ 458943 h 679275"/>
              <a:gd name="connsiteX111" fmla="*/ 383086 w 868869"/>
              <a:gd name="connsiteY111" fmla="*/ 382953 h 679275"/>
              <a:gd name="connsiteX112" fmla="*/ 400507 w 868869"/>
              <a:gd name="connsiteY112" fmla="*/ 306962 h 679275"/>
              <a:gd name="connsiteX113" fmla="*/ 400507 w 868869"/>
              <a:gd name="connsiteY113" fmla="*/ 70533 h 679275"/>
              <a:gd name="connsiteX114" fmla="*/ 400507 w 868869"/>
              <a:gd name="connsiteY114" fmla="*/ 70533 h 679275"/>
              <a:gd name="connsiteX115" fmla="*/ 400507 w 868869"/>
              <a:gd name="connsiteY115" fmla="*/ 70533 h 679275"/>
              <a:gd name="connsiteX116" fmla="*/ 357997 w 868869"/>
              <a:gd name="connsiteY116" fmla="*/ 28023 h 679275"/>
              <a:gd name="connsiteX117" fmla="*/ 92554 w 868869"/>
              <a:gd name="connsiteY117" fmla="*/ 28023 h 679275"/>
              <a:gd name="connsiteX118" fmla="*/ 92554 w 868869"/>
              <a:gd name="connsiteY118" fmla="*/ 529590 h 679275"/>
              <a:gd name="connsiteX119" fmla="*/ 28023 w 868869"/>
              <a:gd name="connsiteY119" fmla="*/ 586111 h 679275"/>
              <a:gd name="connsiteX120" fmla="*/ 398116 w 868869"/>
              <a:gd name="connsiteY120" fmla="*/ 586111 h 679275"/>
              <a:gd name="connsiteX121" fmla="*/ 357997 w 868869"/>
              <a:gd name="connsiteY121" fmla="*/ 557622 h 679275"/>
              <a:gd name="connsiteX122" fmla="*/ 78543 w 868869"/>
              <a:gd name="connsiteY122" fmla="*/ 557622 h 679275"/>
              <a:gd name="connsiteX123" fmla="*/ 64532 w 868869"/>
              <a:gd name="connsiteY123" fmla="*/ 543611 h 679275"/>
              <a:gd name="connsiteX124" fmla="*/ 64532 w 868869"/>
              <a:gd name="connsiteY124" fmla="*/ 93250 h 679275"/>
              <a:gd name="connsiteX125" fmla="*/ 28023 w 868869"/>
              <a:gd name="connsiteY125" fmla="*/ 93250 h 679275"/>
              <a:gd name="connsiteX126" fmla="*/ 28023 w 868869"/>
              <a:gd name="connsiteY126" fmla="*/ 586111 h 679275"/>
              <a:gd name="connsiteX127" fmla="*/ 700783 w 868869"/>
              <a:gd name="connsiteY127" fmla="*/ 586111 h 679275"/>
              <a:gd name="connsiteX128" fmla="*/ 700259 w 868869"/>
              <a:gd name="connsiteY128" fmla="*/ 585597 h 679275"/>
              <a:gd name="connsiteX129" fmla="*/ 691591 w 868869"/>
              <a:gd name="connsiteY129" fmla="*/ 565490 h 679275"/>
              <a:gd name="connsiteX130" fmla="*/ 692572 w 868869"/>
              <a:gd name="connsiteY130" fmla="*/ 557613 h 679275"/>
              <a:gd name="connsiteX131" fmla="*/ 471040 w 868869"/>
              <a:gd name="connsiteY131" fmla="*/ 557613 h 679275"/>
              <a:gd name="connsiteX132" fmla="*/ 430911 w 868869"/>
              <a:gd name="connsiteY132" fmla="*/ 586102 h 679275"/>
              <a:gd name="connsiteX133" fmla="*/ 700783 w 868869"/>
              <a:gd name="connsiteY133" fmla="*/ 586102 h 679275"/>
              <a:gd name="connsiteX134" fmla="*/ 840677 w 868869"/>
              <a:gd name="connsiteY134" fmla="*/ 617420 h 679275"/>
              <a:gd name="connsiteX135" fmla="*/ 752456 w 868869"/>
              <a:gd name="connsiteY135" fmla="*/ 531809 h 679275"/>
              <a:gd name="connsiteX136" fmla="*/ 752046 w 868869"/>
              <a:gd name="connsiteY136" fmla="*/ 531657 h 679275"/>
              <a:gd name="connsiteX137" fmla="*/ 752037 w 868869"/>
              <a:gd name="connsiteY137" fmla="*/ 531657 h 679275"/>
              <a:gd name="connsiteX138" fmla="*/ 751618 w 868869"/>
              <a:gd name="connsiteY138" fmla="*/ 531819 h 679275"/>
              <a:gd name="connsiteX139" fmla="*/ 719766 w 868869"/>
              <a:gd name="connsiteY139" fmla="*/ 564642 h 679275"/>
              <a:gd name="connsiteX140" fmla="*/ 719614 w 868869"/>
              <a:gd name="connsiteY140" fmla="*/ 565061 h 679275"/>
              <a:gd name="connsiteX141" fmla="*/ 719776 w 868869"/>
              <a:gd name="connsiteY141" fmla="*/ 565480 h 679275"/>
              <a:gd name="connsiteX142" fmla="*/ 808006 w 868869"/>
              <a:gd name="connsiteY142" fmla="*/ 651091 h 679275"/>
              <a:gd name="connsiteX143" fmla="*/ 808844 w 868869"/>
              <a:gd name="connsiteY143" fmla="*/ 651081 h 679275"/>
              <a:gd name="connsiteX144" fmla="*/ 808844 w 868869"/>
              <a:gd name="connsiteY144" fmla="*/ 651081 h 679275"/>
              <a:gd name="connsiteX145" fmla="*/ 840696 w 868869"/>
              <a:gd name="connsiteY145" fmla="*/ 618258 h 679275"/>
              <a:gd name="connsiteX146" fmla="*/ 840677 w 868869"/>
              <a:gd name="connsiteY146" fmla="*/ 617420 h 679275"/>
              <a:gd name="connsiteX147" fmla="*/ 687124 w 868869"/>
              <a:gd name="connsiteY147" fmla="*/ 382943 h 679275"/>
              <a:gd name="connsiteX148" fmla="*/ 557746 w 868869"/>
              <a:gd name="connsiteY148" fmla="*/ 512321 h 679275"/>
              <a:gd name="connsiteX149" fmla="*/ 428368 w 868869"/>
              <a:gd name="connsiteY149" fmla="*/ 382943 h 679275"/>
              <a:gd name="connsiteX150" fmla="*/ 557746 w 868869"/>
              <a:gd name="connsiteY150" fmla="*/ 253565 h 679275"/>
              <a:gd name="connsiteX151" fmla="*/ 687124 w 868869"/>
              <a:gd name="connsiteY151" fmla="*/ 382943 h 679275"/>
              <a:gd name="connsiteX152" fmla="*/ 659101 w 868869"/>
              <a:gd name="connsiteY152" fmla="*/ 382943 h 679275"/>
              <a:gd name="connsiteX153" fmla="*/ 557755 w 868869"/>
              <a:gd name="connsiteY153" fmla="*/ 281597 h 679275"/>
              <a:gd name="connsiteX154" fmla="*/ 456409 w 868869"/>
              <a:gd name="connsiteY154" fmla="*/ 382943 h 679275"/>
              <a:gd name="connsiteX155" fmla="*/ 557755 w 868869"/>
              <a:gd name="connsiteY155" fmla="*/ 484289 h 679275"/>
              <a:gd name="connsiteX156" fmla="*/ 659101 w 868869"/>
              <a:gd name="connsiteY156" fmla="*/ 382943 h 67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868869" h="679275">
                <a:moveTo>
                  <a:pt x="467420" y="102270"/>
                </a:moveTo>
                <a:cubicBezTo>
                  <a:pt x="467420" y="94526"/>
                  <a:pt x="473697" y="88259"/>
                  <a:pt x="481432" y="88259"/>
                </a:cubicBezTo>
                <a:lnTo>
                  <a:pt x="683562" y="88259"/>
                </a:lnTo>
                <a:cubicBezTo>
                  <a:pt x="691306" y="88259"/>
                  <a:pt x="697573" y="94536"/>
                  <a:pt x="697573" y="102270"/>
                </a:cubicBezTo>
                <a:cubicBezTo>
                  <a:pt x="697573" y="110004"/>
                  <a:pt x="691296" y="116281"/>
                  <a:pt x="683562" y="116281"/>
                </a:cubicBezTo>
                <a:lnTo>
                  <a:pt x="481432" y="116281"/>
                </a:lnTo>
                <a:cubicBezTo>
                  <a:pt x="473697" y="116291"/>
                  <a:pt x="467420" y="110014"/>
                  <a:pt x="467420" y="102270"/>
                </a:cubicBezTo>
                <a:close/>
                <a:moveTo>
                  <a:pt x="347596" y="441322"/>
                </a:moveTo>
                <a:lnTo>
                  <a:pt x="145456" y="441322"/>
                </a:lnTo>
                <a:cubicBezTo>
                  <a:pt x="137712" y="441322"/>
                  <a:pt x="131445" y="447599"/>
                  <a:pt x="131445" y="455333"/>
                </a:cubicBezTo>
                <a:cubicBezTo>
                  <a:pt x="131445" y="463077"/>
                  <a:pt x="137722" y="469344"/>
                  <a:pt x="145456" y="469344"/>
                </a:cubicBezTo>
                <a:lnTo>
                  <a:pt x="347586" y="469344"/>
                </a:lnTo>
                <a:cubicBezTo>
                  <a:pt x="355330" y="469344"/>
                  <a:pt x="361598" y="463067"/>
                  <a:pt x="361598" y="455333"/>
                </a:cubicBezTo>
                <a:cubicBezTo>
                  <a:pt x="361607" y="447599"/>
                  <a:pt x="355330" y="441322"/>
                  <a:pt x="347596" y="441322"/>
                </a:cubicBezTo>
                <a:close/>
                <a:moveTo>
                  <a:pt x="481432" y="204549"/>
                </a:moveTo>
                <a:lnTo>
                  <a:pt x="683562" y="204549"/>
                </a:lnTo>
                <a:cubicBezTo>
                  <a:pt x="691306" y="204549"/>
                  <a:pt x="697573" y="198272"/>
                  <a:pt x="697573" y="190538"/>
                </a:cubicBezTo>
                <a:cubicBezTo>
                  <a:pt x="697573" y="182794"/>
                  <a:pt x="691296" y="176527"/>
                  <a:pt x="683562" y="176527"/>
                </a:cubicBezTo>
                <a:lnTo>
                  <a:pt x="481432" y="176527"/>
                </a:lnTo>
                <a:cubicBezTo>
                  <a:pt x="473688" y="176527"/>
                  <a:pt x="467420" y="182804"/>
                  <a:pt x="467420" y="190538"/>
                </a:cubicBezTo>
                <a:cubicBezTo>
                  <a:pt x="467420" y="198282"/>
                  <a:pt x="473697" y="204549"/>
                  <a:pt x="481432" y="204549"/>
                </a:cubicBezTo>
                <a:close/>
                <a:moveTo>
                  <a:pt x="145456" y="292818"/>
                </a:moveTo>
                <a:lnTo>
                  <a:pt x="347586" y="292818"/>
                </a:lnTo>
                <a:cubicBezTo>
                  <a:pt x="355330" y="292818"/>
                  <a:pt x="361598" y="286541"/>
                  <a:pt x="361598" y="278806"/>
                </a:cubicBezTo>
                <a:cubicBezTo>
                  <a:pt x="361598" y="271062"/>
                  <a:pt x="355321" y="264795"/>
                  <a:pt x="347586" y="264795"/>
                </a:cubicBezTo>
                <a:lnTo>
                  <a:pt x="145456" y="264795"/>
                </a:lnTo>
                <a:cubicBezTo>
                  <a:pt x="137712" y="264795"/>
                  <a:pt x="131445" y="271072"/>
                  <a:pt x="131445" y="278806"/>
                </a:cubicBezTo>
                <a:cubicBezTo>
                  <a:pt x="131445" y="286541"/>
                  <a:pt x="137722" y="292818"/>
                  <a:pt x="145456" y="292818"/>
                </a:cubicBezTo>
                <a:close/>
                <a:moveTo>
                  <a:pt x="145456" y="381086"/>
                </a:moveTo>
                <a:lnTo>
                  <a:pt x="347586" y="381086"/>
                </a:lnTo>
                <a:cubicBezTo>
                  <a:pt x="355330" y="381086"/>
                  <a:pt x="361598" y="374809"/>
                  <a:pt x="361598" y="367074"/>
                </a:cubicBezTo>
                <a:cubicBezTo>
                  <a:pt x="361598" y="359331"/>
                  <a:pt x="355321" y="353063"/>
                  <a:pt x="347586" y="353063"/>
                </a:cubicBezTo>
                <a:lnTo>
                  <a:pt x="145456" y="353063"/>
                </a:lnTo>
                <a:cubicBezTo>
                  <a:pt x="137712" y="353063"/>
                  <a:pt x="131445" y="359340"/>
                  <a:pt x="131445" y="367074"/>
                </a:cubicBezTo>
                <a:cubicBezTo>
                  <a:pt x="131445" y="374809"/>
                  <a:pt x="137722" y="381086"/>
                  <a:pt x="145456" y="381086"/>
                </a:cubicBezTo>
                <a:close/>
                <a:moveTo>
                  <a:pt x="145456" y="204549"/>
                </a:moveTo>
                <a:lnTo>
                  <a:pt x="347586" y="204549"/>
                </a:lnTo>
                <a:cubicBezTo>
                  <a:pt x="355330" y="204549"/>
                  <a:pt x="361598" y="198272"/>
                  <a:pt x="361598" y="190538"/>
                </a:cubicBezTo>
                <a:cubicBezTo>
                  <a:pt x="361598" y="182794"/>
                  <a:pt x="355321" y="176527"/>
                  <a:pt x="347586" y="176527"/>
                </a:cubicBezTo>
                <a:lnTo>
                  <a:pt x="145456" y="176527"/>
                </a:lnTo>
                <a:cubicBezTo>
                  <a:pt x="137712" y="176527"/>
                  <a:pt x="131445" y="182804"/>
                  <a:pt x="131445" y="190538"/>
                </a:cubicBezTo>
                <a:cubicBezTo>
                  <a:pt x="131445" y="198282"/>
                  <a:pt x="137722" y="204549"/>
                  <a:pt x="145456" y="204549"/>
                </a:cubicBezTo>
                <a:close/>
                <a:moveTo>
                  <a:pt x="145456" y="116291"/>
                </a:moveTo>
                <a:lnTo>
                  <a:pt x="347586" y="116291"/>
                </a:lnTo>
                <a:cubicBezTo>
                  <a:pt x="355330" y="116291"/>
                  <a:pt x="361598" y="110014"/>
                  <a:pt x="361598" y="102279"/>
                </a:cubicBezTo>
                <a:cubicBezTo>
                  <a:pt x="361598" y="94545"/>
                  <a:pt x="355321" y="88268"/>
                  <a:pt x="347586" y="88268"/>
                </a:cubicBezTo>
                <a:lnTo>
                  <a:pt x="145456" y="88268"/>
                </a:lnTo>
                <a:cubicBezTo>
                  <a:pt x="137712" y="88268"/>
                  <a:pt x="131445" y="94545"/>
                  <a:pt x="131445" y="102279"/>
                </a:cubicBezTo>
                <a:cubicBezTo>
                  <a:pt x="131445" y="110014"/>
                  <a:pt x="137722" y="116291"/>
                  <a:pt x="145456" y="116291"/>
                </a:cubicBezTo>
                <a:close/>
                <a:moveTo>
                  <a:pt x="860803" y="637775"/>
                </a:moveTo>
                <a:lnTo>
                  <a:pt x="828951" y="670598"/>
                </a:lnTo>
                <a:cubicBezTo>
                  <a:pt x="823351" y="676370"/>
                  <a:pt x="815883" y="679275"/>
                  <a:pt x="808406" y="679275"/>
                </a:cubicBezTo>
                <a:cubicBezTo>
                  <a:pt x="801224" y="679275"/>
                  <a:pt x="794033" y="676599"/>
                  <a:pt x="788480" y="671208"/>
                </a:cubicBezTo>
                <a:lnTo>
                  <a:pt x="729663" y="614134"/>
                </a:lnTo>
                <a:lnTo>
                  <a:pt x="14011" y="614134"/>
                </a:lnTo>
                <a:cubicBezTo>
                  <a:pt x="6267" y="614134"/>
                  <a:pt x="0" y="607857"/>
                  <a:pt x="0" y="600123"/>
                </a:cubicBezTo>
                <a:lnTo>
                  <a:pt x="0" y="79238"/>
                </a:lnTo>
                <a:cubicBezTo>
                  <a:pt x="0" y="71495"/>
                  <a:pt x="6277" y="65227"/>
                  <a:pt x="14011" y="65227"/>
                </a:cubicBezTo>
                <a:lnTo>
                  <a:pt x="64522" y="65227"/>
                </a:lnTo>
                <a:lnTo>
                  <a:pt x="64522" y="14011"/>
                </a:lnTo>
                <a:cubicBezTo>
                  <a:pt x="64522" y="6267"/>
                  <a:pt x="70799" y="0"/>
                  <a:pt x="78534" y="0"/>
                </a:cubicBezTo>
                <a:lnTo>
                  <a:pt x="357988" y="0"/>
                </a:lnTo>
                <a:cubicBezTo>
                  <a:pt x="381095" y="0"/>
                  <a:pt x="401641" y="11163"/>
                  <a:pt x="414509" y="28384"/>
                </a:cubicBezTo>
                <a:cubicBezTo>
                  <a:pt x="427387" y="11163"/>
                  <a:pt x="447932" y="0"/>
                  <a:pt x="471030" y="0"/>
                </a:cubicBezTo>
                <a:lnTo>
                  <a:pt x="750484" y="0"/>
                </a:lnTo>
                <a:cubicBezTo>
                  <a:pt x="758228" y="0"/>
                  <a:pt x="764496" y="6277"/>
                  <a:pt x="764496" y="14011"/>
                </a:cubicBezTo>
                <a:lnTo>
                  <a:pt x="764496" y="65227"/>
                </a:lnTo>
                <a:lnTo>
                  <a:pt x="815007" y="65227"/>
                </a:lnTo>
                <a:cubicBezTo>
                  <a:pt x="822750" y="65227"/>
                  <a:pt x="829018" y="71504"/>
                  <a:pt x="829018" y="79238"/>
                </a:cubicBezTo>
                <a:lnTo>
                  <a:pt x="829018" y="567061"/>
                </a:lnTo>
                <a:lnTo>
                  <a:pt x="860184" y="597303"/>
                </a:lnTo>
                <a:cubicBezTo>
                  <a:pt x="871518" y="608295"/>
                  <a:pt x="871795" y="626450"/>
                  <a:pt x="860803" y="637775"/>
                </a:cubicBezTo>
                <a:close/>
                <a:moveTo>
                  <a:pt x="764505" y="93250"/>
                </a:moveTo>
                <a:lnTo>
                  <a:pt x="764505" y="506492"/>
                </a:lnTo>
                <a:cubicBezTo>
                  <a:pt x="767220" y="507806"/>
                  <a:pt x="769744" y="509530"/>
                  <a:pt x="771973" y="511693"/>
                </a:cubicBezTo>
                <a:lnTo>
                  <a:pt x="801005" y="539858"/>
                </a:lnTo>
                <a:lnTo>
                  <a:pt x="801005" y="93250"/>
                </a:lnTo>
                <a:lnTo>
                  <a:pt x="764505" y="93250"/>
                </a:lnTo>
                <a:close/>
                <a:moveTo>
                  <a:pt x="428530" y="543878"/>
                </a:moveTo>
                <a:cubicBezTo>
                  <a:pt x="438493" y="536334"/>
                  <a:pt x="450513" y="531381"/>
                  <a:pt x="463591" y="530000"/>
                </a:cubicBezTo>
                <a:cubicBezTo>
                  <a:pt x="450637" y="521675"/>
                  <a:pt x="438845" y="511693"/>
                  <a:pt x="428530" y="500339"/>
                </a:cubicBezTo>
                <a:lnTo>
                  <a:pt x="428530" y="543878"/>
                </a:lnTo>
                <a:close/>
                <a:moveTo>
                  <a:pt x="557755" y="529590"/>
                </a:moveTo>
                <a:cubicBezTo>
                  <a:pt x="638613" y="529590"/>
                  <a:pt x="704393" y="463810"/>
                  <a:pt x="704393" y="382953"/>
                </a:cubicBezTo>
                <a:cubicBezTo>
                  <a:pt x="704393" y="302095"/>
                  <a:pt x="638613" y="236315"/>
                  <a:pt x="557755" y="236315"/>
                </a:cubicBezTo>
                <a:cubicBezTo>
                  <a:pt x="476898" y="236315"/>
                  <a:pt x="411118" y="302095"/>
                  <a:pt x="411118" y="382953"/>
                </a:cubicBezTo>
                <a:cubicBezTo>
                  <a:pt x="411109" y="463801"/>
                  <a:pt x="476898" y="529590"/>
                  <a:pt x="557755" y="529590"/>
                </a:cubicBezTo>
                <a:close/>
                <a:moveTo>
                  <a:pt x="652548" y="529590"/>
                </a:moveTo>
                <a:lnTo>
                  <a:pt x="667255" y="529590"/>
                </a:lnTo>
                <a:lnTo>
                  <a:pt x="661130" y="523646"/>
                </a:lnTo>
                <a:cubicBezTo>
                  <a:pt x="658330" y="525713"/>
                  <a:pt x="655472" y="527695"/>
                  <a:pt x="652548" y="529590"/>
                </a:cubicBezTo>
                <a:close/>
                <a:moveTo>
                  <a:pt x="719928" y="524227"/>
                </a:moveTo>
                <a:lnTo>
                  <a:pt x="690810" y="495967"/>
                </a:lnTo>
                <a:cubicBezTo>
                  <a:pt x="688105" y="499148"/>
                  <a:pt x="685295" y="502225"/>
                  <a:pt x="682371" y="505197"/>
                </a:cubicBezTo>
                <a:lnTo>
                  <a:pt x="711222" y="533190"/>
                </a:lnTo>
                <a:lnTo>
                  <a:pt x="719928" y="524227"/>
                </a:lnTo>
                <a:close/>
                <a:moveTo>
                  <a:pt x="428530" y="70533"/>
                </a:moveTo>
                <a:cubicBezTo>
                  <a:pt x="428530" y="70533"/>
                  <a:pt x="428530" y="70533"/>
                  <a:pt x="428530" y="70533"/>
                </a:cubicBezTo>
                <a:lnTo>
                  <a:pt x="428530" y="70533"/>
                </a:lnTo>
                <a:lnTo>
                  <a:pt x="428530" y="265557"/>
                </a:lnTo>
                <a:cubicBezTo>
                  <a:pt x="460505" y="230391"/>
                  <a:pt x="506597" y="208283"/>
                  <a:pt x="557755" y="208283"/>
                </a:cubicBezTo>
                <a:cubicBezTo>
                  <a:pt x="654072" y="208283"/>
                  <a:pt x="732425" y="286636"/>
                  <a:pt x="732425" y="382953"/>
                </a:cubicBezTo>
                <a:cubicBezTo>
                  <a:pt x="732425" y="415871"/>
                  <a:pt x="723271" y="446684"/>
                  <a:pt x="707374" y="472992"/>
                </a:cubicBezTo>
                <a:lnTo>
                  <a:pt x="736483" y="501234"/>
                </a:lnTo>
                <a:lnTo>
                  <a:pt x="736483" y="28023"/>
                </a:lnTo>
                <a:lnTo>
                  <a:pt x="471040" y="28023"/>
                </a:lnTo>
                <a:cubicBezTo>
                  <a:pt x="447599" y="28023"/>
                  <a:pt x="428530" y="47092"/>
                  <a:pt x="428530" y="70533"/>
                </a:cubicBezTo>
                <a:close/>
                <a:moveTo>
                  <a:pt x="92554" y="529590"/>
                </a:moveTo>
                <a:lnTo>
                  <a:pt x="357997" y="529590"/>
                </a:lnTo>
                <a:cubicBezTo>
                  <a:pt x="373952" y="529590"/>
                  <a:pt x="388677" y="534914"/>
                  <a:pt x="400507" y="543878"/>
                </a:cubicBezTo>
                <a:lnTo>
                  <a:pt x="400507" y="458943"/>
                </a:lnTo>
                <a:cubicBezTo>
                  <a:pt x="389353" y="435959"/>
                  <a:pt x="383086" y="410175"/>
                  <a:pt x="383086" y="382953"/>
                </a:cubicBezTo>
                <a:cubicBezTo>
                  <a:pt x="383086" y="355730"/>
                  <a:pt x="389353" y="329946"/>
                  <a:pt x="400507" y="306962"/>
                </a:cubicBezTo>
                <a:lnTo>
                  <a:pt x="400507" y="70533"/>
                </a:lnTo>
                <a:lnTo>
                  <a:pt x="400507" y="70533"/>
                </a:lnTo>
                <a:cubicBezTo>
                  <a:pt x="400507" y="70533"/>
                  <a:pt x="400507" y="70533"/>
                  <a:pt x="400507" y="70533"/>
                </a:cubicBezTo>
                <a:cubicBezTo>
                  <a:pt x="400507" y="47092"/>
                  <a:pt x="381438" y="28023"/>
                  <a:pt x="357997" y="28023"/>
                </a:cubicBezTo>
                <a:lnTo>
                  <a:pt x="92554" y="28023"/>
                </a:lnTo>
                <a:lnTo>
                  <a:pt x="92554" y="529590"/>
                </a:lnTo>
                <a:close/>
                <a:moveTo>
                  <a:pt x="28023" y="586111"/>
                </a:moveTo>
                <a:lnTo>
                  <a:pt x="398116" y="586111"/>
                </a:lnTo>
                <a:cubicBezTo>
                  <a:pt x="392306" y="569538"/>
                  <a:pt x="376523" y="557622"/>
                  <a:pt x="357997" y="557622"/>
                </a:cubicBezTo>
                <a:lnTo>
                  <a:pt x="78543" y="557622"/>
                </a:lnTo>
                <a:cubicBezTo>
                  <a:pt x="70799" y="557622"/>
                  <a:pt x="64532" y="551345"/>
                  <a:pt x="64532" y="543611"/>
                </a:cubicBezTo>
                <a:lnTo>
                  <a:pt x="64532" y="93250"/>
                </a:lnTo>
                <a:lnTo>
                  <a:pt x="28023" y="93250"/>
                </a:lnTo>
                <a:lnTo>
                  <a:pt x="28023" y="586111"/>
                </a:lnTo>
                <a:close/>
                <a:moveTo>
                  <a:pt x="700783" y="586111"/>
                </a:moveTo>
                <a:lnTo>
                  <a:pt x="700259" y="585597"/>
                </a:lnTo>
                <a:cubicBezTo>
                  <a:pt x="694782" y="580282"/>
                  <a:pt x="691706" y="573148"/>
                  <a:pt x="691591" y="565490"/>
                </a:cubicBezTo>
                <a:cubicBezTo>
                  <a:pt x="691553" y="562794"/>
                  <a:pt x="691896" y="560156"/>
                  <a:pt x="692572" y="557613"/>
                </a:cubicBezTo>
                <a:lnTo>
                  <a:pt x="471040" y="557613"/>
                </a:lnTo>
                <a:cubicBezTo>
                  <a:pt x="452514" y="557613"/>
                  <a:pt x="436721" y="569538"/>
                  <a:pt x="430911" y="586102"/>
                </a:cubicBezTo>
                <a:lnTo>
                  <a:pt x="700783" y="586102"/>
                </a:lnTo>
                <a:close/>
                <a:moveTo>
                  <a:pt x="840677" y="617420"/>
                </a:moveTo>
                <a:lnTo>
                  <a:pt x="752456" y="531809"/>
                </a:lnTo>
                <a:cubicBezTo>
                  <a:pt x="752418" y="531771"/>
                  <a:pt x="752304" y="531657"/>
                  <a:pt x="752046" y="531657"/>
                </a:cubicBezTo>
                <a:cubicBezTo>
                  <a:pt x="752037" y="531657"/>
                  <a:pt x="752037" y="531657"/>
                  <a:pt x="752037" y="531657"/>
                </a:cubicBezTo>
                <a:cubicBezTo>
                  <a:pt x="751770" y="531657"/>
                  <a:pt x="751656" y="531781"/>
                  <a:pt x="751618" y="531819"/>
                </a:cubicBezTo>
                <a:lnTo>
                  <a:pt x="719766" y="564642"/>
                </a:lnTo>
                <a:cubicBezTo>
                  <a:pt x="719728" y="564680"/>
                  <a:pt x="719614" y="564804"/>
                  <a:pt x="719614" y="565061"/>
                </a:cubicBezTo>
                <a:cubicBezTo>
                  <a:pt x="719623" y="565328"/>
                  <a:pt x="719738" y="565442"/>
                  <a:pt x="719776" y="565480"/>
                </a:cubicBezTo>
                <a:lnTo>
                  <a:pt x="808006" y="651091"/>
                </a:lnTo>
                <a:cubicBezTo>
                  <a:pt x="808215" y="651300"/>
                  <a:pt x="808634" y="651291"/>
                  <a:pt x="808844" y="651081"/>
                </a:cubicBezTo>
                <a:cubicBezTo>
                  <a:pt x="808844" y="651081"/>
                  <a:pt x="808844" y="651081"/>
                  <a:pt x="808844" y="651081"/>
                </a:cubicBezTo>
                <a:lnTo>
                  <a:pt x="840696" y="618258"/>
                </a:lnTo>
                <a:cubicBezTo>
                  <a:pt x="840896" y="618049"/>
                  <a:pt x="840886" y="617620"/>
                  <a:pt x="840677" y="617420"/>
                </a:cubicBezTo>
                <a:close/>
                <a:moveTo>
                  <a:pt x="687124" y="382943"/>
                </a:moveTo>
                <a:cubicBezTo>
                  <a:pt x="687124" y="454276"/>
                  <a:pt x="629088" y="512321"/>
                  <a:pt x="557746" y="512321"/>
                </a:cubicBezTo>
                <a:cubicBezTo>
                  <a:pt x="486413" y="512321"/>
                  <a:pt x="428368" y="454285"/>
                  <a:pt x="428368" y="382943"/>
                </a:cubicBezTo>
                <a:cubicBezTo>
                  <a:pt x="428368" y="311601"/>
                  <a:pt x="486404" y="253565"/>
                  <a:pt x="557746" y="253565"/>
                </a:cubicBezTo>
                <a:cubicBezTo>
                  <a:pt x="629088" y="253575"/>
                  <a:pt x="687124" y="311610"/>
                  <a:pt x="687124" y="382943"/>
                </a:cubicBezTo>
                <a:close/>
                <a:moveTo>
                  <a:pt x="659101" y="382943"/>
                </a:moveTo>
                <a:cubicBezTo>
                  <a:pt x="659101" y="327060"/>
                  <a:pt x="613639" y="281597"/>
                  <a:pt x="557755" y="281597"/>
                </a:cubicBezTo>
                <a:cubicBezTo>
                  <a:pt x="501872" y="281597"/>
                  <a:pt x="456409" y="327060"/>
                  <a:pt x="456409" y="382943"/>
                </a:cubicBezTo>
                <a:cubicBezTo>
                  <a:pt x="456409" y="438826"/>
                  <a:pt x="501872" y="484289"/>
                  <a:pt x="557755" y="484289"/>
                </a:cubicBezTo>
                <a:cubicBezTo>
                  <a:pt x="613639" y="484289"/>
                  <a:pt x="659101" y="438826"/>
                  <a:pt x="659101" y="382943"/>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55" name="Oval 154">
            <a:extLst>
              <a:ext uri="{FF2B5EF4-FFF2-40B4-BE49-F238E27FC236}">
                <a16:creationId xmlns:a16="http://schemas.microsoft.com/office/drawing/2014/main" id="{235EEC58-0EE2-1DF9-2842-991466B37808}"/>
              </a:ext>
            </a:extLst>
          </p:cNvPr>
          <p:cNvSpPr/>
          <p:nvPr/>
        </p:nvSpPr>
        <p:spPr>
          <a:xfrm>
            <a:off x="630491" y="3215218"/>
            <a:ext cx="790480" cy="786384"/>
          </a:xfrm>
          <a:prstGeom prst="ellipse">
            <a:avLst/>
          </a:prstGeom>
          <a:solidFill>
            <a:srgbClr val="283446"/>
          </a:solidFill>
          <a:ln w="38100" cap="flat" cmpd="sng" algn="ctr">
            <a:solidFill>
              <a:sysClr val="window" lastClr="FFFFFF"/>
            </a:solid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156" name="Freeform: Shape 155">
            <a:extLst>
              <a:ext uri="{FF2B5EF4-FFF2-40B4-BE49-F238E27FC236}">
                <a16:creationId xmlns:a16="http://schemas.microsoft.com/office/drawing/2014/main" id="{EC4BD182-51DC-95F0-CC9A-2041D2C91581}"/>
              </a:ext>
            </a:extLst>
          </p:cNvPr>
          <p:cNvSpPr/>
          <p:nvPr/>
        </p:nvSpPr>
        <p:spPr>
          <a:xfrm>
            <a:off x="793698" y="3345496"/>
            <a:ext cx="476228" cy="455228"/>
          </a:xfrm>
          <a:custGeom>
            <a:avLst/>
            <a:gdLst>
              <a:gd name="connsiteX0" fmla="*/ 883920 w 884803"/>
              <a:gd name="connsiteY0" fmla="*/ 900303 h 913828"/>
              <a:gd name="connsiteX1" fmla="*/ 782193 w 884803"/>
              <a:gd name="connsiteY1" fmla="*/ 680942 h 913828"/>
              <a:gd name="connsiteX2" fmla="*/ 780955 w 884803"/>
              <a:gd name="connsiteY2" fmla="*/ 678371 h 913828"/>
              <a:gd name="connsiteX3" fmla="*/ 678466 w 884803"/>
              <a:gd name="connsiteY3" fmla="*/ 457486 h 913828"/>
              <a:gd name="connsiteX4" fmla="*/ 669798 w 884803"/>
              <a:gd name="connsiteY4" fmla="*/ 451961 h 913828"/>
              <a:gd name="connsiteX5" fmla="*/ 661130 w 884803"/>
              <a:gd name="connsiteY5" fmla="*/ 457486 h 913828"/>
              <a:gd name="connsiteX6" fmla="*/ 559499 w 884803"/>
              <a:gd name="connsiteY6" fmla="*/ 676751 h 913828"/>
              <a:gd name="connsiteX7" fmla="*/ 558356 w 884803"/>
              <a:gd name="connsiteY7" fmla="*/ 679228 h 913828"/>
              <a:gd name="connsiteX8" fmla="*/ 540258 w 884803"/>
              <a:gd name="connsiteY8" fmla="*/ 718185 h 913828"/>
              <a:gd name="connsiteX9" fmla="*/ 321183 w 884803"/>
              <a:gd name="connsiteY9" fmla="*/ 246031 h 913828"/>
              <a:gd name="connsiteX10" fmla="*/ 320802 w 884803"/>
              <a:gd name="connsiteY10" fmla="*/ 245459 h 913828"/>
              <a:gd name="connsiteX11" fmla="*/ 320802 w 884803"/>
              <a:gd name="connsiteY11" fmla="*/ 116205 h 913828"/>
              <a:gd name="connsiteX12" fmla="*/ 551402 w 884803"/>
              <a:gd name="connsiteY12" fmla="*/ 68294 h 913828"/>
              <a:gd name="connsiteX13" fmla="*/ 559022 w 884803"/>
              <a:gd name="connsiteY13" fmla="*/ 58960 h 913828"/>
              <a:gd name="connsiteX14" fmla="*/ 551402 w 884803"/>
              <a:gd name="connsiteY14" fmla="*/ 49625 h 913828"/>
              <a:gd name="connsiteX15" fmla="*/ 313182 w 884803"/>
              <a:gd name="connsiteY15" fmla="*/ 190 h 913828"/>
              <a:gd name="connsiteX16" fmla="*/ 312325 w 884803"/>
              <a:gd name="connsiteY16" fmla="*/ 190 h 913828"/>
              <a:gd name="connsiteX17" fmla="*/ 311277 w 884803"/>
              <a:gd name="connsiteY17" fmla="*/ 0 h 913828"/>
              <a:gd name="connsiteX18" fmla="*/ 310039 w 884803"/>
              <a:gd name="connsiteY18" fmla="*/ 286 h 913828"/>
              <a:gd name="connsiteX19" fmla="*/ 308420 w 884803"/>
              <a:gd name="connsiteY19" fmla="*/ 571 h 913828"/>
              <a:gd name="connsiteX20" fmla="*/ 306229 w 884803"/>
              <a:gd name="connsiteY20" fmla="*/ 1619 h 913828"/>
              <a:gd name="connsiteX21" fmla="*/ 305276 w 884803"/>
              <a:gd name="connsiteY21" fmla="*/ 2096 h 913828"/>
              <a:gd name="connsiteX22" fmla="*/ 304991 w 884803"/>
              <a:gd name="connsiteY22" fmla="*/ 2477 h 913828"/>
              <a:gd name="connsiteX23" fmla="*/ 303276 w 884803"/>
              <a:gd name="connsiteY23" fmla="*/ 4667 h 913828"/>
              <a:gd name="connsiteX24" fmla="*/ 302609 w 884803"/>
              <a:gd name="connsiteY24" fmla="*/ 5620 h 913828"/>
              <a:gd name="connsiteX25" fmla="*/ 301752 w 884803"/>
              <a:gd name="connsiteY25" fmla="*/ 9525 h 913828"/>
              <a:gd name="connsiteX26" fmla="*/ 301752 w 884803"/>
              <a:gd name="connsiteY26" fmla="*/ 108490 h 913828"/>
              <a:gd name="connsiteX27" fmla="*/ 301752 w 884803"/>
              <a:gd name="connsiteY27" fmla="*/ 250793 h 913828"/>
              <a:gd name="connsiteX28" fmla="*/ 762 w 884803"/>
              <a:gd name="connsiteY28" fmla="*/ 899446 h 913828"/>
              <a:gd name="connsiteX29" fmla="*/ 762 w 884803"/>
              <a:gd name="connsiteY29" fmla="*/ 899636 h 913828"/>
              <a:gd name="connsiteX30" fmla="*/ 381 w 884803"/>
              <a:gd name="connsiteY30" fmla="*/ 901446 h 913828"/>
              <a:gd name="connsiteX31" fmla="*/ 0 w 884803"/>
              <a:gd name="connsiteY31" fmla="*/ 903351 h 913828"/>
              <a:gd name="connsiteX32" fmla="*/ 0 w 884803"/>
              <a:gd name="connsiteY32" fmla="*/ 903542 h 913828"/>
              <a:gd name="connsiteX33" fmla="*/ 286 w 884803"/>
              <a:gd name="connsiteY33" fmla="*/ 904875 h 913828"/>
              <a:gd name="connsiteX34" fmla="*/ 762 w 884803"/>
              <a:gd name="connsiteY34" fmla="*/ 907066 h 913828"/>
              <a:gd name="connsiteX35" fmla="*/ 1715 w 884803"/>
              <a:gd name="connsiteY35" fmla="*/ 908590 h 913828"/>
              <a:gd name="connsiteX36" fmla="*/ 2762 w 884803"/>
              <a:gd name="connsiteY36" fmla="*/ 910114 h 913828"/>
              <a:gd name="connsiteX37" fmla="*/ 4477 w 884803"/>
              <a:gd name="connsiteY37" fmla="*/ 911352 h 913828"/>
              <a:gd name="connsiteX38" fmla="*/ 5620 w 884803"/>
              <a:gd name="connsiteY38" fmla="*/ 912209 h 913828"/>
              <a:gd name="connsiteX39" fmla="*/ 5810 w 884803"/>
              <a:gd name="connsiteY39" fmla="*/ 912209 h 913828"/>
              <a:gd name="connsiteX40" fmla="*/ 7525 w 884803"/>
              <a:gd name="connsiteY40" fmla="*/ 912590 h 913828"/>
              <a:gd name="connsiteX41" fmla="*/ 9525 w 884803"/>
              <a:gd name="connsiteY41" fmla="*/ 912971 h 913828"/>
              <a:gd name="connsiteX42" fmla="*/ 9620 w 884803"/>
              <a:gd name="connsiteY42" fmla="*/ 912971 h 913828"/>
              <a:gd name="connsiteX43" fmla="*/ 875443 w 884803"/>
              <a:gd name="connsiteY43" fmla="*/ 913829 h 913828"/>
              <a:gd name="connsiteX44" fmla="*/ 875443 w 884803"/>
              <a:gd name="connsiteY44" fmla="*/ 913829 h 913828"/>
              <a:gd name="connsiteX45" fmla="*/ 883444 w 884803"/>
              <a:gd name="connsiteY45" fmla="*/ 909447 h 913828"/>
              <a:gd name="connsiteX46" fmla="*/ 883920 w 884803"/>
              <a:gd name="connsiteY46" fmla="*/ 900303 h 913828"/>
              <a:gd name="connsiteX47" fmla="*/ 669798 w 884803"/>
              <a:gd name="connsiteY47" fmla="*/ 484156 h 913828"/>
              <a:gd name="connsiteX48" fmla="*/ 761714 w 884803"/>
              <a:gd name="connsiteY48" fmla="*/ 682276 h 913828"/>
              <a:gd name="connsiteX49" fmla="*/ 741902 w 884803"/>
              <a:gd name="connsiteY49" fmla="*/ 705231 h 913828"/>
              <a:gd name="connsiteX50" fmla="*/ 713137 w 884803"/>
              <a:gd name="connsiteY50" fmla="*/ 709232 h 913828"/>
              <a:gd name="connsiteX51" fmla="*/ 679228 w 884803"/>
              <a:gd name="connsiteY51" fmla="*/ 687134 h 913828"/>
              <a:gd name="connsiteX52" fmla="*/ 628650 w 884803"/>
              <a:gd name="connsiteY52" fmla="*/ 691515 h 913828"/>
              <a:gd name="connsiteX53" fmla="*/ 622935 w 884803"/>
              <a:gd name="connsiteY53" fmla="*/ 696849 h 913828"/>
              <a:gd name="connsiteX54" fmla="*/ 606743 w 884803"/>
              <a:gd name="connsiteY54" fmla="*/ 702755 h 913828"/>
              <a:gd name="connsiteX55" fmla="*/ 591217 w 884803"/>
              <a:gd name="connsiteY55" fmla="*/ 695230 h 913828"/>
              <a:gd name="connsiteX56" fmla="*/ 578549 w 884803"/>
              <a:gd name="connsiteY56" fmla="*/ 680657 h 913828"/>
              <a:gd name="connsiteX57" fmla="*/ 669798 w 884803"/>
              <a:gd name="connsiteY57" fmla="*/ 484156 h 913828"/>
              <a:gd name="connsiteX58" fmla="*/ 212408 w 884803"/>
              <a:gd name="connsiteY58" fmla="*/ 488633 h 913828"/>
              <a:gd name="connsiteX59" fmla="*/ 219742 w 884803"/>
              <a:gd name="connsiteY59" fmla="*/ 497015 h 913828"/>
              <a:gd name="connsiteX60" fmla="*/ 248603 w 884803"/>
              <a:gd name="connsiteY60" fmla="*/ 511016 h 913828"/>
              <a:gd name="connsiteX61" fmla="*/ 278797 w 884803"/>
              <a:gd name="connsiteY61" fmla="*/ 499967 h 913828"/>
              <a:gd name="connsiteX62" fmla="*/ 284512 w 884803"/>
              <a:gd name="connsiteY62" fmla="*/ 494633 h 913828"/>
              <a:gd name="connsiteX63" fmla="*/ 311658 w 884803"/>
              <a:gd name="connsiteY63" fmla="*/ 492252 h 913828"/>
              <a:gd name="connsiteX64" fmla="*/ 345567 w 884803"/>
              <a:gd name="connsiteY64" fmla="*/ 514445 h 913828"/>
              <a:gd name="connsiteX65" fmla="*/ 367951 w 884803"/>
              <a:gd name="connsiteY65" fmla="*/ 521113 h 913828"/>
              <a:gd name="connsiteX66" fmla="*/ 399098 w 884803"/>
              <a:gd name="connsiteY66" fmla="*/ 506921 h 913828"/>
              <a:gd name="connsiteX67" fmla="*/ 413480 w 884803"/>
              <a:gd name="connsiteY67" fmla="*/ 490252 h 913828"/>
              <a:gd name="connsiteX68" fmla="*/ 601028 w 884803"/>
              <a:gd name="connsiteY68" fmla="*/ 894398 h 913828"/>
              <a:gd name="connsiteX69" fmla="*/ 24384 w 884803"/>
              <a:gd name="connsiteY69" fmla="*/ 893921 h 913828"/>
              <a:gd name="connsiteX70" fmla="*/ 212408 w 884803"/>
              <a:gd name="connsiteY70" fmla="*/ 488633 h 913828"/>
              <a:gd name="connsiteX71" fmla="*/ 404622 w 884803"/>
              <a:gd name="connsiteY71" fmla="*/ 471392 h 913828"/>
              <a:gd name="connsiteX72" fmla="*/ 384620 w 884803"/>
              <a:gd name="connsiteY72" fmla="*/ 494538 h 913828"/>
              <a:gd name="connsiteX73" fmla="*/ 355854 w 884803"/>
              <a:gd name="connsiteY73" fmla="*/ 498539 h 913828"/>
              <a:gd name="connsiteX74" fmla="*/ 321945 w 884803"/>
              <a:gd name="connsiteY74" fmla="*/ 476345 h 913828"/>
              <a:gd name="connsiteX75" fmla="*/ 271367 w 884803"/>
              <a:gd name="connsiteY75" fmla="*/ 480727 h 913828"/>
              <a:gd name="connsiteX76" fmla="*/ 265652 w 884803"/>
              <a:gd name="connsiteY76" fmla="*/ 486061 h 913828"/>
              <a:gd name="connsiteX77" fmla="*/ 249460 w 884803"/>
              <a:gd name="connsiteY77" fmla="*/ 491966 h 913828"/>
              <a:gd name="connsiteX78" fmla="*/ 233934 w 884803"/>
              <a:gd name="connsiteY78" fmla="*/ 484442 h 913828"/>
              <a:gd name="connsiteX79" fmla="*/ 220980 w 884803"/>
              <a:gd name="connsiteY79" fmla="*/ 469678 h 913828"/>
              <a:gd name="connsiteX80" fmla="*/ 312325 w 884803"/>
              <a:gd name="connsiteY80" fmla="*/ 272796 h 913828"/>
              <a:gd name="connsiteX81" fmla="*/ 404622 w 884803"/>
              <a:gd name="connsiteY81" fmla="*/ 471392 h 913828"/>
              <a:gd name="connsiteX82" fmla="*/ 320802 w 884803"/>
              <a:gd name="connsiteY82" fmla="*/ 96774 h 913828"/>
              <a:gd name="connsiteX83" fmla="*/ 320802 w 884803"/>
              <a:gd name="connsiteY83" fmla="*/ 21241 h 913828"/>
              <a:gd name="connsiteX84" fmla="*/ 502730 w 884803"/>
              <a:gd name="connsiteY84" fmla="*/ 58960 h 913828"/>
              <a:gd name="connsiteX85" fmla="*/ 320802 w 884803"/>
              <a:gd name="connsiteY85" fmla="*/ 96774 h 913828"/>
              <a:gd name="connsiteX86" fmla="*/ 621983 w 884803"/>
              <a:gd name="connsiteY86" fmla="*/ 894493 h 913828"/>
              <a:gd name="connsiteX87" fmla="*/ 550736 w 884803"/>
              <a:gd name="connsiteY87" fmla="*/ 740950 h 913828"/>
              <a:gd name="connsiteX88" fmla="*/ 569976 w 884803"/>
              <a:gd name="connsiteY88" fmla="*/ 699516 h 913828"/>
              <a:gd name="connsiteX89" fmla="*/ 577120 w 884803"/>
              <a:gd name="connsiteY89" fmla="*/ 707708 h 913828"/>
              <a:gd name="connsiteX90" fmla="*/ 605981 w 884803"/>
              <a:gd name="connsiteY90" fmla="*/ 721709 h 913828"/>
              <a:gd name="connsiteX91" fmla="*/ 636175 w 884803"/>
              <a:gd name="connsiteY91" fmla="*/ 710660 h 913828"/>
              <a:gd name="connsiteX92" fmla="*/ 641890 w 884803"/>
              <a:gd name="connsiteY92" fmla="*/ 705326 h 913828"/>
              <a:gd name="connsiteX93" fmla="*/ 669036 w 884803"/>
              <a:gd name="connsiteY93" fmla="*/ 702945 h 913828"/>
              <a:gd name="connsiteX94" fmla="*/ 702945 w 884803"/>
              <a:gd name="connsiteY94" fmla="*/ 725043 h 913828"/>
              <a:gd name="connsiteX95" fmla="*/ 725329 w 884803"/>
              <a:gd name="connsiteY95" fmla="*/ 731711 h 913828"/>
              <a:gd name="connsiteX96" fmla="*/ 756476 w 884803"/>
              <a:gd name="connsiteY96" fmla="*/ 717518 h 913828"/>
              <a:gd name="connsiteX97" fmla="*/ 770668 w 884803"/>
              <a:gd name="connsiteY97" fmla="*/ 701135 h 913828"/>
              <a:gd name="connsiteX98" fmla="*/ 860489 w 884803"/>
              <a:gd name="connsiteY98" fmla="*/ 894683 h 913828"/>
              <a:gd name="connsiteX99" fmla="*/ 621983 w 884803"/>
              <a:gd name="connsiteY99" fmla="*/ 894493 h 91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84803" h="913828">
                <a:moveTo>
                  <a:pt x="883920" y="900303"/>
                </a:moveTo>
                <a:lnTo>
                  <a:pt x="782193" y="680942"/>
                </a:lnTo>
                <a:cubicBezTo>
                  <a:pt x="781907" y="679990"/>
                  <a:pt x="781526" y="679228"/>
                  <a:pt x="780955" y="678371"/>
                </a:cubicBezTo>
                <a:lnTo>
                  <a:pt x="678466" y="457486"/>
                </a:lnTo>
                <a:cubicBezTo>
                  <a:pt x="676942" y="454152"/>
                  <a:pt x="673513" y="451961"/>
                  <a:pt x="669798" y="451961"/>
                </a:cubicBezTo>
                <a:cubicBezTo>
                  <a:pt x="666083" y="451961"/>
                  <a:pt x="662750" y="454152"/>
                  <a:pt x="661130" y="457486"/>
                </a:cubicBezTo>
                <a:lnTo>
                  <a:pt x="559499" y="676751"/>
                </a:lnTo>
                <a:cubicBezTo>
                  <a:pt x="558927" y="677513"/>
                  <a:pt x="558641" y="678371"/>
                  <a:pt x="558356" y="679228"/>
                </a:cubicBezTo>
                <a:lnTo>
                  <a:pt x="540258" y="718185"/>
                </a:lnTo>
                <a:lnTo>
                  <a:pt x="321183" y="246031"/>
                </a:lnTo>
                <a:cubicBezTo>
                  <a:pt x="321088" y="245840"/>
                  <a:pt x="320897" y="245650"/>
                  <a:pt x="320802" y="245459"/>
                </a:cubicBezTo>
                <a:lnTo>
                  <a:pt x="320802" y="116205"/>
                </a:lnTo>
                <a:lnTo>
                  <a:pt x="551402" y="68294"/>
                </a:lnTo>
                <a:cubicBezTo>
                  <a:pt x="555784" y="67342"/>
                  <a:pt x="559022" y="63532"/>
                  <a:pt x="559022" y="58960"/>
                </a:cubicBezTo>
                <a:cubicBezTo>
                  <a:pt x="559022" y="54388"/>
                  <a:pt x="555879" y="50578"/>
                  <a:pt x="551402" y="49625"/>
                </a:cubicBezTo>
                <a:lnTo>
                  <a:pt x="313182" y="190"/>
                </a:lnTo>
                <a:cubicBezTo>
                  <a:pt x="312896" y="95"/>
                  <a:pt x="312611" y="286"/>
                  <a:pt x="312325" y="190"/>
                </a:cubicBezTo>
                <a:cubicBezTo>
                  <a:pt x="311944" y="190"/>
                  <a:pt x="311658" y="0"/>
                  <a:pt x="311277" y="0"/>
                </a:cubicBezTo>
                <a:cubicBezTo>
                  <a:pt x="310801" y="0"/>
                  <a:pt x="310420" y="190"/>
                  <a:pt x="310039" y="286"/>
                </a:cubicBezTo>
                <a:cubicBezTo>
                  <a:pt x="309467" y="381"/>
                  <a:pt x="308991" y="476"/>
                  <a:pt x="308420" y="571"/>
                </a:cubicBezTo>
                <a:cubicBezTo>
                  <a:pt x="307658" y="857"/>
                  <a:pt x="306896" y="1238"/>
                  <a:pt x="306229" y="1619"/>
                </a:cubicBezTo>
                <a:cubicBezTo>
                  <a:pt x="305943" y="1810"/>
                  <a:pt x="305562" y="1905"/>
                  <a:pt x="305276" y="2096"/>
                </a:cubicBezTo>
                <a:cubicBezTo>
                  <a:pt x="305181" y="2191"/>
                  <a:pt x="305086" y="2381"/>
                  <a:pt x="304991" y="2477"/>
                </a:cubicBezTo>
                <a:cubicBezTo>
                  <a:pt x="304324" y="3143"/>
                  <a:pt x="303752" y="3905"/>
                  <a:pt x="303276" y="4667"/>
                </a:cubicBezTo>
                <a:cubicBezTo>
                  <a:pt x="303086" y="4953"/>
                  <a:pt x="302800" y="5239"/>
                  <a:pt x="302609" y="5620"/>
                </a:cubicBezTo>
                <a:cubicBezTo>
                  <a:pt x="302038" y="6858"/>
                  <a:pt x="301752" y="8096"/>
                  <a:pt x="301752" y="9525"/>
                </a:cubicBezTo>
                <a:lnTo>
                  <a:pt x="301752" y="108490"/>
                </a:lnTo>
                <a:lnTo>
                  <a:pt x="301752" y="250793"/>
                </a:lnTo>
                <a:lnTo>
                  <a:pt x="762" y="899446"/>
                </a:lnTo>
                <a:cubicBezTo>
                  <a:pt x="762" y="899541"/>
                  <a:pt x="762" y="899541"/>
                  <a:pt x="762" y="899636"/>
                </a:cubicBezTo>
                <a:cubicBezTo>
                  <a:pt x="476" y="900208"/>
                  <a:pt x="476" y="900779"/>
                  <a:pt x="381" y="901446"/>
                </a:cubicBezTo>
                <a:cubicBezTo>
                  <a:pt x="190" y="902113"/>
                  <a:pt x="0" y="902684"/>
                  <a:pt x="0" y="903351"/>
                </a:cubicBezTo>
                <a:cubicBezTo>
                  <a:pt x="0" y="903446"/>
                  <a:pt x="0" y="903446"/>
                  <a:pt x="0" y="903542"/>
                </a:cubicBezTo>
                <a:cubicBezTo>
                  <a:pt x="0" y="904018"/>
                  <a:pt x="190" y="904399"/>
                  <a:pt x="286" y="904875"/>
                </a:cubicBezTo>
                <a:cubicBezTo>
                  <a:pt x="381" y="905637"/>
                  <a:pt x="476" y="906304"/>
                  <a:pt x="762" y="907066"/>
                </a:cubicBezTo>
                <a:cubicBezTo>
                  <a:pt x="953" y="907637"/>
                  <a:pt x="1334" y="908114"/>
                  <a:pt x="1715" y="908590"/>
                </a:cubicBezTo>
                <a:cubicBezTo>
                  <a:pt x="2000" y="909066"/>
                  <a:pt x="2286" y="909638"/>
                  <a:pt x="2762" y="910114"/>
                </a:cubicBezTo>
                <a:cubicBezTo>
                  <a:pt x="3239" y="910590"/>
                  <a:pt x="3905" y="910971"/>
                  <a:pt x="4477" y="911352"/>
                </a:cubicBezTo>
                <a:cubicBezTo>
                  <a:pt x="4858" y="911638"/>
                  <a:pt x="5143" y="912019"/>
                  <a:pt x="5620" y="912209"/>
                </a:cubicBezTo>
                <a:cubicBezTo>
                  <a:pt x="5715" y="912209"/>
                  <a:pt x="5715" y="912209"/>
                  <a:pt x="5810" y="912209"/>
                </a:cubicBezTo>
                <a:cubicBezTo>
                  <a:pt x="6382" y="912495"/>
                  <a:pt x="6953" y="912495"/>
                  <a:pt x="7525" y="912590"/>
                </a:cubicBezTo>
                <a:cubicBezTo>
                  <a:pt x="8192" y="912781"/>
                  <a:pt x="8858" y="912971"/>
                  <a:pt x="9525" y="912971"/>
                </a:cubicBezTo>
                <a:cubicBezTo>
                  <a:pt x="9525" y="912971"/>
                  <a:pt x="9620" y="912971"/>
                  <a:pt x="9620" y="912971"/>
                </a:cubicBezTo>
                <a:lnTo>
                  <a:pt x="875443" y="913829"/>
                </a:lnTo>
                <a:lnTo>
                  <a:pt x="875443" y="913829"/>
                </a:lnTo>
                <a:cubicBezTo>
                  <a:pt x="878681" y="913829"/>
                  <a:pt x="881729" y="912209"/>
                  <a:pt x="883444" y="909447"/>
                </a:cubicBezTo>
                <a:cubicBezTo>
                  <a:pt x="885063" y="906685"/>
                  <a:pt x="885254" y="903256"/>
                  <a:pt x="883920" y="900303"/>
                </a:cubicBezTo>
                <a:close/>
                <a:moveTo>
                  <a:pt x="669798" y="484156"/>
                </a:moveTo>
                <a:lnTo>
                  <a:pt x="761714" y="682276"/>
                </a:lnTo>
                <a:lnTo>
                  <a:pt x="741902" y="705231"/>
                </a:lnTo>
                <a:cubicBezTo>
                  <a:pt x="734759" y="713518"/>
                  <a:pt x="722376" y="715232"/>
                  <a:pt x="713137" y="709232"/>
                </a:cubicBezTo>
                <a:lnTo>
                  <a:pt x="679228" y="687134"/>
                </a:lnTo>
                <a:cubicBezTo>
                  <a:pt x="663321" y="676751"/>
                  <a:pt x="642556" y="678561"/>
                  <a:pt x="628650" y="691515"/>
                </a:cubicBezTo>
                <a:lnTo>
                  <a:pt x="622935" y="696849"/>
                </a:lnTo>
                <a:cubicBezTo>
                  <a:pt x="618554" y="700945"/>
                  <a:pt x="612934" y="703040"/>
                  <a:pt x="606743" y="702755"/>
                </a:cubicBezTo>
                <a:cubicBezTo>
                  <a:pt x="600742" y="702469"/>
                  <a:pt x="595217" y="699802"/>
                  <a:pt x="591217" y="695230"/>
                </a:cubicBezTo>
                <a:lnTo>
                  <a:pt x="578549" y="680657"/>
                </a:lnTo>
                <a:lnTo>
                  <a:pt x="669798" y="484156"/>
                </a:lnTo>
                <a:close/>
                <a:moveTo>
                  <a:pt x="212408" y="488633"/>
                </a:moveTo>
                <a:lnTo>
                  <a:pt x="219742" y="497015"/>
                </a:lnTo>
                <a:cubicBezTo>
                  <a:pt x="227171" y="505492"/>
                  <a:pt x="237363" y="510445"/>
                  <a:pt x="248603" y="511016"/>
                </a:cubicBezTo>
                <a:cubicBezTo>
                  <a:pt x="259937" y="511588"/>
                  <a:pt x="270510" y="507683"/>
                  <a:pt x="278797" y="499967"/>
                </a:cubicBezTo>
                <a:lnTo>
                  <a:pt x="284512" y="494633"/>
                </a:lnTo>
                <a:cubicBezTo>
                  <a:pt x="291941" y="487680"/>
                  <a:pt x="303086" y="486728"/>
                  <a:pt x="311658" y="492252"/>
                </a:cubicBezTo>
                <a:lnTo>
                  <a:pt x="345567" y="514445"/>
                </a:lnTo>
                <a:cubicBezTo>
                  <a:pt x="352425" y="518922"/>
                  <a:pt x="360236" y="521113"/>
                  <a:pt x="367951" y="521113"/>
                </a:cubicBezTo>
                <a:cubicBezTo>
                  <a:pt x="379571" y="521113"/>
                  <a:pt x="391097" y="516255"/>
                  <a:pt x="399098" y="506921"/>
                </a:cubicBezTo>
                <a:lnTo>
                  <a:pt x="413480" y="490252"/>
                </a:lnTo>
                <a:lnTo>
                  <a:pt x="601028" y="894398"/>
                </a:lnTo>
                <a:lnTo>
                  <a:pt x="24384" y="893921"/>
                </a:lnTo>
                <a:lnTo>
                  <a:pt x="212408" y="488633"/>
                </a:lnTo>
                <a:close/>
                <a:moveTo>
                  <a:pt x="404622" y="471392"/>
                </a:moveTo>
                <a:lnTo>
                  <a:pt x="384620" y="494538"/>
                </a:lnTo>
                <a:cubicBezTo>
                  <a:pt x="377476" y="502825"/>
                  <a:pt x="365093" y="504634"/>
                  <a:pt x="355854" y="498539"/>
                </a:cubicBezTo>
                <a:lnTo>
                  <a:pt x="321945" y="476345"/>
                </a:lnTo>
                <a:cubicBezTo>
                  <a:pt x="306038" y="465963"/>
                  <a:pt x="285274" y="467773"/>
                  <a:pt x="271367" y="480727"/>
                </a:cubicBezTo>
                <a:lnTo>
                  <a:pt x="265652" y="486061"/>
                </a:lnTo>
                <a:cubicBezTo>
                  <a:pt x="261271" y="490157"/>
                  <a:pt x="255556" y="492252"/>
                  <a:pt x="249460" y="491966"/>
                </a:cubicBezTo>
                <a:cubicBezTo>
                  <a:pt x="243459" y="491681"/>
                  <a:pt x="237935" y="489014"/>
                  <a:pt x="233934" y="484442"/>
                </a:cubicBezTo>
                <a:lnTo>
                  <a:pt x="220980" y="469678"/>
                </a:lnTo>
                <a:lnTo>
                  <a:pt x="312325" y="272796"/>
                </a:lnTo>
                <a:lnTo>
                  <a:pt x="404622" y="471392"/>
                </a:lnTo>
                <a:close/>
                <a:moveTo>
                  <a:pt x="320802" y="96774"/>
                </a:moveTo>
                <a:lnTo>
                  <a:pt x="320802" y="21241"/>
                </a:lnTo>
                <a:lnTo>
                  <a:pt x="502730" y="58960"/>
                </a:lnTo>
                <a:lnTo>
                  <a:pt x="320802" y="96774"/>
                </a:lnTo>
                <a:close/>
                <a:moveTo>
                  <a:pt x="621983" y="894493"/>
                </a:moveTo>
                <a:lnTo>
                  <a:pt x="550736" y="740950"/>
                </a:lnTo>
                <a:lnTo>
                  <a:pt x="569976" y="699516"/>
                </a:lnTo>
                <a:lnTo>
                  <a:pt x="577120" y="707708"/>
                </a:lnTo>
                <a:cubicBezTo>
                  <a:pt x="584549" y="716185"/>
                  <a:pt x="594741" y="721138"/>
                  <a:pt x="605981" y="721709"/>
                </a:cubicBezTo>
                <a:cubicBezTo>
                  <a:pt x="617220" y="722376"/>
                  <a:pt x="627888" y="718376"/>
                  <a:pt x="636175" y="710660"/>
                </a:cubicBezTo>
                <a:lnTo>
                  <a:pt x="641890" y="705326"/>
                </a:lnTo>
                <a:cubicBezTo>
                  <a:pt x="649319" y="698373"/>
                  <a:pt x="660464" y="697421"/>
                  <a:pt x="669036" y="702945"/>
                </a:cubicBezTo>
                <a:lnTo>
                  <a:pt x="702945" y="725043"/>
                </a:lnTo>
                <a:cubicBezTo>
                  <a:pt x="709803" y="729520"/>
                  <a:pt x="717614" y="731711"/>
                  <a:pt x="725329" y="731711"/>
                </a:cubicBezTo>
                <a:cubicBezTo>
                  <a:pt x="736949" y="731711"/>
                  <a:pt x="748475" y="726853"/>
                  <a:pt x="756476" y="717518"/>
                </a:cubicBezTo>
                <a:lnTo>
                  <a:pt x="770668" y="701135"/>
                </a:lnTo>
                <a:lnTo>
                  <a:pt x="860489" y="894683"/>
                </a:lnTo>
                <a:lnTo>
                  <a:pt x="621983" y="894493"/>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57" name="Oval 156">
            <a:extLst>
              <a:ext uri="{FF2B5EF4-FFF2-40B4-BE49-F238E27FC236}">
                <a16:creationId xmlns:a16="http://schemas.microsoft.com/office/drawing/2014/main" id="{71162F82-1AEE-7D4A-21E9-CE8FB0B936C2}"/>
              </a:ext>
            </a:extLst>
          </p:cNvPr>
          <p:cNvSpPr/>
          <p:nvPr/>
        </p:nvSpPr>
        <p:spPr>
          <a:xfrm>
            <a:off x="618850" y="4104420"/>
            <a:ext cx="790480" cy="786384"/>
          </a:xfrm>
          <a:prstGeom prst="ellipse">
            <a:avLst/>
          </a:prstGeom>
          <a:solidFill>
            <a:schemeClr val="bg1">
              <a:lumMod val="65000"/>
            </a:schemeClr>
          </a:solidFill>
          <a:ln w="38100" cap="flat" cmpd="sng" algn="ctr">
            <a:solidFill>
              <a:sysClr val="window" lastClr="FFFFFF"/>
            </a:solid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158" name="Freeform: Shape 157">
            <a:extLst>
              <a:ext uri="{FF2B5EF4-FFF2-40B4-BE49-F238E27FC236}">
                <a16:creationId xmlns:a16="http://schemas.microsoft.com/office/drawing/2014/main" id="{F9328EEF-04D8-106C-19FE-F76F1E01622D}"/>
              </a:ext>
            </a:extLst>
          </p:cNvPr>
          <p:cNvSpPr/>
          <p:nvPr/>
        </p:nvSpPr>
        <p:spPr>
          <a:xfrm>
            <a:off x="796309" y="4294076"/>
            <a:ext cx="419993" cy="420021"/>
          </a:xfrm>
          <a:custGeom>
            <a:avLst/>
            <a:gdLst>
              <a:gd name="connsiteX0" fmla="*/ 388089 w 419993"/>
              <a:gd name="connsiteY0" fmla="*/ 98740 h 420021"/>
              <a:gd name="connsiteX1" fmla="*/ 417202 w 419993"/>
              <a:gd name="connsiteY1" fmla="*/ 69621 h 420021"/>
              <a:gd name="connsiteX2" fmla="*/ 417188 w 419993"/>
              <a:gd name="connsiteY2" fmla="*/ 56144 h 420021"/>
              <a:gd name="connsiteX3" fmla="*/ 411816 w 419993"/>
              <a:gd name="connsiteY3" fmla="*/ 53457 h 420021"/>
              <a:gd name="connsiteX4" fmla="*/ 372209 w 419993"/>
              <a:gd name="connsiteY4" fmla="*/ 47811 h 420021"/>
              <a:gd name="connsiteX5" fmla="*/ 366563 w 419993"/>
              <a:gd name="connsiteY5" fmla="*/ 8204 h 420021"/>
              <a:gd name="connsiteX6" fmla="*/ 355786 w 419993"/>
              <a:gd name="connsiteY6" fmla="*/ 123 h 420021"/>
              <a:gd name="connsiteX7" fmla="*/ 350397 w 419993"/>
              <a:gd name="connsiteY7" fmla="*/ 2819 h 420021"/>
              <a:gd name="connsiteX8" fmla="*/ 321277 w 419993"/>
              <a:gd name="connsiteY8" fmla="*/ 31931 h 420021"/>
              <a:gd name="connsiteX9" fmla="*/ 31931 w 419993"/>
              <a:gd name="connsiteY9" fmla="*/ 98744 h 420021"/>
              <a:gd name="connsiteX10" fmla="*/ 98744 w 419993"/>
              <a:gd name="connsiteY10" fmla="*/ 388090 h 420021"/>
              <a:gd name="connsiteX11" fmla="*/ 388090 w 419993"/>
              <a:gd name="connsiteY11" fmla="*/ 321278 h 420021"/>
              <a:gd name="connsiteX12" fmla="*/ 388089 w 419993"/>
              <a:gd name="connsiteY12" fmla="*/ 98741 h 420021"/>
              <a:gd name="connsiteX13" fmla="*/ 354360 w 419993"/>
              <a:gd name="connsiteY13" fmla="*/ 57575 h 420021"/>
              <a:gd name="connsiteX14" fmla="*/ 362443 w 419993"/>
              <a:gd name="connsiteY14" fmla="*/ 65658 h 420021"/>
              <a:gd name="connsiteX15" fmla="*/ 390256 w 419993"/>
              <a:gd name="connsiteY15" fmla="*/ 69621 h 420021"/>
              <a:gd name="connsiteX16" fmla="*/ 369257 w 419993"/>
              <a:gd name="connsiteY16" fmla="*/ 90632 h 420021"/>
              <a:gd name="connsiteX17" fmla="*/ 369257 w 419993"/>
              <a:gd name="connsiteY17" fmla="*/ 90632 h 420021"/>
              <a:gd name="connsiteX18" fmla="*/ 353769 w 419993"/>
              <a:gd name="connsiteY18" fmla="*/ 106129 h 420021"/>
              <a:gd name="connsiteX19" fmla="*/ 318878 w 419993"/>
              <a:gd name="connsiteY19" fmla="*/ 101142 h 420021"/>
              <a:gd name="connsiteX20" fmla="*/ 313884 w 419993"/>
              <a:gd name="connsiteY20" fmla="*/ 66253 h 420021"/>
              <a:gd name="connsiteX21" fmla="*/ 329380 w 419993"/>
              <a:gd name="connsiteY21" fmla="*/ 50767 h 420021"/>
              <a:gd name="connsiteX22" fmla="*/ 329380 w 419993"/>
              <a:gd name="connsiteY22" fmla="*/ 50767 h 420021"/>
              <a:gd name="connsiteX23" fmla="*/ 350391 w 419993"/>
              <a:gd name="connsiteY23" fmla="*/ 29768 h 420021"/>
              <a:gd name="connsiteX24" fmla="*/ 239018 w 419993"/>
              <a:gd name="connsiteY24" fmla="*/ 209572 h 420021"/>
              <a:gd name="connsiteX25" fmla="*/ 210443 w 419993"/>
              <a:gd name="connsiteY25" fmla="*/ 238147 h 420021"/>
              <a:gd name="connsiteX26" fmla="*/ 181868 w 419993"/>
              <a:gd name="connsiteY26" fmla="*/ 209572 h 420021"/>
              <a:gd name="connsiteX27" fmla="*/ 210443 w 419993"/>
              <a:gd name="connsiteY27" fmla="*/ 180997 h 420021"/>
              <a:gd name="connsiteX28" fmla="*/ 222685 w 419993"/>
              <a:gd name="connsiteY28" fmla="*/ 183860 h 420021"/>
              <a:gd name="connsiteX29" fmla="*/ 203708 w 419993"/>
              <a:gd name="connsiteY29" fmla="*/ 202841 h 420021"/>
              <a:gd name="connsiteX30" fmla="*/ 203474 w 419993"/>
              <a:gd name="connsiteY30" fmla="*/ 216309 h 420021"/>
              <a:gd name="connsiteX31" fmla="*/ 216942 w 419993"/>
              <a:gd name="connsiteY31" fmla="*/ 216544 h 420021"/>
              <a:gd name="connsiteX32" fmla="*/ 217177 w 419993"/>
              <a:gd name="connsiteY32" fmla="*/ 216309 h 420021"/>
              <a:gd name="connsiteX33" fmla="*/ 236154 w 419993"/>
              <a:gd name="connsiteY33" fmla="*/ 197333 h 420021"/>
              <a:gd name="connsiteX34" fmla="*/ 239018 w 419993"/>
              <a:gd name="connsiteY34" fmla="*/ 209572 h 420021"/>
              <a:gd name="connsiteX35" fmla="*/ 236664 w 419993"/>
              <a:gd name="connsiteY35" fmla="*/ 169882 h 420021"/>
              <a:gd name="connsiteX36" fmla="*/ 170466 w 419993"/>
              <a:gd name="connsiteY36" fmla="*/ 183351 h 420021"/>
              <a:gd name="connsiteX37" fmla="*/ 183935 w 419993"/>
              <a:gd name="connsiteY37" fmla="*/ 249549 h 420021"/>
              <a:gd name="connsiteX38" fmla="*/ 250133 w 419993"/>
              <a:gd name="connsiteY38" fmla="*/ 236079 h 420021"/>
              <a:gd name="connsiteX39" fmla="*/ 250133 w 419993"/>
              <a:gd name="connsiteY39" fmla="*/ 183351 h 420021"/>
              <a:gd name="connsiteX40" fmla="*/ 290909 w 419993"/>
              <a:gd name="connsiteY40" fmla="*/ 142575 h 420021"/>
              <a:gd name="connsiteX41" fmla="*/ 277440 w 419993"/>
              <a:gd name="connsiteY41" fmla="*/ 290376 h 420021"/>
              <a:gd name="connsiteX42" fmla="*/ 129639 w 419993"/>
              <a:gd name="connsiteY42" fmla="*/ 276906 h 420021"/>
              <a:gd name="connsiteX43" fmla="*/ 143108 w 419993"/>
              <a:gd name="connsiteY43" fmla="*/ 129106 h 420021"/>
              <a:gd name="connsiteX44" fmla="*/ 277440 w 419993"/>
              <a:gd name="connsiteY44" fmla="*/ 129106 h 420021"/>
              <a:gd name="connsiteX45" fmla="*/ 210443 w 419993"/>
              <a:gd name="connsiteY45" fmla="*/ 400072 h 420021"/>
              <a:gd name="connsiteX46" fmla="*/ 19922 w 419993"/>
              <a:gd name="connsiteY46" fmla="*/ 209593 h 420021"/>
              <a:gd name="connsiteX47" fmla="*/ 210401 w 419993"/>
              <a:gd name="connsiteY47" fmla="*/ 19072 h 420021"/>
              <a:gd name="connsiteX48" fmla="*/ 307525 w 419993"/>
              <a:gd name="connsiteY48" fmla="*/ 45678 h 420021"/>
              <a:gd name="connsiteX49" fmla="*/ 297048 w 419993"/>
              <a:gd name="connsiteY49" fmla="*/ 56156 h 420021"/>
              <a:gd name="connsiteX50" fmla="*/ 294350 w 419993"/>
              <a:gd name="connsiteY50" fmla="*/ 64239 h 420021"/>
              <a:gd name="connsiteX51" fmla="*/ 300351 w 419993"/>
              <a:gd name="connsiteY51" fmla="*/ 106203 h 420021"/>
              <a:gd name="connsiteX52" fmla="*/ 290904 w 419993"/>
              <a:gd name="connsiteY52" fmla="*/ 115650 h 420021"/>
              <a:gd name="connsiteX53" fmla="*/ 115801 w 419993"/>
              <a:gd name="connsiteY53" fmla="*/ 129118 h 420021"/>
              <a:gd name="connsiteX54" fmla="*/ 129270 w 419993"/>
              <a:gd name="connsiteY54" fmla="*/ 304221 h 420021"/>
              <a:gd name="connsiteX55" fmla="*/ 304372 w 419993"/>
              <a:gd name="connsiteY55" fmla="*/ 290753 h 420021"/>
              <a:gd name="connsiteX56" fmla="*/ 304372 w 419993"/>
              <a:gd name="connsiteY56" fmla="*/ 129118 h 420021"/>
              <a:gd name="connsiteX57" fmla="*/ 313819 w 419993"/>
              <a:gd name="connsiteY57" fmla="*/ 119671 h 420021"/>
              <a:gd name="connsiteX58" fmla="*/ 355784 w 419993"/>
              <a:gd name="connsiteY58" fmla="*/ 125672 h 420021"/>
              <a:gd name="connsiteX59" fmla="*/ 357132 w 419993"/>
              <a:gd name="connsiteY59" fmla="*/ 125767 h 420021"/>
              <a:gd name="connsiteX60" fmla="*/ 357361 w 419993"/>
              <a:gd name="connsiteY60" fmla="*/ 125722 h 420021"/>
              <a:gd name="connsiteX61" fmla="*/ 360610 w 419993"/>
              <a:gd name="connsiteY61" fmla="*/ 125077 h 420021"/>
              <a:gd name="connsiteX62" fmla="*/ 360991 w 419993"/>
              <a:gd name="connsiteY62" fmla="*/ 124895 h 420021"/>
              <a:gd name="connsiteX63" fmla="*/ 363864 w 419993"/>
              <a:gd name="connsiteY63" fmla="*/ 122977 h 420021"/>
              <a:gd name="connsiteX64" fmla="*/ 374341 w 419993"/>
              <a:gd name="connsiteY64" fmla="*/ 112499 h 420021"/>
              <a:gd name="connsiteX65" fmla="*/ 307537 w 419993"/>
              <a:gd name="connsiteY65" fmla="*/ 373475 h 420021"/>
              <a:gd name="connsiteX66" fmla="*/ 210443 w 419993"/>
              <a:gd name="connsiteY66" fmla="*/ 400072 h 42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19993" h="420021">
                <a:moveTo>
                  <a:pt x="388089" y="98740"/>
                </a:moveTo>
                <a:lnTo>
                  <a:pt x="417202" y="69621"/>
                </a:lnTo>
                <a:cubicBezTo>
                  <a:pt x="420919" y="65896"/>
                  <a:pt x="420914" y="59862"/>
                  <a:pt x="417188" y="56144"/>
                </a:cubicBezTo>
                <a:cubicBezTo>
                  <a:pt x="415734" y="54693"/>
                  <a:pt x="413850" y="53751"/>
                  <a:pt x="411816" y="53457"/>
                </a:cubicBezTo>
                <a:lnTo>
                  <a:pt x="372209" y="47811"/>
                </a:lnTo>
                <a:lnTo>
                  <a:pt x="366563" y="8204"/>
                </a:lnTo>
                <a:cubicBezTo>
                  <a:pt x="365818" y="2997"/>
                  <a:pt x="360993" y="-621"/>
                  <a:pt x="355786" y="123"/>
                </a:cubicBezTo>
                <a:cubicBezTo>
                  <a:pt x="353745" y="415"/>
                  <a:pt x="351855" y="1361"/>
                  <a:pt x="350397" y="2819"/>
                </a:cubicBezTo>
                <a:lnTo>
                  <a:pt x="321277" y="31931"/>
                </a:lnTo>
                <a:cubicBezTo>
                  <a:pt x="222927" y="-29520"/>
                  <a:pt x="93382" y="393"/>
                  <a:pt x="31931" y="98744"/>
                </a:cubicBezTo>
                <a:cubicBezTo>
                  <a:pt x="-29520" y="197095"/>
                  <a:pt x="393" y="326639"/>
                  <a:pt x="98744" y="388090"/>
                </a:cubicBezTo>
                <a:cubicBezTo>
                  <a:pt x="197094" y="449541"/>
                  <a:pt x="326639" y="419628"/>
                  <a:pt x="388090" y="321278"/>
                </a:cubicBezTo>
                <a:cubicBezTo>
                  <a:pt x="430628" y="253197"/>
                  <a:pt x="430627" y="166821"/>
                  <a:pt x="388089" y="98741"/>
                </a:cubicBezTo>
                <a:close/>
                <a:moveTo>
                  <a:pt x="354360" y="57575"/>
                </a:moveTo>
                <a:cubicBezTo>
                  <a:pt x="354965" y="61763"/>
                  <a:pt x="358255" y="65052"/>
                  <a:pt x="362443" y="65658"/>
                </a:cubicBezTo>
                <a:lnTo>
                  <a:pt x="390256" y="69621"/>
                </a:lnTo>
                <a:lnTo>
                  <a:pt x="369257" y="90632"/>
                </a:lnTo>
                <a:lnTo>
                  <a:pt x="369257" y="90632"/>
                </a:lnTo>
                <a:lnTo>
                  <a:pt x="353769" y="106129"/>
                </a:lnTo>
                <a:lnTo>
                  <a:pt x="318878" y="101142"/>
                </a:lnTo>
                <a:lnTo>
                  <a:pt x="313884" y="66253"/>
                </a:lnTo>
                <a:lnTo>
                  <a:pt x="329380" y="50767"/>
                </a:lnTo>
                <a:lnTo>
                  <a:pt x="329380" y="50767"/>
                </a:lnTo>
                <a:lnTo>
                  <a:pt x="350391" y="29768"/>
                </a:lnTo>
                <a:close/>
                <a:moveTo>
                  <a:pt x="239018" y="209572"/>
                </a:moveTo>
                <a:cubicBezTo>
                  <a:pt x="239018" y="225354"/>
                  <a:pt x="226225" y="238147"/>
                  <a:pt x="210443" y="238147"/>
                </a:cubicBezTo>
                <a:cubicBezTo>
                  <a:pt x="194661" y="238147"/>
                  <a:pt x="181868" y="225354"/>
                  <a:pt x="181868" y="209572"/>
                </a:cubicBezTo>
                <a:cubicBezTo>
                  <a:pt x="181868" y="193790"/>
                  <a:pt x="194661" y="180997"/>
                  <a:pt x="210443" y="180997"/>
                </a:cubicBezTo>
                <a:cubicBezTo>
                  <a:pt x="214687" y="181020"/>
                  <a:pt x="218871" y="181998"/>
                  <a:pt x="222685" y="183860"/>
                </a:cubicBezTo>
                <a:lnTo>
                  <a:pt x="203708" y="202841"/>
                </a:lnTo>
                <a:cubicBezTo>
                  <a:pt x="199924" y="206496"/>
                  <a:pt x="199819" y="212525"/>
                  <a:pt x="203474" y="216309"/>
                </a:cubicBezTo>
                <a:cubicBezTo>
                  <a:pt x="207129" y="220094"/>
                  <a:pt x="213159" y="220198"/>
                  <a:pt x="216942" y="216544"/>
                </a:cubicBezTo>
                <a:cubicBezTo>
                  <a:pt x="217022" y="216466"/>
                  <a:pt x="217100" y="216388"/>
                  <a:pt x="217177" y="216309"/>
                </a:cubicBezTo>
                <a:lnTo>
                  <a:pt x="236154" y="197333"/>
                </a:lnTo>
                <a:cubicBezTo>
                  <a:pt x="238016" y="201145"/>
                  <a:pt x="238995" y="205329"/>
                  <a:pt x="239018" y="209572"/>
                </a:cubicBezTo>
                <a:close/>
                <a:moveTo>
                  <a:pt x="236664" y="169882"/>
                </a:moveTo>
                <a:cubicBezTo>
                  <a:pt x="214665" y="155321"/>
                  <a:pt x="185027" y="161352"/>
                  <a:pt x="170466" y="183351"/>
                </a:cubicBezTo>
                <a:cubicBezTo>
                  <a:pt x="155906" y="205350"/>
                  <a:pt x="161936" y="234988"/>
                  <a:pt x="183935" y="249549"/>
                </a:cubicBezTo>
                <a:cubicBezTo>
                  <a:pt x="205935" y="264109"/>
                  <a:pt x="235572" y="258078"/>
                  <a:pt x="250133" y="236079"/>
                </a:cubicBezTo>
                <a:cubicBezTo>
                  <a:pt x="260713" y="220095"/>
                  <a:pt x="260713" y="199335"/>
                  <a:pt x="250133" y="183351"/>
                </a:cubicBezTo>
                <a:lnTo>
                  <a:pt x="290909" y="142575"/>
                </a:lnTo>
                <a:cubicBezTo>
                  <a:pt x="328003" y="187108"/>
                  <a:pt x="321973" y="253281"/>
                  <a:pt x="277440" y="290376"/>
                </a:cubicBezTo>
                <a:cubicBezTo>
                  <a:pt x="232906" y="327470"/>
                  <a:pt x="166733" y="321440"/>
                  <a:pt x="129639" y="276906"/>
                </a:cubicBezTo>
                <a:cubicBezTo>
                  <a:pt x="92545" y="232373"/>
                  <a:pt x="98575" y="166200"/>
                  <a:pt x="143108" y="129106"/>
                </a:cubicBezTo>
                <a:cubicBezTo>
                  <a:pt x="182020" y="96694"/>
                  <a:pt x="238528" y="96694"/>
                  <a:pt x="277440" y="129106"/>
                </a:cubicBezTo>
                <a:close/>
                <a:moveTo>
                  <a:pt x="210443" y="400072"/>
                </a:moveTo>
                <a:cubicBezTo>
                  <a:pt x="105232" y="400084"/>
                  <a:pt x="19933" y="314804"/>
                  <a:pt x="19922" y="209593"/>
                </a:cubicBezTo>
                <a:cubicBezTo>
                  <a:pt x="19910" y="104383"/>
                  <a:pt x="105190" y="19084"/>
                  <a:pt x="210401" y="19072"/>
                </a:cubicBezTo>
                <a:cubicBezTo>
                  <a:pt x="244576" y="19069"/>
                  <a:pt x="278123" y="28258"/>
                  <a:pt x="307525" y="45678"/>
                </a:cubicBezTo>
                <a:lnTo>
                  <a:pt x="297048" y="56156"/>
                </a:lnTo>
                <a:cubicBezTo>
                  <a:pt x="294928" y="58277"/>
                  <a:pt x="293929" y="61270"/>
                  <a:pt x="294350" y="64239"/>
                </a:cubicBezTo>
                <a:lnTo>
                  <a:pt x="300351" y="106203"/>
                </a:lnTo>
                <a:lnTo>
                  <a:pt x="290904" y="115650"/>
                </a:lnTo>
                <a:cubicBezTo>
                  <a:pt x="238832" y="71016"/>
                  <a:pt x="160435" y="77046"/>
                  <a:pt x="115801" y="129118"/>
                </a:cubicBezTo>
                <a:cubicBezTo>
                  <a:pt x="71167" y="181191"/>
                  <a:pt x="77197" y="259587"/>
                  <a:pt x="129270" y="304221"/>
                </a:cubicBezTo>
                <a:cubicBezTo>
                  <a:pt x="181342" y="348855"/>
                  <a:pt x="259738" y="342825"/>
                  <a:pt x="304372" y="290753"/>
                </a:cubicBezTo>
                <a:cubicBezTo>
                  <a:pt x="344235" y="244248"/>
                  <a:pt x="344235" y="175623"/>
                  <a:pt x="304372" y="129118"/>
                </a:cubicBezTo>
                <a:lnTo>
                  <a:pt x="313819" y="119671"/>
                </a:lnTo>
                <a:lnTo>
                  <a:pt x="355784" y="125672"/>
                </a:lnTo>
                <a:cubicBezTo>
                  <a:pt x="356230" y="125736"/>
                  <a:pt x="356681" y="125768"/>
                  <a:pt x="357132" y="125767"/>
                </a:cubicBezTo>
                <a:cubicBezTo>
                  <a:pt x="357211" y="125767"/>
                  <a:pt x="357282" y="125724"/>
                  <a:pt x="357361" y="125722"/>
                </a:cubicBezTo>
                <a:cubicBezTo>
                  <a:pt x="358474" y="125705"/>
                  <a:pt x="359575" y="125486"/>
                  <a:pt x="360610" y="125077"/>
                </a:cubicBezTo>
                <a:cubicBezTo>
                  <a:pt x="360743" y="125024"/>
                  <a:pt x="360861" y="124954"/>
                  <a:pt x="360991" y="124895"/>
                </a:cubicBezTo>
                <a:cubicBezTo>
                  <a:pt x="362057" y="124435"/>
                  <a:pt x="363030" y="123785"/>
                  <a:pt x="363864" y="122977"/>
                </a:cubicBezTo>
                <a:lnTo>
                  <a:pt x="374341" y="112499"/>
                </a:lnTo>
                <a:cubicBezTo>
                  <a:pt x="427960" y="203013"/>
                  <a:pt x="398051" y="319856"/>
                  <a:pt x="307537" y="373475"/>
                </a:cubicBezTo>
                <a:cubicBezTo>
                  <a:pt x="278142" y="390887"/>
                  <a:pt x="244607" y="400074"/>
                  <a:pt x="210443" y="400072"/>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59" name="Oval 158">
            <a:extLst>
              <a:ext uri="{FF2B5EF4-FFF2-40B4-BE49-F238E27FC236}">
                <a16:creationId xmlns:a16="http://schemas.microsoft.com/office/drawing/2014/main" id="{0D845DE5-2D82-F33F-BAEF-76E571003038}"/>
              </a:ext>
            </a:extLst>
          </p:cNvPr>
          <p:cNvSpPr/>
          <p:nvPr/>
        </p:nvSpPr>
        <p:spPr>
          <a:xfrm>
            <a:off x="622503" y="4982339"/>
            <a:ext cx="790480" cy="786384"/>
          </a:xfrm>
          <a:prstGeom prst="ellipse">
            <a:avLst/>
          </a:prstGeom>
          <a:solidFill>
            <a:srgbClr val="384939"/>
          </a:solidFill>
          <a:ln w="38100" cap="flat" cmpd="sng" algn="ctr">
            <a:solidFill>
              <a:sysClr val="window" lastClr="FFFFFF"/>
            </a:solid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160" name="Freeform: Shape 159">
            <a:extLst>
              <a:ext uri="{FF2B5EF4-FFF2-40B4-BE49-F238E27FC236}">
                <a16:creationId xmlns:a16="http://schemas.microsoft.com/office/drawing/2014/main" id="{4BA2BA60-A5BD-73F3-4FA5-DAAFF5F3DF97}"/>
              </a:ext>
            </a:extLst>
          </p:cNvPr>
          <p:cNvSpPr/>
          <p:nvPr/>
        </p:nvSpPr>
        <p:spPr>
          <a:xfrm>
            <a:off x="758507" y="5146850"/>
            <a:ext cx="495254" cy="440500"/>
          </a:xfrm>
          <a:custGeom>
            <a:avLst/>
            <a:gdLst>
              <a:gd name="connsiteX0" fmla="*/ 527685 w 717232"/>
              <a:gd name="connsiteY0" fmla="*/ 272415 h 695324"/>
              <a:gd name="connsiteX1" fmla="*/ 531495 w 717232"/>
              <a:gd name="connsiteY1" fmla="*/ 303848 h 695324"/>
              <a:gd name="connsiteX2" fmla="*/ 529590 w 717232"/>
              <a:gd name="connsiteY2" fmla="*/ 308610 h 695324"/>
              <a:gd name="connsiteX3" fmla="*/ 526733 w 717232"/>
              <a:gd name="connsiteY3" fmla="*/ 309563 h 695324"/>
              <a:gd name="connsiteX4" fmla="*/ 524828 w 717232"/>
              <a:gd name="connsiteY4" fmla="*/ 308610 h 695324"/>
              <a:gd name="connsiteX5" fmla="*/ 519113 w 717232"/>
              <a:gd name="connsiteY5" fmla="*/ 305753 h 695324"/>
              <a:gd name="connsiteX6" fmla="*/ 488632 w 717232"/>
              <a:gd name="connsiteY6" fmla="*/ 359093 h 695324"/>
              <a:gd name="connsiteX7" fmla="*/ 484823 w 717232"/>
              <a:gd name="connsiteY7" fmla="*/ 360045 h 695324"/>
              <a:gd name="connsiteX8" fmla="*/ 471488 w 717232"/>
              <a:gd name="connsiteY8" fmla="*/ 350520 h 695324"/>
              <a:gd name="connsiteX9" fmla="*/ 470535 w 717232"/>
              <a:gd name="connsiteY9" fmla="*/ 346710 h 695324"/>
              <a:gd name="connsiteX10" fmla="*/ 500063 w 717232"/>
              <a:gd name="connsiteY10" fmla="*/ 295275 h 695324"/>
              <a:gd name="connsiteX11" fmla="*/ 493395 w 717232"/>
              <a:gd name="connsiteY11" fmla="*/ 292418 h 695324"/>
              <a:gd name="connsiteX12" fmla="*/ 490538 w 717232"/>
              <a:gd name="connsiteY12" fmla="*/ 288608 h 695324"/>
              <a:gd name="connsiteX13" fmla="*/ 492443 w 717232"/>
              <a:gd name="connsiteY13" fmla="*/ 284798 h 695324"/>
              <a:gd name="connsiteX14" fmla="*/ 521018 w 717232"/>
              <a:gd name="connsiteY14" fmla="*/ 269558 h 695324"/>
              <a:gd name="connsiteX15" fmla="*/ 525780 w 717232"/>
              <a:gd name="connsiteY15" fmla="*/ 269558 h 695324"/>
              <a:gd name="connsiteX16" fmla="*/ 527685 w 717232"/>
              <a:gd name="connsiteY16" fmla="*/ 272415 h 695324"/>
              <a:gd name="connsiteX17" fmla="*/ 292418 w 717232"/>
              <a:gd name="connsiteY17" fmla="*/ 538163 h 695324"/>
              <a:gd name="connsiteX18" fmla="*/ 260985 w 717232"/>
              <a:gd name="connsiteY18" fmla="*/ 534353 h 695324"/>
              <a:gd name="connsiteX19" fmla="*/ 256223 w 717232"/>
              <a:gd name="connsiteY19" fmla="*/ 536258 h 695324"/>
              <a:gd name="connsiteX20" fmla="*/ 256223 w 717232"/>
              <a:gd name="connsiteY20" fmla="*/ 541020 h 695324"/>
              <a:gd name="connsiteX21" fmla="*/ 259080 w 717232"/>
              <a:gd name="connsiteY21" fmla="*/ 546735 h 695324"/>
              <a:gd name="connsiteX22" fmla="*/ 206693 w 717232"/>
              <a:gd name="connsiteY22" fmla="*/ 566738 h 695324"/>
              <a:gd name="connsiteX23" fmla="*/ 204787 w 717232"/>
              <a:gd name="connsiteY23" fmla="*/ 570548 h 695324"/>
              <a:gd name="connsiteX24" fmla="*/ 209550 w 717232"/>
              <a:gd name="connsiteY24" fmla="*/ 586740 h 695324"/>
              <a:gd name="connsiteX25" fmla="*/ 213360 w 717232"/>
              <a:gd name="connsiteY25" fmla="*/ 588645 h 695324"/>
              <a:gd name="connsiteX26" fmla="*/ 269557 w 717232"/>
              <a:gd name="connsiteY26" fmla="*/ 567690 h 695324"/>
              <a:gd name="connsiteX27" fmla="*/ 272415 w 717232"/>
              <a:gd name="connsiteY27" fmla="*/ 573405 h 695324"/>
              <a:gd name="connsiteX28" fmla="*/ 276225 w 717232"/>
              <a:gd name="connsiteY28" fmla="*/ 576263 h 695324"/>
              <a:gd name="connsiteX29" fmla="*/ 276225 w 717232"/>
              <a:gd name="connsiteY29" fmla="*/ 576263 h 695324"/>
              <a:gd name="connsiteX30" fmla="*/ 280035 w 717232"/>
              <a:gd name="connsiteY30" fmla="*/ 573405 h 695324"/>
              <a:gd name="connsiteX31" fmla="*/ 295275 w 717232"/>
              <a:gd name="connsiteY31" fmla="*/ 545783 h 695324"/>
              <a:gd name="connsiteX32" fmla="*/ 295275 w 717232"/>
              <a:gd name="connsiteY32" fmla="*/ 541020 h 695324"/>
              <a:gd name="connsiteX33" fmla="*/ 292418 w 717232"/>
              <a:gd name="connsiteY33" fmla="*/ 538163 h 695324"/>
              <a:gd name="connsiteX34" fmla="*/ 717233 w 717232"/>
              <a:gd name="connsiteY34" fmla="*/ 135255 h 695324"/>
              <a:gd name="connsiteX35" fmla="*/ 581978 w 717232"/>
              <a:gd name="connsiteY35" fmla="*/ 270510 h 695324"/>
              <a:gd name="connsiteX36" fmla="*/ 446723 w 717232"/>
              <a:gd name="connsiteY36" fmla="*/ 135255 h 695324"/>
              <a:gd name="connsiteX37" fmla="*/ 581978 w 717232"/>
              <a:gd name="connsiteY37" fmla="*/ 0 h 695324"/>
              <a:gd name="connsiteX38" fmla="*/ 717233 w 717232"/>
              <a:gd name="connsiteY38" fmla="*/ 135255 h 695324"/>
              <a:gd name="connsiteX39" fmla="*/ 698183 w 717232"/>
              <a:gd name="connsiteY39" fmla="*/ 135255 h 695324"/>
              <a:gd name="connsiteX40" fmla="*/ 581978 w 717232"/>
              <a:gd name="connsiteY40" fmla="*/ 19050 h 695324"/>
              <a:gd name="connsiteX41" fmla="*/ 465773 w 717232"/>
              <a:gd name="connsiteY41" fmla="*/ 135255 h 695324"/>
              <a:gd name="connsiteX42" fmla="*/ 581978 w 717232"/>
              <a:gd name="connsiteY42" fmla="*/ 251460 h 695324"/>
              <a:gd name="connsiteX43" fmla="*/ 698183 w 717232"/>
              <a:gd name="connsiteY43" fmla="*/ 135255 h 695324"/>
              <a:gd name="connsiteX44" fmla="*/ 188595 w 717232"/>
              <a:gd name="connsiteY44" fmla="*/ 601028 h 695324"/>
              <a:gd name="connsiteX45" fmla="*/ 94298 w 717232"/>
              <a:gd name="connsiteY45" fmla="*/ 695325 h 695324"/>
              <a:gd name="connsiteX46" fmla="*/ 0 w 717232"/>
              <a:gd name="connsiteY46" fmla="*/ 601028 h 695324"/>
              <a:gd name="connsiteX47" fmla="*/ 94298 w 717232"/>
              <a:gd name="connsiteY47" fmla="*/ 506730 h 695324"/>
              <a:gd name="connsiteX48" fmla="*/ 188595 w 717232"/>
              <a:gd name="connsiteY48" fmla="*/ 601028 h 695324"/>
              <a:gd name="connsiteX49" fmla="*/ 169545 w 717232"/>
              <a:gd name="connsiteY49" fmla="*/ 601028 h 695324"/>
              <a:gd name="connsiteX50" fmla="*/ 94298 w 717232"/>
              <a:gd name="connsiteY50" fmla="*/ 525780 h 695324"/>
              <a:gd name="connsiteX51" fmla="*/ 19050 w 717232"/>
              <a:gd name="connsiteY51" fmla="*/ 601028 h 695324"/>
              <a:gd name="connsiteX52" fmla="*/ 94298 w 717232"/>
              <a:gd name="connsiteY52" fmla="*/ 676275 h 695324"/>
              <a:gd name="connsiteX53" fmla="*/ 169545 w 717232"/>
              <a:gd name="connsiteY53" fmla="*/ 601028 h 695324"/>
              <a:gd name="connsiteX54" fmla="*/ 508635 w 717232"/>
              <a:gd name="connsiteY54" fmla="*/ 460058 h 695324"/>
              <a:gd name="connsiteX55" fmla="*/ 399098 w 717232"/>
              <a:gd name="connsiteY55" fmla="*/ 569595 h 695324"/>
              <a:gd name="connsiteX56" fmla="*/ 289560 w 717232"/>
              <a:gd name="connsiteY56" fmla="*/ 460058 h 695324"/>
              <a:gd name="connsiteX57" fmla="*/ 399098 w 717232"/>
              <a:gd name="connsiteY57" fmla="*/ 350520 h 695324"/>
              <a:gd name="connsiteX58" fmla="*/ 508635 w 717232"/>
              <a:gd name="connsiteY58" fmla="*/ 460058 h 695324"/>
              <a:gd name="connsiteX59" fmla="*/ 489585 w 717232"/>
              <a:gd name="connsiteY59" fmla="*/ 460058 h 695324"/>
              <a:gd name="connsiteX60" fmla="*/ 399098 w 717232"/>
              <a:gd name="connsiteY60" fmla="*/ 369570 h 695324"/>
              <a:gd name="connsiteX61" fmla="*/ 308610 w 717232"/>
              <a:gd name="connsiteY61" fmla="*/ 460058 h 695324"/>
              <a:gd name="connsiteX62" fmla="*/ 399098 w 717232"/>
              <a:gd name="connsiteY62" fmla="*/ 550545 h 695324"/>
              <a:gd name="connsiteX63" fmla="*/ 489585 w 717232"/>
              <a:gd name="connsiteY63" fmla="*/ 460058 h 6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17232" h="695324">
                <a:moveTo>
                  <a:pt x="527685" y="272415"/>
                </a:moveTo>
                <a:lnTo>
                  <a:pt x="531495" y="303848"/>
                </a:lnTo>
                <a:cubicBezTo>
                  <a:pt x="531495" y="305753"/>
                  <a:pt x="530543" y="307658"/>
                  <a:pt x="529590" y="308610"/>
                </a:cubicBezTo>
                <a:cubicBezTo>
                  <a:pt x="528638" y="309563"/>
                  <a:pt x="527685" y="309563"/>
                  <a:pt x="526733" y="309563"/>
                </a:cubicBezTo>
                <a:cubicBezTo>
                  <a:pt x="525780" y="309563"/>
                  <a:pt x="524828" y="309563"/>
                  <a:pt x="524828" y="308610"/>
                </a:cubicBezTo>
                <a:lnTo>
                  <a:pt x="519113" y="305753"/>
                </a:lnTo>
                <a:cubicBezTo>
                  <a:pt x="509588" y="323850"/>
                  <a:pt x="500063" y="341948"/>
                  <a:pt x="488632" y="359093"/>
                </a:cubicBezTo>
                <a:cubicBezTo>
                  <a:pt x="487680" y="360045"/>
                  <a:pt x="485775" y="360998"/>
                  <a:pt x="484823" y="360045"/>
                </a:cubicBezTo>
                <a:lnTo>
                  <a:pt x="471488" y="350520"/>
                </a:lnTo>
                <a:cubicBezTo>
                  <a:pt x="470535" y="349568"/>
                  <a:pt x="469582" y="347663"/>
                  <a:pt x="470535" y="346710"/>
                </a:cubicBezTo>
                <a:cubicBezTo>
                  <a:pt x="481013" y="330518"/>
                  <a:pt x="491490" y="313373"/>
                  <a:pt x="500063" y="295275"/>
                </a:cubicBezTo>
                <a:lnTo>
                  <a:pt x="493395" y="292418"/>
                </a:lnTo>
                <a:cubicBezTo>
                  <a:pt x="491490" y="291465"/>
                  <a:pt x="490538" y="290513"/>
                  <a:pt x="490538" y="288608"/>
                </a:cubicBezTo>
                <a:cubicBezTo>
                  <a:pt x="490538" y="286703"/>
                  <a:pt x="491490" y="284798"/>
                  <a:pt x="492443" y="284798"/>
                </a:cubicBezTo>
                <a:lnTo>
                  <a:pt x="521018" y="269558"/>
                </a:lnTo>
                <a:cubicBezTo>
                  <a:pt x="521970" y="268605"/>
                  <a:pt x="523875" y="268605"/>
                  <a:pt x="525780" y="269558"/>
                </a:cubicBezTo>
                <a:cubicBezTo>
                  <a:pt x="526733" y="269558"/>
                  <a:pt x="527685" y="271463"/>
                  <a:pt x="527685" y="272415"/>
                </a:cubicBezTo>
                <a:close/>
                <a:moveTo>
                  <a:pt x="292418" y="538163"/>
                </a:moveTo>
                <a:lnTo>
                  <a:pt x="260985" y="534353"/>
                </a:lnTo>
                <a:cubicBezTo>
                  <a:pt x="259080" y="534353"/>
                  <a:pt x="257175" y="535305"/>
                  <a:pt x="256223" y="536258"/>
                </a:cubicBezTo>
                <a:cubicBezTo>
                  <a:pt x="255270" y="538163"/>
                  <a:pt x="255270" y="539115"/>
                  <a:pt x="256223" y="541020"/>
                </a:cubicBezTo>
                <a:lnTo>
                  <a:pt x="259080" y="546735"/>
                </a:lnTo>
                <a:cubicBezTo>
                  <a:pt x="241935" y="554355"/>
                  <a:pt x="224790" y="561023"/>
                  <a:pt x="206693" y="566738"/>
                </a:cubicBezTo>
                <a:cubicBezTo>
                  <a:pt x="204787" y="566738"/>
                  <a:pt x="204787" y="568643"/>
                  <a:pt x="204787" y="570548"/>
                </a:cubicBezTo>
                <a:lnTo>
                  <a:pt x="209550" y="586740"/>
                </a:lnTo>
                <a:cubicBezTo>
                  <a:pt x="209550" y="588645"/>
                  <a:pt x="211455" y="588645"/>
                  <a:pt x="213360" y="588645"/>
                </a:cubicBezTo>
                <a:cubicBezTo>
                  <a:pt x="232410" y="582930"/>
                  <a:pt x="251460" y="575310"/>
                  <a:pt x="269557" y="567690"/>
                </a:cubicBezTo>
                <a:lnTo>
                  <a:pt x="272415" y="573405"/>
                </a:lnTo>
                <a:cubicBezTo>
                  <a:pt x="273368" y="575310"/>
                  <a:pt x="275273" y="576263"/>
                  <a:pt x="276225" y="576263"/>
                </a:cubicBezTo>
                <a:cubicBezTo>
                  <a:pt x="276225" y="576263"/>
                  <a:pt x="276225" y="576263"/>
                  <a:pt x="276225" y="576263"/>
                </a:cubicBezTo>
                <a:cubicBezTo>
                  <a:pt x="278130" y="576263"/>
                  <a:pt x="279082" y="575310"/>
                  <a:pt x="280035" y="573405"/>
                </a:cubicBezTo>
                <a:lnTo>
                  <a:pt x="295275" y="545783"/>
                </a:lnTo>
                <a:cubicBezTo>
                  <a:pt x="296228" y="544830"/>
                  <a:pt x="296228" y="542925"/>
                  <a:pt x="295275" y="541020"/>
                </a:cubicBezTo>
                <a:cubicBezTo>
                  <a:pt x="296228" y="539115"/>
                  <a:pt x="294323" y="538163"/>
                  <a:pt x="292418" y="538163"/>
                </a:cubicBezTo>
                <a:close/>
                <a:moveTo>
                  <a:pt x="717233" y="135255"/>
                </a:moveTo>
                <a:cubicBezTo>
                  <a:pt x="717233" y="209550"/>
                  <a:pt x="656273" y="270510"/>
                  <a:pt x="581978" y="270510"/>
                </a:cubicBezTo>
                <a:cubicBezTo>
                  <a:pt x="507682" y="270510"/>
                  <a:pt x="446723" y="209550"/>
                  <a:pt x="446723" y="135255"/>
                </a:cubicBezTo>
                <a:cubicBezTo>
                  <a:pt x="446723" y="60960"/>
                  <a:pt x="507682" y="0"/>
                  <a:pt x="581978" y="0"/>
                </a:cubicBezTo>
                <a:cubicBezTo>
                  <a:pt x="656273" y="0"/>
                  <a:pt x="717233" y="60008"/>
                  <a:pt x="717233" y="135255"/>
                </a:cubicBezTo>
                <a:close/>
                <a:moveTo>
                  <a:pt x="698183" y="135255"/>
                </a:moveTo>
                <a:cubicBezTo>
                  <a:pt x="698183" y="71438"/>
                  <a:pt x="645795" y="19050"/>
                  <a:pt x="581978" y="19050"/>
                </a:cubicBezTo>
                <a:cubicBezTo>
                  <a:pt x="518160" y="19050"/>
                  <a:pt x="465773" y="71438"/>
                  <a:pt x="465773" y="135255"/>
                </a:cubicBezTo>
                <a:cubicBezTo>
                  <a:pt x="465773" y="199072"/>
                  <a:pt x="518160" y="251460"/>
                  <a:pt x="581978" y="251460"/>
                </a:cubicBezTo>
                <a:cubicBezTo>
                  <a:pt x="645795" y="251460"/>
                  <a:pt x="698183" y="199072"/>
                  <a:pt x="698183" y="135255"/>
                </a:cubicBezTo>
                <a:close/>
                <a:moveTo>
                  <a:pt x="188595" y="601028"/>
                </a:moveTo>
                <a:cubicBezTo>
                  <a:pt x="188595" y="653415"/>
                  <a:pt x="146685" y="695325"/>
                  <a:pt x="94298" y="695325"/>
                </a:cubicBezTo>
                <a:cubicBezTo>
                  <a:pt x="41910" y="695325"/>
                  <a:pt x="0" y="653415"/>
                  <a:pt x="0" y="601028"/>
                </a:cubicBezTo>
                <a:cubicBezTo>
                  <a:pt x="0" y="548640"/>
                  <a:pt x="41910" y="506730"/>
                  <a:pt x="94298" y="506730"/>
                </a:cubicBezTo>
                <a:cubicBezTo>
                  <a:pt x="146685" y="506730"/>
                  <a:pt x="188595" y="548640"/>
                  <a:pt x="188595" y="601028"/>
                </a:cubicBezTo>
                <a:close/>
                <a:moveTo>
                  <a:pt x="169545" y="601028"/>
                </a:moveTo>
                <a:cubicBezTo>
                  <a:pt x="169545" y="559118"/>
                  <a:pt x="136208" y="525780"/>
                  <a:pt x="94298" y="525780"/>
                </a:cubicBezTo>
                <a:cubicBezTo>
                  <a:pt x="52387" y="525780"/>
                  <a:pt x="19050" y="559118"/>
                  <a:pt x="19050" y="601028"/>
                </a:cubicBezTo>
                <a:cubicBezTo>
                  <a:pt x="19050" y="642938"/>
                  <a:pt x="52387" y="676275"/>
                  <a:pt x="94298" y="676275"/>
                </a:cubicBezTo>
                <a:cubicBezTo>
                  <a:pt x="136208" y="676275"/>
                  <a:pt x="169545" y="642938"/>
                  <a:pt x="169545" y="601028"/>
                </a:cubicBezTo>
                <a:close/>
                <a:moveTo>
                  <a:pt x="508635" y="460058"/>
                </a:moveTo>
                <a:cubicBezTo>
                  <a:pt x="508635" y="520065"/>
                  <a:pt x="460057" y="569595"/>
                  <a:pt x="399098" y="569595"/>
                </a:cubicBezTo>
                <a:cubicBezTo>
                  <a:pt x="338138" y="569595"/>
                  <a:pt x="289560" y="520065"/>
                  <a:pt x="289560" y="460058"/>
                </a:cubicBezTo>
                <a:cubicBezTo>
                  <a:pt x="289560" y="400050"/>
                  <a:pt x="338138" y="350520"/>
                  <a:pt x="399098" y="350520"/>
                </a:cubicBezTo>
                <a:cubicBezTo>
                  <a:pt x="460057" y="350520"/>
                  <a:pt x="508635" y="399098"/>
                  <a:pt x="508635" y="460058"/>
                </a:cubicBezTo>
                <a:close/>
                <a:moveTo>
                  <a:pt x="489585" y="460058"/>
                </a:moveTo>
                <a:cubicBezTo>
                  <a:pt x="489585" y="410528"/>
                  <a:pt x="449580" y="369570"/>
                  <a:pt x="399098" y="369570"/>
                </a:cubicBezTo>
                <a:cubicBezTo>
                  <a:pt x="349568" y="369570"/>
                  <a:pt x="308610" y="409575"/>
                  <a:pt x="308610" y="460058"/>
                </a:cubicBezTo>
                <a:cubicBezTo>
                  <a:pt x="308610" y="510540"/>
                  <a:pt x="348615" y="550545"/>
                  <a:pt x="399098" y="550545"/>
                </a:cubicBezTo>
                <a:cubicBezTo>
                  <a:pt x="448628" y="549593"/>
                  <a:pt x="489585" y="509587"/>
                  <a:pt x="489585" y="460058"/>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61" name="TextBox 160">
            <a:extLst>
              <a:ext uri="{FF2B5EF4-FFF2-40B4-BE49-F238E27FC236}">
                <a16:creationId xmlns:a16="http://schemas.microsoft.com/office/drawing/2014/main" id="{495A02EA-020B-D167-C9D5-7A0471EC603A}"/>
              </a:ext>
            </a:extLst>
          </p:cNvPr>
          <p:cNvSpPr txBox="1"/>
          <p:nvPr/>
        </p:nvSpPr>
        <p:spPr>
          <a:xfrm>
            <a:off x="1459069" y="1396038"/>
            <a:ext cx="5693286" cy="9079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mn-cs"/>
              </a:rPr>
              <a:t>The DHA Innovation Strategy </a:t>
            </a: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builds on the existing framework </a:t>
            </a: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mn-cs"/>
              </a:rPr>
              <a:t>for the DHA Innovation Cell and existing MHS and DHA strategic plans and priorities, as well as key innovation values.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162" name="TextBox 161">
            <a:extLst>
              <a:ext uri="{FF2B5EF4-FFF2-40B4-BE49-F238E27FC236}">
                <a16:creationId xmlns:a16="http://schemas.microsoft.com/office/drawing/2014/main" id="{45CCDCFA-0F19-2F7A-9951-30C0E049A84B}"/>
              </a:ext>
            </a:extLst>
          </p:cNvPr>
          <p:cNvSpPr txBox="1"/>
          <p:nvPr/>
        </p:nvSpPr>
        <p:spPr>
          <a:xfrm>
            <a:off x="1443221" y="4173883"/>
            <a:ext cx="525365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283446"/>
                </a:solidFill>
                <a:effectLst/>
                <a:uLnTx/>
                <a:uFillTx/>
                <a:latin typeface="Franklin Gothic Book" panose="020B0503020102020204"/>
                <a:ea typeface="+mn-ea"/>
                <a:cs typeface="Arial" pitchFamily="34" charset="0"/>
              </a:rPr>
              <a:t>The Strategic Goals and Objectives; Transform, Inspire, Partner, and Enable are the guiding principles and focus areas that will </a:t>
            </a: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Arial" pitchFamily="34" charset="0"/>
              </a:rPr>
              <a:t>ensure the success and sustainment of Innovation throughout DHA.</a:t>
            </a:r>
          </a:p>
        </p:txBody>
      </p:sp>
      <p:sp>
        <p:nvSpPr>
          <p:cNvPr id="25" name="Freeform: Shape 24">
            <a:extLst>
              <a:ext uri="{FF2B5EF4-FFF2-40B4-BE49-F238E27FC236}">
                <a16:creationId xmlns:a16="http://schemas.microsoft.com/office/drawing/2014/main" id="{E0BC8867-E9BC-4FA0-9412-F256CDA9F734}"/>
              </a:ext>
            </a:extLst>
          </p:cNvPr>
          <p:cNvSpPr/>
          <p:nvPr/>
        </p:nvSpPr>
        <p:spPr>
          <a:xfrm>
            <a:off x="8949862" y="3081338"/>
            <a:ext cx="587882" cy="569528"/>
          </a:xfrm>
          <a:custGeom>
            <a:avLst/>
            <a:gdLst>
              <a:gd name="connsiteX0" fmla="*/ 2720340 w 4761547"/>
              <a:gd name="connsiteY0" fmla="*/ 3812858 h 4678680"/>
              <a:gd name="connsiteX1" fmla="*/ 2358390 w 4761547"/>
              <a:gd name="connsiteY1" fmla="*/ 3812858 h 4678680"/>
              <a:gd name="connsiteX2" fmla="*/ 2293620 w 4761547"/>
              <a:gd name="connsiteY2" fmla="*/ 3748088 h 4678680"/>
              <a:gd name="connsiteX3" fmla="*/ 2293620 w 4761547"/>
              <a:gd name="connsiteY3" fmla="*/ 3741420 h 4678680"/>
              <a:gd name="connsiteX4" fmla="*/ 2107883 w 4761547"/>
              <a:gd name="connsiteY4" fmla="*/ 3872865 h 4678680"/>
              <a:gd name="connsiteX5" fmla="*/ 2293620 w 4761547"/>
              <a:gd name="connsiteY5" fmla="*/ 4004310 h 4678680"/>
              <a:gd name="connsiteX6" fmla="*/ 2293620 w 4761547"/>
              <a:gd name="connsiteY6" fmla="*/ 3996690 h 4678680"/>
              <a:gd name="connsiteX7" fmla="*/ 2358390 w 4761547"/>
              <a:gd name="connsiteY7" fmla="*/ 3931920 h 4678680"/>
              <a:gd name="connsiteX8" fmla="*/ 2497455 w 4761547"/>
              <a:gd name="connsiteY8" fmla="*/ 3931920 h 4678680"/>
              <a:gd name="connsiteX9" fmla="*/ 2720340 w 4761547"/>
              <a:gd name="connsiteY9" fmla="*/ 3931920 h 4678680"/>
              <a:gd name="connsiteX10" fmla="*/ 2720340 w 4761547"/>
              <a:gd name="connsiteY10" fmla="*/ 3812858 h 4678680"/>
              <a:gd name="connsiteX11" fmla="*/ 2720340 w 4761547"/>
              <a:gd name="connsiteY11" fmla="*/ 3812858 h 4678680"/>
              <a:gd name="connsiteX12" fmla="*/ 2423160 w 4761547"/>
              <a:gd name="connsiteY12" fmla="*/ 3683318 h 4678680"/>
              <a:gd name="connsiteX13" fmla="*/ 2785110 w 4761547"/>
              <a:gd name="connsiteY13" fmla="*/ 3683318 h 4678680"/>
              <a:gd name="connsiteX14" fmla="*/ 2849880 w 4761547"/>
              <a:gd name="connsiteY14" fmla="*/ 3748088 h 4678680"/>
              <a:gd name="connsiteX15" fmla="*/ 2849880 w 4761547"/>
              <a:gd name="connsiteY15" fmla="*/ 3996690 h 4678680"/>
              <a:gd name="connsiteX16" fmla="*/ 2849880 w 4761547"/>
              <a:gd name="connsiteY16" fmla="*/ 3996690 h 4678680"/>
              <a:gd name="connsiteX17" fmla="*/ 2849880 w 4761547"/>
              <a:gd name="connsiteY17" fmla="*/ 3997643 h 4678680"/>
              <a:gd name="connsiteX18" fmla="*/ 2784158 w 4761547"/>
              <a:gd name="connsiteY18" fmla="*/ 4060508 h 4678680"/>
              <a:gd name="connsiteX19" fmla="*/ 2498408 w 4761547"/>
              <a:gd name="connsiteY19" fmla="*/ 4059555 h 4678680"/>
              <a:gd name="connsiteX20" fmla="*/ 2423160 w 4761547"/>
              <a:gd name="connsiteY20" fmla="*/ 4060508 h 4678680"/>
              <a:gd name="connsiteX21" fmla="*/ 2423160 w 4761547"/>
              <a:gd name="connsiteY21" fmla="*/ 4128135 h 4678680"/>
              <a:gd name="connsiteX22" fmla="*/ 2423160 w 4761547"/>
              <a:gd name="connsiteY22" fmla="*/ 4128135 h 4678680"/>
              <a:gd name="connsiteX23" fmla="*/ 2411730 w 4761547"/>
              <a:gd name="connsiteY23" fmla="*/ 4165283 h 4678680"/>
              <a:gd name="connsiteX24" fmla="*/ 2321243 w 4761547"/>
              <a:gd name="connsiteY24" fmla="*/ 4180523 h 4678680"/>
              <a:gd name="connsiteX25" fmla="*/ 1959293 w 4761547"/>
              <a:gd name="connsiteY25" fmla="*/ 3925253 h 4678680"/>
              <a:gd name="connsiteX26" fmla="*/ 1943100 w 4761547"/>
              <a:gd name="connsiteY26" fmla="*/ 3909060 h 4678680"/>
              <a:gd name="connsiteX27" fmla="*/ 1958340 w 4761547"/>
              <a:gd name="connsiteY27" fmla="*/ 3818573 h 4678680"/>
              <a:gd name="connsiteX28" fmla="*/ 2318385 w 4761547"/>
              <a:gd name="connsiteY28" fmla="*/ 3564255 h 4678680"/>
              <a:gd name="connsiteX29" fmla="*/ 2359343 w 4761547"/>
              <a:gd name="connsiteY29" fmla="*/ 3549968 h 4678680"/>
              <a:gd name="connsiteX30" fmla="*/ 2424113 w 4761547"/>
              <a:gd name="connsiteY30" fmla="*/ 3614738 h 4678680"/>
              <a:gd name="connsiteX31" fmla="*/ 2424113 w 4761547"/>
              <a:gd name="connsiteY31" fmla="*/ 3683318 h 4678680"/>
              <a:gd name="connsiteX32" fmla="*/ 2423160 w 4761547"/>
              <a:gd name="connsiteY32" fmla="*/ 3683318 h 4678680"/>
              <a:gd name="connsiteX33" fmla="*/ 4079558 w 4761547"/>
              <a:gd name="connsiteY33" fmla="*/ 2229803 h 4678680"/>
              <a:gd name="connsiteX34" fmla="*/ 4079558 w 4761547"/>
              <a:gd name="connsiteY34" fmla="*/ 2321243 h 4678680"/>
              <a:gd name="connsiteX35" fmla="*/ 4146233 w 4761547"/>
              <a:gd name="connsiteY35" fmla="*/ 2321243 h 4678680"/>
              <a:gd name="connsiteX36" fmla="*/ 4211003 w 4761547"/>
              <a:gd name="connsiteY36" fmla="*/ 2386013 h 4678680"/>
              <a:gd name="connsiteX37" fmla="*/ 4196715 w 4761547"/>
              <a:gd name="connsiteY37" fmla="*/ 2426970 h 4678680"/>
              <a:gd name="connsiteX38" fmla="*/ 3943350 w 4761547"/>
              <a:gd name="connsiteY38" fmla="*/ 2787015 h 4678680"/>
              <a:gd name="connsiteX39" fmla="*/ 3852863 w 4761547"/>
              <a:gd name="connsiteY39" fmla="*/ 2802255 h 4678680"/>
              <a:gd name="connsiteX40" fmla="*/ 3836670 w 4761547"/>
              <a:gd name="connsiteY40" fmla="*/ 2786063 h 4678680"/>
              <a:gd name="connsiteX41" fmla="*/ 3581400 w 4761547"/>
              <a:gd name="connsiteY41" fmla="*/ 2424113 h 4678680"/>
              <a:gd name="connsiteX42" fmla="*/ 3596640 w 4761547"/>
              <a:gd name="connsiteY42" fmla="*/ 2333625 h 4678680"/>
              <a:gd name="connsiteX43" fmla="*/ 3633788 w 4761547"/>
              <a:gd name="connsiteY43" fmla="*/ 2322195 h 4678680"/>
              <a:gd name="connsiteX44" fmla="*/ 3633788 w 4761547"/>
              <a:gd name="connsiteY44" fmla="*/ 2322195 h 4678680"/>
              <a:gd name="connsiteX45" fmla="*/ 3700463 w 4761547"/>
              <a:gd name="connsiteY45" fmla="*/ 2322195 h 4678680"/>
              <a:gd name="connsiteX46" fmla="*/ 3700463 w 4761547"/>
              <a:gd name="connsiteY46" fmla="*/ 2293620 h 4678680"/>
              <a:gd name="connsiteX47" fmla="*/ 3689033 w 4761547"/>
              <a:gd name="connsiteY47" fmla="*/ 2219325 h 4678680"/>
              <a:gd name="connsiteX48" fmla="*/ 3623310 w 4761547"/>
              <a:gd name="connsiteY48" fmla="*/ 2207895 h 4678680"/>
              <a:gd name="connsiteX49" fmla="*/ 3266123 w 4761547"/>
              <a:gd name="connsiteY49" fmla="*/ 2207895 h 4678680"/>
              <a:gd name="connsiteX50" fmla="*/ 3201353 w 4761547"/>
              <a:gd name="connsiteY50" fmla="*/ 2143125 h 4678680"/>
              <a:gd name="connsiteX51" fmla="*/ 3201353 w 4761547"/>
              <a:gd name="connsiteY51" fmla="*/ 1894523 h 4678680"/>
              <a:gd name="connsiteX52" fmla="*/ 3266123 w 4761547"/>
              <a:gd name="connsiteY52" fmla="*/ 1829753 h 4678680"/>
              <a:gd name="connsiteX53" fmla="*/ 3677603 w 4761547"/>
              <a:gd name="connsiteY53" fmla="*/ 1829753 h 4678680"/>
              <a:gd name="connsiteX54" fmla="*/ 3961448 w 4761547"/>
              <a:gd name="connsiteY54" fmla="*/ 1947863 h 4678680"/>
              <a:gd name="connsiteX55" fmla="*/ 4079558 w 4761547"/>
              <a:gd name="connsiteY55" fmla="*/ 2229803 h 4678680"/>
              <a:gd name="connsiteX56" fmla="*/ 4079558 w 4761547"/>
              <a:gd name="connsiteY56" fmla="*/ 2229803 h 4678680"/>
              <a:gd name="connsiteX57" fmla="*/ 3949065 w 4761547"/>
              <a:gd name="connsiteY57" fmla="*/ 2386965 h 4678680"/>
              <a:gd name="connsiteX58" fmla="*/ 3949065 w 4761547"/>
              <a:gd name="connsiteY58" fmla="*/ 2230755 h 4678680"/>
              <a:gd name="connsiteX59" fmla="*/ 3869055 w 4761547"/>
              <a:gd name="connsiteY59" fmla="*/ 2039303 h 4678680"/>
              <a:gd name="connsiteX60" fmla="*/ 3677603 w 4761547"/>
              <a:gd name="connsiteY60" fmla="*/ 1959293 h 4678680"/>
              <a:gd name="connsiteX61" fmla="*/ 3330893 w 4761547"/>
              <a:gd name="connsiteY61" fmla="*/ 1959293 h 4678680"/>
              <a:gd name="connsiteX62" fmla="*/ 3330893 w 4761547"/>
              <a:gd name="connsiteY62" fmla="*/ 2078355 h 4678680"/>
              <a:gd name="connsiteX63" fmla="*/ 3623310 w 4761547"/>
              <a:gd name="connsiteY63" fmla="*/ 2078355 h 4678680"/>
              <a:gd name="connsiteX64" fmla="*/ 3785235 w 4761547"/>
              <a:gd name="connsiteY64" fmla="*/ 2132648 h 4678680"/>
              <a:gd name="connsiteX65" fmla="*/ 3830955 w 4761547"/>
              <a:gd name="connsiteY65" fmla="*/ 2294573 h 4678680"/>
              <a:gd name="connsiteX66" fmla="*/ 3830955 w 4761547"/>
              <a:gd name="connsiteY66" fmla="*/ 2387918 h 4678680"/>
              <a:gd name="connsiteX67" fmla="*/ 3766185 w 4761547"/>
              <a:gd name="connsiteY67" fmla="*/ 2452688 h 4678680"/>
              <a:gd name="connsiteX68" fmla="*/ 3759518 w 4761547"/>
              <a:gd name="connsiteY68" fmla="*/ 2452688 h 4678680"/>
              <a:gd name="connsiteX69" fmla="*/ 3890963 w 4761547"/>
              <a:gd name="connsiteY69" fmla="*/ 2638425 h 4678680"/>
              <a:gd name="connsiteX70" fmla="*/ 4022408 w 4761547"/>
              <a:gd name="connsiteY70" fmla="*/ 2452688 h 4678680"/>
              <a:gd name="connsiteX71" fmla="*/ 4015740 w 4761547"/>
              <a:gd name="connsiteY71" fmla="*/ 2452688 h 4678680"/>
              <a:gd name="connsiteX72" fmla="*/ 3949065 w 4761547"/>
              <a:gd name="connsiteY72" fmla="*/ 2386965 h 4678680"/>
              <a:gd name="connsiteX73" fmla="*/ 3949065 w 4761547"/>
              <a:gd name="connsiteY73" fmla="*/ 2386965 h 4678680"/>
              <a:gd name="connsiteX74" fmla="*/ 2208848 w 4761547"/>
              <a:gd name="connsiteY74" fmla="*/ 1572578 h 4678680"/>
              <a:gd name="connsiteX75" fmla="*/ 2333625 w 4761547"/>
              <a:gd name="connsiteY75" fmla="*/ 1572578 h 4678680"/>
              <a:gd name="connsiteX76" fmla="*/ 2333625 w 4761547"/>
              <a:gd name="connsiteY76" fmla="*/ 1464945 h 4678680"/>
              <a:gd name="connsiteX77" fmla="*/ 2403158 w 4761547"/>
              <a:gd name="connsiteY77" fmla="*/ 1297305 h 4678680"/>
              <a:gd name="connsiteX78" fmla="*/ 2570798 w 4761547"/>
              <a:gd name="connsiteY78" fmla="*/ 1227773 h 4678680"/>
              <a:gd name="connsiteX79" fmla="*/ 2738438 w 4761547"/>
              <a:gd name="connsiteY79" fmla="*/ 1297305 h 4678680"/>
              <a:gd name="connsiteX80" fmla="*/ 2807970 w 4761547"/>
              <a:gd name="connsiteY80" fmla="*/ 1464945 h 4678680"/>
              <a:gd name="connsiteX81" fmla="*/ 2738438 w 4761547"/>
              <a:gd name="connsiteY81" fmla="*/ 1632585 h 4678680"/>
              <a:gd name="connsiteX82" fmla="*/ 2570798 w 4761547"/>
              <a:gd name="connsiteY82" fmla="*/ 1702118 h 4678680"/>
              <a:gd name="connsiteX83" fmla="*/ 2463165 w 4761547"/>
              <a:gd name="connsiteY83" fmla="*/ 1702118 h 4678680"/>
              <a:gd name="connsiteX84" fmla="*/ 2463165 w 4761547"/>
              <a:gd name="connsiteY84" fmla="*/ 2099310 h 4678680"/>
              <a:gd name="connsiteX85" fmla="*/ 2647950 w 4761547"/>
              <a:gd name="connsiteY85" fmla="*/ 2099310 h 4678680"/>
              <a:gd name="connsiteX86" fmla="*/ 2674620 w 4761547"/>
              <a:gd name="connsiteY86" fmla="*/ 2061210 h 4678680"/>
              <a:gd name="connsiteX87" fmla="*/ 2957513 w 4761547"/>
              <a:gd name="connsiteY87" fmla="*/ 1429703 h 4678680"/>
              <a:gd name="connsiteX88" fmla="*/ 2762250 w 4761547"/>
              <a:gd name="connsiteY88" fmla="*/ 958215 h 4678680"/>
              <a:gd name="connsiteX89" fmla="*/ 2290763 w 4761547"/>
              <a:gd name="connsiteY89" fmla="*/ 762953 h 4678680"/>
              <a:gd name="connsiteX90" fmla="*/ 1819275 w 4761547"/>
              <a:gd name="connsiteY90" fmla="*/ 958215 h 4678680"/>
              <a:gd name="connsiteX91" fmla="*/ 1624013 w 4761547"/>
              <a:gd name="connsiteY91" fmla="*/ 1429703 h 4678680"/>
              <a:gd name="connsiteX92" fmla="*/ 1903095 w 4761547"/>
              <a:gd name="connsiteY92" fmla="*/ 2052638 h 4678680"/>
              <a:gd name="connsiteX93" fmla="*/ 1936433 w 4761547"/>
              <a:gd name="connsiteY93" fmla="*/ 2099310 h 4678680"/>
              <a:gd name="connsiteX94" fmla="*/ 2063115 w 4761547"/>
              <a:gd name="connsiteY94" fmla="*/ 2099310 h 4678680"/>
              <a:gd name="connsiteX95" fmla="*/ 2063115 w 4761547"/>
              <a:gd name="connsiteY95" fmla="*/ 1702118 h 4678680"/>
              <a:gd name="connsiteX96" fmla="*/ 1971675 w 4761547"/>
              <a:gd name="connsiteY96" fmla="*/ 1702118 h 4678680"/>
              <a:gd name="connsiteX97" fmla="*/ 1804035 w 4761547"/>
              <a:gd name="connsiteY97" fmla="*/ 1632585 h 4678680"/>
              <a:gd name="connsiteX98" fmla="*/ 1734503 w 4761547"/>
              <a:gd name="connsiteY98" fmla="*/ 1464945 h 4678680"/>
              <a:gd name="connsiteX99" fmla="*/ 1804035 w 4761547"/>
              <a:gd name="connsiteY99" fmla="*/ 1297305 h 4678680"/>
              <a:gd name="connsiteX100" fmla="*/ 1971675 w 4761547"/>
              <a:gd name="connsiteY100" fmla="*/ 1227773 h 4678680"/>
              <a:gd name="connsiteX101" fmla="*/ 2139315 w 4761547"/>
              <a:gd name="connsiteY101" fmla="*/ 1297305 h 4678680"/>
              <a:gd name="connsiteX102" fmla="*/ 2208848 w 4761547"/>
              <a:gd name="connsiteY102" fmla="*/ 1464945 h 4678680"/>
              <a:gd name="connsiteX103" fmla="*/ 2208848 w 4761547"/>
              <a:gd name="connsiteY103" fmla="*/ 1572578 h 4678680"/>
              <a:gd name="connsiteX104" fmla="*/ 2208848 w 4761547"/>
              <a:gd name="connsiteY104" fmla="*/ 1572578 h 4678680"/>
              <a:gd name="connsiteX105" fmla="*/ 2333625 w 4761547"/>
              <a:gd name="connsiteY105" fmla="*/ 1702118 h 4678680"/>
              <a:gd name="connsiteX106" fmla="*/ 2333625 w 4761547"/>
              <a:gd name="connsiteY106" fmla="*/ 2099310 h 4678680"/>
              <a:gd name="connsiteX107" fmla="*/ 2190750 w 4761547"/>
              <a:gd name="connsiteY107" fmla="*/ 2099310 h 4678680"/>
              <a:gd name="connsiteX108" fmla="*/ 2190750 w 4761547"/>
              <a:gd name="connsiteY108" fmla="*/ 1702118 h 4678680"/>
              <a:gd name="connsiteX109" fmla="*/ 2333625 w 4761547"/>
              <a:gd name="connsiteY109" fmla="*/ 1702118 h 4678680"/>
              <a:gd name="connsiteX110" fmla="*/ 2333625 w 4761547"/>
              <a:gd name="connsiteY110" fmla="*/ 1702118 h 4678680"/>
              <a:gd name="connsiteX111" fmla="*/ 2570798 w 4761547"/>
              <a:gd name="connsiteY111" fmla="*/ 1357313 h 4678680"/>
              <a:gd name="connsiteX112" fmla="*/ 2646998 w 4761547"/>
              <a:gd name="connsiteY112" fmla="*/ 1388745 h 4678680"/>
              <a:gd name="connsiteX113" fmla="*/ 2678430 w 4761547"/>
              <a:gd name="connsiteY113" fmla="*/ 1464945 h 4678680"/>
              <a:gd name="connsiteX114" fmla="*/ 2646998 w 4761547"/>
              <a:gd name="connsiteY114" fmla="*/ 1541145 h 4678680"/>
              <a:gd name="connsiteX115" fmla="*/ 2570798 w 4761547"/>
              <a:gd name="connsiteY115" fmla="*/ 1572578 h 4678680"/>
              <a:gd name="connsiteX116" fmla="*/ 2463165 w 4761547"/>
              <a:gd name="connsiteY116" fmla="*/ 1572578 h 4678680"/>
              <a:gd name="connsiteX117" fmla="*/ 2463165 w 4761547"/>
              <a:gd name="connsiteY117" fmla="*/ 1464945 h 4678680"/>
              <a:gd name="connsiteX118" fmla="*/ 2494598 w 4761547"/>
              <a:gd name="connsiteY118" fmla="*/ 1388745 h 4678680"/>
              <a:gd name="connsiteX119" fmla="*/ 2570798 w 4761547"/>
              <a:gd name="connsiteY119" fmla="*/ 1357313 h 4678680"/>
              <a:gd name="connsiteX120" fmla="*/ 2570798 w 4761547"/>
              <a:gd name="connsiteY120" fmla="*/ 1357313 h 4678680"/>
              <a:gd name="connsiteX121" fmla="*/ 1971675 w 4761547"/>
              <a:gd name="connsiteY121" fmla="*/ 1357313 h 4678680"/>
              <a:gd name="connsiteX122" fmla="*/ 2047875 w 4761547"/>
              <a:gd name="connsiteY122" fmla="*/ 1388745 h 4678680"/>
              <a:gd name="connsiteX123" fmla="*/ 2079308 w 4761547"/>
              <a:gd name="connsiteY123" fmla="*/ 1464945 h 4678680"/>
              <a:gd name="connsiteX124" fmla="*/ 2079308 w 4761547"/>
              <a:gd name="connsiteY124" fmla="*/ 1572578 h 4678680"/>
              <a:gd name="connsiteX125" fmla="*/ 1971675 w 4761547"/>
              <a:gd name="connsiteY125" fmla="*/ 1572578 h 4678680"/>
              <a:gd name="connsiteX126" fmla="*/ 1895475 w 4761547"/>
              <a:gd name="connsiteY126" fmla="*/ 1541145 h 4678680"/>
              <a:gd name="connsiteX127" fmla="*/ 1864043 w 4761547"/>
              <a:gd name="connsiteY127" fmla="*/ 1464945 h 4678680"/>
              <a:gd name="connsiteX128" fmla="*/ 1895475 w 4761547"/>
              <a:gd name="connsiteY128" fmla="*/ 1388745 h 4678680"/>
              <a:gd name="connsiteX129" fmla="*/ 1971675 w 4761547"/>
              <a:gd name="connsiteY129" fmla="*/ 1357313 h 4678680"/>
              <a:gd name="connsiteX130" fmla="*/ 1971675 w 4761547"/>
              <a:gd name="connsiteY130" fmla="*/ 1357313 h 4678680"/>
              <a:gd name="connsiteX131" fmla="*/ 2791778 w 4761547"/>
              <a:gd name="connsiteY131" fmla="*/ 2119313 h 4678680"/>
              <a:gd name="connsiteX132" fmla="*/ 2885123 w 4761547"/>
              <a:gd name="connsiteY132" fmla="*/ 2264093 h 4678680"/>
              <a:gd name="connsiteX133" fmla="*/ 2896553 w 4761547"/>
              <a:gd name="connsiteY133" fmla="*/ 2358390 h 4678680"/>
              <a:gd name="connsiteX134" fmla="*/ 2885123 w 4761547"/>
              <a:gd name="connsiteY134" fmla="*/ 2452688 h 4678680"/>
              <a:gd name="connsiteX135" fmla="*/ 2715578 w 4761547"/>
              <a:gd name="connsiteY135" fmla="*/ 2616518 h 4678680"/>
              <a:gd name="connsiteX136" fmla="*/ 2694623 w 4761547"/>
              <a:gd name="connsiteY136" fmla="*/ 2616518 h 4678680"/>
              <a:gd name="connsiteX137" fmla="*/ 2627948 w 4761547"/>
              <a:gd name="connsiteY137" fmla="*/ 2796540 h 4678680"/>
              <a:gd name="connsiteX138" fmla="*/ 2549843 w 4761547"/>
              <a:gd name="connsiteY138" fmla="*/ 2926080 h 4678680"/>
              <a:gd name="connsiteX139" fmla="*/ 2422208 w 4761547"/>
              <a:gd name="connsiteY139" fmla="*/ 2981325 h 4678680"/>
              <a:gd name="connsiteX140" fmla="*/ 2158365 w 4761547"/>
              <a:gd name="connsiteY140" fmla="*/ 2981325 h 4678680"/>
              <a:gd name="connsiteX141" fmla="*/ 2030730 w 4761547"/>
              <a:gd name="connsiteY141" fmla="*/ 2926080 h 4678680"/>
              <a:gd name="connsiteX142" fmla="*/ 1952625 w 4761547"/>
              <a:gd name="connsiteY142" fmla="*/ 2796540 h 4678680"/>
              <a:gd name="connsiteX143" fmla="*/ 1885950 w 4761547"/>
              <a:gd name="connsiteY143" fmla="*/ 2616518 h 4678680"/>
              <a:gd name="connsiteX144" fmla="*/ 1864995 w 4761547"/>
              <a:gd name="connsiteY144" fmla="*/ 2616518 h 4678680"/>
              <a:gd name="connsiteX145" fmla="*/ 1695450 w 4761547"/>
              <a:gd name="connsiteY145" fmla="*/ 2451735 h 4678680"/>
              <a:gd name="connsiteX146" fmla="*/ 1684020 w 4761547"/>
              <a:gd name="connsiteY146" fmla="*/ 2357438 h 4678680"/>
              <a:gd name="connsiteX147" fmla="*/ 1695450 w 4761547"/>
              <a:gd name="connsiteY147" fmla="*/ 2263140 h 4678680"/>
              <a:gd name="connsiteX148" fmla="*/ 1790700 w 4761547"/>
              <a:gd name="connsiteY148" fmla="*/ 2117408 h 4678680"/>
              <a:gd name="connsiteX149" fmla="*/ 1493520 w 4761547"/>
              <a:gd name="connsiteY149" fmla="*/ 1429703 h 4678680"/>
              <a:gd name="connsiteX150" fmla="*/ 1726883 w 4761547"/>
              <a:gd name="connsiteY150" fmla="*/ 865823 h 4678680"/>
              <a:gd name="connsiteX151" fmla="*/ 2290763 w 4761547"/>
              <a:gd name="connsiteY151" fmla="*/ 632460 h 4678680"/>
              <a:gd name="connsiteX152" fmla="*/ 2854643 w 4761547"/>
              <a:gd name="connsiteY152" fmla="*/ 865823 h 4678680"/>
              <a:gd name="connsiteX153" fmla="*/ 3088005 w 4761547"/>
              <a:gd name="connsiteY153" fmla="*/ 1429703 h 4678680"/>
              <a:gd name="connsiteX154" fmla="*/ 2791778 w 4761547"/>
              <a:gd name="connsiteY154" fmla="*/ 2119313 h 4678680"/>
              <a:gd name="connsiteX155" fmla="*/ 2791778 w 4761547"/>
              <a:gd name="connsiteY155" fmla="*/ 2119313 h 4678680"/>
              <a:gd name="connsiteX156" fmla="*/ 2556510 w 4761547"/>
              <a:gd name="connsiteY156" fmla="*/ 2617470 h 4678680"/>
              <a:gd name="connsiteX157" fmla="*/ 2023110 w 4761547"/>
              <a:gd name="connsiteY157" fmla="*/ 2617470 h 4678680"/>
              <a:gd name="connsiteX158" fmla="*/ 2072640 w 4761547"/>
              <a:gd name="connsiteY158" fmla="*/ 2752725 h 4678680"/>
              <a:gd name="connsiteX159" fmla="*/ 2119313 w 4761547"/>
              <a:gd name="connsiteY159" fmla="*/ 2833688 h 4678680"/>
              <a:gd name="connsiteX160" fmla="*/ 2157413 w 4761547"/>
              <a:gd name="connsiteY160" fmla="*/ 2851785 h 4678680"/>
              <a:gd name="connsiteX161" fmla="*/ 2421255 w 4761547"/>
              <a:gd name="connsiteY161" fmla="*/ 2851785 h 4678680"/>
              <a:gd name="connsiteX162" fmla="*/ 2459355 w 4761547"/>
              <a:gd name="connsiteY162" fmla="*/ 2833688 h 4678680"/>
              <a:gd name="connsiteX163" fmla="*/ 2506028 w 4761547"/>
              <a:gd name="connsiteY163" fmla="*/ 2752725 h 4678680"/>
              <a:gd name="connsiteX164" fmla="*/ 2556510 w 4761547"/>
              <a:gd name="connsiteY164" fmla="*/ 2617470 h 4678680"/>
              <a:gd name="connsiteX165" fmla="*/ 2556510 w 4761547"/>
              <a:gd name="connsiteY165" fmla="*/ 2617470 h 4678680"/>
              <a:gd name="connsiteX166" fmla="*/ 2715578 w 4761547"/>
              <a:gd name="connsiteY166" fmla="*/ 2228850 h 4678680"/>
              <a:gd name="connsiteX167" fmla="*/ 1864043 w 4761547"/>
              <a:gd name="connsiteY167" fmla="*/ 2228850 h 4678680"/>
              <a:gd name="connsiteX168" fmla="*/ 1820228 w 4761547"/>
              <a:gd name="connsiteY168" fmla="*/ 2293620 h 4678680"/>
              <a:gd name="connsiteX169" fmla="*/ 1813560 w 4761547"/>
              <a:gd name="connsiteY169" fmla="*/ 2357438 h 4678680"/>
              <a:gd name="connsiteX170" fmla="*/ 1820228 w 4761547"/>
              <a:gd name="connsiteY170" fmla="*/ 2421255 h 4678680"/>
              <a:gd name="connsiteX171" fmla="*/ 1864043 w 4761547"/>
              <a:gd name="connsiteY171" fmla="*/ 2486025 h 4678680"/>
              <a:gd name="connsiteX172" fmla="*/ 1929765 w 4761547"/>
              <a:gd name="connsiteY172" fmla="*/ 2486025 h 4678680"/>
              <a:gd name="connsiteX173" fmla="*/ 1929765 w 4761547"/>
              <a:gd name="connsiteY173" fmla="*/ 2486025 h 4678680"/>
              <a:gd name="connsiteX174" fmla="*/ 2648903 w 4761547"/>
              <a:gd name="connsiteY174" fmla="*/ 2486025 h 4678680"/>
              <a:gd name="connsiteX175" fmla="*/ 2648903 w 4761547"/>
              <a:gd name="connsiteY175" fmla="*/ 2486025 h 4678680"/>
              <a:gd name="connsiteX176" fmla="*/ 2715578 w 4761547"/>
              <a:gd name="connsiteY176" fmla="*/ 2486025 h 4678680"/>
              <a:gd name="connsiteX177" fmla="*/ 2759393 w 4761547"/>
              <a:gd name="connsiteY177" fmla="*/ 2421255 h 4678680"/>
              <a:gd name="connsiteX178" fmla="*/ 2766060 w 4761547"/>
              <a:gd name="connsiteY178" fmla="*/ 2357438 h 4678680"/>
              <a:gd name="connsiteX179" fmla="*/ 2759393 w 4761547"/>
              <a:gd name="connsiteY179" fmla="*/ 2293620 h 4678680"/>
              <a:gd name="connsiteX180" fmla="*/ 2715578 w 4761547"/>
              <a:gd name="connsiteY180" fmla="*/ 2228850 h 4678680"/>
              <a:gd name="connsiteX181" fmla="*/ 2715578 w 4761547"/>
              <a:gd name="connsiteY181" fmla="*/ 2228850 h 4678680"/>
              <a:gd name="connsiteX182" fmla="*/ 2206943 w 4761547"/>
              <a:gd name="connsiteY182" fmla="*/ 64770 h 4678680"/>
              <a:gd name="connsiteX183" fmla="*/ 2271713 w 4761547"/>
              <a:gd name="connsiteY183" fmla="*/ 0 h 4678680"/>
              <a:gd name="connsiteX184" fmla="*/ 2336483 w 4761547"/>
              <a:gd name="connsiteY184" fmla="*/ 64770 h 4678680"/>
              <a:gd name="connsiteX185" fmla="*/ 2336483 w 4761547"/>
              <a:gd name="connsiteY185" fmla="*/ 335280 h 4678680"/>
              <a:gd name="connsiteX186" fmla="*/ 2271713 w 4761547"/>
              <a:gd name="connsiteY186" fmla="*/ 400050 h 4678680"/>
              <a:gd name="connsiteX187" fmla="*/ 2206943 w 4761547"/>
              <a:gd name="connsiteY187" fmla="*/ 335280 h 4678680"/>
              <a:gd name="connsiteX188" fmla="*/ 2206943 w 4761547"/>
              <a:gd name="connsiteY188" fmla="*/ 64770 h 4678680"/>
              <a:gd name="connsiteX189" fmla="*/ 2206943 w 4761547"/>
              <a:gd name="connsiteY189" fmla="*/ 64770 h 4678680"/>
              <a:gd name="connsiteX190" fmla="*/ 1008698 w 4761547"/>
              <a:gd name="connsiteY190" fmla="*/ 1391603 h 4678680"/>
              <a:gd name="connsiteX191" fmla="*/ 943928 w 4761547"/>
              <a:gd name="connsiteY191" fmla="*/ 1326833 h 4678680"/>
              <a:gd name="connsiteX192" fmla="*/ 1008698 w 4761547"/>
              <a:gd name="connsiteY192" fmla="*/ 1262063 h 4678680"/>
              <a:gd name="connsiteX193" fmla="*/ 1279208 w 4761547"/>
              <a:gd name="connsiteY193" fmla="*/ 1262063 h 4678680"/>
              <a:gd name="connsiteX194" fmla="*/ 1343978 w 4761547"/>
              <a:gd name="connsiteY194" fmla="*/ 1326833 h 4678680"/>
              <a:gd name="connsiteX195" fmla="*/ 1279208 w 4761547"/>
              <a:gd name="connsiteY195" fmla="*/ 1391603 h 4678680"/>
              <a:gd name="connsiteX196" fmla="*/ 1008698 w 4761547"/>
              <a:gd name="connsiteY196" fmla="*/ 1391603 h 4678680"/>
              <a:gd name="connsiteX197" fmla="*/ 1008698 w 4761547"/>
              <a:gd name="connsiteY197" fmla="*/ 1391603 h 4678680"/>
              <a:gd name="connsiteX198" fmla="*/ 1332548 w 4761547"/>
              <a:gd name="connsiteY198" fmla="*/ 480060 h 4678680"/>
              <a:gd name="connsiteX199" fmla="*/ 1524000 w 4761547"/>
              <a:gd name="connsiteY199" fmla="*/ 671513 h 4678680"/>
              <a:gd name="connsiteX200" fmla="*/ 1615440 w 4761547"/>
              <a:gd name="connsiteY200" fmla="*/ 671513 h 4678680"/>
              <a:gd name="connsiteX201" fmla="*/ 1615440 w 4761547"/>
              <a:gd name="connsiteY201" fmla="*/ 580073 h 4678680"/>
              <a:gd name="connsiteX202" fmla="*/ 1423988 w 4761547"/>
              <a:gd name="connsiteY202" fmla="*/ 388620 h 4678680"/>
              <a:gd name="connsiteX203" fmla="*/ 1332548 w 4761547"/>
              <a:gd name="connsiteY203" fmla="*/ 388620 h 4678680"/>
              <a:gd name="connsiteX204" fmla="*/ 1332548 w 4761547"/>
              <a:gd name="connsiteY204" fmla="*/ 480060 h 4678680"/>
              <a:gd name="connsiteX205" fmla="*/ 1332548 w 4761547"/>
              <a:gd name="connsiteY205" fmla="*/ 480060 h 4678680"/>
              <a:gd name="connsiteX206" fmla="*/ 3532823 w 4761547"/>
              <a:gd name="connsiteY206" fmla="*/ 1262063 h 4678680"/>
              <a:gd name="connsiteX207" fmla="*/ 3597593 w 4761547"/>
              <a:gd name="connsiteY207" fmla="*/ 1326833 h 4678680"/>
              <a:gd name="connsiteX208" fmla="*/ 3532823 w 4761547"/>
              <a:gd name="connsiteY208" fmla="*/ 1391603 h 4678680"/>
              <a:gd name="connsiteX209" fmla="*/ 3262313 w 4761547"/>
              <a:gd name="connsiteY209" fmla="*/ 1391603 h 4678680"/>
              <a:gd name="connsiteX210" fmla="*/ 3197543 w 4761547"/>
              <a:gd name="connsiteY210" fmla="*/ 1326833 h 4678680"/>
              <a:gd name="connsiteX211" fmla="*/ 3262313 w 4761547"/>
              <a:gd name="connsiteY211" fmla="*/ 1262063 h 4678680"/>
              <a:gd name="connsiteX212" fmla="*/ 3532823 w 4761547"/>
              <a:gd name="connsiteY212" fmla="*/ 1262063 h 4678680"/>
              <a:gd name="connsiteX213" fmla="*/ 3532823 w 4761547"/>
              <a:gd name="connsiteY213" fmla="*/ 1262063 h 4678680"/>
              <a:gd name="connsiteX214" fmla="*/ 3117533 w 4761547"/>
              <a:gd name="connsiteY214" fmla="*/ 388620 h 4678680"/>
              <a:gd name="connsiteX215" fmla="*/ 2926080 w 4761547"/>
              <a:gd name="connsiteY215" fmla="*/ 580073 h 4678680"/>
              <a:gd name="connsiteX216" fmla="*/ 2926080 w 4761547"/>
              <a:gd name="connsiteY216" fmla="*/ 671513 h 4678680"/>
              <a:gd name="connsiteX217" fmla="*/ 3017520 w 4761547"/>
              <a:gd name="connsiteY217" fmla="*/ 671513 h 4678680"/>
              <a:gd name="connsiteX218" fmla="*/ 3208973 w 4761547"/>
              <a:gd name="connsiteY218" fmla="*/ 480060 h 4678680"/>
              <a:gd name="connsiteX219" fmla="*/ 3208973 w 4761547"/>
              <a:gd name="connsiteY219" fmla="*/ 388620 h 4678680"/>
              <a:gd name="connsiteX220" fmla="*/ 3117533 w 4761547"/>
              <a:gd name="connsiteY220" fmla="*/ 388620 h 4678680"/>
              <a:gd name="connsiteX221" fmla="*/ 3117533 w 4761547"/>
              <a:gd name="connsiteY221" fmla="*/ 388620 h 4678680"/>
              <a:gd name="connsiteX222" fmla="*/ 968693 w 4761547"/>
              <a:gd name="connsiteY222" fmla="*/ 4206240 h 4678680"/>
              <a:gd name="connsiteX223" fmla="*/ 968693 w 4761547"/>
              <a:gd name="connsiteY223" fmla="*/ 4274820 h 4678680"/>
              <a:gd name="connsiteX224" fmla="*/ 903923 w 4761547"/>
              <a:gd name="connsiteY224" fmla="*/ 4339590 h 4678680"/>
              <a:gd name="connsiteX225" fmla="*/ 839153 w 4761547"/>
              <a:gd name="connsiteY225" fmla="*/ 4274820 h 4678680"/>
              <a:gd name="connsiteX226" fmla="*/ 839153 w 4761547"/>
              <a:gd name="connsiteY226" fmla="*/ 4206240 h 4678680"/>
              <a:gd name="connsiteX227" fmla="*/ 725805 w 4761547"/>
              <a:gd name="connsiteY227" fmla="*/ 4140518 h 4678680"/>
              <a:gd name="connsiteX228" fmla="*/ 651510 w 4761547"/>
              <a:gd name="connsiteY228" fmla="*/ 3962400 h 4678680"/>
              <a:gd name="connsiteX229" fmla="*/ 716280 w 4761547"/>
              <a:gd name="connsiteY229" fmla="*/ 3897630 h 4678680"/>
              <a:gd name="connsiteX230" fmla="*/ 781050 w 4761547"/>
              <a:gd name="connsiteY230" fmla="*/ 3962400 h 4678680"/>
              <a:gd name="connsiteX231" fmla="*/ 817245 w 4761547"/>
              <a:gd name="connsiteY231" fmla="*/ 4049078 h 4678680"/>
              <a:gd name="connsiteX232" fmla="*/ 903923 w 4761547"/>
              <a:gd name="connsiteY232" fmla="*/ 4085273 h 4678680"/>
              <a:gd name="connsiteX233" fmla="*/ 990600 w 4761547"/>
              <a:gd name="connsiteY233" fmla="*/ 4049078 h 4678680"/>
              <a:gd name="connsiteX234" fmla="*/ 1026795 w 4761547"/>
              <a:gd name="connsiteY234" fmla="*/ 3962400 h 4678680"/>
              <a:gd name="connsiteX235" fmla="*/ 889635 w 4761547"/>
              <a:gd name="connsiteY235" fmla="*/ 3838575 h 4678680"/>
              <a:gd name="connsiteX236" fmla="*/ 652463 w 4761547"/>
              <a:gd name="connsiteY236" fmla="*/ 3588068 h 4678680"/>
              <a:gd name="connsiteX237" fmla="*/ 726758 w 4761547"/>
              <a:gd name="connsiteY237" fmla="*/ 3409950 h 4678680"/>
              <a:gd name="connsiteX238" fmla="*/ 840105 w 4761547"/>
              <a:gd name="connsiteY238" fmla="*/ 3344228 h 4678680"/>
              <a:gd name="connsiteX239" fmla="*/ 840105 w 4761547"/>
              <a:gd name="connsiteY239" fmla="*/ 3275648 h 4678680"/>
              <a:gd name="connsiteX240" fmla="*/ 904875 w 4761547"/>
              <a:gd name="connsiteY240" fmla="*/ 3210878 h 4678680"/>
              <a:gd name="connsiteX241" fmla="*/ 969645 w 4761547"/>
              <a:gd name="connsiteY241" fmla="*/ 3275648 h 4678680"/>
              <a:gd name="connsiteX242" fmla="*/ 969645 w 4761547"/>
              <a:gd name="connsiteY242" fmla="*/ 3344228 h 4678680"/>
              <a:gd name="connsiteX243" fmla="*/ 1082993 w 4761547"/>
              <a:gd name="connsiteY243" fmla="*/ 3409950 h 4678680"/>
              <a:gd name="connsiteX244" fmla="*/ 1157288 w 4761547"/>
              <a:gd name="connsiteY244" fmla="*/ 3588068 h 4678680"/>
              <a:gd name="connsiteX245" fmla="*/ 1092518 w 4761547"/>
              <a:gd name="connsiteY245" fmla="*/ 3652838 h 4678680"/>
              <a:gd name="connsiteX246" fmla="*/ 1027748 w 4761547"/>
              <a:gd name="connsiteY246" fmla="*/ 3588068 h 4678680"/>
              <a:gd name="connsiteX247" fmla="*/ 991553 w 4761547"/>
              <a:gd name="connsiteY247" fmla="*/ 3501390 h 4678680"/>
              <a:gd name="connsiteX248" fmla="*/ 904875 w 4761547"/>
              <a:gd name="connsiteY248" fmla="*/ 3465195 h 4678680"/>
              <a:gd name="connsiteX249" fmla="*/ 818198 w 4761547"/>
              <a:gd name="connsiteY249" fmla="*/ 3501390 h 4678680"/>
              <a:gd name="connsiteX250" fmla="*/ 782003 w 4761547"/>
              <a:gd name="connsiteY250" fmla="*/ 3588068 h 4678680"/>
              <a:gd name="connsiteX251" fmla="*/ 919163 w 4761547"/>
              <a:gd name="connsiteY251" fmla="*/ 3711893 h 4678680"/>
              <a:gd name="connsiteX252" fmla="*/ 1156335 w 4761547"/>
              <a:gd name="connsiteY252" fmla="*/ 3962400 h 4678680"/>
              <a:gd name="connsiteX253" fmla="*/ 1082040 w 4761547"/>
              <a:gd name="connsiteY253" fmla="*/ 4140518 h 4678680"/>
              <a:gd name="connsiteX254" fmla="*/ 968693 w 4761547"/>
              <a:gd name="connsiteY254" fmla="*/ 4206240 h 4678680"/>
              <a:gd name="connsiteX255" fmla="*/ 968693 w 4761547"/>
              <a:gd name="connsiteY255" fmla="*/ 4206240 h 4678680"/>
              <a:gd name="connsiteX256" fmla="*/ 902970 w 4761547"/>
              <a:gd name="connsiteY256" fmla="*/ 4512945 h 4678680"/>
              <a:gd name="connsiteX257" fmla="*/ 1423988 w 4761547"/>
              <a:gd name="connsiteY257" fmla="*/ 4296728 h 4678680"/>
              <a:gd name="connsiteX258" fmla="*/ 1640205 w 4761547"/>
              <a:gd name="connsiteY258" fmla="*/ 3775710 h 4678680"/>
              <a:gd name="connsiteX259" fmla="*/ 1423988 w 4761547"/>
              <a:gd name="connsiteY259" fmla="*/ 3254693 h 4678680"/>
              <a:gd name="connsiteX260" fmla="*/ 902970 w 4761547"/>
              <a:gd name="connsiteY260" fmla="*/ 3038475 h 4678680"/>
              <a:gd name="connsiteX261" fmla="*/ 381953 w 4761547"/>
              <a:gd name="connsiteY261" fmla="*/ 3254693 h 4678680"/>
              <a:gd name="connsiteX262" fmla="*/ 165735 w 4761547"/>
              <a:gd name="connsiteY262" fmla="*/ 3775710 h 4678680"/>
              <a:gd name="connsiteX263" fmla="*/ 381953 w 4761547"/>
              <a:gd name="connsiteY263" fmla="*/ 4296728 h 4678680"/>
              <a:gd name="connsiteX264" fmla="*/ 902970 w 4761547"/>
              <a:gd name="connsiteY264" fmla="*/ 4512945 h 4678680"/>
              <a:gd name="connsiteX265" fmla="*/ 902970 w 4761547"/>
              <a:gd name="connsiteY265" fmla="*/ 4512945 h 4678680"/>
              <a:gd name="connsiteX266" fmla="*/ 473393 w 4761547"/>
              <a:gd name="connsiteY266" fmla="*/ 4205288 h 4678680"/>
              <a:gd name="connsiteX267" fmla="*/ 902970 w 4761547"/>
              <a:gd name="connsiteY267" fmla="*/ 4383405 h 4678680"/>
              <a:gd name="connsiteX268" fmla="*/ 1332548 w 4761547"/>
              <a:gd name="connsiteY268" fmla="*/ 4205288 h 4678680"/>
              <a:gd name="connsiteX269" fmla="*/ 1510665 w 4761547"/>
              <a:gd name="connsiteY269" fmla="*/ 3775710 h 4678680"/>
              <a:gd name="connsiteX270" fmla="*/ 1332548 w 4761547"/>
              <a:gd name="connsiteY270" fmla="*/ 3346133 h 4678680"/>
              <a:gd name="connsiteX271" fmla="*/ 902970 w 4761547"/>
              <a:gd name="connsiteY271" fmla="*/ 3168015 h 4678680"/>
              <a:gd name="connsiteX272" fmla="*/ 473393 w 4761547"/>
              <a:gd name="connsiteY272" fmla="*/ 3346133 h 4678680"/>
              <a:gd name="connsiteX273" fmla="*/ 295275 w 4761547"/>
              <a:gd name="connsiteY273" fmla="*/ 3775710 h 4678680"/>
              <a:gd name="connsiteX274" fmla="*/ 473393 w 4761547"/>
              <a:gd name="connsiteY274" fmla="*/ 4205288 h 4678680"/>
              <a:gd name="connsiteX275" fmla="*/ 473393 w 4761547"/>
              <a:gd name="connsiteY275" fmla="*/ 4205288 h 4678680"/>
              <a:gd name="connsiteX276" fmla="*/ 902970 w 4761547"/>
              <a:gd name="connsiteY276" fmla="*/ 4678680 h 4678680"/>
              <a:gd name="connsiteX277" fmla="*/ 1542098 w 4761547"/>
              <a:gd name="connsiteY277" fmla="*/ 4413885 h 4678680"/>
              <a:gd name="connsiteX278" fmla="*/ 1806893 w 4761547"/>
              <a:gd name="connsiteY278" fmla="*/ 3774758 h 4678680"/>
              <a:gd name="connsiteX279" fmla="*/ 1542098 w 4761547"/>
              <a:gd name="connsiteY279" fmla="*/ 3135630 h 4678680"/>
              <a:gd name="connsiteX280" fmla="*/ 902970 w 4761547"/>
              <a:gd name="connsiteY280" fmla="*/ 2870835 h 4678680"/>
              <a:gd name="connsiteX281" fmla="*/ 263843 w 4761547"/>
              <a:gd name="connsiteY281" fmla="*/ 3135630 h 4678680"/>
              <a:gd name="connsiteX282" fmla="*/ 0 w 4761547"/>
              <a:gd name="connsiteY282" fmla="*/ 3775710 h 4678680"/>
              <a:gd name="connsiteX283" fmla="*/ 264795 w 4761547"/>
              <a:gd name="connsiteY283" fmla="*/ 4414838 h 4678680"/>
              <a:gd name="connsiteX284" fmla="*/ 902970 w 4761547"/>
              <a:gd name="connsiteY284" fmla="*/ 4678680 h 4678680"/>
              <a:gd name="connsiteX285" fmla="*/ 902970 w 4761547"/>
              <a:gd name="connsiteY285" fmla="*/ 4678680 h 4678680"/>
              <a:gd name="connsiteX286" fmla="*/ 356235 w 4761547"/>
              <a:gd name="connsiteY286" fmla="*/ 4322445 h 4678680"/>
              <a:gd name="connsiteX287" fmla="*/ 902970 w 4761547"/>
              <a:gd name="connsiteY287" fmla="*/ 4549140 h 4678680"/>
              <a:gd name="connsiteX288" fmla="*/ 1449705 w 4761547"/>
              <a:gd name="connsiteY288" fmla="*/ 4322445 h 4678680"/>
              <a:gd name="connsiteX289" fmla="*/ 1676400 w 4761547"/>
              <a:gd name="connsiteY289" fmla="*/ 3775710 h 4678680"/>
              <a:gd name="connsiteX290" fmla="*/ 1449705 w 4761547"/>
              <a:gd name="connsiteY290" fmla="*/ 3228975 h 4678680"/>
              <a:gd name="connsiteX291" fmla="*/ 902970 w 4761547"/>
              <a:gd name="connsiteY291" fmla="*/ 3002280 h 4678680"/>
              <a:gd name="connsiteX292" fmla="*/ 356235 w 4761547"/>
              <a:gd name="connsiteY292" fmla="*/ 3228975 h 4678680"/>
              <a:gd name="connsiteX293" fmla="*/ 129540 w 4761547"/>
              <a:gd name="connsiteY293" fmla="*/ 3775710 h 4678680"/>
              <a:gd name="connsiteX294" fmla="*/ 356235 w 4761547"/>
              <a:gd name="connsiteY294" fmla="*/ 4322445 h 4678680"/>
              <a:gd name="connsiteX295" fmla="*/ 356235 w 4761547"/>
              <a:gd name="connsiteY295" fmla="*/ 4322445 h 4678680"/>
              <a:gd name="connsiteX296" fmla="*/ 4592003 w 4761547"/>
              <a:gd name="connsiteY296" fmla="*/ 3381375 h 4678680"/>
              <a:gd name="connsiteX297" fmla="*/ 4592003 w 4761547"/>
              <a:gd name="connsiteY297" fmla="*/ 3381375 h 4678680"/>
              <a:gd name="connsiteX298" fmla="*/ 4598670 w 4761547"/>
              <a:gd name="connsiteY298" fmla="*/ 3297555 h 4678680"/>
              <a:gd name="connsiteX299" fmla="*/ 4506278 w 4761547"/>
              <a:gd name="connsiteY299" fmla="*/ 3188970 h 4678680"/>
              <a:gd name="connsiteX300" fmla="*/ 4399598 w 4761547"/>
              <a:gd name="connsiteY300" fmla="*/ 3097530 h 4678680"/>
              <a:gd name="connsiteX301" fmla="*/ 4313873 w 4761547"/>
              <a:gd name="connsiteY301" fmla="*/ 3103245 h 4678680"/>
              <a:gd name="connsiteX302" fmla="*/ 4274820 w 4761547"/>
              <a:gd name="connsiteY302" fmla="*/ 3142298 h 4678680"/>
              <a:gd name="connsiteX303" fmla="*/ 4183380 w 4761547"/>
              <a:gd name="connsiteY303" fmla="*/ 3096578 h 4678680"/>
              <a:gd name="connsiteX304" fmla="*/ 4086225 w 4761547"/>
              <a:gd name="connsiteY304" fmla="*/ 3064193 h 4678680"/>
              <a:gd name="connsiteX305" fmla="*/ 4086225 w 4761547"/>
              <a:gd name="connsiteY305" fmla="*/ 3008948 h 4678680"/>
              <a:gd name="connsiteX306" fmla="*/ 4086225 w 4761547"/>
              <a:gd name="connsiteY306" fmla="*/ 3008948 h 4678680"/>
              <a:gd name="connsiteX307" fmla="*/ 4031933 w 4761547"/>
              <a:gd name="connsiteY307" fmla="*/ 2945130 h 4678680"/>
              <a:gd name="connsiteX308" fmla="*/ 3960495 w 4761547"/>
              <a:gd name="connsiteY308" fmla="*/ 2936558 h 4678680"/>
              <a:gd name="connsiteX309" fmla="*/ 3889058 w 4761547"/>
              <a:gd name="connsiteY309" fmla="*/ 2933700 h 4678680"/>
              <a:gd name="connsiteX310" fmla="*/ 3817620 w 4761547"/>
              <a:gd name="connsiteY310" fmla="*/ 2936558 h 4678680"/>
              <a:gd name="connsiteX311" fmla="*/ 3746183 w 4761547"/>
              <a:gd name="connsiteY311" fmla="*/ 2945130 h 4678680"/>
              <a:gd name="connsiteX312" fmla="*/ 3746183 w 4761547"/>
              <a:gd name="connsiteY312" fmla="*/ 2945130 h 4678680"/>
              <a:gd name="connsiteX313" fmla="*/ 3691890 w 4761547"/>
              <a:gd name="connsiteY313" fmla="*/ 3008948 h 4678680"/>
              <a:gd name="connsiteX314" fmla="*/ 3691890 w 4761547"/>
              <a:gd name="connsiteY314" fmla="*/ 3064193 h 4678680"/>
              <a:gd name="connsiteX315" fmla="*/ 3594735 w 4761547"/>
              <a:gd name="connsiteY315" fmla="*/ 3096578 h 4678680"/>
              <a:gd name="connsiteX316" fmla="*/ 3503295 w 4761547"/>
              <a:gd name="connsiteY316" fmla="*/ 3142298 h 4678680"/>
              <a:gd name="connsiteX317" fmla="*/ 3464243 w 4761547"/>
              <a:gd name="connsiteY317" fmla="*/ 3103245 h 4678680"/>
              <a:gd name="connsiteX318" fmla="*/ 3464243 w 4761547"/>
              <a:gd name="connsiteY318" fmla="*/ 3103245 h 4678680"/>
              <a:gd name="connsiteX319" fmla="*/ 3380423 w 4761547"/>
              <a:gd name="connsiteY319" fmla="*/ 3096578 h 4678680"/>
              <a:gd name="connsiteX320" fmla="*/ 3271838 w 4761547"/>
              <a:gd name="connsiteY320" fmla="*/ 3188970 h 4678680"/>
              <a:gd name="connsiteX321" fmla="*/ 3183255 w 4761547"/>
              <a:gd name="connsiteY321" fmla="*/ 3292793 h 4678680"/>
              <a:gd name="connsiteX322" fmla="*/ 3186113 w 4761547"/>
              <a:gd name="connsiteY322" fmla="*/ 3381375 h 4678680"/>
              <a:gd name="connsiteX323" fmla="*/ 3225165 w 4761547"/>
              <a:gd name="connsiteY323" fmla="*/ 3420428 h 4678680"/>
              <a:gd name="connsiteX324" fmla="*/ 3179445 w 4761547"/>
              <a:gd name="connsiteY324" fmla="*/ 3511868 h 4678680"/>
              <a:gd name="connsiteX325" fmla="*/ 3147060 w 4761547"/>
              <a:gd name="connsiteY325" fmla="*/ 3609023 h 4678680"/>
              <a:gd name="connsiteX326" fmla="*/ 3091815 w 4761547"/>
              <a:gd name="connsiteY326" fmla="*/ 3609023 h 4678680"/>
              <a:gd name="connsiteX327" fmla="*/ 3091815 w 4761547"/>
              <a:gd name="connsiteY327" fmla="*/ 3609023 h 4678680"/>
              <a:gd name="connsiteX328" fmla="*/ 3027998 w 4761547"/>
              <a:gd name="connsiteY328" fmla="*/ 3663315 h 4678680"/>
              <a:gd name="connsiteX329" fmla="*/ 3019425 w 4761547"/>
              <a:gd name="connsiteY329" fmla="*/ 3734753 h 4678680"/>
              <a:gd name="connsiteX330" fmla="*/ 3016568 w 4761547"/>
              <a:gd name="connsiteY330" fmla="*/ 3806190 h 4678680"/>
              <a:gd name="connsiteX331" fmla="*/ 3019425 w 4761547"/>
              <a:gd name="connsiteY331" fmla="*/ 3877628 h 4678680"/>
              <a:gd name="connsiteX332" fmla="*/ 3027045 w 4761547"/>
              <a:gd name="connsiteY332" fmla="*/ 3944303 h 4678680"/>
              <a:gd name="connsiteX333" fmla="*/ 3091815 w 4761547"/>
              <a:gd name="connsiteY333" fmla="*/ 4003358 h 4678680"/>
              <a:gd name="connsiteX334" fmla="*/ 3147060 w 4761547"/>
              <a:gd name="connsiteY334" fmla="*/ 4003358 h 4678680"/>
              <a:gd name="connsiteX335" fmla="*/ 3179445 w 4761547"/>
              <a:gd name="connsiteY335" fmla="*/ 4100513 h 4678680"/>
              <a:gd name="connsiteX336" fmla="*/ 3225165 w 4761547"/>
              <a:gd name="connsiteY336" fmla="*/ 4191953 h 4678680"/>
              <a:gd name="connsiteX337" fmla="*/ 3186113 w 4761547"/>
              <a:gd name="connsiteY337" fmla="*/ 4231005 h 4678680"/>
              <a:gd name="connsiteX338" fmla="*/ 3186113 w 4761547"/>
              <a:gd name="connsiteY338" fmla="*/ 4231005 h 4678680"/>
              <a:gd name="connsiteX339" fmla="*/ 3179445 w 4761547"/>
              <a:gd name="connsiteY339" fmla="*/ 4314825 h 4678680"/>
              <a:gd name="connsiteX340" fmla="*/ 3271838 w 4761547"/>
              <a:gd name="connsiteY340" fmla="*/ 4423410 h 4678680"/>
              <a:gd name="connsiteX341" fmla="*/ 3375660 w 4761547"/>
              <a:gd name="connsiteY341" fmla="*/ 4511993 h 4678680"/>
              <a:gd name="connsiteX342" fmla="*/ 3464243 w 4761547"/>
              <a:gd name="connsiteY342" fmla="*/ 4509135 h 4678680"/>
              <a:gd name="connsiteX343" fmla="*/ 3503295 w 4761547"/>
              <a:gd name="connsiteY343" fmla="*/ 4470083 h 4678680"/>
              <a:gd name="connsiteX344" fmla="*/ 3594735 w 4761547"/>
              <a:gd name="connsiteY344" fmla="*/ 4515803 h 4678680"/>
              <a:gd name="connsiteX345" fmla="*/ 3691890 w 4761547"/>
              <a:gd name="connsiteY345" fmla="*/ 4548188 h 4678680"/>
              <a:gd name="connsiteX346" fmla="*/ 3691890 w 4761547"/>
              <a:gd name="connsiteY346" fmla="*/ 4603433 h 4678680"/>
              <a:gd name="connsiteX347" fmla="*/ 3691890 w 4761547"/>
              <a:gd name="connsiteY347" fmla="*/ 4603433 h 4678680"/>
              <a:gd name="connsiteX348" fmla="*/ 3746183 w 4761547"/>
              <a:gd name="connsiteY348" fmla="*/ 4667250 h 4678680"/>
              <a:gd name="connsiteX349" fmla="*/ 3817620 w 4761547"/>
              <a:gd name="connsiteY349" fmla="*/ 4675823 h 4678680"/>
              <a:gd name="connsiteX350" fmla="*/ 3889058 w 4761547"/>
              <a:gd name="connsiteY350" fmla="*/ 4678680 h 4678680"/>
              <a:gd name="connsiteX351" fmla="*/ 3960495 w 4761547"/>
              <a:gd name="connsiteY351" fmla="*/ 4675823 h 4678680"/>
              <a:gd name="connsiteX352" fmla="*/ 4031933 w 4761547"/>
              <a:gd name="connsiteY352" fmla="*/ 4667250 h 4678680"/>
              <a:gd name="connsiteX353" fmla="*/ 4031933 w 4761547"/>
              <a:gd name="connsiteY353" fmla="*/ 4667250 h 4678680"/>
              <a:gd name="connsiteX354" fmla="*/ 4086225 w 4761547"/>
              <a:gd name="connsiteY354" fmla="*/ 4603433 h 4678680"/>
              <a:gd name="connsiteX355" fmla="*/ 4086225 w 4761547"/>
              <a:gd name="connsiteY355" fmla="*/ 4548188 h 4678680"/>
              <a:gd name="connsiteX356" fmla="*/ 4183380 w 4761547"/>
              <a:gd name="connsiteY356" fmla="*/ 4515803 h 4678680"/>
              <a:gd name="connsiteX357" fmla="*/ 4274820 w 4761547"/>
              <a:gd name="connsiteY357" fmla="*/ 4470083 h 4678680"/>
              <a:gd name="connsiteX358" fmla="*/ 4313873 w 4761547"/>
              <a:gd name="connsiteY358" fmla="*/ 4509135 h 4678680"/>
              <a:gd name="connsiteX359" fmla="*/ 4313873 w 4761547"/>
              <a:gd name="connsiteY359" fmla="*/ 4509135 h 4678680"/>
              <a:gd name="connsiteX360" fmla="*/ 4397693 w 4761547"/>
              <a:gd name="connsiteY360" fmla="*/ 4515803 h 4678680"/>
              <a:gd name="connsiteX361" fmla="*/ 4506278 w 4761547"/>
              <a:gd name="connsiteY361" fmla="*/ 4423410 h 4678680"/>
              <a:gd name="connsiteX362" fmla="*/ 4594860 w 4761547"/>
              <a:gd name="connsiteY362" fmla="*/ 4319588 h 4678680"/>
              <a:gd name="connsiteX363" fmla="*/ 4592003 w 4761547"/>
              <a:gd name="connsiteY363" fmla="*/ 4231005 h 4678680"/>
              <a:gd name="connsiteX364" fmla="*/ 4552950 w 4761547"/>
              <a:gd name="connsiteY364" fmla="*/ 4191953 h 4678680"/>
              <a:gd name="connsiteX365" fmla="*/ 4598670 w 4761547"/>
              <a:gd name="connsiteY365" fmla="*/ 4100513 h 4678680"/>
              <a:gd name="connsiteX366" fmla="*/ 4631055 w 4761547"/>
              <a:gd name="connsiteY366" fmla="*/ 4003358 h 4678680"/>
              <a:gd name="connsiteX367" fmla="*/ 4686300 w 4761547"/>
              <a:gd name="connsiteY367" fmla="*/ 4003358 h 4678680"/>
              <a:gd name="connsiteX368" fmla="*/ 4686300 w 4761547"/>
              <a:gd name="connsiteY368" fmla="*/ 4003358 h 4678680"/>
              <a:gd name="connsiteX369" fmla="*/ 4750118 w 4761547"/>
              <a:gd name="connsiteY369" fmla="*/ 3949065 h 4678680"/>
              <a:gd name="connsiteX370" fmla="*/ 4758690 w 4761547"/>
              <a:gd name="connsiteY370" fmla="*/ 3877628 h 4678680"/>
              <a:gd name="connsiteX371" fmla="*/ 4761548 w 4761547"/>
              <a:gd name="connsiteY371" fmla="*/ 3806190 h 4678680"/>
              <a:gd name="connsiteX372" fmla="*/ 4758690 w 4761547"/>
              <a:gd name="connsiteY372" fmla="*/ 3734753 h 4678680"/>
              <a:gd name="connsiteX373" fmla="*/ 4750118 w 4761547"/>
              <a:gd name="connsiteY373" fmla="*/ 3663315 h 4678680"/>
              <a:gd name="connsiteX374" fmla="*/ 4750118 w 4761547"/>
              <a:gd name="connsiteY374" fmla="*/ 3663315 h 4678680"/>
              <a:gd name="connsiteX375" fmla="*/ 4686300 w 4761547"/>
              <a:gd name="connsiteY375" fmla="*/ 3609023 h 4678680"/>
              <a:gd name="connsiteX376" fmla="*/ 4631055 w 4761547"/>
              <a:gd name="connsiteY376" fmla="*/ 3609023 h 4678680"/>
              <a:gd name="connsiteX377" fmla="*/ 4598670 w 4761547"/>
              <a:gd name="connsiteY377" fmla="*/ 3511868 h 4678680"/>
              <a:gd name="connsiteX378" fmla="*/ 4552950 w 4761547"/>
              <a:gd name="connsiteY378" fmla="*/ 3420428 h 4678680"/>
              <a:gd name="connsiteX379" fmla="*/ 4592003 w 4761547"/>
              <a:gd name="connsiteY379" fmla="*/ 3381375 h 4678680"/>
              <a:gd name="connsiteX380" fmla="*/ 4592003 w 4761547"/>
              <a:gd name="connsiteY380" fmla="*/ 3381375 h 4678680"/>
              <a:gd name="connsiteX381" fmla="*/ 4425315 w 4761547"/>
              <a:gd name="connsiteY381" fmla="*/ 3365183 h 4678680"/>
              <a:gd name="connsiteX382" fmla="*/ 4419600 w 4761547"/>
              <a:gd name="connsiteY382" fmla="*/ 3450908 h 4678680"/>
              <a:gd name="connsiteX383" fmla="*/ 4478655 w 4761547"/>
              <a:gd name="connsiteY383" fmla="*/ 3561398 h 4678680"/>
              <a:gd name="connsiteX384" fmla="*/ 4515803 w 4761547"/>
              <a:gd name="connsiteY384" fmla="*/ 3686175 h 4678680"/>
              <a:gd name="connsiteX385" fmla="*/ 4582478 w 4761547"/>
              <a:gd name="connsiteY385" fmla="*/ 3738563 h 4678680"/>
              <a:gd name="connsiteX386" fmla="*/ 4629150 w 4761547"/>
              <a:gd name="connsiteY386" fmla="*/ 3738563 h 4678680"/>
              <a:gd name="connsiteX387" fmla="*/ 4630103 w 4761547"/>
              <a:gd name="connsiteY387" fmla="*/ 3744278 h 4678680"/>
              <a:gd name="connsiteX388" fmla="*/ 4632960 w 4761547"/>
              <a:gd name="connsiteY388" fmla="*/ 3805238 h 4678680"/>
              <a:gd name="connsiteX389" fmla="*/ 4630103 w 4761547"/>
              <a:gd name="connsiteY389" fmla="*/ 3866198 h 4678680"/>
              <a:gd name="connsiteX390" fmla="*/ 4629150 w 4761547"/>
              <a:gd name="connsiteY390" fmla="*/ 3871913 h 4678680"/>
              <a:gd name="connsiteX391" fmla="*/ 4579620 w 4761547"/>
              <a:gd name="connsiteY391" fmla="*/ 3871913 h 4678680"/>
              <a:gd name="connsiteX392" fmla="*/ 4514850 w 4761547"/>
              <a:gd name="connsiteY392" fmla="*/ 3929063 h 4678680"/>
              <a:gd name="connsiteX393" fmla="*/ 4478655 w 4761547"/>
              <a:gd name="connsiteY393" fmla="*/ 4049078 h 4678680"/>
              <a:gd name="connsiteX394" fmla="*/ 4416743 w 4761547"/>
              <a:gd name="connsiteY394" fmla="*/ 4163378 h 4678680"/>
              <a:gd name="connsiteX395" fmla="*/ 4424363 w 4761547"/>
              <a:gd name="connsiteY395" fmla="*/ 4245293 h 4678680"/>
              <a:gd name="connsiteX396" fmla="*/ 4424363 w 4761547"/>
              <a:gd name="connsiteY396" fmla="*/ 4245293 h 4678680"/>
              <a:gd name="connsiteX397" fmla="*/ 4459605 w 4761547"/>
              <a:gd name="connsiteY397" fmla="*/ 4280535 h 4678680"/>
              <a:gd name="connsiteX398" fmla="*/ 4414838 w 4761547"/>
              <a:gd name="connsiteY398" fmla="*/ 4330065 h 4678680"/>
              <a:gd name="connsiteX399" fmla="*/ 4365308 w 4761547"/>
              <a:gd name="connsiteY399" fmla="*/ 4375785 h 4678680"/>
              <a:gd name="connsiteX400" fmla="*/ 4330065 w 4761547"/>
              <a:gd name="connsiteY400" fmla="*/ 4340543 h 4678680"/>
              <a:gd name="connsiteX401" fmla="*/ 4244340 w 4761547"/>
              <a:gd name="connsiteY401" fmla="*/ 4334828 h 4678680"/>
              <a:gd name="connsiteX402" fmla="*/ 4133850 w 4761547"/>
              <a:gd name="connsiteY402" fmla="*/ 4393883 h 4678680"/>
              <a:gd name="connsiteX403" fmla="*/ 4009073 w 4761547"/>
              <a:gd name="connsiteY403" fmla="*/ 4431030 h 4678680"/>
              <a:gd name="connsiteX404" fmla="*/ 3956685 w 4761547"/>
              <a:gd name="connsiteY404" fmla="*/ 4497705 h 4678680"/>
              <a:gd name="connsiteX405" fmla="*/ 3956685 w 4761547"/>
              <a:gd name="connsiteY405" fmla="*/ 4544378 h 4678680"/>
              <a:gd name="connsiteX406" fmla="*/ 3950970 w 4761547"/>
              <a:gd name="connsiteY406" fmla="*/ 4545330 h 4678680"/>
              <a:gd name="connsiteX407" fmla="*/ 3890010 w 4761547"/>
              <a:gd name="connsiteY407" fmla="*/ 4548188 h 4678680"/>
              <a:gd name="connsiteX408" fmla="*/ 3829050 w 4761547"/>
              <a:gd name="connsiteY408" fmla="*/ 4545330 h 4678680"/>
              <a:gd name="connsiteX409" fmla="*/ 3823335 w 4761547"/>
              <a:gd name="connsiteY409" fmla="*/ 4544378 h 4678680"/>
              <a:gd name="connsiteX410" fmla="*/ 3823335 w 4761547"/>
              <a:gd name="connsiteY410" fmla="*/ 4494848 h 4678680"/>
              <a:gd name="connsiteX411" fmla="*/ 3766185 w 4761547"/>
              <a:gd name="connsiteY411" fmla="*/ 4430078 h 4678680"/>
              <a:gd name="connsiteX412" fmla="*/ 3646170 w 4761547"/>
              <a:gd name="connsiteY412" fmla="*/ 4393883 h 4678680"/>
              <a:gd name="connsiteX413" fmla="*/ 3531870 w 4761547"/>
              <a:gd name="connsiteY413" fmla="*/ 4331970 h 4678680"/>
              <a:gd name="connsiteX414" fmla="*/ 3449955 w 4761547"/>
              <a:gd name="connsiteY414" fmla="*/ 4339590 h 4678680"/>
              <a:gd name="connsiteX415" fmla="*/ 3449955 w 4761547"/>
              <a:gd name="connsiteY415" fmla="*/ 4339590 h 4678680"/>
              <a:gd name="connsiteX416" fmla="*/ 3414713 w 4761547"/>
              <a:gd name="connsiteY416" fmla="*/ 4374833 h 4678680"/>
              <a:gd name="connsiteX417" fmla="*/ 3365183 w 4761547"/>
              <a:gd name="connsiteY417" fmla="*/ 4330065 h 4678680"/>
              <a:gd name="connsiteX418" fmla="*/ 3319463 w 4761547"/>
              <a:gd name="connsiteY418" fmla="*/ 4280535 h 4678680"/>
              <a:gd name="connsiteX419" fmla="*/ 3354705 w 4761547"/>
              <a:gd name="connsiteY419" fmla="*/ 4245293 h 4678680"/>
              <a:gd name="connsiteX420" fmla="*/ 3360420 w 4761547"/>
              <a:gd name="connsiteY420" fmla="*/ 4159568 h 4678680"/>
              <a:gd name="connsiteX421" fmla="*/ 3301365 w 4761547"/>
              <a:gd name="connsiteY421" fmla="*/ 4049078 h 4678680"/>
              <a:gd name="connsiteX422" fmla="*/ 3264218 w 4761547"/>
              <a:gd name="connsiteY422" fmla="*/ 3924300 h 4678680"/>
              <a:gd name="connsiteX423" fmla="*/ 3200400 w 4761547"/>
              <a:gd name="connsiteY423" fmla="*/ 3871913 h 4678680"/>
              <a:gd name="connsiteX424" fmla="*/ 3200400 w 4761547"/>
              <a:gd name="connsiteY424" fmla="*/ 3871913 h 4678680"/>
              <a:gd name="connsiteX425" fmla="*/ 3150870 w 4761547"/>
              <a:gd name="connsiteY425" fmla="*/ 3871913 h 4678680"/>
              <a:gd name="connsiteX426" fmla="*/ 3149918 w 4761547"/>
              <a:gd name="connsiteY426" fmla="*/ 3866198 h 4678680"/>
              <a:gd name="connsiteX427" fmla="*/ 3147060 w 4761547"/>
              <a:gd name="connsiteY427" fmla="*/ 3805238 h 4678680"/>
              <a:gd name="connsiteX428" fmla="*/ 3149918 w 4761547"/>
              <a:gd name="connsiteY428" fmla="*/ 3744278 h 4678680"/>
              <a:gd name="connsiteX429" fmla="*/ 3150870 w 4761547"/>
              <a:gd name="connsiteY429" fmla="*/ 3738563 h 4678680"/>
              <a:gd name="connsiteX430" fmla="*/ 3200400 w 4761547"/>
              <a:gd name="connsiteY430" fmla="*/ 3738563 h 4678680"/>
              <a:gd name="connsiteX431" fmla="*/ 3265170 w 4761547"/>
              <a:gd name="connsiteY431" fmla="*/ 3681413 h 4678680"/>
              <a:gd name="connsiteX432" fmla="*/ 3301365 w 4761547"/>
              <a:gd name="connsiteY432" fmla="*/ 3561398 h 4678680"/>
              <a:gd name="connsiteX433" fmla="*/ 3363278 w 4761547"/>
              <a:gd name="connsiteY433" fmla="*/ 3447098 h 4678680"/>
              <a:gd name="connsiteX434" fmla="*/ 3355658 w 4761547"/>
              <a:gd name="connsiteY434" fmla="*/ 3365183 h 4678680"/>
              <a:gd name="connsiteX435" fmla="*/ 3355658 w 4761547"/>
              <a:gd name="connsiteY435" fmla="*/ 3365183 h 4678680"/>
              <a:gd name="connsiteX436" fmla="*/ 3320415 w 4761547"/>
              <a:gd name="connsiteY436" fmla="*/ 3329940 h 4678680"/>
              <a:gd name="connsiteX437" fmla="*/ 3365183 w 4761547"/>
              <a:gd name="connsiteY437" fmla="*/ 3280410 h 4678680"/>
              <a:gd name="connsiteX438" fmla="*/ 3414713 w 4761547"/>
              <a:gd name="connsiteY438" fmla="*/ 3234690 h 4678680"/>
              <a:gd name="connsiteX439" fmla="*/ 3449955 w 4761547"/>
              <a:gd name="connsiteY439" fmla="*/ 3269933 h 4678680"/>
              <a:gd name="connsiteX440" fmla="*/ 3535680 w 4761547"/>
              <a:gd name="connsiteY440" fmla="*/ 3275648 h 4678680"/>
              <a:gd name="connsiteX441" fmla="*/ 3646170 w 4761547"/>
              <a:gd name="connsiteY441" fmla="*/ 3216593 h 4678680"/>
              <a:gd name="connsiteX442" fmla="*/ 3770948 w 4761547"/>
              <a:gd name="connsiteY442" fmla="*/ 3179445 h 4678680"/>
              <a:gd name="connsiteX443" fmla="*/ 3823335 w 4761547"/>
              <a:gd name="connsiteY443" fmla="*/ 3112770 h 4678680"/>
              <a:gd name="connsiteX444" fmla="*/ 3823335 w 4761547"/>
              <a:gd name="connsiteY444" fmla="*/ 3066098 h 4678680"/>
              <a:gd name="connsiteX445" fmla="*/ 3829050 w 4761547"/>
              <a:gd name="connsiteY445" fmla="*/ 3065145 h 4678680"/>
              <a:gd name="connsiteX446" fmla="*/ 3890010 w 4761547"/>
              <a:gd name="connsiteY446" fmla="*/ 3062288 h 4678680"/>
              <a:gd name="connsiteX447" fmla="*/ 3950970 w 4761547"/>
              <a:gd name="connsiteY447" fmla="*/ 3065145 h 4678680"/>
              <a:gd name="connsiteX448" fmla="*/ 3956685 w 4761547"/>
              <a:gd name="connsiteY448" fmla="*/ 3066098 h 4678680"/>
              <a:gd name="connsiteX449" fmla="*/ 3956685 w 4761547"/>
              <a:gd name="connsiteY449" fmla="*/ 3115628 h 4678680"/>
              <a:gd name="connsiteX450" fmla="*/ 4013835 w 4761547"/>
              <a:gd name="connsiteY450" fmla="*/ 3180398 h 4678680"/>
              <a:gd name="connsiteX451" fmla="*/ 4133850 w 4761547"/>
              <a:gd name="connsiteY451" fmla="*/ 3216593 h 4678680"/>
              <a:gd name="connsiteX452" fmla="*/ 4248150 w 4761547"/>
              <a:gd name="connsiteY452" fmla="*/ 3278505 h 4678680"/>
              <a:gd name="connsiteX453" fmla="*/ 4330065 w 4761547"/>
              <a:gd name="connsiteY453" fmla="*/ 3270885 h 4678680"/>
              <a:gd name="connsiteX454" fmla="*/ 4330065 w 4761547"/>
              <a:gd name="connsiteY454" fmla="*/ 3270885 h 4678680"/>
              <a:gd name="connsiteX455" fmla="*/ 4365308 w 4761547"/>
              <a:gd name="connsiteY455" fmla="*/ 3235643 h 4678680"/>
              <a:gd name="connsiteX456" fmla="*/ 4414838 w 4761547"/>
              <a:gd name="connsiteY456" fmla="*/ 3280410 h 4678680"/>
              <a:gd name="connsiteX457" fmla="*/ 4460558 w 4761547"/>
              <a:gd name="connsiteY457" fmla="*/ 3329940 h 4678680"/>
              <a:gd name="connsiteX458" fmla="*/ 4425315 w 4761547"/>
              <a:gd name="connsiteY458" fmla="*/ 3365183 h 4678680"/>
              <a:gd name="connsiteX459" fmla="*/ 4425315 w 4761547"/>
              <a:gd name="connsiteY459" fmla="*/ 3365183 h 4678680"/>
              <a:gd name="connsiteX460" fmla="*/ 4246245 w 4761547"/>
              <a:gd name="connsiteY460" fmla="*/ 3449955 h 4678680"/>
              <a:gd name="connsiteX461" fmla="*/ 4393883 w 4761547"/>
              <a:gd name="connsiteY461" fmla="*/ 3806190 h 4678680"/>
              <a:gd name="connsiteX462" fmla="*/ 4393883 w 4761547"/>
              <a:gd name="connsiteY462" fmla="*/ 3806190 h 4678680"/>
              <a:gd name="connsiteX463" fmla="*/ 4246245 w 4761547"/>
              <a:gd name="connsiteY463" fmla="*/ 4162425 h 4678680"/>
              <a:gd name="connsiteX464" fmla="*/ 3890010 w 4761547"/>
              <a:gd name="connsiteY464" fmla="*/ 4310063 h 4678680"/>
              <a:gd name="connsiteX465" fmla="*/ 3533775 w 4761547"/>
              <a:gd name="connsiteY465" fmla="*/ 4162425 h 4678680"/>
              <a:gd name="connsiteX466" fmla="*/ 3386138 w 4761547"/>
              <a:gd name="connsiteY466" fmla="*/ 3806190 h 4678680"/>
              <a:gd name="connsiteX467" fmla="*/ 3533775 w 4761547"/>
              <a:gd name="connsiteY467" fmla="*/ 3449955 h 4678680"/>
              <a:gd name="connsiteX468" fmla="*/ 3890010 w 4761547"/>
              <a:gd name="connsiteY468" fmla="*/ 3302318 h 4678680"/>
              <a:gd name="connsiteX469" fmla="*/ 4246245 w 4761547"/>
              <a:gd name="connsiteY469" fmla="*/ 3449955 h 4678680"/>
              <a:gd name="connsiteX470" fmla="*/ 4246245 w 4761547"/>
              <a:gd name="connsiteY470" fmla="*/ 3449955 h 4678680"/>
              <a:gd name="connsiteX471" fmla="*/ 4264343 w 4761547"/>
              <a:gd name="connsiteY471" fmla="*/ 3806190 h 4678680"/>
              <a:gd name="connsiteX472" fmla="*/ 4264343 w 4761547"/>
              <a:gd name="connsiteY472" fmla="*/ 3806190 h 4678680"/>
              <a:gd name="connsiteX473" fmla="*/ 4154805 w 4761547"/>
              <a:gd name="connsiteY473" fmla="*/ 4070985 h 4678680"/>
              <a:gd name="connsiteX474" fmla="*/ 3890010 w 4761547"/>
              <a:gd name="connsiteY474" fmla="*/ 4180523 h 4678680"/>
              <a:gd name="connsiteX475" fmla="*/ 3625215 w 4761547"/>
              <a:gd name="connsiteY475" fmla="*/ 4070985 h 4678680"/>
              <a:gd name="connsiteX476" fmla="*/ 3515678 w 4761547"/>
              <a:gd name="connsiteY476" fmla="*/ 3806190 h 4678680"/>
              <a:gd name="connsiteX477" fmla="*/ 3625215 w 4761547"/>
              <a:gd name="connsiteY477" fmla="*/ 3541395 h 4678680"/>
              <a:gd name="connsiteX478" fmla="*/ 3890010 w 4761547"/>
              <a:gd name="connsiteY478" fmla="*/ 3431858 h 4678680"/>
              <a:gd name="connsiteX479" fmla="*/ 4154805 w 4761547"/>
              <a:gd name="connsiteY479" fmla="*/ 3541395 h 4678680"/>
              <a:gd name="connsiteX480" fmla="*/ 4264343 w 4761547"/>
              <a:gd name="connsiteY480" fmla="*/ 3806190 h 4678680"/>
              <a:gd name="connsiteX481" fmla="*/ 4264343 w 4761547"/>
              <a:gd name="connsiteY481" fmla="*/ 3806190 h 4678680"/>
              <a:gd name="connsiteX482" fmla="*/ 842963 w 4761547"/>
              <a:gd name="connsiteY482" fmla="*/ 1840230 h 4678680"/>
              <a:gd name="connsiteX483" fmla="*/ 559118 w 4761547"/>
              <a:gd name="connsiteY483" fmla="*/ 1958340 h 4678680"/>
              <a:gd name="connsiteX484" fmla="*/ 441008 w 4761547"/>
              <a:gd name="connsiteY484" fmla="*/ 2242185 h 4678680"/>
              <a:gd name="connsiteX485" fmla="*/ 441008 w 4761547"/>
              <a:gd name="connsiteY485" fmla="*/ 2658428 h 4678680"/>
              <a:gd name="connsiteX486" fmla="*/ 505778 w 4761547"/>
              <a:gd name="connsiteY486" fmla="*/ 2723198 h 4678680"/>
              <a:gd name="connsiteX487" fmla="*/ 754380 w 4761547"/>
              <a:gd name="connsiteY487" fmla="*/ 2723198 h 4678680"/>
              <a:gd name="connsiteX488" fmla="*/ 819150 w 4761547"/>
              <a:gd name="connsiteY488" fmla="*/ 2658428 h 4678680"/>
              <a:gd name="connsiteX489" fmla="*/ 819150 w 4761547"/>
              <a:gd name="connsiteY489" fmla="*/ 2296478 h 4678680"/>
              <a:gd name="connsiteX490" fmla="*/ 830580 w 4761547"/>
              <a:gd name="connsiteY490" fmla="*/ 2230755 h 4678680"/>
              <a:gd name="connsiteX491" fmla="*/ 904875 w 4761547"/>
              <a:gd name="connsiteY491" fmla="*/ 2219325 h 4678680"/>
              <a:gd name="connsiteX492" fmla="*/ 1027748 w 4761547"/>
              <a:gd name="connsiteY492" fmla="*/ 2219325 h 4678680"/>
              <a:gd name="connsiteX493" fmla="*/ 1027748 w 4761547"/>
              <a:gd name="connsiteY493" fmla="*/ 2286000 h 4678680"/>
              <a:gd name="connsiteX494" fmla="*/ 1027748 w 4761547"/>
              <a:gd name="connsiteY494" fmla="*/ 2286000 h 4678680"/>
              <a:gd name="connsiteX495" fmla="*/ 1039178 w 4761547"/>
              <a:gd name="connsiteY495" fmla="*/ 2323148 h 4678680"/>
              <a:gd name="connsiteX496" fmla="*/ 1129665 w 4761547"/>
              <a:gd name="connsiteY496" fmla="*/ 2338388 h 4678680"/>
              <a:gd name="connsiteX497" fmla="*/ 1491615 w 4761547"/>
              <a:gd name="connsiteY497" fmla="*/ 2083118 h 4678680"/>
              <a:gd name="connsiteX498" fmla="*/ 1507808 w 4761547"/>
              <a:gd name="connsiteY498" fmla="*/ 2066925 h 4678680"/>
              <a:gd name="connsiteX499" fmla="*/ 1492568 w 4761547"/>
              <a:gd name="connsiteY499" fmla="*/ 1976438 h 4678680"/>
              <a:gd name="connsiteX500" fmla="*/ 1133475 w 4761547"/>
              <a:gd name="connsiteY500" fmla="*/ 1722120 h 4678680"/>
              <a:gd name="connsiteX501" fmla="*/ 1092518 w 4761547"/>
              <a:gd name="connsiteY501" fmla="*/ 1707833 h 4678680"/>
              <a:gd name="connsiteX502" fmla="*/ 1027748 w 4761547"/>
              <a:gd name="connsiteY502" fmla="*/ 1772603 h 4678680"/>
              <a:gd name="connsiteX503" fmla="*/ 1027748 w 4761547"/>
              <a:gd name="connsiteY503" fmla="*/ 1839278 h 4678680"/>
              <a:gd name="connsiteX504" fmla="*/ 842963 w 4761547"/>
              <a:gd name="connsiteY504" fmla="*/ 1839278 h 4678680"/>
              <a:gd name="connsiteX505" fmla="*/ 842963 w 4761547"/>
              <a:gd name="connsiteY505" fmla="*/ 1840230 h 4678680"/>
              <a:gd name="connsiteX506" fmla="*/ 1093470 w 4761547"/>
              <a:gd name="connsiteY506" fmla="*/ 1969770 h 4678680"/>
              <a:gd name="connsiteX507" fmla="*/ 1158240 w 4761547"/>
              <a:gd name="connsiteY507" fmla="*/ 1905000 h 4678680"/>
              <a:gd name="connsiteX508" fmla="*/ 1158240 w 4761547"/>
              <a:gd name="connsiteY508" fmla="*/ 1898333 h 4678680"/>
              <a:gd name="connsiteX509" fmla="*/ 1343978 w 4761547"/>
              <a:gd name="connsiteY509" fmla="*/ 2029778 h 4678680"/>
              <a:gd name="connsiteX510" fmla="*/ 1158240 w 4761547"/>
              <a:gd name="connsiteY510" fmla="*/ 2161223 h 4678680"/>
              <a:gd name="connsiteX511" fmla="*/ 1158240 w 4761547"/>
              <a:gd name="connsiteY511" fmla="*/ 2154555 h 4678680"/>
              <a:gd name="connsiteX512" fmla="*/ 1093470 w 4761547"/>
              <a:gd name="connsiteY512" fmla="*/ 2089785 h 4678680"/>
              <a:gd name="connsiteX513" fmla="*/ 905828 w 4761547"/>
              <a:gd name="connsiteY513" fmla="*/ 2089785 h 4678680"/>
              <a:gd name="connsiteX514" fmla="*/ 743903 w 4761547"/>
              <a:gd name="connsiteY514" fmla="*/ 2135505 h 4678680"/>
              <a:gd name="connsiteX515" fmla="*/ 689610 w 4761547"/>
              <a:gd name="connsiteY515" fmla="*/ 2297430 h 4678680"/>
              <a:gd name="connsiteX516" fmla="*/ 689610 w 4761547"/>
              <a:gd name="connsiteY516" fmla="*/ 2594610 h 4678680"/>
              <a:gd name="connsiteX517" fmla="*/ 571500 w 4761547"/>
              <a:gd name="connsiteY517" fmla="*/ 2594610 h 4678680"/>
              <a:gd name="connsiteX518" fmla="*/ 571500 w 4761547"/>
              <a:gd name="connsiteY518" fmla="*/ 2243138 h 4678680"/>
              <a:gd name="connsiteX519" fmla="*/ 651510 w 4761547"/>
              <a:gd name="connsiteY519" fmla="*/ 2051685 h 4678680"/>
              <a:gd name="connsiteX520" fmla="*/ 842963 w 4761547"/>
              <a:gd name="connsiteY520" fmla="*/ 1971675 h 4678680"/>
              <a:gd name="connsiteX521" fmla="*/ 1093470 w 4761547"/>
              <a:gd name="connsiteY521" fmla="*/ 1971675 h 467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Lst>
            <a:rect l="l" t="t" r="r" b="b"/>
            <a:pathLst>
              <a:path w="4761547" h="4678680">
                <a:moveTo>
                  <a:pt x="2720340" y="3812858"/>
                </a:moveTo>
                <a:lnTo>
                  <a:pt x="2358390" y="3812858"/>
                </a:lnTo>
                <a:cubicBezTo>
                  <a:pt x="2322195" y="3812858"/>
                  <a:pt x="2293620" y="3784283"/>
                  <a:pt x="2293620" y="3748088"/>
                </a:cubicBezTo>
                <a:lnTo>
                  <a:pt x="2293620" y="3741420"/>
                </a:lnTo>
                <a:lnTo>
                  <a:pt x="2107883" y="3872865"/>
                </a:lnTo>
                <a:lnTo>
                  <a:pt x="2293620" y="4004310"/>
                </a:lnTo>
                <a:lnTo>
                  <a:pt x="2293620" y="3996690"/>
                </a:lnTo>
                <a:cubicBezTo>
                  <a:pt x="2293620" y="3960495"/>
                  <a:pt x="2322195" y="3931920"/>
                  <a:pt x="2358390" y="3931920"/>
                </a:cubicBezTo>
                <a:cubicBezTo>
                  <a:pt x="2444115" y="3931920"/>
                  <a:pt x="2470785" y="3931920"/>
                  <a:pt x="2497455" y="3931920"/>
                </a:cubicBezTo>
                <a:cubicBezTo>
                  <a:pt x="2571750" y="3930968"/>
                  <a:pt x="2646045" y="3930968"/>
                  <a:pt x="2720340" y="3931920"/>
                </a:cubicBezTo>
                <a:lnTo>
                  <a:pt x="2720340" y="3812858"/>
                </a:lnTo>
                <a:lnTo>
                  <a:pt x="2720340" y="3812858"/>
                </a:lnTo>
                <a:close/>
                <a:moveTo>
                  <a:pt x="2423160" y="3683318"/>
                </a:moveTo>
                <a:lnTo>
                  <a:pt x="2785110" y="3683318"/>
                </a:lnTo>
                <a:cubicBezTo>
                  <a:pt x="2821305" y="3683318"/>
                  <a:pt x="2849880" y="3711893"/>
                  <a:pt x="2849880" y="3748088"/>
                </a:cubicBezTo>
                <a:lnTo>
                  <a:pt x="2849880" y="3996690"/>
                </a:lnTo>
                <a:lnTo>
                  <a:pt x="2849880" y="3996690"/>
                </a:lnTo>
                <a:lnTo>
                  <a:pt x="2849880" y="3997643"/>
                </a:lnTo>
                <a:cubicBezTo>
                  <a:pt x="2848928" y="4032885"/>
                  <a:pt x="2819400" y="4061460"/>
                  <a:pt x="2784158" y="4060508"/>
                </a:cubicBezTo>
                <a:cubicBezTo>
                  <a:pt x="2689860" y="4058603"/>
                  <a:pt x="2593658" y="4059555"/>
                  <a:pt x="2498408" y="4059555"/>
                </a:cubicBezTo>
                <a:lnTo>
                  <a:pt x="2423160" y="4060508"/>
                </a:lnTo>
                <a:lnTo>
                  <a:pt x="2423160" y="4128135"/>
                </a:lnTo>
                <a:lnTo>
                  <a:pt x="2423160" y="4128135"/>
                </a:lnTo>
                <a:cubicBezTo>
                  <a:pt x="2423160" y="4141470"/>
                  <a:pt x="2419350" y="4153853"/>
                  <a:pt x="2411730" y="4165283"/>
                </a:cubicBezTo>
                <a:cubicBezTo>
                  <a:pt x="2390775" y="4194810"/>
                  <a:pt x="2350770" y="4201478"/>
                  <a:pt x="2321243" y="4180523"/>
                </a:cubicBezTo>
                <a:lnTo>
                  <a:pt x="1959293" y="3925253"/>
                </a:lnTo>
                <a:cubicBezTo>
                  <a:pt x="1952625" y="3921443"/>
                  <a:pt x="1946910" y="3915728"/>
                  <a:pt x="1943100" y="3909060"/>
                </a:cubicBezTo>
                <a:cubicBezTo>
                  <a:pt x="1922145" y="3879533"/>
                  <a:pt x="1929765" y="3839528"/>
                  <a:pt x="1958340" y="3818573"/>
                </a:cubicBezTo>
                <a:lnTo>
                  <a:pt x="2318385" y="3564255"/>
                </a:lnTo>
                <a:cubicBezTo>
                  <a:pt x="2329815" y="3555683"/>
                  <a:pt x="2343150" y="3549968"/>
                  <a:pt x="2359343" y="3549968"/>
                </a:cubicBezTo>
                <a:cubicBezTo>
                  <a:pt x="2395538" y="3549968"/>
                  <a:pt x="2424113" y="3578543"/>
                  <a:pt x="2424113" y="3614738"/>
                </a:cubicBezTo>
                <a:lnTo>
                  <a:pt x="2424113" y="3683318"/>
                </a:lnTo>
                <a:lnTo>
                  <a:pt x="2423160" y="3683318"/>
                </a:lnTo>
                <a:close/>
                <a:moveTo>
                  <a:pt x="4079558" y="2229803"/>
                </a:moveTo>
                <a:lnTo>
                  <a:pt x="4079558" y="2321243"/>
                </a:lnTo>
                <a:lnTo>
                  <a:pt x="4146233" y="2321243"/>
                </a:lnTo>
                <a:cubicBezTo>
                  <a:pt x="4182428" y="2321243"/>
                  <a:pt x="4211003" y="2349818"/>
                  <a:pt x="4211003" y="2386013"/>
                </a:cubicBezTo>
                <a:cubicBezTo>
                  <a:pt x="4211003" y="2401253"/>
                  <a:pt x="4205288" y="2415540"/>
                  <a:pt x="4196715" y="2426970"/>
                </a:cubicBezTo>
                <a:lnTo>
                  <a:pt x="3943350" y="2787015"/>
                </a:lnTo>
                <a:cubicBezTo>
                  <a:pt x="3922395" y="2816543"/>
                  <a:pt x="3882390" y="2823210"/>
                  <a:pt x="3852863" y="2802255"/>
                </a:cubicBezTo>
                <a:cubicBezTo>
                  <a:pt x="3846195" y="2797493"/>
                  <a:pt x="3840480" y="2791778"/>
                  <a:pt x="3836670" y="2786063"/>
                </a:cubicBezTo>
                <a:lnTo>
                  <a:pt x="3581400" y="2424113"/>
                </a:lnTo>
                <a:cubicBezTo>
                  <a:pt x="3560445" y="2394585"/>
                  <a:pt x="3568065" y="2354580"/>
                  <a:pt x="3596640" y="2333625"/>
                </a:cubicBezTo>
                <a:cubicBezTo>
                  <a:pt x="3608070" y="2326005"/>
                  <a:pt x="3621405" y="2322195"/>
                  <a:pt x="3633788" y="2322195"/>
                </a:cubicBezTo>
                <a:lnTo>
                  <a:pt x="3633788" y="2322195"/>
                </a:lnTo>
                <a:lnTo>
                  <a:pt x="3700463" y="2322195"/>
                </a:lnTo>
                <a:lnTo>
                  <a:pt x="3700463" y="2293620"/>
                </a:lnTo>
                <a:cubicBezTo>
                  <a:pt x="3700463" y="2252663"/>
                  <a:pt x="3697605" y="2228850"/>
                  <a:pt x="3689033" y="2219325"/>
                </a:cubicBezTo>
                <a:cubicBezTo>
                  <a:pt x="3681413" y="2210753"/>
                  <a:pt x="3660458" y="2207895"/>
                  <a:pt x="3623310" y="2207895"/>
                </a:cubicBezTo>
                <a:lnTo>
                  <a:pt x="3266123" y="2207895"/>
                </a:lnTo>
                <a:cubicBezTo>
                  <a:pt x="3229928" y="2207895"/>
                  <a:pt x="3201353" y="2179320"/>
                  <a:pt x="3201353" y="2143125"/>
                </a:cubicBezTo>
                <a:lnTo>
                  <a:pt x="3201353" y="1894523"/>
                </a:lnTo>
                <a:cubicBezTo>
                  <a:pt x="3201353" y="1858328"/>
                  <a:pt x="3229928" y="1829753"/>
                  <a:pt x="3266123" y="1829753"/>
                </a:cubicBezTo>
                <a:lnTo>
                  <a:pt x="3677603" y="1829753"/>
                </a:lnTo>
                <a:cubicBezTo>
                  <a:pt x="3788093" y="1829753"/>
                  <a:pt x="3888105" y="1874520"/>
                  <a:pt x="3961448" y="1947863"/>
                </a:cubicBezTo>
                <a:cubicBezTo>
                  <a:pt x="4033838" y="2019300"/>
                  <a:pt x="4079558" y="2119313"/>
                  <a:pt x="4079558" y="2229803"/>
                </a:cubicBezTo>
                <a:lnTo>
                  <a:pt x="4079558" y="2229803"/>
                </a:lnTo>
                <a:close/>
                <a:moveTo>
                  <a:pt x="3949065" y="2386965"/>
                </a:moveTo>
                <a:lnTo>
                  <a:pt x="3949065" y="2230755"/>
                </a:lnTo>
                <a:cubicBezTo>
                  <a:pt x="3949065" y="2156460"/>
                  <a:pt x="3918585" y="2087880"/>
                  <a:pt x="3869055" y="2039303"/>
                </a:cubicBezTo>
                <a:cubicBezTo>
                  <a:pt x="3819525" y="1989773"/>
                  <a:pt x="3751898" y="1959293"/>
                  <a:pt x="3677603" y="1959293"/>
                </a:cubicBezTo>
                <a:lnTo>
                  <a:pt x="3330893" y="1959293"/>
                </a:lnTo>
                <a:lnTo>
                  <a:pt x="3330893" y="2078355"/>
                </a:lnTo>
                <a:lnTo>
                  <a:pt x="3623310" y="2078355"/>
                </a:lnTo>
                <a:cubicBezTo>
                  <a:pt x="3699510" y="2078355"/>
                  <a:pt x="3749993" y="2093595"/>
                  <a:pt x="3785235" y="2132648"/>
                </a:cubicBezTo>
                <a:cubicBezTo>
                  <a:pt x="3819525" y="2169795"/>
                  <a:pt x="3830955" y="2221230"/>
                  <a:pt x="3830955" y="2294573"/>
                </a:cubicBezTo>
                <a:lnTo>
                  <a:pt x="3830955" y="2387918"/>
                </a:lnTo>
                <a:cubicBezTo>
                  <a:pt x="3830955" y="2424113"/>
                  <a:pt x="3802380" y="2452688"/>
                  <a:pt x="3766185" y="2452688"/>
                </a:cubicBezTo>
                <a:lnTo>
                  <a:pt x="3759518" y="2452688"/>
                </a:lnTo>
                <a:lnTo>
                  <a:pt x="3890963" y="2638425"/>
                </a:lnTo>
                <a:lnTo>
                  <a:pt x="4022408" y="2452688"/>
                </a:lnTo>
                <a:lnTo>
                  <a:pt x="4015740" y="2452688"/>
                </a:lnTo>
                <a:cubicBezTo>
                  <a:pt x="3978593" y="2451735"/>
                  <a:pt x="3949065" y="2422208"/>
                  <a:pt x="3949065" y="2386965"/>
                </a:cubicBezTo>
                <a:lnTo>
                  <a:pt x="3949065" y="2386965"/>
                </a:lnTo>
                <a:close/>
                <a:moveTo>
                  <a:pt x="2208848" y="1572578"/>
                </a:moveTo>
                <a:lnTo>
                  <a:pt x="2333625" y="1572578"/>
                </a:lnTo>
                <a:lnTo>
                  <a:pt x="2333625" y="1464945"/>
                </a:lnTo>
                <a:cubicBezTo>
                  <a:pt x="2333625" y="1399223"/>
                  <a:pt x="2360295" y="1340168"/>
                  <a:pt x="2403158" y="1297305"/>
                </a:cubicBezTo>
                <a:cubicBezTo>
                  <a:pt x="2446020" y="1254443"/>
                  <a:pt x="2505075" y="1227773"/>
                  <a:pt x="2570798" y="1227773"/>
                </a:cubicBezTo>
                <a:cubicBezTo>
                  <a:pt x="2636520" y="1227773"/>
                  <a:pt x="2695575" y="1254443"/>
                  <a:pt x="2738438" y="1297305"/>
                </a:cubicBezTo>
                <a:cubicBezTo>
                  <a:pt x="2781300" y="1340168"/>
                  <a:pt x="2807970" y="1399223"/>
                  <a:pt x="2807970" y="1464945"/>
                </a:cubicBezTo>
                <a:cubicBezTo>
                  <a:pt x="2807970" y="1530668"/>
                  <a:pt x="2781300" y="1589723"/>
                  <a:pt x="2738438" y="1632585"/>
                </a:cubicBezTo>
                <a:cubicBezTo>
                  <a:pt x="2695575" y="1675448"/>
                  <a:pt x="2636520" y="1702118"/>
                  <a:pt x="2570798" y="1702118"/>
                </a:cubicBezTo>
                <a:lnTo>
                  <a:pt x="2463165" y="1702118"/>
                </a:lnTo>
                <a:lnTo>
                  <a:pt x="2463165" y="2099310"/>
                </a:lnTo>
                <a:lnTo>
                  <a:pt x="2647950" y="2099310"/>
                </a:lnTo>
                <a:cubicBezTo>
                  <a:pt x="2658428" y="2084070"/>
                  <a:pt x="2667000" y="2072640"/>
                  <a:pt x="2674620" y="2061210"/>
                </a:cubicBezTo>
                <a:cubicBezTo>
                  <a:pt x="2809875" y="1868805"/>
                  <a:pt x="2957513" y="1659255"/>
                  <a:pt x="2957513" y="1429703"/>
                </a:cubicBezTo>
                <a:cubicBezTo>
                  <a:pt x="2957513" y="1245870"/>
                  <a:pt x="2883218" y="1078230"/>
                  <a:pt x="2762250" y="958215"/>
                </a:cubicBezTo>
                <a:cubicBezTo>
                  <a:pt x="2641283" y="837248"/>
                  <a:pt x="2474595" y="762953"/>
                  <a:pt x="2290763" y="762953"/>
                </a:cubicBezTo>
                <a:cubicBezTo>
                  <a:pt x="2106930" y="762953"/>
                  <a:pt x="1939290" y="837248"/>
                  <a:pt x="1819275" y="958215"/>
                </a:cubicBezTo>
                <a:cubicBezTo>
                  <a:pt x="1698308" y="1079183"/>
                  <a:pt x="1624013" y="1245870"/>
                  <a:pt x="1624013" y="1429703"/>
                </a:cubicBezTo>
                <a:cubicBezTo>
                  <a:pt x="1624013" y="1657350"/>
                  <a:pt x="1768793" y="1862138"/>
                  <a:pt x="1903095" y="2052638"/>
                </a:cubicBezTo>
                <a:lnTo>
                  <a:pt x="1936433" y="2099310"/>
                </a:lnTo>
                <a:lnTo>
                  <a:pt x="2063115" y="2099310"/>
                </a:lnTo>
                <a:lnTo>
                  <a:pt x="2063115" y="1702118"/>
                </a:lnTo>
                <a:lnTo>
                  <a:pt x="1971675" y="1702118"/>
                </a:lnTo>
                <a:cubicBezTo>
                  <a:pt x="1905953" y="1702118"/>
                  <a:pt x="1846898" y="1675448"/>
                  <a:pt x="1804035" y="1632585"/>
                </a:cubicBezTo>
                <a:cubicBezTo>
                  <a:pt x="1761173" y="1589723"/>
                  <a:pt x="1734503" y="1530668"/>
                  <a:pt x="1734503" y="1464945"/>
                </a:cubicBezTo>
                <a:cubicBezTo>
                  <a:pt x="1734503" y="1399223"/>
                  <a:pt x="1761173" y="1340168"/>
                  <a:pt x="1804035" y="1297305"/>
                </a:cubicBezTo>
                <a:cubicBezTo>
                  <a:pt x="1846898" y="1254443"/>
                  <a:pt x="1905953" y="1227773"/>
                  <a:pt x="1971675" y="1227773"/>
                </a:cubicBezTo>
                <a:cubicBezTo>
                  <a:pt x="2037398" y="1227773"/>
                  <a:pt x="2096453" y="1254443"/>
                  <a:pt x="2139315" y="1297305"/>
                </a:cubicBezTo>
                <a:cubicBezTo>
                  <a:pt x="2182178" y="1340168"/>
                  <a:pt x="2208848" y="1399223"/>
                  <a:pt x="2208848" y="1464945"/>
                </a:cubicBezTo>
                <a:lnTo>
                  <a:pt x="2208848" y="1572578"/>
                </a:lnTo>
                <a:lnTo>
                  <a:pt x="2208848" y="1572578"/>
                </a:lnTo>
                <a:close/>
                <a:moveTo>
                  <a:pt x="2333625" y="1702118"/>
                </a:moveTo>
                <a:lnTo>
                  <a:pt x="2333625" y="2099310"/>
                </a:lnTo>
                <a:lnTo>
                  <a:pt x="2190750" y="2099310"/>
                </a:lnTo>
                <a:lnTo>
                  <a:pt x="2190750" y="1702118"/>
                </a:lnTo>
                <a:lnTo>
                  <a:pt x="2333625" y="1702118"/>
                </a:lnTo>
                <a:lnTo>
                  <a:pt x="2333625" y="1702118"/>
                </a:lnTo>
                <a:close/>
                <a:moveTo>
                  <a:pt x="2570798" y="1357313"/>
                </a:moveTo>
                <a:cubicBezTo>
                  <a:pt x="2600325" y="1357313"/>
                  <a:pt x="2626995" y="1369695"/>
                  <a:pt x="2646998" y="1388745"/>
                </a:cubicBezTo>
                <a:cubicBezTo>
                  <a:pt x="2667000" y="1408748"/>
                  <a:pt x="2678430" y="1435418"/>
                  <a:pt x="2678430" y="1464945"/>
                </a:cubicBezTo>
                <a:cubicBezTo>
                  <a:pt x="2678430" y="1494473"/>
                  <a:pt x="2666048" y="1521143"/>
                  <a:pt x="2646998" y="1541145"/>
                </a:cubicBezTo>
                <a:cubicBezTo>
                  <a:pt x="2626995" y="1561148"/>
                  <a:pt x="2600325" y="1572578"/>
                  <a:pt x="2570798" y="1572578"/>
                </a:cubicBezTo>
                <a:lnTo>
                  <a:pt x="2463165" y="1572578"/>
                </a:lnTo>
                <a:lnTo>
                  <a:pt x="2463165" y="1464945"/>
                </a:lnTo>
                <a:cubicBezTo>
                  <a:pt x="2463165" y="1435418"/>
                  <a:pt x="2475548" y="1408748"/>
                  <a:pt x="2494598" y="1388745"/>
                </a:cubicBezTo>
                <a:cubicBezTo>
                  <a:pt x="2514600" y="1369695"/>
                  <a:pt x="2541270" y="1357313"/>
                  <a:pt x="2570798" y="1357313"/>
                </a:cubicBezTo>
                <a:lnTo>
                  <a:pt x="2570798" y="1357313"/>
                </a:lnTo>
                <a:close/>
                <a:moveTo>
                  <a:pt x="1971675" y="1357313"/>
                </a:moveTo>
                <a:cubicBezTo>
                  <a:pt x="2001203" y="1357313"/>
                  <a:pt x="2027873" y="1369695"/>
                  <a:pt x="2047875" y="1388745"/>
                </a:cubicBezTo>
                <a:cubicBezTo>
                  <a:pt x="2067878" y="1408748"/>
                  <a:pt x="2079308" y="1435418"/>
                  <a:pt x="2079308" y="1464945"/>
                </a:cubicBezTo>
                <a:lnTo>
                  <a:pt x="2079308" y="1572578"/>
                </a:lnTo>
                <a:lnTo>
                  <a:pt x="1971675" y="1572578"/>
                </a:lnTo>
                <a:cubicBezTo>
                  <a:pt x="1942148" y="1572578"/>
                  <a:pt x="1915478" y="1560195"/>
                  <a:pt x="1895475" y="1541145"/>
                </a:cubicBezTo>
                <a:cubicBezTo>
                  <a:pt x="1875473" y="1521143"/>
                  <a:pt x="1864043" y="1494473"/>
                  <a:pt x="1864043" y="1464945"/>
                </a:cubicBezTo>
                <a:cubicBezTo>
                  <a:pt x="1864043" y="1435418"/>
                  <a:pt x="1876425" y="1408748"/>
                  <a:pt x="1895475" y="1388745"/>
                </a:cubicBezTo>
                <a:cubicBezTo>
                  <a:pt x="1914525" y="1369695"/>
                  <a:pt x="1942148" y="1357313"/>
                  <a:pt x="1971675" y="1357313"/>
                </a:cubicBezTo>
                <a:lnTo>
                  <a:pt x="1971675" y="1357313"/>
                </a:lnTo>
                <a:close/>
                <a:moveTo>
                  <a:pt x="2791778" y="2119313"/>
                </a:moveTo>
                <a:cubicBezTo>
                  <a:pt x="2839403" y="2146935"/>
                  <a:pt x="2869883" y="2200275"/>
                  <a:pt x="2885123" y="2264093"/>
                </a:cubicBezTo>
                <a:cubicBezTo>
                  <a:pt x="2892743" y="2294573"/>
                  <a:pt x="2896553" y="2326958"/>
                  <a:pt x="2896553" y="2358390"/>
                </a:cubicBezTo>
                <a:cubicBezTo>
                  <a:pt x="2896553" y="2389823"/>
                  <a:pt x="2892743" y="2422208"/>
                  <a:pt x="2885123" y="2452688"/>
                </a:cubicBezTo>
                <a:cubicBezTo>
                  <a:pt x="2863215" y="2545080"/>
                  <a:pt x="2807018" y="2616518"/>
                  <a:pt x="2715578" y="2616518"/>
                </a:cubicBezTo>
                <a:lnTo>
                  <a:pt x="2694623" y="2616518"/>
                </a:lnTo>
                <a:lnTo>
                  <a:pt x="2627948" y="2796540"/>
                </a:lnTo>
                <a:cubicBezTo>
                  <a:pt x="2607945" y="2851785"/>
                  <a:pt x="2581275" y="2894648"/>
                  <a:pt x="2549843" y="2926080"/>
                </a:cubicBezTo>
                <a:cubicBezTo>
                  <a:pt x="2512695" y="2962275"/>
                  <a:pt x="2469833" y="2981325"/>
                  <a:pt x="2422208" y="2981325"/>
                </a:cubicBezTo>
                <a:lnTo>
                  <a:pt x="2158365" y="2981325"/>
                </a:lnTo>
                <a:cubicBezTo>
                  <a:pt x="2110740" y="2981325"/>
                  <a:pt x="2067878" y="2962275"/>
                  <a:pt x="2030730" y="2926080"/>
                </a:cubicBezTo>
                <a:cubicBezTo>
                  <a:pt x="1999298" y="2895600"/>
                  <a:pt x="1972628" y="2851785"/>
                  <a:pt x="1952625" y="2796540"/>
                </a:cubicBezTo>
                <a:lnTo>
                  <a:pt x="1885950" y="2616518"/>
                </a:lnTo>
                <a:lnTo>
                  <a:pt x="1864995" y="2616518"/>
                </a:lnTo>
                <a:cubicBezTo>
                  <a:pt x="1773555" y="2616518"/>
                  <a:pt x="1718310" y="2544128"/>
                  <a:pt x="1695450" y="2451735"/>
                </a:cubicBezTo>
                <a:cubicBezTo>
                  <a:pt x="1687830" y="2421255"/>
                  <a:pt x="1684020" y="2388870"/>
                  <a:pt x="1684020" y="2357438"/>
                </a:cubicBezTo>
                <a:cubicBezTo>
                  <a:pt x="1684020" y="2326005"/>
                  <a:pt x="1687830" y="2293620"/>
                  <a:pt x="1695450" y="2263140"/>
                </a:cubicBezTo>
                <a:cubicBezTo>
                  <a:pt x="1710690" y="2199323"/>
                  <a:pt x="1742123" y="2145030"/>
                  <a:pt x="1790700" y="2117408"/>
                </a:cubicBezTo>
                <a:cubicBezTo>
                  <a:pt x="1646873" y="1913573"/>
                  <a:pt x="1493520" y="1693545"/>
                  <a:pt x="1493520" y="1429703"/>
                </a:cubicBezTo>
                <a:cubicBezTo>
                  <a:pt x="1493520" y="1209675"/>
                  <a:pt x="1583055" y="1010603"/>
                  <a:pt x="1726883" y="865823"/>
                </a:cubicBezTo>
                <a:cubicBezTo>
                  <a:pt x="1870710" y="721995"/>
                  <a:pt x="2070735" y="632460"/>
                  <a:pt x="2290763" y="632460"/>
                </a:cubicBezTo>
                <a:cubicBezTo>
                  <a:pt x="2510790" y="632460"/>
                  <a:pt x="2709863" y="721995"/>
                  <a:pt x="2854643" y="865823"/>
                </a:cubicBezTo>
                <a:cubicBezTo>
                  <a:pt x="2998470" y="1009650"/>
                  <a:pt x="3088005" y="1209675"/>
                  <a:pt x="3088005" y="1429703"/>
                </a:cubicBezTo>
                <a:cubicBezTo>
                  <a:pt x="3087053" y="1693545"/>
                  <a:pt x="2935605" y="1915478"/>
                  <a:pt x="2791778" y="2119313"/>
                </a:cubicBezTo>
                <a:lnTo>
                  <a:pt x="2791778" y="2119313"/>
                </a:lnTo>
                <a:close/>
                <a:moveTo>
                  <a:pt x="2556510" y="2617470"/>
                </a:moveTo>
                <a:lnTo>
                  <a:pt x="2023110" y="2617470"/>
                </a:lnTo>
                <a:lnTo>
                  <a:pt x="2072640" y="2752725"/>
                </a:lnTo>
                <a:cubicBezTo>
                  <a:pt x="2085975" y="2788920"/>
                  <a:pt x="2102168" y="2816543"/>
                  <a:pt x="2119313" y="2833688"/>
                </a:cubicBezTo>
                <a:cubicBezTo>
                  <a:pt x="2131695" y="2845118"/>
                  <a:pt x="2144078" y="2851785"/>
                  <a:pt x="2157413" y="2851785"/>
                </a:cubicBezTo>
                <a:lnTo>
                  <a:pt x="2421255" y="2851785"/>
                </a:lnTo>
                <a:cubicBezTo>
                  <a:pt x="2433638" y="2851785"/>
                  <a:pt x="2446973" y="2845118"/>
                  <a:pt x="2459355" y="2833688"/>
                </a:cubicBezTo>
                <a:cubicBezTo>
                  <a:pt x="2477453" y="2816543"/>
                  <a:pt x="2492693" y="2788920"/>
                  <a:pt x="2506028" y="2752725"/>
                </a:cubicBezTo>
                <a:lnTo>
                  <a:pt x="2556510" y="2617470"/>
                </a:lnTo>
                <a:lnTo>
                  <a:pt x="2556510" y="2617470"/>
                </a:lnTo>
                <a:close/>
                <a:moveTo>
                  <a:pt x="2715578" y="2228850"/>
                </a:moveTo>
                <a:lnTo>
                  <a:pt x="1864043" y="2228850"/>
                </a:lnTo>
                <a:cubicBezTo>
                  <a:pt x="1844040" y="2228850"/>
                  <a:pt x="1828800" y="2257425"/>
                  <a:pt x="1820228" y="2293620"/>
                </a:cubicBezTo>
                <a:cubicBezTo>
                  <a:pt x="1815465" y="2312670"/>
                  <a:pt x="1813560" y="2334578"/>
                  <a:pt x="1813560" y="2357438"/>
                </a:cubicBezTo>
                <a:cubicBezTo>
                  <a:pt x="1813560" y="2380298"/>
                  <a:pt x="1815465" y="2402205"/>
                  <a:pt x="1820228" y="2421255"/>
                </a:cubicBezTo>
                <a:cubicBezTo>
                  <a:pt x="1828800" y="2457450"/>
                  <a:pt x="1844040" y="2486025"/>
                  <a:pt x="1864043" y="2486025"/>
                </a:cubicBezTo>
                <a:lnTo>
                  <a:pt x="1929765" y="2486025"/>
                </a:lnTo>
                <a:lnTo>
                  <a:pt x="1929765" y="2486025"/>
                </a:lnTo>
                <a:lnTo>
                  <a:pt x="2648903" y="2486025"/>
                </a:lnTo>
                <a:lnTo>
                  <a:pt x="2648903" y="2486025"/>
                </a:lnTo>
                <a:lnTo>
                  <a:pt x="2715578" y="2486025"/>
                </a:lnTo>
                <a:cubicBezTo>
                  <a:pt x="2735580" y="2486025"/>
                  <a:pt x="2750820" y="2457450"/>
                  <a:pt x="2759393" y="2421255"/>
                </a:cubicBezTo>
                <a:cubicBezTo>
                  <a:pt x="2764155" y="2402205"/>
                  <a:pt x="2766060" y="2380298"/>
                  <a:pt x="2766060" y="2357438"/>
                </a:cubicBezTo>
                <a:cubicBezTo>
                  <a:pt x="2766060" y="2334578"/>
                  <a:pt x="2764155" y="2312670"/>
                  <a:pt x="2759393" y="2293620"/>
                </a:cubicBezTo>
                <a:cubicBezTo>
                  <a:pt x="2750820" y="2257425"/>
                  <a:pt x="2735580" y="2228850"/>
                  <a:pt x="2715578" y="2228850"/>
                </a:cubicBezTo>
                <a:lnTo>
                  <a:pt x="2715578" y="2228850"/>
                </a:lnTo>
                <a:close/>
                <a:moveTo>
                  <a:pt x="2206943" y="64770"/>
                </a:moveTo>
                <a:cubicBezTo>
                  <a:pt x="2206943" y="29528"/>
                  <a:pt x="2235518" y="0"/>
                  <a:pt x="2271713" y="0"/>
                </a:cubicBezTo>
                <a:cubicBezTo>
                  <a:pt x="2306955" y="0"/>
                  <a:pt x="2336483" y="28575"/>
                  <a:pt x="2336483" y="64770"/>
                </a:cubicBezTo>
                <a:lnTo>
                  <a:pt x="2336483" y="335280"/>
                </a:lnTo>
                <a:cubicBezTo>
                  <a:pt x="2336483" y="370523"/>
                  <a:pt x="2307908" y="400050"/>
                  <a:pt x="2271713" y="400050"/>
                </a:cubicBezTo>
                <a:cubicBezTo>
                  <a:pt x="2236470" y="400050"/>
                  <a:pt x="2206943" y="371475"/>
                  <a:pt x="2206943" y="335280"/>
                </a:cubicBezTo>
                <a:lnTo>
                  <a:pt x="2206943" y="64770"/>
                </a:lnTo>
                <a:lnTo>
                  <a:pt x="2206943" y="64770"/>
                </a:lnTo>
                <a:close/>
                <a:moveTo>
                  <a:pt x="1008698" y="1391603"/>
                </a:moveTo>
                <a:cubicBezTo>
                  <a:pt x="973455" y="1391603"/>
                  <a:pt x="943928" y="1363028"/>
                  <a:pt x="943928" y="1326833"/>
                </a:cubicBezTo>
                <a:cubicBezTo>
                  <a:pt x="943928" y="1291590"/>
                  <a:pt x="972503" y="1262063"/>
                  <a:pt x="1008698" y="1262063"/>
                </a:cubicBezTo>
                <a:lnTo>
                  <a:pt x="1279208" y="1262063"/>
                </a:lnTo>
                <a:cubicBezTo>
                  <a:pt x="1314450" y="1262063"/>
                  <a:pt x="1343978" y="1290638"/>
                  <a:pt x="1343978" y="1326833"/>
                </a:cubicBezTo>
                <a:cubicBezTo>
                  <a:pt x="1343978" y="1362075"/>
                  <a:pt x="1315403" y="1391603"/>
                  <a:pt x="1279208" y="1391603"/>
                </a:cubicBezTo>
                <a:lnTo>
                  <a:pt x="1008698" y="1391603"/>
                </a:lnTo>
                <a:lnTo>
                  <a:pt x="1008698" y="1391603"/>
                </a:lnTo>
                <a:close/>
                <a:moveTo>
                  <a:pt x="1332548" y="480060"/>
                </a:moveTo>
                <a:lnTo>
                  <a:pt x="1524000" y="671513"/>
                </a:lnTo>
                <a:cubicBezTo>
                  <a:pt x="1549718" y="697230"/>
                  <a:pt x="1590675" y="697230"/>
                  <a:pt x="1615440" y="671513"/>
                </a:cubicBezTo>
                <a:cubicBezTo>
                  <a:pt x="1641158" y="645795"/>
                  <a:pt x="1641158" y="604838"/>
                  <a:pt x="1615440" y="580073"/>
                </a:cubicBezTo>
                <a:lnTo>
                  <a:pt x="1423988" y="388620"/>
                </a:lnTo>
                <a:cubicBezTo>
                  <a:pt x="1398270" y="362903"/>
                  <a:pt x="1357313" y="362903"/>
                  <a:pt x="1332548" y="388620"/>
                </a:cubicBezTo>
                <a:cubicBezTo>
                  <a:pt x="1307783" y="413385"/>
                  <a:pt x="1307783" y="454343"/>
                  <a:pt x="1332548" y="480060"/>
                </a:cubicBezTo>
                <a:lnTo>
                  <a:pt x="1332548" y="480060"/>
                </a:lnTo>
                <a:close/>
                <a:moveTo>
                  <a:pt x="3532823" y="1262063"/>
                </a:moveTo>
                <a:cubicBezTo>
                  <a:pt x="3569018" y="1262063"/>
                  <a:pt x="3597593" y="1290638"/>
                  <a:pt x="3597593" y="1326833"/>
                </a:cubicBezTo>
                <a:cubicBezTo>
                  <a:pt x="3597593" y="1363028"/>
                  <a:pt x="3569018" y="1391603"/>
                  <a:pt x="3532823" y="1391603"/>
                </a:cubicBezTo>
                <a:lnTo>
                  <a:pt x="3262313" y="1391603"/>
                </a:lnTo>
                <a:cubicBezTo>
                  <a:pt x="3226118" y="1391603"/>
                  <a:pt x="3197543" y="1363028"/>
                  <a:pt x="3197543" y="1326833"/>
                </a:cubicBezTo>
                <a:cubicBezTo>
                  <a:pt x="3197543" y="1290638"/>
                  <a:pt x="3226118" y="1262063"/>
                  <a:pt x="3262313" y="1262063"/>
                </a:cubicBezTo>
                <a:lnTo>
                  <a:pt x="3532823" y="1262063"/>
                </a:lnTo>
                <a:lnTo>
                  <a:pt x="3532823" y="1262063"/>
                </a:lnTo>
                <a:close/>
                <a:moveTo>
                  <a:pt x="3117533" y="388620"/>
                </a:moveTo>
                <a:lnTo>
                  <a:pt x="2926080" y="580073"/>
                </a:lnTo>
                <a:cubicBezTo>
                  <a:pt x="2900363" y="605790"/>
                  <a:pt x="2900363" y="646748"/>
                  <a:pt x="2926080" y="671513"/>
                </a:cubicBezTo>
                <a:cubicBezTo>
                  <a:pt x="2951798" y="697230"/>
                  <a:pt x="2992755" y="697230"/>
                  <a:pt x="3017520" y="671513"/>
                </a:cubicBezTo>
                <a:lnTo>
                  <a:pt x="3208973" y="480060"/>
                </a:lnTo>
                <a:cubicBezTo>
                  <a:pt x="3234690" y="454343"/>
                  <a:pt x="3234690" y="413385"/>
                  <a:pt x="3208973" y="388620"/>
                </a:cubicBezTo>
                <a:cubicBezTo>
                  <a:pt x="3184208" y="362903"/>
                  <a:pt x="3143250" y="362903"/>
                  <a:pt x="3117533" y="388620"/>
                </a:cubicBezTo>
                <a:lnTo>
                  <a:pt x="3117533" y="388620"/>
                </a:lnTo>
                <a:close/>
                <a:moveTo>
                  <a:pt x="968693" y="4206240"/>
                </a:moveTo>
                <a:lnTo>
                  <a:pt x="968693" y="4274820"/>
                </a:lnTo>
                <a:cubicBezTo>
                  <a:pt x="968693" y="4311015"/>
                  <a:pt x="940118" y="4339590"/>
                  <a:pt x="903923" y="4339590"/>
                </a:cubicBezTo>
                <a:cubicBezTo>
                  <a:pt x="867728" y="4339590"/>
                  <a:pt x="839153" y="4311015"/>
                  <a:pt x="839153" y="4274820"/>
                </a:cubicBezTo>
                <a:lnTo>
                  <a:pt x="839153" y="4206240"/>
                </a:lnTo>
                <a:cubicBezTo>
                  <a:pt x="795338" y="4194810"/>
                  <a:pt x="756285" y="4171950"/>
                  <a:pt x="725805" y="4140518"/>
                </a:cubicBezTo>
                <a:cubicBezTo>
                  <a:pt x="680085" y="4094798"/>
                  <a:pt x="651510" y="4031933"/>
                  <a:pt x="651510" y="3962400"/>
                </a:cubicBezTo>
                <a:cubicBezTo>
                  <a:pt x="651510" y="3926205"/>
                  <a:pt x="680085" y="3897630"/>
                  <a:pt x="716280" y="3897630"/>
                </a:cubicBezTo>
                <a:cubicBezTo>
                  <a:pt x="752475" y="3897630"/>
                  <a:pt x="781050" y="3926205"/>
                  <a:pt x="781050" y="3962400"/>
                </a:cubicBezTo>
                <a:cubicBezTo>
                  <a:pt x="781050" y="3995738"/>
                  <a:pt x="794385" y="4027170"/>
                  <a:pt x="817245" y="4049078"/>
                </a:cubicBezTo>
                <a:cubicBezTo>
                  <a:pt x="839153" y="4070985"/>
                  <a:pt x="869633" y="4085273"/>
                  <a:pt x="903923" y="4085273"/>
                </a:cubicBezTo>
                <a:cubicBezTo>
                  <a:pt x="937260" y="4085273"/>
                  <a:pt x="968693" y="4071938"/>
                  <a:pt x="990600" y="4049078"/>
                </a:cubicBezTo>
                <a:cubicBezTo>
                  <a:pt x="1012508" y="4027170"/>
                  <a:pt x="1026795" y="3996690"/>
                  <a:pt x="1026795" y="3962400"/>
                </a:cubicBezTo>
                <a:cubicBezTo>
                  <a:pt x="1026795" y="3870960"/>
                  <a:pt x="958215" y="3854768"/>
                  <a:pt x="889635" y="3838575"/>
                </a:cubicBezTo>
                <a:cubicBezTo>
                  <a:pt x="771525" y="3810000"/>
                  <a:pt x="652463" y="3782378"/>
                  <a:pt x="652463" y="3588068"/>
                </a:cubicBezTo>
                <a:cubicBezTo>
                  <a:pt x="652463" y="3518535"/>
                  <a:pt x="681038" y="3455670"/>
                  <a:pt x="726758" y="3409950"/>
                </a:cubicBezTo>
                <a:cubicBezTo>
                  <a:pt x="757238" y="3379470"/>
                  <a:pt x="796290" y="3355658"/>
                  <a:pt x="840105" y="3344228"/>
                </a:cubicBezTo>
                <a:lnTo>
                  <a:pt x="840105" y="3275648"/>
                </a:lnTo>
                <a:cubicBezTo>
                  <a:pt x="840105" y="3239453"/>
                  <a:pt x="868680" y="3210878"/>
                  <a:pt x="904875" y="3210878"/>
                </a:cubicBezTo>
                <a:cubicBezTo>
                  <a:pt x="941070" y="3210878"/>
                  <a:pt x="969645" y="3239453"/>
                  <a:pt x="969645" y="3275648"/>
                </a:cubicBezTo>
                <a:lnTo>
                  <a:pt x="969645" y="3344228"/>
                </a:lnTo>
                <a:cubicBezTo>
                  <a:pt x="1013460" y="3355658"/>
                  <a:pt x="1052513" y="3378518"/>
                  <a:pt x="1082993" y="3409950"/>
                </a:cubicBezTo>
                <a:cubicBezTo>
                  <a:pt x="1128713" y="3455670"/>
                  <a:pt x="1157288" y="3518535"/>
                  <a:pt x="1157288" y="3588068"/>
                </a:cubicBezTo>
                <a:cubicBezTo>
                  <a:pt x="1157288" y="3624263"/>
                  <a:pt x="1128713" y="3652838"/>
                  <a:pt x="1092518" y="3652838"/>
                </a:cubicBezTo>
                <a:cubicBezTo>
                  <a:pt x="1056323" y="3652838"/>
                  <a:pt x="1027748" y="3624263"/>
                  <a:pt x="1027748" y="3588068"/>
                </a:cubicBezTo>
                <a:cubicBezTo>
                  <a:pt x="1027748" y="3554730"/>
                  <a:pt x="1014413" y="3523298"/>
                  <a:pt x="991553" y="3501390"/>
                </a:cubicBezTo>
                <a:cubicBezTo>
                  <a:pt x="969645" y="3479483"/>
                  <a:pt x="939165" y="3465195"/>
                  <a:pt x="904875" y="3465195"/>
                </a:cubicBezTo>
                <a:cubicBezTo>
                  <a:pt x="871538" y="3465195"/>
                  <a:pt x="840105" y="3478530"/>
                  <a:pt x="818198" y="3501390"/>
                </a:cubicBezTo>
                <a:cubicBezTo>
                  <a:pt x="796290" y="3523298"/>
                  <a:pt x="782003" y="3553778"/>
                  <a:pt x="782003" y="3588068"/>
                </a:cubicBezTo>
                <a:cubicBezTo>
                  <a:pt x="782003" y="3679508"/>
                  <a:pt x="850583" y="3695700"/>
                  <a:pt x="919163" y="3711893"/>
                </a:cubicBezTo>
                <a:cubicBezTo>
                  <a:pt x="1037273" y="3740468"/>
                  <a:pt x="1156335" y="3768090"/>
                  <a:pt x="1156335" y="3962400"/>
                </a:cubicBezTo>
                <a:cubicBezTo>
                  <a:pt x="1156335" y="4031933"/>
                  <a:pt x="1127760" y="4094798"/>
                  <a:pt x="1082040" y="4140518"/>
                </a:cubicBezTo>
                <a:cubicBezTo>
                  <a:pt x="1050608" y="4171950"/>
                  <a:pt x="1011555" y="4194810"/>
                  <a:pt x="968693" y="4206240"/>
                </a:cubicBezTo>
                <a:lnTo>
                  <a:pt x="968693" y="4206240"/>
                </a:lnTo>
                <a:close/>
                <a:moveTo>
                  <a:pt x="902970" y="4512945"/>
                </a:moveTo>
                <a:cubicBezTo>
                  <a:pt x="1106805" y="4512945"/>
                  <a:pt x="1290638" y="4430078"/>
                  <a:pt x="1423988" y="4296728"/>
                </a:cubicBezTo>
                <a:cubicBezTo>
                  <a:pt x="1557338" y="4163378"/>
                  <a:pt x="1640205" y="3978593"/>
                  <a:pt x="1640205" y="3775710"/>
                </a:cubicBezTo>
                <a:cubicBezTo>
                  <a:pt x="1640205" y="3571875"/>
                  <a:pt x="1557338" y="3388043"/>
                  <a:pt x="1423988" y="3254693"/>
                </a:cubicBezTo>
                <a:cubicBezTo>
                  <a:pt x="1290638" y="3121343"/>
                  <a:pt x="1105853" y="3038475"/>
                  <a:pt x="902970" y="3038475"/>
                </a:cubicBezTo>
                <a:cubicBezTo>
                  <a:pt x="699135" y="3038475"/>
                  <a:pt x="515303" y="3121343"/>
                  <a:pt x="381953" y="3254693"/>
                </a:cubicBezTo>
                <a:cubicBezTo>
                  <a:pt x="248603" y="3388043"/>
                  <a:pt x="165735" y="3572828"/>
                  <a:pt x="165735" y="3775710"/>
                </a:cubicBezTo>
                <a:cubicBezTo>
                  <a:pt x="165735" y="3979545"/>
                  <a:pt x="248603" y="4163378"/>
                  <a:pt x="381953" y="4296728"/>
                </a:cubicBezTo>
                <a:cubicBezTo>
                  <a:pt x="515303" y="4430078"/>
                  <a:pt x="700088" y="4512945"/>
                  <a:pt x="902970" y="4512945"/>
                </a:cubicBezTo>
                <a:lnTo>
                  <a:pt x="902970" y="4512945"/>
                </a:lnTo>
                <a:close/>
                <a:moveTo>
                  <a:pt x="473393" y="4205288"/>
                </a:moveTo>
                <a:cubicBezTo>
                  <a:pt x="582930" y="4314825"/>
                  <a:pt x="735330" y="4383405"/>
                  <a:pt x="902970" y="4383405"/>
                </a:cubicBezTo>
                <a:cubicBezTo>
                  <a:pt x="1070610" y="4383405"/>
                  <a:pt x="1223010" y="4315778"/>
                  <a:pt x="1332548" y="4205288"/>
                </a:cubicBezTo>
                <a:cubicBezTo>
                  <a:pt x="1442085" y="4095750"/>
                  <a:pt x="1510665" y="3943350"/>
                  <a:pt x="1510665" y="3775710"/>
                </a:cubicBezTo>
                <a:cubicBezTo>
                  <a:pt x="1510665" y="3608070"/>
                  <a:pt x="1443038" y="3455670"/>
                  <a:pt x="1332548" y="3346133"/>
                </a:cubicBezTo>
                <a:cubicBezTo>
                  <a:pt x="1223010" y="3236595"/>
                  <a:pt x="1070610" y="3168015"/>
                  <a:pt x="902970" y="3168015"/>
                </a:cubicBezTo>
                <a:cubicBezTo>
                  <a:pt x="735330" y="3168015"/>
                  <a:pt x="582930" y="3235643"/>
                  <a:pt x="473393" y="3346133"/>
                </a:cubicBezTo>
                <a:cubicBezTo>
                  <a:pt x="363855" y="3455670"/>
                  <a:pt x="295275" y="3608070"/>
                  <a:pt x="295275" y="3775710"/>
                </a:cubicBezTo>
                <a:cubicBezTo>
                  <a:pt x="296228" y="3943350"/>
                  <a:pt x="363855" y="4094798"/>
                  <a:pt x="473393" y="4205288"/>
                </a:cubicBezTo>
                <a:lnTo>
                  <a:pt x="473393" y="4205288"/>
                </a:lnTo>
                <a:close/>
                <a:moveTo>
                  <a:pt x="902970" y="4678680"/>
                </a:moveTo>
                <a:cubicBezTo>
                  <a:pt x="1152525" y="4678680"/>
                  <a:pt x="1378268" y="4577715"/>
                  <a:pt x="1542098" y="4413885"/>
                </a:cubicBezTo>
                <a:cubicBezTo>
                  <a:pt x="1705928" y="4250055"/>
                  <a:pt x="1806893" y="4024313"/>
                  <a:pt x="1806893" y="3774758"/>
                </a:cubicBezTo>
                <a:cubicBezTo>
                  <a:pt x="1806893" y="3525203"/>
                  <a:pt x="1705928" y="3299460"/>
                  <a:pt x="1542098" y="3135630"/>
                </a:cubicBezTo>
                <a:cubicBezTo>
                  <a:pt x="1378268" y="2971800"/>
                  <a:pt x="1152525" y="2870835"/>
                  <a:pt x="902970" y="2870835"/>
                </a:cubicBezTo>
                <a:cubicBezTo>
                  <a:pt x="653415" y="2870835"/>
                  <a:pt x="427673" y="2971800"/>
                  <a:pt x="263843" y="3135630"/>
                </a:cubicBezTo>
                <a:cubicBezTo>
                  <a:pt x="100965" y="3300413"/>
                  <a:pt x="0" y="3526155"/>
                  <a:pt x="0" y="3775710"/>
                </a:cubicBezTo>
                <a:cubicBezTo>
                  <a:pt x="0" y="4025265"/>
                  <a:pt x="100965" y="4251008"/>
                  <a:pt x="264795" y="4414838"/>
                </a:cubicBezTo>
                <a:cubicBezTo>
                  <a:pt x="427673" y="4577715"/>
                  <a:pt x="654368" y="4678680"/>
                  <a:pt x="902970" y="4678680"/>
                </a:cubicBezTo>
                <a:lnTo>
                  <a:pt x="902970" y="4678680"/>
                </a:lnTo>
                <a:close/>
                <a:moveTo>
                  <a:pt x="356235" y="4322445"/>
                </a:moveTo>
                <a:cubicBezTo>
                  <a:pt x="496253" y="4462463"/>
                  <a:pt x="689610" y="4549140"/>
                  <a:pt x="902970" y="4549140"/>
                </a:cubicBezTo>
                <a:cubicBezTo>
                  <a:pt x="1116330" y="4549140"/>
                  <a:pt x="1309688" y="4462463"/>
                  <a:pt x="1449705" y="4322445"/>
                </a:cubicBezTo>
                <a:cubicBezTo>
                  <a:pt x="1589723" y="4182428"/>
                  <a:pt x="1676400" y="3989070"/>
                  <a:pt x="1676400" y="3775710"/>
                </a:cubicBezTo>
                <a:cubicBezTo>
                  <a:pt x="1676400" y="3562350"/>
                  <a:pt x="1589723" y="3368993"/>
                  <a:pt x="1449705" y="3228975"/>
                </a:cubicBezTo>
                <a:cubicBezTo>
                  <a:pt x="1309688" y="3088958"/>
                  <a:pt x="1116330" y="3002280"/>
                  <a:pt x="902970" y="3002280"/>
                </a:cubicBezTo>
                <a:cubicBezTo>
                  <a:pt x="689610" y="3002280"/>
                  <a:pt x="496253" y="3088958"/>
                  <a:pt x="356235" y="3228975"/>
                </a:cubicBezTo>
                <a:cubicBezTo>
                  <a:pt x="216218" y="3368993"/>
                  <a:pt x="129540" y="3562350"/>
                  <a:pt x="129540" y="3775710"/>
                </a:cubicBezTo>
                <a:cubicBezTo>
                  <a:pt x="129540" y="3989070"/>
                  <a:pt x="216218" y="4182428"/>
                  <a:pt x="356235" y="4322445"/>
                </a:cubicBezTo>
                <a:lnTo>
                  <a:pt x="356235" y="4322445"/>
                </a:lnTo>
                <a:close/>
                <a:moveTo>
                  <a:pt x="4592003" y="3381375"/>
                </a:moveTo>
                <a:lnTo>
                  <a:pt x="4592003" y="3381375"/>
                </a:lnTo>
                <a:cubicBezTo>
                  <a:pt x="4613910" y="3359468"/>
                  <a:pt x="4617720" y="3324225"/>
                  <a:pt x="4598670" y="3297555"/>
                </a:cubicBezTo>
                <a:cubicBezTo>
                  <a:pt x="4570095" y="3258503"/>
                  <a:pt x="4539615" y="3221355"/>
                  <a:pt x="4506278" y="3188970"/>
                </a:cubicBezTo>
                <a:cubicBezTo>
                  <a:pt x="4472940" y="3155633"/>
                  <a:pt x="4437698" y="3125153"/>
                  <a:pt x="4399598" y="3097530"/>
                </a:cubicBezTo>
                <a:cubicBezTo>
                  <a:pt x="4373880" y="3077528"/>
                  <a:pt x="4337685" y="3079433"/>
                  <a:pt x="4313873" y="3103245"/>
                </a:cubicBezTo>
                <a:lnTo>
                  <a:pt x="4274820" y="3142298"/>
                </a:lnTo>
                <a:cubicBezTo>
                  <a:pt x="4245293" y="3125153"/>
                  <a:pt x="4214813" y="3109913"/>
                  <a:pt x="4183380" y="3096578"/>
                </a:cubicBezTo>
                <a:cubicBezTo>
                  <a:pt x="4151948" y="3083243"/>
                  <a:pt x="4119563" y="3072765"/>
                  <a:pt x="4086225" y="3064193"/>
                </a:cubicBezTo>
                <a:lnTo>
                  <a:pt x="4086225" y="3008948"/>
                </a:lnTo>
                <a:lnTo>
                  <a:pt x="4086225" y="3008948"/>
                </a:lnTo>
                <a:cubicBezTo>
                  <a:pt x="4086225" y="2977515"/>
                  <a:pt x="4063365" y="2949893"/>
                  <a:pt x="4031933" y="2945130"/>
                </a:cubicBezTo>
                <a:cubicBezTo>
                  <a:pt x="4008120" y="2941320"/>
                  <a:pt x="3984308" y="2938463"/>
                  <a:pt x="3960495" y="2936558"/>
                </a:cubicBezTo>
                <a:cubicBezTo>
                  <a:pt x="3936683" y="2934653"/>
                  <a:pt x="3912870" y="2933700"/>
                  <a:pt x="3889058" y="2933700"/>
                </a:cubicBezTo>
                <a:cubicBezTo>
                  <a:pt x="3865245" y="2933700"/>
                  <a:pt x="3841433" y="2934653"/>
                  <a:pt x="3817620" y="2936558"/>
                </a:cubicBezTo>
                <a:cubicBezTo>
                  <a:pt x="3794760" y="2938463"/>
                  <a:pt x="3770948" y="2941320"/>
                  <a:pt x="3746183" y="2945130"/>
                </a:cubicBezTo>
                <a:lnTo>
                  <a:pt x="3746183" y="2945130"/>
                </a:lnTo>
                <a:cubicBezTo>
                  <a:pt x="3715703" y="2949893"/>
                  <a:pt x="3691890" y="2976563"/>
                  <a:pt x="3691890" y="3008948"/>
                </a:cubicBezTo>
                <a:lnTo>
                  <a:pt x="3691890" y="3064193"/>
                </a:lnTo>
                <a:cubicBezTo>
                  <a:pt x="3658553" y="3072765"/>
                  <a:pt x="3626168" y="3084195"/>
                  <a:pt x="3594735" y="3096578"/>
                </a:cubicBezTo>
                <a:cubicBezTo>
                  <a:pt x="3563303" y="3109913"/>
                  <a:pt x="3532823" y="3125153"/>
                  <a:pt x="3503295" y="3142298"/>
                </a:cubicBezTo>
                <a:lnTo>
                  <a:pt x="3464243" y="3103245"/>
                </a:lnTo>
                <a:lnTo>
                  <a:pt x="3464243" y="3103245"/>
                </a:lnTo>
                <a:cubicBezTo>
                  <a:pt x="3442335" y="3081338"/>
                  <a:pt x="3407093" y="3077528"/>
                  <a:pt x="3380423" y="3096578"/>
                </a:cubicBezTo>
                <a:cubicBezTo>
                  <a:pt x="3341370" y="3125153"/>
                  <a:pt x="3304223" y="3155633"/>
                  <a:pt x="3271838" y="3188970"/>
                </a:cubicBezTo>
                <a:cubicBezTo>
                  <a:pt x="3240405" y="3220403"/>
                  <a:pt x="3210878" y="3255645"/>
                  <a:pt x="3183255" y="3292793"/>
                </a:cubicBezTo>
                <a:cubicBezTo>
                  <a:pt x="3161348" y="3318510"/>
                  <a:pt x="3162300" y="3356610"/>
                  <a:pt x="3186113" y="3381375"/>
                </a:cubicBezTo>
                <a:lnTo>
                  <a:pt x="3225165" y="3420428"/>
                </a:lnTo>
                <a:cubicBezTo>
                  <a:pt x="3208020" y="3449955"/>
                  <a:pt x="3192780" y="3480435"/>
                  <a:pt x="3179445" y="3511868"/>
                </a:cubicBezTo>
                <a:cubicBezTo>
                  <a:pt x="3166110" y="3543300"/>
                  <a:pt x="3155633" y="3575685"/>
                  <a:pt x="3147060" y="3609023"/>
                </a:cubicBezTo>
                <a:lnTo>
                  <a:pt x="3091815" y="3609023"/>
                </a:lnTo>
                <a:lnTo>
                  <a:pt x="3091815" y="3609023"/>
                </a:lnTo>
                <a:cubicBezTo>
                  <a:pt x="3060383" y="3609023"/>
                  <a:pt x="3032760" y="3631883"/>
                  <a:pt x="3027998" y="3663315"/>
                </a:cubicBezTo>
                <a:cubicBezTo>
                  <a:pt x="3024188" y="3687128"/>
                  <a:pt x="3021330" y="3710940"/>
                  <a:pt x="3019425" y="3734753"/>
                </a:cubicBezTo>
                <a:cubicBezTo>
                  <a:pt x="3017520" y="3758565"/>
                  <a:pt x="3016568" y="3782378"/>
                  <a:pt x="3016568" y="3806190"/>
                </a:cubicBezTo>
                <a:cubicBezTo>
                  <a:pt x="3016568" y="3830003"/>
                  <a:pt x="3017520" y="3853815"/>
                  <a:pt x="3019425" y="3877628"/>
                </a:cubicBezTo>
                <a:cubicBezTo>
                  <a:pt x="3021330" y="3899535"/>
                  <a:pt x="3024188" y="3921443"/>
                  <a:pt x="3027045" y="3944303"/>
                </a:cubicBezTo>
                <a:cubicBezTo>
                  <a:pt x="3029903" y="3977640"/>
                  <a:pt x="3057525" y="4003358"/>
                  <a:pt x="3091815" y="4003358"/>
                </a:cubicBezTo>
                <a:lnTo>
                  <a:pt x="3147060" y="4003358"/>
                </a:lnTo>
                <a:cubicBezTo>
                  <a:pt x="3155633" y="4035743"/>
                  <a:pt x="3167063" y="4068128"/>
                  <a:pt x="3179445" y="4100513"/>
                </a:cubicBezTo>
                <a:cubicBezTo>
                  <a:pt x="3192780" y="4131945"/>
                  <a:pt x="3208020" y="4162425"/>
                  <a:pt x="3225165" y="4191953"/>
                </a:cubicBezTo>
                <a:lnTo>
                  <a:pt x="3186113" y="4231005"/>
                </a:lnTo>
                <a:lnTo>
                  <a:pt x="3186113" y="4231005"/>
                </a:lnTo>
                <a:cubicBezTo>
                  <a:pt x="3164205" y="4252913"/>
                  <a:pt x="3160395" y="4288155"/>
                  <a:pt x="3179445" y="4314825"/>
                </a:cubicBezTo>
                <a:cubicBezTo>
                  <a:pt x="3208020" y="4353878"/>
                  <a:pt x="3238500" y="4391025"/>
                  <a:pt x="3271838" y="4423410"/>
                </a:cubicBezTo>
                <a:cubicBezTo>
                  <a:pt x="3303270" y="4454843"/>
                  <a:pt x="3338513" y="4484370"/>
                  <a:pt x="3375660" y="4511993"/>
                </a:cubicBezTo>
                <a:cubicBezTo>
                  <a:pt x="3401378" y="4533900"/>
                  <a:pt x="3439478" y="4532948"/>
                  <a:pt x="3464243" y="4509135"/>
                </a:cubicBezTo>
                <a:lnTo>
                  <a:pt x="3503295" y="4470083"/>
                </a:lnTo>
                <a:cubicBezTo>
                  <a:pt x="3532823" y="4487228"/>
                  <a:pt x="3563303" y="4502468"/>
                  <a:pt x="3594735" y="4515803"/>
                </a:cubicBezTo>
                <a:cubicBezTo>
                  <a:pt x="3626168" y="4529138"/>
                  <a:pt x="3658553" y="4539615"/>
                  <a:pt x="3691890" y="4548188"/>
                </a:cubicBezTo>
                <a:lnTo>
                  <a:pt x="3691890" y="4603433"/>
                </a:lnTo>
                <a:lnTo>
                  <a:pt x="3691890" y="4603433"/>
                </a:lnTo>
                <a:cubicBezTo>
                  <a:pt x="3691890" y="4634865"/>
                  <a:pt x="3714750" y="4662488"/>
                  <a:pt x="3746183" y="4667250"/>
                </a:cubicBezTo>
                <a:cubicBezTo>
                  <a:pt x="3769995" y="4671060"/>
                  <a:pt x="3793808" y="4673918"/>
                  <a:pt x="3817620" y="4675823"/>
                </a:cubicBezTo>
                <a:cubicBezTo>
                  <a:pt x="3841433" y="4677728"/>
                  <a:pt x="3865245" y="4678680"/>
                  <a:pt x="3889058" y="4678680"/>
                </a:cubicBezTo>
                <a:cubicBezTo>
                  <a:pt x="3912870" y="4678680"/>
                  <a:pt x="3936683" y="4677728"/>
                  <a:pt x="3960495" y="4675823"/>
                </a:cubicBezTo>
                <a:cubicBezTo>
                  <a:pt x="3983355" y="4673918"/>
                  <a:pt x="4007168" y="4671060"/>
                  <a:pt x="4031933" y="4667250"/>
                </a:cubicBezTo>
                <a:lnTo>
                  <a:pt x="4031933" y="4667250"/>
                </a:lnTo>
                <a:cubicBezTo>
                  <a:pt x="4062413" y="4662488"/>
                  <a:pt x="4086225" y="4635818"/>
                  <a:pt x="4086225" y="4603433"/>
                </a:cubicBezTo>
                <a:lnTo>
                  <a:pt x="4086225" y="4548188"/>
                </a:lnTo>
                <a:cubicBezTo>
                  <a:pt x="4119563" y="4539615"/>
                  <a:pt x="4151948" y="4528185"/>
                  <a:pt x="4183380" y="4515803"/>
                </a:cubicBezTo>
                <a:cubicBezTo>
                  <a:pt x="4214813" y="4502468"/>
                  <a:pt x="4245293" y="4487228"/>
                  <a:pt x="4274820" y="4470083"/>
                </a:cubicBezTo>
                <a:lnTo>
                  <a:pt x="4313873" y="4509135"/>
                </a:lnTo>
                <a:lnTo>
                  <a:pt x="4313873" y="4509135"/>
                </a:lnTo>
                <a:cubicBezTo>
                  <a:pt x="4335780" y="4531043"/>
                  <a:pt x="4371023" y="4534853"/>
                  <a:pt x="4397693" y="4515803"/>
                </a:cubicBezTo>
                <a:cubicBezTo>
                  <a:pt x="4436745" y="4487228"/>
                  <a:pt x="4473893" y="4456748"/>
                  <a:pt x="4506278" y="4423410"/>
                </a:cubicBezTo>
                <a:cubicBezTo>
                  <a:pt x="4537710" y="4391978"/>
                  <a:pt x="4567238" y="4356735"/>
                  <a:pt x="4594860" y="4319588"/>
                </a:cubicBezTo>
                <a:cubicBezTo>
                  <a:pt x="4616768" y="4293870"/>
                  <a:pt x="4615815" y="4255770"/>
                  <a:pt x="4592003" y="4231005"/>
                </a:cubicBezTo>
                <a:lnTo>
                  <a:pt x="4552950" y="4191953"/>
                </a:lnTo>
                <a:cubicBezTo>
                  <a:pt x="4570095" y="4162425"/>
                  <a:pt x="4585335" y="4131945"/>
                  <a:pt x="4598670" y="4100513"/>
                </a:cubicBezTo>
                <a:cubicBezTo>
                  <a:pt x="4612005" y="4069080"/>
                  <a:pt x="4622483" y="4036695"/>
                  <a:pt x="4631055" y="4003358"/>
                </a:cubicBezTo>
                <a:lnTo>
                  <a:pt x="4686300" y="4003358"/>
                </a:lnTo>
                <a:lnTo>
                  <a:pt x="4686300" y="4003358"/>
                </a:lnTo>
                <a:cubicBezTo>
                  <a:pt x="4717733" y="4003358"/>
                  <a:pt x="4745355" y="3980498"/>
                  <a:pt x="4750118" y="3949065"/>
                </a:cubicBezTo>
                <a:cubicBezTo>
                  <a:pt x="4753928" y="3925253"/>
                  <a:pt x="4756785" y="3901440"/>
                  <a:pt x="4758690" y="3877628"/>
                </a:cubicBezTo>
                <a:cubicBezTo>
                  <a:pt x="4760595" y="3853815"/>
                  <a:pt x="4761548" y="3830003"/>
                  <a:pt x="4761548" y="3806190"/>
                </a:cubicBezTo>
                <a:cubicBezTo>
                  <a:pt x="4761548" y="3782378"/>
                  <a:pt x="4760595" y="3758565"/>
                  <a:pt x="4758690" y="3734753"/>
                </a:cubicBezTo>
                <a:cubicBezTo>
                  <a:pt x="4756785" y="3711893"/>
                  <a:pt x="4753928" y="3688080"/>
                  <a:pt x="4750118" y="3663315"/>
                </a:cubicBezTo>
                <a:lnTo>
                  <a:pt x="4750118" y="3663315"/>
                </a:lnTo>
                <a:cubicBezTo>
                  <a:pt x="4745355" y="3632835"/>
                  <a:pt x="4718685" y="3609023"/>
                  <a:pt x="4686300" y="3609023"/>
                </a:cubicBezTo>
                <a:lnTo>
                  <a:pt x="4631055" y="3609023"/>
                </a:lnTo>
                <a:cubicBezTo>
                  <a:pt x="4622483" y="3575685"/>
                  <a:pt x="4611053" y="3543300"/>
                  <a:pt x="4598670" y="3511868"/>
                </a:cubicBezTo>
                <a:cubicBezTo>
                  <a:pt x="4585335" y="3480435"/>
                  <a:pt x="4570095" y="3449955"/>
                  <a:pt x="4552950" y="3420428"/>
                </a:cubicBezTo>
                <a:lnTo>
                  <a:pt x="4592003" y="3381375"/>
                </a:lnTo>
                <a:lnTo>
                  <a:pt x="4592003" y="3381375"/>
                </a:lnTo>
                <a:close/>
                <a:moveTo>
                  <a:pt x="4425315" y="3365183"/>
                </a:moveTo>
                <a:cubicBezTo>
                  <a:pt x="4401503" y="3388995"/>
                  <a:pt x="4400550" y="3425190"/>
                  <a:pt x="4419600" y="3450908"/>
                </a:cubicBezTo>
                <a:cubicBezTo>
                  <a:pt x="4443413" y="3486150"/>
                  <a:pt x="4463415" y="3523298"/>
                  <a:pt x="4478655" y="3561398"/>
                </a:cubicBezTo>
                <a:cubicBezTo>
                  <a:pt x="4495800" y="3601403"/>
                  <a:pt x="4508183" y="3643313"/>
                  <a:pt x="4515803" y="3686175"/>
                </a:cubicBezTo>
                <a:cubicBezTo>
                  <a:pt x="4521518" y="3718560"/>
                  <a:pt x="4551045" y="3740468"/>
                  <a:pt x="4582478" y="3738563"/>
                </a:cubicBezTo>
                <a:lnTo>
                  <a:pt x="4629150" y="3738563"/>
                </a:lnTo>
                <a:lnTo>
                  <a:pt x="4630103" y="3744278"/>
                </a:lnTo>
                <a:cubicBezTo>
                  <a:pt x="4632008" y="3764280"/>
                  <a:pt x="4632960" y="3784283"/>
                  <a:pt x="4632960" y="3805238"/>
                </a:cubicBezTo>
                <a:cubicBezTo>
                  <a:pt x="4632960" y="3826193"/>
                  <a:pt x="4632008" y="3846195"/>
                  <a:pt x="4630103" y="3866198"/>
                </a:cubicBezTo>
                <a:lnTo>
                  <a:pt x="4629150" y="3871913"/>
                </a:lnTo>
                <a:lnTo>
                  <a:pt x="4579620" y="3871913"/>
                </a:lnTo>
                <a:cubicBezTo>
                  <a:pt x="4546283" y="3871913"/>
                  <a:pt x="4518660" y="3896678"/>
                  <a:pt x="4514850" y="3929063"/>
                </a:cubicBezTo>
                <a:cubicBezTo>
                  <a:pt x="4507230" y="3970020"/>
                  <a:pt x="4494848" y="4010025"/>
                  <a:pt x="4478655" y="4049078"/>
                </a:cubicBezTo>
                <a:cubicBezTo>
                  <a:pt x="4462463" y="4088130"/>
                  <a:pt x="4441508" y="4126230"/>
                  <a:pt x="4416743" y="4163378"/>
                </a:cubicBezTo>
                <a:cubicBezTo>
                  <a:pt x="4398645" y="4189095"/>
                  <a:pt x="4402455" y="4224338"/>
                  <a:pt x="4424363" y="4245293"/>
                </a:cubicBezTo>
                <a:lnTo>
                  <a:pt x="4424363" y="4245293"/>
                </a:lnTo>
                <a:lnTo>
                  <a:pt x="4459605" y="4280535"/>
                </a:lnTo>
                <a:cubicBezTo>
                  <a:pt x="4445318" y="4297680"/>
                  <a:pt x="4430078" y="4313873"/>
                  <a:pt x="4414838" y="4330065"/>
                </a:cubicBezTo>
                <a:cubicBezTo>
                  <a:pt x="4398645" y="4346258"/>
                  <a:pt x="4382453" y="4361498"/>
                  <a:pt x="4365308" y="4375785"/>
                </a:cubicBezTo>
                <a:lnTo>
                  <a:pt x="4330065" y="4340543"/>
                </a:lnTo>
                <a:cubicBezTo>
                  <a:pt x="4306253" y="4316730"/>
                  <a:pt x="4270058" y="4315778"/>
                  <a:pt x="4244340" y="4334828"/>
                </a:cubicBezTo>
                <a:cubicBezTo>
                  <a:pt x="4209098" y="4358640"/>
                  <a:pt x="4171950" y="4378643"/>
                  <a:pt x="4133850" y="4393883"/>
                </a:cubicBezTo>
                <a:cubicBezTo>
                  <a:pt x="4093845" y="4411028"/>
                  <a:pt x="4051935" y="4423410"/>
                  <a:pt x="4009073" y="4431030"/>
                </a:cubicBezTo>
                <a:cubicBezTo>
                  <a:pt x="3976688" y="4436745"/>
                  <a:pt x="3954780" y="4466273"/>
                  <a:pt x="3956685" y="4497705"/>
                </a:cubicBezTo>
                <a:lnTo>
                  <a:pt x="3956685" y="4544378"/>
                </a:lnTo>
                <a:lnTo>
                  <a:pt x="3950970" y="4545330"/>
                </a:lnTo>
                <a:cubicBezTo>
                  <a:pt x="3930968" y="4547235"/>
                  <a:pt x="3910965" y="4548188"/>
                  <a:pt x="3890010" y="4548188"/>
                </a:cubicBezTo>
                <a:cubicBezTo>
                  <a:pt x="3869055" y="4548188"/>
                  <a:pt x="3849053" y="4547235"/>
                  <a:pt x="3829050" y="4545330"/>
                </a:cubicBezTo>
                <a:lnTo>
                  <a:pt x="3823335" y="4544378"/>
                </a:lnTo>
                <a:lnTo>
                  <a:pt x="3823335" y="4494848"/>
                </a:lnTo>
                <a:cubicBezTo>
                  <a:pt x="3823335" y="4461510"/>
                  <a:pt x="3798570" y="4433888"/>
                  <a:pt x="3766185" y="4430078"/>
                </a:cubicBezTo>
                <a:cubicBezTo>
                  <a:pt x="3725228" y="4422458"/>
                  <a:pt x="3685223" y="4410075"/>
                  <a:pt x="3646170" y="4393883"/>
                </a:cubicBezTo>
                <a:cubicBezTo>
                  <a:pt x="3607118" y="4377690"/>
                  <a:pt x="3569018" y="4356735"/>
                  <a:pt x="3531870" y="4331970"/>
                </a:cubicBezTo>
                <a:cubicBezTo>
                  <a:pt x="3506153" y="4313873"/>
                  <a:pt x="3470910" y="4317683"/>
                  <a:pt x="3449955" y="4339590"/>
                </a:cubicBezTo>
                <a:lnTo>
                  <a:pt x="3449955" y="4339590"/>
                </a:lnTo>
                <a:lnTo>
                  <a:pt x="3414713" y="4374833"/>
                </a:lnTo>
                <a:cubicBezTo>
                  <a:pt x="3397568" y="4360545"/>
                  <a:pt x="3381375" y="4345305"/>
                  <a:pt x="3365183" y="4330065"/>
                </a:cubicBezTo>
                <a:cubicBezTo>
                  <a:pt x="3348990" y="4313873"/>
                  <a:pt x="3333750" y="4297680"/>
                  <a:pt x="3319463" y="4280535"/>
                </a:cubicBezTo>
                <a:lnTo>
                  <a:pt x="3354705" y="4245293"/>
                </a:lnTo>
                <a:cubicBezTo>
                  <a:pt x="3378518" y="4221480"/>
                  <a:pt x="3379470" y="4185285"/>
                  <a:pt x="3360420" y="4159568"/>
                </a:cubicBezTo>
                <a:cubicBezTo>
                  <a:pt x="3336608" y="4124325"/>
                  <a:pt x="3316605" y="4087178"/>
                  <a:pt x="3301365" y="4049078"/>
                </a:cubicBezTo>
                <a:cubicBezTo>
                  <a:pt x="3284220" y="4009073"/>
                  <a:pt x="3271838" y="3967163"/>
                  <a:pt x="3264218" y="3924300"/>
                </a:cubicBezTo>
                <a:cubicBezTo>
                  <a:pt x="3258503" y="3892868"/>
                  <a:pt x="3230880" y="3871913"/>
                  <a:pt x="3200400" y="3871913"/>
                </a:cubicBezTo>
                <a:lnTo>
                  <a:pt x="3200400" y="3871913"/>
                </a:lnTo>
                <a:lnTo>
                  <a:pt x="3150870" y="3871913"/>
                </a:lnTo>
                <a:lnTo>
                  <a:pt x="3149918" y="3866198"/>
                </a:lnTo>
                <a:cubicBezTo>
                  <a:pt x="3148013" y="3846195"/>
                  <a:pt x="3147060" y="3826193"/>
                  <a:pt x="3147060" y="3805238"/>
                </a:cubicBezTo>
                <a:cubicBezTo>
                  <a:pt x="3147060" y="3784283"/>
                  <a:pt x="3148013" y="3764280"/>
                  <a:pt x="3149918" y="3744278"/>
                </a:cubicBezTo>
                <a:lnTo>
                  <a:pt x="3150870" y="3738563"/>
                </a:lnTo>
                <a:lnTo>
                  <a:pt x="3200400" y="3738563"/>
                </a:lnTo>
                <a:cubicBezTo>
                  <a:pt x="3233738" y="3738563"/>
                  <a:pt x="3261360" y="3713798"/>
                  <a:pt x="3265170" y="3681413"/>
                </a:cubicBezTo>
                <a:cubicBezTo>
                  <a:pt x="3272790" y="3640455"/>
                  <a:pt x="3285173" y="3600450"/>
                  <a:pt x="3301365" y="3561398"/>
                </a:cubicBezTo>
                <a:cubicBezTo>
                  <a:pt x="3317558" y="3522345"/>
                  <a:pt x="3338513" y="3484245"/>
                  <a:pt x="3363278" y="3447098"/>
                </a:cubicBezTo>
                <a:cubicBezTo>
                  <a:pt x="3381375" y="3421380"/>
                  <a:pt x="3377565" y="3386138"/>
                  <a:pt x="3355658" y="3365183"/>
                </a:cubicBezTo>
                <a:lnTo>
                  <a:pt x="3355658" y="3365183"/>
                </a:lnTo>
                <a:lnTo>
                  <a:pt x="3320415" y="3329940"/>
                </a:lnTo>
                <a:cubicBezTo>
                  <a:pt x="3334703" y="3312795"/>
                  <a:pt x="3349943" y="3296603"/>
                  <a:pt x="3365183" y="3280410"/>
                </a:cubicBezTo>
                <a:cubicBezTo>
                  <a:pt x="3381375" y="3264218"/>
                  <a:pt x="3397568" y="3248978"/>
                  <a:pt x="3414713" y="3234690"/>
                </a:cubicBezTo>
                <a:lnTo>
                  <a:pt x="3449955" y="3269933"/>
                </a:lnTo>
                <a:cubicBezTo>
                  <a:pt x="3473768" y="3293745"/>
                  <a:pt x="3509963" y="3294698"/>
                  <a:pt x="3535680" y="3275648"/>
                </a:cubicBezTo>
                <a:cubicBezTo>
                  <a:pt x="3570923" y="3251835"/>
                  <a:pt x="3608070" y="3231833"/>
                  <a:pt x="3646170" y="3216593"/>
                </a:cubicBezTo>
                <a:cubicBezTo>
                  <a:pt x="3686175" y="3199448"/>
                  <a:pt x="3728085" y="3187065"/>
                  <a:pt x="3770948" y="3179445"/>
                </a:cubicBezTo>
                <a:cubicBezTo>
                  <a:pt x="3803333" y="3173730"/>
                  <a:pt x="3825240" y="3144203"/>
                  <a:pt x="3823335" y="3112770"/>
                </a:cubicBezTo>
                <a:lnTo>
                  <a:pt x="3823335" y="3066098"/>
                </a:lnTo>
                <a:lnTo>
                  <a:pt x="3829050" y="3065145"/>
                </a:lnTo>
                <a:cubicBezTo>
                  <a:pt x="3849053" y="3063240"/>
                  <a:pt x="3869055" y="3062288"/>
                  <a:pt x="3890010" y="3062288"/>
                </a:cubicBezTo>
                <a:cubicBezTo>
                  <a:pt x="3910965" y="3062288"/>
                  <a:pt x="3930968" y="3063240"/>
                  <a:pt x="3950970" y="3065145"/>
                </a:cubicBezTo>
                <a:lnTo>
                  <a:pt x="3956685" y="3066098"/>
                </a:lnTo>
                <a:lnTo>
                  <a:pt x="3956685" y="3115628"/>
                </a:lnTo>
                <a:cubicBezTo>
                  <a:pt x="3956685" y="3148965"/>
                  <a:pt x="3981450" y="3176588"/>
                  <a:pt x="4013835" y="3180398"/>
                </a:cubicBezTo>
                <a:cubicBezTo>
                  <a:pt x="4054793" y="3188018"/>
                  <a:pt x="4094798" y="3200400"/>
                  <a:pt x="4133850" y="3216593"/>
                </a:cubicBezTo>
                <a:cubicBezTo>
                  <a:pt x="4172903" y="3232785"/>
                  <a:pt x="4211003" y="3253740"/>
                  <a:pt x="4248150" y="3278505"/>
                </a:cubicBezTo>
                <a:cubicBezTo>
                  <a:pt x="4273868" y="3296603"/>
                  <a:pt x="4309110" y="3292793"/>
                  <a:pt x="4330065" y="3270885"/>
                </a:cubicBezTo>
                <a:lnTo>
                  <a:pt x="4330065" y="3270885"/>
                </a:lnTo>
                <a:lnTo>
                  <a:pt x="4365308" y="3235643"/>
                </a:lnTo>
                <a:cubicBezTo>
                  <a:pt x="4382453" y="3249930"/>
                  <a:pt x="4398645" y="3265170"/>
                  <a:pt x="4414838" y="3280410"/>
                </a:cubicBezTo>
                <a:cubicBezTo>
                  <a:pt x="4431030" y="3296603"/>
                  <a:pt x="4446270" y="3312795"/>
                  <a:pt x="4460558" y="3329940"/>
                </a:cubicBezTo>
                <a:lnTo>
                  <a:pt x="4425315" y="3365183"/>
                </a:lnTo>
                <a:lnTo>
                  <a:pt x="4425315" y="3365183"/>
                </a:lnTo>
                <a:close/>
                <a:moveTo>
                  <a:pt x="4246245" y="3449955"/>
                </a:moveTo>
                <a:cubicBezTo>
                  <a:pt x="4344353" y="3548063"/>
                  <a:pt x="4393883" y="3676650"/>
                  <a:pt x="4393883" y="3806190"/>
                </a:cubicBezTo>
                <a:lnTo>
                  <a:pt x="4393883" y="3806190"/>
                </a:lnTo>
                <a:cubicBezTo>
                  <a:pt x="4393883" y="3934778"/>
                  <a:pt x="4344353" y="4064318"/>
                  <a:pt x="4246245" y="4162425"/>
                </a:cubicBezTo>
                <a:cubicBezTo>
                  <a:pt x="4148138" y="4260533"/>
                  <a:pt x="4018598" y="4310063"/>
                  <a:pt x="3890010" y="4310063"/>
                </a:cubicBezTo>
                <a:cubicBezTo>
                  <a:pt x="3761423" y="4310063"/>
                  <a:pt x="3631883" y="4260533"/>
                  <a:pt x="3533775" y="4162425"/>
                </a:cubicBezTo>
                <a:cubicBezTo>
                  <a:pt x="3435668" y="4064318"/>
                  <a:pt x="3386138" y="3934778"/>
                  <a:pt x="3386138" y="3806190"/>
                </a:cubicBezTo>
                <a:cubicBezTo>
                  <a:pt x="3386138" y="3677603"/>
                  <a:pt x="3435668" y="3548063"/>
                  <a:pt x="3533775" y="3449955"/>
                </a:cubicBezTo>
                <a:cubicBezTo>
                  <a:pt x="3631883" y="3351848"/>
                  <a:pt x="3761423" y="3302318"/>
                  <a:pt x="3890010" y="3302318"/>
                </a:cubicBezTo>
                <a:cubicBezTo>
                  <a:pt x="4018598" y="3302318"/>
                  <a:pt x="4148138" y="3351848"/>
                  <a:pt x="4246245" y="3449955"/>
                </a:cubicBezTo>
                <a:lnTo>
                  <a:pt x="4246245" y="3449955"/>
                </a:lnTo>
                <a:close/>
                <a:moveTo>
                  <a:pt x="4264343" y="3806190"/>
                </a:moveTo>
                <a:lnTo>
                  <a:pt x="4264343" y="3806190"/>
                </a:lnTo>
                <a:cubicBezTo>
                  <a:pt x="4264343" y="3902393"/>
                  <a:pt x="4227195" y="3997643"/>
                  <a:pt x="4154805" y="4070985"/>
                </a:cubicBezTo>
                <a:cubicBezTo>
                  <a:pt x="4081463" y="4144328"/>
                  <a:pt x="3986213" y="4180523"/>
                  <a:pt x="3890010" y="4180523"/>
                </a:cubicBezTo>
                <a:cubicBezTo>
                  <a:pt x="3793808" y="4180523"/>
                  <a:pt x="3698558" y="4144328"/>
                  <a:pt x="3625215" y="4070985"/>
                </a:cubicBezTo>
                <a:cubicBezTo>
                  <a:pt x="3551873" y="3997643"/>
                  <a:pt x="3515678" y="3902393"/>
                  <a:pt x="3515678" y="3806190"/>
                </a:cubicBezTo>
                <a:cubicBezTo>
                  <a:pt x="3515678" y="3709988"/>
                  <a:pt x="3551873" y="3614738"/>
                  <a:pt x="3625215" y="3541395"/>
                </a:cubicBezTo>
                <a:cubicBezTo>
                  <a:pt x="3698558" y="3468053"/>
                  <a:pt x="3793808" y="3431858"/>
                  <a:pt x="3890010" y="3431858"/>
                </a:cubicBezTo>
                <a:cubicBezTo>
                  <a:pt x="3986213" y="3431858"/>
                  <a:pt x="4081463" y="3468053"/>
                  <a:pt x="4154805" y="3541395"/>
                </a:cubicBezTo>
                <a:cubicBezTo>
                  <a:pt x="4228148" y="3614738"/>
                  <a:pt x="4264343" y="3710940"/>
                  <a:pt x="4264343" y="3806190"/>
                </a:cubicBezTo>
                <a:lnTo>
                  <a:pt x="4264343" y="3806190"/>
                </a:lnTo>
                <a:close/>
                <a:moveTo>
                  <a:pt x="842963" y="1840230"/>
                </a:moveTo>
                <a:cubicBezTo>
                  <a:pt x="732473" y="1840230"/>
                  <a:pt x="632460" y="1884998"/>
                  <a:pt x="559118" y="1958340"/>
                </a:cubicBezTo>
                <a:cubicBezTo>
                  <a:pt x="486728" y="2030730"/>
                  <a:pt x="441008" y="2131695"/>
                  <a:pt x="441008" y="2242185"/>
                </a:cubicBezTo>
                <a:lnTo>
                  <a:pt x="441008" y="2658428"/>
                </a:lnTo>
                <a:cubicBezTo>
                  <a:pt x="441008" y="2694623"/>
                  <a:pt x="469583" y="2723198"/>
                  <a:pt x="505778" y="2723198"/>
                </a:cubicBezTo>
                <a:lnTo>
                  <a:pt x="754380" y="2723198"/>
                </a:lnTo>
                <a:cubicBezTo>
                  <a:pt x="790575" y="2723198"/>
                  <a:pt x="819150" y="2694623"/>
                  <a:pt x="819150" y="2658428"/>
                </a:cubicBezTo>
                <a:lnTo>
                  <a:pt x="819150" y="2296478"/>
                </a:lnTo>
                <a:cubicBezTo>
                  <a:pt x="819150" y="2258378"/>
                  <a:pt x="822008" y="2237423"/>
                  <a:pt x="830580" y="2230755"/>
                </a:cubicBezTo>
                <a:cubicBezTo>
                  <a:pt x="840105" y="2222183"/>
                  <a:pt x="864870" y="2219325"/>
                  <a:pt x="904875" y="2219325"/>
                </a:cubicBezTo>
                <a:lnTo>
                  <a:pt x="1027748" y="2219325"/>
                </a:lnTo>
                <a:lnTo>
                  <a:pt x="1027748" y="2286000"/>
                </a:lnTo>
                <a:lnTo>
                  <a:pt x="1027748" y="2286000"/>
                </a:lnTo>
                <a:cubicBezTo>
                  <a:pt x="1027748" y="2299335"/>
                  <a:pt x="1031558" y="2311718"/>
                  <a:pt x="1039178" y="2323148"/>
                </a:cubicBezTo>
                <a:cubicBezTo>
                  <a:pt x="1060133" y="2352675"/>
                  <a:pt x="1100138" y="2359343"/>
                  <a:pt x="1129665" y="2338388"/>
                </a:cubicBezTo>
                <a:lnTo>
                  <a:pt x="1491615" y="2083118"/>
                </a:lnTo>
                <a:cubicBezTo>
                  <a:pt x="1498283" y="2079308"/>
                  <a:pt x="1503998" y="2073593"/>
                  <a:pt x="1507808" y="2066925"/>
                </a:cubicBezTo>
                <a:cubicBezTo>
                  <a:pt x="1528763" y="2037398"/>
                  <a:pt x="1521143" y="1997393"/>
                  <a:pt x="1492568" y="1976438"/>
                </a:cubicBezTo>
                <a:lnTo>
                  <a:pt x="1133475" y="1722120"/>
                </a:lnTo>
                <a:cubicBezTo>
                  <a:pt x="1122045" y="1713548"/>
                  <a:pt x="1108710" y="1707833"/>
                  <a:pt x="1092518" y="1707833"/>
                </a:cubicBezTo>
                <a:cubicBezTo>
                  <a:pt x="1056323" y="1707833"/>
                  <a:pt x="1027748" y="1736408"/>
                  <a:pt x="1027748" y="1772603"/>
                </a:cubicBezTo>
                <a:lnTo>
                  <a:pt x="1027748" y="1839278"/>
                </a:lnTo>
                <a:lnTo>
                  <a:pt x="842963" y="1839278"/>
                </a:lnTo>
                <a:lnTo>
                  <a:pt x="842963" y="1840230"/>
                </a:lnTo>
                <a:close/>
                <a:moveTo>
                  <a:pt x="1093470" y="1969770"/>
                </a:moveTo>
                <a:cubicBezTo>
                  <a:pt x="1129665" y="1969770"/>
                  <a:pt x="1158240" y="1941195"/>
                  <a:pt x="1158240" y="1905000"/>
                </a:cubicBezTo>
                <a:lnTo>
                  <a:pt x="1158240" y="1898333"/>
                </a:lnTo>
                <a:lnTo>
                  <a:pt x="1343978" y="2029778"/>
                </a:lnTo>
                <a:lnTo>
                  <a:pt x="1158240" y="2161223"/>
                </a:lnTo>
                <a:lnTo>
                  <a:pt x="1158240" y="2154555"/>
                </a:lnTo>
                <a:cubicBezTo>
                  <a:pt x="1158240" y="2118360"/>
                  <a:pt x="1129665" y="2089785"/>
                  <a:pt x="1093470" y="2089785"/>
                </a:cubicBezTo>
                <a:lnTo>
                  <a:pt x="905828" y="2089785"/>
                </a:lnTo>
                <a:cubicBezTo>
                  <a:pt x="832485" y="2089785"/>
                  <a:pt x="781050" y="2101215"/>
                  <a:pt x="743903" y="2135505"/>
                </a:cubicBezTo>
                <a:cubicBezTo>
                  <a:pt x="704850" y="2170748"/>
                  <a:pt x="689610" y="2221230"/>
                  <a:pt x="689610" y="2297430"/>
                </a:cubicBezTo>
                <a:lnTo>
                  <a:pt x="689610" y="2594610"/>
                </a:lnTo>
                <a:lnTo>
                  <a:pt x="571500" y="2594610"/>
                </a:lnTo>
                <a:lnTo>
                  <a:pt x="571500" y="2243138"/>
                </a:lnTo>
                <a:cubicBezTo>
                  <a:pt x="571500" y="2168843"/>
                  <a:pt x="601980" y="2100263"/>
                  <a:pt x="651510" y="2051685"/>
                </a:cubicBezTo>
                <a:cubicBezTo>
                  <a:pt x="701040" y="2002155"/>
                  <a:pt x="768668" y="1971675"/>
                  <a:pt x="842963" y="1971675"/>
                </a:cubicBezTo>
                <a:lnTo>
                  <a:pt x="1093470" y="1971675"/>
                </a:lnTo>
                <a:close/>
              </a:path>
            </a:pathLst>
          </a:custGeom>
          <a:solidFill>
            <a:schemeClr val="bg1">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pic>
        <p:nvPicPr>
          <p:cNvPr id="7" name="Graphic 6" descr="Folder Search outline">
            <a:extLst>
              <a:ext uri="{FF2B5EF4-FFF2-40B4-BE49-F238E27FC236}">
                <a16:creationId xmlns:a16="http://schemas.microsoft.com/office/drawing/2014/main" id="{56343969-BD84-E0E4-11BF-DD61EAD74D3E}"/>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00212" y="1757441"/>
            <a:ext cx="430802" cy="430802"/>
          </a:xfrm>
          <a:prstGeom prst="rect">
            <a:avLst/>
          </a:prstGeom>
        </p:spPr>
      </p:pic>
      <p:pic>
        <p:nvPicPr>
          <p:cNvPr id="8" name="Graphic 7" descr="Folder Search outline">
            <a:extLst>
              <a:ext uri="{FF2B5EF4-FFF2-40B4-BE49-F238E27FC236}">
                <a16:creationId xmlns:a16="http://schemas.microsoft.com/office/drawing/2014/main" id="{41707BB4-9B5A-3D7E-09AB-067B2E13EA4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2844" y="1430977"/>
            <a:ext cx="555287" cy="555287"/>
          </a:xfrm>
          <a:prstGeom prst="rect">
            <a:avLst/>
          </a:prstGeom>
        </p:spPr>
      </p:pic>
    </p:spTree>
    <p:extLst>
      <p:ext uri="{BB962C8B-B14F-4D97-AF65-F5344CB8AC3E}">
        <p14:creationId xmlns:p14="http://schemas.microsoft.com/office/powerpoint/2010/main" val="3494647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C70246-21ED-B000-C357-CED663726D95}"/>
              </a:ext>
            </a:extLst>
          </p:cNvPr>
          <p:cNvSpPr>
            <a:spLocks noGrp="1"/>
          </p:cNvSpPr>
          <p:nvPr>
            <p:ph type="sldNum" sz="quarter" idx="4"/>
          </p:nvPr>
        </p:nvSpPr>
        <p:spPr/>
        <p:txBody>
          <a:bodyPr/>
          <a:lstStyle/>
          <a:p>
            <a:fld id="{B8EC6C1D-B94A-4A9A-BD8D-A546578E37EF}" type="slidenum">
              <a:rPr lang="en-US" smtClean="0"/>
              <a:t>20</a:t>
            </a:fld>
            <a:endParaRPr lang="en-US"/>
          </a:p>
        </p:txBody>
      </p:sp>
      <p:sp>
        <p:nvSpPr>
          <p:cNvPr id="16" name="TextBox 15">
            <a:extLst>
              <a:ext uri="{FF2B5EF4-FFF2-40B4-BE49-F238E27FC236}">
                <a16:creationId xmlns:a16="http://schemas.microsoft.com/office/drawing/2014/main" id="{E8CF06AE-42D3-6B7B-1F3F-0F27A3650E83}"/>
              </a:ext>
            </a:extLst>
          </p:cNvPr>
          <p:cNvSpPr txBox="1"/>
          <p:nvPr/>
        </p:nvSpPr>
        <p:spPr>
          <a:xfrm>
            <a:off x="113430" y="1445815"/>
            <a:ext cx="11389142" cy="584775"/>
          </a:xfrm>
          <a:prstGeom prst="rect">
            <a:avLst/>
          </a:prstGeom>
          <a:noFill/>
        </p:spPr>
        <p:txBody>
          <a:bodyPr wrap="square">
            <a:spAutoFit/>
          </a:bodyPr>
          <a:lstStyle/>
          <a:p>
            <a:r>
              <a:rPr lang="en-US" sz="1600" b="1"/>
              <a:t>To foster partnerships with industry, DHA Innovation Cell will develop its presence as an innovator through 3 lanes that showcase its commitment to and appetite for innovation </a:t>
            </a:r>
          </a:p>
        </p:txBody>
      </p:sp>
      <p:sp>
        <p:nvSpPr>
          <p:cNvPr id="17" name="TextBox 16">
            <a:extLst>
              <a:ext uri="{FF2B5EF4-FFF2-40B4-BE49-F238E27FC236}">
                <a16:creationId xmlns:a16="http://schemas.microsoft.com/office/drawing/2014/main" id="{0A0A90CF-1375-CBFE-1C17-9C4420E09BF7}"/>
              </a:ext>
            </a:extLst>
          </p:cNvPr>
          <p:cNvSpPr txBox="1"/>
          <p:nvPr/>
        </p:nvSpPr>
        <p:spPr>
          <a:xfrm>
            <a:off x="203200" y="2094049"/>
            <a:ext cx="7124247" cy="1600438"/>
          </a:xfrm>
          <a:prstGeom prst="rect">
            <a:avLst/>
          </a:prstGeom>
          <a:noFill/>
        </p:spPr>
        <p:txBody>
          <a:bodyPr wrap="square" rtlCol="0">
            <a:spAutoFit/>
          </a:bodyPr>
          <a:lstStyle/>
          <a:p>
            <a:r>
              <a:rPr lang="en-US" sz="1600" b="1"/>
              <a:t>Industry Events</a:t>
            </a:r>
          </a:p>
          <a:p>
            <a:r>
              <a:rPr lang="en-US" sz="1000" i="1"/>
              <a:t>Notional</a:t>
            </a:r>
          </a:p>
          <a:p>
            <a:pPr marL="285750" indent="-285750">
              <a:buFont typeface="Wingdings" pitchFamily="2" charset="2"/>
              <a:buChar char="q"/>
            </a:pPr>
            <a:r>
              <a:rPr lang="en-US" sz="1200"/>
              <a:t>Judge or panelist at leading innovation conferences such as South by Southwest (SXSW) Conference</a:t>
            </a:r>
          </a:p>
          <a:p>
            <a:pPr marL="285750" indent="-285750">
              <a:buFont typeface="Wingdings" pitchFamily="2" charset="2"/>
              <a:buChar char="q"/>
            </a:pPr>
            <a:r>
              <a:rPr lang="en-US" sz="1200"/>
              <a:t>Speaker at leading healthcare conferences such as Healthcare Information and Management Systems Society (HIMSS) Conference</a:t>
            </a:r>
          </a:p>
          <a:p>
            <a:pPr marL="285750" indent="-285750">
              <a:buFont typeface="Wingdings" pitchFamily="2" charset="2"/>
              <a:buChar char="q"/>
            </a:pPr>
            <a:r>
              <a:rPr lang="en-US" sz="1200"/>
              <a:t>Host Annual DHA Innovation Symposium to showcase innovation across the enterprise </a:t>
            </a:r>
          </a:p>
          <a:p>
            <a:pPr marL="285750" indent="-285750">
              <a:buFont typeface="Wingdings" pitchFamily="2" charset="2"/>
              <a:buChar char="q"/>
            </a:pPr>
            <a:r>
              <a:rPr lang="en-US" sz="1200"/>
              <a:t>Host Reverse Industry Days (e.g. industry partners provides insight on specific solution, such as immersive solutions for DHA) </a:t>
            </a:r>
          </a:p>
        </p:txBody>
      </p:sp>
      <p:sp>
        <p:nvSpPr>
          <p:cNvPr id="18" name="TextBox 17">
            <a:extLst>
              <a:ext uri="{FF2B5EF4-FFF2-40B4-BE49-F238E27FC236}">
                <a16:creationId xmlns:a16="http://schemas.microsoft.com/office/drawing/2014/main" id="{159BC89E-FD9C-55DC-DF5F-30C229E66C4D}"/>
              </a:ext>
            </a:extLst>
          </p:cNvPr>
          <p:cNvSpPr txBox="1"/>
          <p:nvPr/>
        </p:nvSpPr>
        <p:spPr>
          <a:xfrm>
            <a:off x="187683" y="3768566"/>
            <a:ext cx="7314444" cy="1046440"/>
          </a:xfrm>
          <a:prstGeom prst="rect">
            <a:avLst/>
          </a:prstGeom>
          <a:noFill/>
        </p:spPr>
        <p:txBody>
          <a:bodyPr wrap="square" rtlCol="0">
            <a:spAutoFit/>
          </a:bodyPr>
          <a:lstStyle/>
          <a:p>
            <a:r>
              <a:rPr lang="en-US" sz="1600" b="1"/>
              <a:t>Thought- Leadership</a:t>
            </a:r>
          </a:p>
          <a:p>
            <a:r>
              <a:rPr lang="en-US" sz="1000" i="1"/>
              <a:t>Notional</a:t>
            </a:r>
            <a:r>
              <a:rPr lang="en-US" sz="900" i="1"/>
              <a:t> </a:t>
            </a:r>
          </a:p>
          <a:p>
            <a:pPr marL="285750" indent="-285750">
              <a:buFont typeface="Wingdings" pitchFamily="2" charset="2"/>
              <a:buChar char="q"/>
            </a:pPr>
            <a:r>
              <a:rPr lang="en-US" sz="1200"/>
              <a:t>Publications in New England Journal of Medicine (NEJM) Innovation Catalyst  </a:t>
            </a:r>
          </a:p>
          <a:p>
            <a:pPr marL="285750" indent="-285750">
              <a:buFont typeface="Wingdings" pitchFamily="2" charset="2"/>
              <a:buChar char="q"/>
            </a:pPr>
            <a:r>
              <a:rPr lang="en-US" sz="1200"/>
              <a:t>Facilitate roundtables with leading health systems and government agencies</a:t>
            </a:r>
          </a:p>
          <a:p>
            <a:pPr marL="285750" indent="-285750">
              <a:buFont typeface="Wingdings" pitchFamily="2" charset="2"/>
              <a:buChar char="q"/>
            </a:pPr>
            <a:endParaRPr lang="en-US" sz="1200"/>
          </a:p>
        </p:txBody>
      </p:sp>
      <p:sp>
        <p:nvSpPr>
          <p:cNvPr id="19" name="TextBox 18">
            <a:extLst>
              <a:ext uri="{FF2B5EF4-FFF2-40B4-BE49-F238E27FC236}">
                <a16:creationId xmlns:a16="http://schemas.microsoft.com/office/drawing/2014/main" id="{F2DB0F6D-FC30-5F8A-0E80-2B530108E03D}"/>
              </a:ext>
            </a:extLst>
          </p:cNvPr>
          <p:cNvSpPr txBox="1"/>
          <p:nvPr/>
        </p:nvSpPr>
        <p:spPr>
          <a:xfrm>
            <a:off x="203200" y="4781161"/>
            <a:ext cx="6903894" cy="1231106"/>
          </a:xfrm>
          <a:prstGeom prst="rect">
            <a:avLst/>
          </a:prstGeom>
          <a:noFill/>
        </p:spPr>
        <p:txBody>
          <a:bodyPr wrap="square" rtlCol="0">
            <a:spAutoFit/>
          </a:bodyPr>
          <a:lstStyle/>
          <a:p>
            <a:r>
              <a:rPr lang="en-US" sz="1600" b="1"/>
              <a:t>Digital Presence</a:t>
            </a:r>
          </a:p>
          <a:p>
            <a:r>
              <a:rPr lang="en-US" sz="1000" i="1"/>
              <a:t>Notional </a:t>
            </a:r>
          </a:p>
          <a:p>
            <a:pPr marL="285750" indent="-285750">
              <a:buFont typeface="Wingdings" pitchFamily="2" charset="2"/>
              <a:buChar char="q"/>
            </a:pPr>
            <a:r>
              <a:rPr lang="en-US" sz="1200"/>
              <a:t>Develop social media presence celebrating the agency’s innovators and innovations</a:t>
            </a:r>
          </a:p>
          <a:p>
            <a:pPr marL="285750" indent="-285750">
              <a:buFont typeface="Wingdings" pitchFamily="2" charset="2"/>
              <a:buChar char="q"/>
            </a:pPr>
            <a:r>
              <a:rPr lang="en-US" sz="1200"/>
              <a:t>Publish press releases celebrating partnerships with industry </a:t>
            </a:r>
          </a:p>
          <a:p>
            <a:pPr marL="285750" indent="-285750">
              <a:buFont typeface="Wingdings" pitchFamily="2" charset="2"/>
              <a:buChar char="q"/>
            </a:pPr>
            <a:r>
              <a:rPr lang="en-US" sz="1200"/>
              <a:t>Create digital pathways for industry to submit collaboration ideas </a:t>
            </a:r>
          </a:p>
          <a:p>
            <a:pPr marL="285750" indent="-285750">
              <a:buFont typeface="Wingdings" pitchFamily="2" charset="2"/>
              <a:buChar char="q"/>
            </a:pPr>
            <a:r>
              <a:rPr lang="en-US" sz="1200"/>
              <a:t>Publish blogs through internal channels or external channels (e.g. medium) </a:t>
            </a:r>
            <a:endParaRPr lang="en-US" sz="1100"/>
          </a:p>
        </p:txBody>
      </p:sp>
      <p:pic>
        <p:nvPicPr>
          <p:cNvPr id="23" name="Picture 22">
            <a:extLst>
              <a:ext uri="{FF2B5EF4-FFF2-40B4-BE49-F238E27FC236}">
                <a16:creationId xmlns:a16="http://schemas.microsoft.com/office/drawing/2014/main" id="{774AFAE7-BB21-3812-43D2-2A9E72E890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3177" y="2428230"/>
            <a:ext cx="2088045" cy="2829985"/>
          </a:xfrm>
          <a:prstGeom prst="rect">
            <a:avLst/>
          </a:prstGeom>
        </p:spPr>
      </p:pic>
      <p:pic>
        <p:nvPicPr>
          <p:cNvPr id="20" name="Picture 19">
            <a:extLst>
              <a:ext uri="{FF2B5EF4-FFF2-40B4-BE49-F238E27FC236}">
                <a16:creationId xmlns:a16="http://schemas.microsoft.com/office/drawing/2014/main" id="{27AF2F96-5CB4-7424-BFD4-CA42853473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2657" y="2418564"/>
            <a:ext cx="1628871" cy="912168"/>
          </a:xfrm>
          <a:prstGeom prst="rect">
            <a:avLst/>
          </a:prstGeom>
        </p:spPr>
      </p:pic>
      <p:pic>
        <p:nvPicPr>
          <p:cNvPr id="25" name="Picture 24">
            <a:extLst>
              <a:ext uri="{FF2B5EF4-FFF2-40B4-BE49-F238E27FC236}">
                <a16:creationId xmlns:a16="http://schemas.microsoft.com/office/drawing/2014/main" id="{DA269EC0-4D5F-877A-6571-C6DA067A8F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8629" y="4623309"/>
            <a:ext cx="1612899" cy="634906"/>
          </a:xfrm>
          <a:prstGeom prst="rect">
            <a:avLst/>
          </a:prstGeom>
        </p:spPr>
      </p:pic>
      <p:pic>
        <p:nvPicPr>
          <p:cNvPr id="26" name="Picture 25">
            <a:extLst>
              <a:ext uri="{FF2B5EF4-FFF2-40B4-BE49-F238E27FC236}">
                <a16:creationId xmlns:a16="http://schemas.microsoft.com/office/drawing/2014/main" id="{237AACE3-A163-118E-A9EC-1D8A021898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28629" y="3384328"/>
            <a:ext cx="1612900" cy="1146389"/>
          </a:xfrm>
          <a:prstGeom prst="rect">
            <a:avLst/>
          </a:prstGeom>
        </p:spPr>
      </p:pic>
      <p:sp>
        <p:nvSpPr>
          <p:cNvPr id="7" name="Title 4702">
            <a:extLst>
              <a:ext uri="{FF2B5EF4-FFF2-40B4-BE49-F238E27FC236}">
                <a16:creationId xmlns:a16="http://schemas.microsoft.com/office/drawing/2014/main" id="{37263084-831F-00DA-0BB9-7E50798B22B7}"/>
              </a:ext>
            </a:extLst>
          </p:cNvPr>
          <p:cNvSpPr txBox="1">
            <a:spLocks/>
          </p:cNvSpPr>
          <p:nvPr/>
        </p:nvSpPr>
        <p:spPr>
          <a:xfrm>
            <a:off x="609600" y="177800"/>
            <a:ext cx="10972800" cy="1143000"/>
          </a:xfrm>
          <a:prstGeom prst="rect">
            <a:avLst/>
          </a:prstGeom>
        </p:spPr>
        <p:txBody>
          <a:bodyPr vert="horz" lIns="91440" tIns="45720" rIns="91440" bIns="45720" rtlCol="0" anchor="ctr">
            <a:normAutofit/>
          </a:bodyPr>
          <a:lstStyle>
            <a:defPPr>
              <a:defRPr lang="en-US"/>
            </a:defPPr>
            <a:lvl1pPr marL="0" algn="l" defTabSz="1219170" rtl="0" eaLnBrk="1" latinLnBrk="0" hangingPunct="1">
              <a:spcBef>
                <a:spcPct val="0"/>
              </a:spcBef>
              <a:buNone/>
              <a:defRPr sz="2400" b="1" kern="1200" baseline="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730" dirty="0">
                <a:solidFill>
                  <a:srgbClr val="092068"/>
                </a:solidFill>
                <a:latin typeface="+mj-lt"/>
                <a:ea typeface="+mj-ea"/>
                <a:cs typeface="+mj-cs"/>
              </a:rPr>
              <a:t>Developing DHA’s Industry Presence as an Innovator</a:t>
            </a:r>
          </a:p>
        </p:txBody>
      </p:sp>
      <p:sp>
        <p:nvSpPr>
          <p:cNvPr id="2" name="Rectangle 1">
            <a:extLst>
              <a:ext uri="{FF2B5EF4-FFF2-40B4-BE49-F238E27FC236}">
                <a16:creationId xmlns:a16="http://schemas.microsoft.com/office/drawing/2014/main" id="{8A9B4EDA-ACAB-B097-DFE7-B61E4B25362F}"/>
              </a:ext>
            </a:extLst>
          </p:cNvPr>
          <p:cNvSpPr/>
          <p:nvPr/>
        </p:nvSpPr>
        <p:spPr>
          <a:xfrm>
            <a:off x="11151" y="11151"/>
            <a:ext cx="1582518" cy="366183"/>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Franklin Gothic Book" panose="020B0503020102020204"/>
                <a:ea typeface="+mn-ea"/>
                <a:cs typeface="+mn-cs"/>
              </a:rPr>
              <a:t>DRAFT</a:t>
            </a: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068634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ight Arrow 31">
            <a:extLst>
              <a:ext uri="{FF2B5EF4-FFF2-40B4-BE49-F238E27FC236}">
                <a16:creationId xmlns:a16="http://schemas.microsoft.com/office/drawing/2014/main" id="{3F7505AF-6E91-1DB6-FB25-806D0AA73294}"/>
              </a:ext>
            </a:extLst>
          </p:cNvPr>
          <p:cNvSpPr/>
          <p:nvPr/>
        </p:nvSpPr>
        <p:spPr>
          <a:xfrm>
            <a:off x="818272" y="2769796"/>
            <a:ext cx="6421833" cy="2474258"/>
          </a:xfrm>
          <a:prstGeom prst="rightArrow">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C15BBA3-412B-0150-3EB7-85940A95C984}"/>
              </a:ext>
            </a:extLst>
          </p:cNvPr>
          <p:cNvSpPr>
            <a:spLocks noGrp="1"/>
          </p:cNvSpPr>
          <p:nvPr>
            <p:ph type="sldNum" sz="quarter" idx="4"/>
          </p:nvPr>
        </p:nvSpPr>
        <p:spPr/>
        <p:txBody>
          <a:bodyPr/>
          <a:lstStyle/>
          <a:p>
            <a:fld id="{B8EC6C1D-B94A-4A9A-BD8D-A546578E37EF}" type="slidenum">
              <a:rPr lang="en-US" smtClean="0"/>
              <a:t>21</a:t>
            </a:fld>
            <a:endParaRPr lang="en-US"/>
          </a:p>
        </p:txBody>
      </p:sp>
      <p:sp>
        <p:nvSpPr>
          <p:cNvPr id="5" name="Content Placeholder 2">
            <a:extLst>
              <a:ext uri="{FF2B5EF4-FFF2-40B4-BE49-F238E27FC236}">
                <a16:creationId xmlns:a16="http://schemas.microsoft.com/office/drawing/2014/main" id="{D6B1C67C-7AE3-6C05-C489-9B79A270EE2F}"/>
              </a:ext>
            </a:extLst>
          </p:cNvPr>
          <p:cNvSpPr txBox="1">
            <a:spLocks/>
          </p:cNvSpPr>
          <p:nvPr/>
        </p:nvSpPr>
        <p:spPr>
          <a:xfrm>
            <a:off x="6893914" y="2103242"/>
            <a:ext cx="4948131" cy="3198090"/>
          </a:xfrm>
          <a:prstGeom prst="rect">
            <a:avLst/>
          </a:prstGeom>
        </p:spPr>
        <p:txBody>
          <a:bodyPr vert="horz" lIns="91440" tIns="45720" rIns="91440" bIns="45720" rtlCol="0">
            <a:normAutofit/>
          </a:bodyPr>
          <a:lstStyle>
            <a:lvl1pPr marL="457189" indent="-457189" algn="l" defTabSz="1219169" rtl="0" eaLnBrk="1" latinLnBrk="0" hangingPunct="1">
              <a:spcBef>
                <a:spcPct val="20000"/>
              </a:spcBef>
              <a:buClr>
                <a:srgbClr val="582831"/>
              </a:buClr>
              <a:buSzPct val="125000"/>
              <a:buFont typeface="Arial" panose="020B0604020202020204" pitchFamily="34" charset="0"/>
              <a:buChar char="•"/>
              <a:defRPr sz="2933" kern="1200">
                <a:solidFill>
                  <a:srgbClr val="454545"/>
                </a:solidFill>
                <a:latin typeface="Franklin Gothic Book" panose="020B0503020102020204" pitchFamily="34" charset="0"/>
                <a:ea typeface="+mn-ea"/>
                <a:cs typeface="+mn-cs"/>
              </a:defRPr>
            </a:lvl1pPr>
            <a:lvl2pPr marL="990575" indent="-380990" algn="l" defTabSz="1219169" rtl="0" eaLnBrk="1" latinLnBrk="0" hangingPunct="1">
              <a:spcBef>
                <a:spcPct val="20000"/>
              </a:spcBef>
              <a:buClr>
                <a:srgbClr val="092068"/>
              </a:buClr>
              <a:buFont typeface="Wingdings" panose="05000000000000000000" pitchFamily="2" charset="2"/>
              <a:buChar char="§"/>
              <a:defRPr sz="2667" kern="1200">
                <a:solidFill>
                  <a:srgbClr val="454545"/>
                </a:solidFill>
                <a:latin typeface="Franklin Gothic Book" panose="020B0503020102020204" pitchFamily="34" charset="0"/>
                <a:ea typeface="+mn-ea"/>
                <a:cs typeface="+mn-cs"/>
              </a:defRPr>
            </a:lvl2pPr>
            <a:lvl3pPr marL="1523962" indent="-304792" algn="l" defTabSz="1219169" rtl="0" eaLnBrk="1" latinLnBrk="0" hangingPunct="1">
              <a:spcBef>
                <a:spcPct val="20000"/>
              </a:spcBef>
              <a:buClr>
                <a:srgbClr val="6C82A7"/>
              </a:buClr>
              <a:buFont typeface="Wingdings" panose="05000000000000000000" pitchFamily="2" charset="2"/>
              <a:buChar char="ü"/>
              <a:defRPr sz="2400" kern="1200">
                <a:solidFill>
                  <a:srgbClr val="454545"/>
                </a:solidFill>
                <a:latin typeface="Franklin Gothic Book" panose="020B0503020102020204" pitchFamily="34" charset="0"/>
                <a:ea typeface="+mn-ea"/>
                <a:cs typeface="+mn-cs"/>
              </a:defRPr>
            </a:lvl3pPr>
            <a:lvl4pPr marL="2133548" indent="-304793" algn="l" defTabSz="121916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3" algn="l" defTabSz="121916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3" algn="l" defTabSz="121916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2" indent="-304793" algn="l" defTabSz="121916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3" algn="l" defTabSz="121916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1" indent="-304793" algn="l" defTabSz="121916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defTabSz="914400">
              <a:buNone/>
            </a:pPr>
            <a:r>
              <a:rPr lang="en-US" sz="1600" b="1">
                <a:solidFill>
                  <a:schemeClr val="tx1"/>
                </a:solidFill>
                <a:latin typeface="+mn-lt"/>
              </a:rPr>
              <a:t>Attributes of Partners</a:t>
            </a:r>
          </a:p>
          <a:p>
            <a:pPr marL="0" indent="0" defTabSz="914400">
              <a:buNone/>
            </a:pPr>
            <a:r>
              <a:rPr lang="en-US" sz="1200" b="1">
                <a:solidFill>
                  <a:schemeClr val="tx1"/>
                </a:solidFill>
                <a:latin typeface="+mn-lt"/>
              </a:rPr>
              <a:t>Strong partners for DHA Innovation Cell provide </a:t>
            </a:r>
            <a:endParaRPr lang="en-US" sz="1600" b="1">
              <a:solidFill>
                <a:schemeClr val="tx1"/>
              </a:solidFill>
              <a:latin typeface="+mn-lt"/>
            </a:endParaRPr>
          </a:p>
          <a:p>
            <a:pPr lvl="1">
              <a:buFont typeface="Wingdings" pitchFamily="2" charset="2"/>
              <a:buChar char="q"/>
            </a:pPr>
            <a:r>
              <a:rPr lang="en-US" sz="1334"/>
              <a:t>Shared risk-taking </a:t>
            </a:r>
          </a:p>
          <a:p>
            <a:pPr lvl="1">
              <a:buFont typeface="Wingdings" pitchFamily="2" charset="2"/>
              <a:buChar char="q"/>
            </a:pPr>
            <a:r>
              <a:rPr lang="en-US" sz="1334"/>
              <a:t>Subject matter expertise </a:t>
            </a:r>
          </a:p>
          <a:p>
            <a:pPr lvl="1">
              <a:buFont typeface="Wingdings" pitchFamily="2" charset="2"/>
              <a:buChar char="q"/>
            </a:pPr>
            <a:r>
              <a:rPr lang="en-US" sz="1334"/>
              <a:t>Validated solutions </a:t>
            </a:r>
          </a:p>
          <a:p>
            <a:pPr lvl="1">
              <a:buFont typeface="Wingdings" pitchFamily="2" charset="2"/>
              <a:buChar char="q"/>
            </a:pPr>
            <a:r>
              <a:rPr lang="en-US" sz="1334"/>
              <a:t>Access to unique IP and/or capabilities that compliment needs </a:t>
            </a:r>
          </a:p>
          <a:p>
            <a:pPr lvl="1">
              <a:buFont typeface="Wingdings" pitchFamily="2" charset="2"/>
              <a:buChar char="q"/>
            </a:pPr>
            <a:r>
              <a:rPr lang="en-US" sz="1334"/>
              <a:t>Commitment to goal and shared vision </a:t>
            </a:r>
          </a:p>
          <a:p>
            <a:pPr lvl="1">
              <a:buFont typeface="Wingdings" pitchFamily="2" charset="2"/>
              <a:buChar char="q"/>
            </a:pPr>
            <a:r>
              <a:rPr lang="en-US" sz="1334"/>
              <a:t>Strong understanding of military health’s governance, process, and organizational alignment </a:t>
            </a:r>
          </a:p>
          <a:p>
            <a:pPr lvl="1">
              <a:buFont typeface="Wingdings" pitchFamily="2" charset="2"/>
              <a:buChar char="q"/>
            </a:pPr>
            <a:r>
              <a:rPr lang="en-US" sz="1334"/>
              <a:t>Strong innovation reputation/ brand </a:t>
            </a:r>
          </a:p>
          <a:p>
            <a:pPr lvl="1">
              <a:buFont typeface="Wingdings" pitchFamily="2" charset="2"/>
              <a:buChar char="q"/>
            </a:pPr>
            <a:r>
              <a:rPr lang="en-US" sz="1334"/>
              <a:t>Nimble and open to change </a:t>
            </a:r>
          </a:p>
          <a:p>
            <a:pPr lvl="1">
              <a:buFont typeface="Wingdings" pitchFamily="2" charset="2"/>
              <a:buChar char="q"/>
            </a:pPr>
            <a:r>
              <a:rPr lang="en-US" sz="1334"/>
              <a:t>Strong cultural fit </a:t>
            </a:r>
          </a:p>
          <a:p>
            <a:pPr lvl="1">
              <a:buFont typeface="Wingdings" pitchFamily="2" charset="2"/>
              <a:buChar char="q"/>
            </a:pPr>
            <a:endParaRPr lang="en-US" sz="1334"/>
          </a:p>
          <a:p>
            <a:pPr lvl="1"/>
            <a:endParaRPr lang="en-US" sz="1334"/>
          </a:p>
          <a:p>
            <a:pPr lvl="1"/>
            <a:endParaRPr lang="en-US" sz="1334"/>
          </a:p>
        </p:txBody>
      </p:sp>
      <p:sp>
        <p:nvSpPr>
          <p:cNvPr id="11" name="Rectangle 10">
            <a:extLst>
              <a:ext uri="{FF2B5EF4-FFF2-40B4-BE49-F238E27FC236}">
                <a16:creationId xmlns:a16="http://schemas.microsoft.com/office/drawing/2014/main" id="{7BF1D288-5648-380B-AE50-169650C20B0A}"/>
              </a:ext>
            </a:extLst>
          </p:cNvPr>
          <p:cNvSpPr/>
          <p:nvPr/>
        </p:nvSpPr>
        <p:spPr>
          <a:xfrm>
            <a:off x="654037" y="2489966"/>
            <a:ext cx="2174240" cy="153394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344FBC-DEC4-DC89-BAEE-1D2B8E2A75CB}"/>
              </a:ext>
            </a:extLst>
          </p:cNvPr>
          <p:cNvSpPr/>
          <p:nvPr/>
        </p:nvSpPr>
        <p:spPr>
          <a:xfrm>
            <a:off x="2942069" y="2489966"/>
            <a:ext cx="2174240" cy="153394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B2DA75-A2F7-B9D8-7E01-079320ED6D48}"/>
              </a:ext>
            </a:extLst>
          </p:cNvPr>
          <p:cNvSpPr/>
          <p:nvPr/>
        </p:nvSpPr>
        <p:spPr>
          <a:xfrm>
            <a:off x="651187" y="4123694"/>
            <a:ext cx="2174240" cy="153394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E041DA9-F34B-D19C-0D70-79EE13683853}"/>
              </a:ext>
            </a:extLst>
          </p:cNvPr>
          <p:cNvSpPr/>
          <p:nvPr/>
        </p:nvSpPr>
        <p:spPr>
          <a:xfrm>
            <a:off x="2961373" y="4123694"/>
            <a:ext cx="2174240" cy="1533948"/>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5F6DBAB-8D52-F138-FA11-37CEDCB4E197}"/>
              </a:ext>
            </a:extLst>
          </p:cNvPr>
          <p:cNvSpPr txBox="1"/>
          <p:nvPr/>
        </p:nvSpPr>
        <p:spPr>
          <a:xfrm>
            <a:off x="673341" y="2532834"/>
            <a:ext cx="2082918" cy="307777"/>
          </a:xfrm>
          <a:prstGeom prst="rect">
            <a:avLst/>
          </a:prstGeom>
          <a:noFill/>
        </p:spPr>
        <p:txBody>
          <a:bodyPr wrap="square" rtlCol="0">
            <a:spAutoFit/>
          </a:bodyPr>
          <a:lstStyle/>
          <a:p>
            <a:r>
              <a:rPr lang="en-US" sz="1400" b="1">
                <a:solidFill>
                  <a:schemeClr val="accent1">
                    <a:lumMod val="20000"/>
                    <a:lumOff val="80000"/>
                  </a:schemeClr>
                </a:solidFill>
              </a:rPr>
              <a:t>DHA Program Offices </a:t>
            </a:r>
          </a:p>
        </p:txBody>
      </p:sp>
      <p:sp>
        <p:nvSpPr>
          <p:cNvPr id="20" name="TextBox 19">
            <a:extLst>
              <a:ext uri="{FF2B5EF4-FFF2-40B4-BE49-F238E27FC236}">
                <a16:creationId xmlns:a16="http://schemas.microsoft.com/office/drawing/2014/main" id="{102F5E41-C64B-A86D-12CA-B3AFD472193F}"/>
              </a:ext>
            </a:extLst>
          </p:cNvPr>
          <p:cNvSpPr txBox="1"/>
          <p:nvPr/>
        </p:nvSpPr>
        <p:spPr>
          <a:xfrm>
            <a:off x="2957202" y="2553398"/>
            <a:ext cx="1958164" cy="307777"/>
          </a:xfrm>
          <a:prstGeom prst="rect">
            <a:avLst/>
          </a:prstGeom>
          <a:noFill/>
        </p:spPr>
        <p:txBody>
          <a:bodyPr wrap="square" rtlCol="0">
            <a:spAutoFit/>
          </a:bodyPr>
          <a:lstStyle/>
          <a:p>
            <a:r>
              <a:rPr lang="en-US" sz="1400" b="1">
                <a:solidFill>
                  <a:schemeClr val="tx2">
                    <a:lumMod val="20000"/>
                    <a:lumOff val="80000"/>
                  </a:schemeClr>
                </a:solidFill>
              </a:rPr>
              <a:t>Academia</a:t>
            </a:r>
          </a:p>
        </p:txBody>
      </p:sp>
      <p:sp>
        <p:nvSpPr>
          <p:cNvPr id="21" name="TextBox 20">
            <a:extLst>
              <a:ext uri="{FF2B5EF4-FFF2-40B4-BE49-F238E27FC236}">
                <a16:creationId xmlns:a16="http://schemas.microsoft.com/office/drawing/2014/main" id="{94D68287-9722-0834-6F07-952292155EF5}"/>
              </a:ext>
            </a:extLst>
          </p:cNvPr>
          <p:cNvSpPr txBox="1"/>
          <p:nvPr/>
        </p:nvSpPr>
        <p:spPr>
          <a:xfrm>
            <a:off x="643210" y="4199507"/>
            <a:ext cx="1958164" cy="307777"/>
          </a:xfrm>
          <a:prstGeom prst="rect">
            <a:avLst/>
          </a:prstGeom>
          <a:noFill/>
        </p:spPr>
        <p:txBody>
          <a:bodyPr wrap="square" rtlCol="0">
            <a:spAutoFit/>
          </a:bodyPr>
          <a:lstStyle/>
          <a:p>
            <a:r>
              <a:rPr lang="en-US" sz="1400" b="1">
                <a:solidFill>
                  <a:schemeClr val="accent5">
                    <a:lumMod val="40000"/>
                    <a:lumOff val="60000"/>
                  </a:schemeClr>
                </a:solidFill>
              </a:rPr>
              <a:t>External Industry</a:t>
            </a:r>
          </a:p>
        </p:txBody>
      </p:sp>
      <p:sp>
        <p:nvSpPr>
          <p:cNvPr id="23" name="TextBox 22">
            <a:extLst>
              <a:ext uri="{FF2B5EF4-FFF2-40B4-BE49-F238E27FC236}">
                <a16:creationId xmlns:a16="http://schemas.microsoft.com/office/drawing/2014/main" id="{287A2386-87BE-885A-C7DC-53B8779C9463}"/>
              </a:ext>
            </a:extLst>
          </p:cNvPr>
          <p:cNvSpPr txBox="1"/>
          <p:nvPr/>
        </p:nvSpPr>
        <p:spPr>
          <a:xfrm>
            <a:off x="2940115" y="4199507"/>
            <a:ext cx="1958164" cy="307777"/>
          </a:xfrm>
          <a:prstGeom prst="rect">
            <a:avLst/>
          </a:prstGeom>
          <a:noFill/>
        </p:spPr>
        <p:txBody>
          <a:bodyPr wrap="square" rtlCol="0">
            <a:spAutoFit/>
          </a:bodyPr>
          <a:lstStyle/>
          <a:p>
            <a:r>
              <a:rPr lang="en-US" sz="1400" b="1">
                <a:solidFill>
                  <a:schemeClr val="bg1">
                    <a:lumMod val="95000"/>
                  </a:schemeClr>
                </a:solidFill>
              </a:rPr>
              <a:t>Government Agencies </a:t>
            </a:r>
          </a:p>
        </p:txBody>
      </p:sp>
      <p:sp>
        <p:nvSpPr>
          <p:cNvPr id="24" name="TextBox 23">
            <a:extLst>
              <a:ext uri="{FF2B5EF4-FFF2-40B4-BE49-F238E27FC236}">
                <a16:creationId xmlns:a16="http://schemas.microsoft.com/office/drawing/2014/main" id="{F712CD1B-1E1B-B120-85E4-4B146C5124AC}"/>
              </a:ext>
            </a:extLst>
          </p:cNvPr>
          <p:cNvSpPr txBox="1"/>
          <p:nvPr/>
        </p:nvSpPr>
        <p:spPr>
          <a:xfrm>
            <a:off x="651187" y="2874938"/>
            <a:ext cx="2288928" cy="1107996"/>
          </a:xfrm>
          <a:prstGeom prst="rect">
            <a:avLst/>
          </a:prstGeom>
          <a:noFill/>
        </p:spPr>
        <p:txBody>
          <a:bodyPr wrap="square" rtlCol="0">
            <a:spAutoFit/>
          </a:bodyPr>
          <a:lstStyle/>
          <a:p>
            <a:r>
              <a:rPr lang="en-US" sz="1100">
                <a:solidFill>
                  <a:schemeClr val="bg1"/>
                </a:solidFill>
              </a:rPr>
              <a:t>Partnerships with program offices and existing innovation entities help ensure solutions are sourced with their functional/clinical expertise, while also garnering them as functional champions </a:t>
            </a:r>
          </a:p>
        </p:txBody>
      </p:sp>
      <p:sp>
        <p:nvSpPr>
          <p:cNvPr id="26" name="TextBox 25">
            <a:extLst>
              <a:ext uri="{FF2B5EF4-FFF2-40B4-BE49-F238E27FC236}">
                <a16:creationId xmlns:a16="http://schemas.microsoft.com/office/drawing/2014/main" id="{5D423C99-2025-175E-CA92-586128553081}"/>
              </a:ext>
            </a:extLst>
          </p:cNvPr>
          <p:cNvSpPr txBox="1"/>
          <p:nvPr/>
        </p:nvSpPr>
        <p:spPr>
          <a:xfrm>
            <a:off x="673341" y="4494156"/>
            <a:ext cx="2173344" cy="1107996"/>
          </a:xfrm>
          <a:prstGeom prst="rect">
            <a:avLst/>
          </a:prstGeom>
          <a:noFill/>
        </p:spPr>
        <p:txBody>
          <a:bodyPr wrap="square" rtlCol="0">
            <a:spAutoFit/>
          </a:bodyPr>
          <a:lstStyle/>
          <a:p>
            <a:r>
              <a:rPr lang="en-US" sz="1100">
                <a:solidFill>
                  <a:schemeClr val="bg1"/>
                </a:solidFill>
              </a:rPr>
              <a:t>Partnerships with external industry provide a means to differentiated technology, services, or expertise, such as emerging technology from industry startups </a:t>
            </a:r>
          </a:p>
        </p:txBody>
      </p:sp>
      <p:sp>
        <p:nvSpPr>
          <p:cNvPr id="27" name="TextBox 26">
            <a:extLst>
              <a:ext uri="{FF2B5EF4-FFF2-40B4-BE49-F238E27FC236}">
                <a16:creationId xmlns:a16="http://schemas.microsoft.com/office/drawing/2014/main" id="{3D4885B6-7EF3-85F8-3BDE-2A637C614114}"/>
              </a:ext>
            </a:extLst>
          </p:cNvPr>
          <p:cNvSpPr txBox="1"/>
          <p:nvPr/>
        </p:nvSpPr>
        <p:spPr>
          <a:xfrm>
            <a:off x="2969175" y="4463360"/>
            <a:ext cx="2022533" cy="1107996"/>
          </a:xfrm>
          <a:prstGeom prst="rect">
            <a:avLst/>
          </a:prstGeom>
          <a:noFill/>
        </p:spPr>
        <p:txBody>
          <a:bodyPr wrap="square" rtlCol="0">
            <a:spAutoFit/>
          </a:bodyPr>
          <a:lstStyle/>
          <a:p>
            <a:r>
              <a:rPr lang="en-US" sz="1100">
                <a:solidFill>
                  <a:schemeClr val="bg1"/>
                </a:solidFill>
              </a:rPr>
              <a:t>Partnerships with government agencies provide a means to co-invest in cross agency challenges , such as behavioral health, access to primary care, etc.</a:t>
            </a:r>
          </a:p>
        </p:txBody>
      </p:sp>
      <p:sp>
        <p:nvSpPr>
          <p:cNvPr id="28" name="TextBox 27">
            <a:extLst>
              <a:ext uri="{FF2B5EF4-FFF2-40B4-BE49-F238E27FC236}">
                <a16:creationId xmlns:a16="http://schemas.microsoft.com/office/drawing/2014/main" id="{CC8918DE-399B-D036-C614-4D4366C28567}"/>
              </a:ext>
            </a:extLst>
          </p:cNvPr>
          <p:cNvSpPr txBox="1"/>
          <p:nvPr/>
        </p:nvSpPr>
        <p:spPr>
          <a:xfrm>
            <a:off x="2940115" y="2867025"/>
            <a:ext cx="2195498" cy="1107996"/>
          </a:xfrm>
          <a:prstGeom prst="rect">
            <a:avLst/>
          </a:prstGeom>
          <a:noFill/>
        </p:spPr>
        <p:txBody>
          <a:bodyPr wrap="square" rtlCol="0">
            <a:spAutoFit/>
          </a:bodyPr>
          <a:lstStyle/>
          <a:p>
            <a:r>
              <a:rPr lang="en-US" sz="1100">
                <a:solidFill>
                  <a:schemeClr val="bg1"/>
                </a:solidFill>
              </a:rPr>
              <a:t>Academic partnerships provide a differentiated channel to innovations, subject matter expertise, and services, such as entrepreneurial programs.  </a:t>
            </a:r>
          </a:p>
          <a:p>
            <a:endParaRPr lang="en-US" sz="1100">
              <a:solidFill>
                <a:schemeClr val="bg1"/>
              </a:solidFill>
            </a:endParaRPr>
          </a:p>
        </p:txBody>
      </p:sp>
      <p:sp>
        <p:nvSpPr>
          <p:cNvPr id="31" name="TextBox 30">
            <a:extLst>
              <a:ext uri="{FF2B5EF4-FFF2-40B4-BE49-F238E27FC236}">
                <a16:creationId xmlns:a16="http://schemas.microsoft.com/office/drawing/2014/main" id="{ED11404C-223A-E4DE-9D7C-F0723651330F}"/>
              </a:ext>
            </a:extLst>
          </p:cNvPr>
          <p:cNvSpPr txBox="1"/>
          <p:nvPr/>
        </p:nvSpPr>
        <p:spPr>
          <a:xfrm>
            <a:off x="565514" y="2101516"/>
            <a:ext cx="4550795" cy="338554"/>
          </a:xfrm>
          <a:prstGeom prst="rect">
            <a:avLst/>
          </a:prstGeom>
          <a:noFill/>
        </p:spPr>
        <p:txBody>
          <a:bodyPr wrap="square" rtlCol="0">
            <a:spAutoFit/>
          </a:bodyPr>
          <a:lstStyle/>
          <a:p>
            <a:r>
              <a:rPr lang="en-US" sz="1600" b="1"/>
              <a:t>Types of Partners</a:t>
            </a:r>
          </a:p>
        </p:txBody>
      </p:sp>
      <p:sp>
        <p:nvSpPr>
          <p:cNvPr id="34" name="TextBox 33">
            <a:extLst>
              <a:ext uri="{FF2B5EF4-FFF2-40B4-BE49-F238E27FC236}">
                <a16:creationId xmlns:a16="http://schemas.microsoft.com/office/drawing/2014/main" id="{DA1A6EFD-4C6F-9159-B1CC-A9571F009423}"/>
              </a:ext>
            </a:extLst>
          </p:cNvPr>
          <p:cNvSpPr txBox="1"/>
          <p:nvPr/>
        </p:nvSpPr>
        <p:spPr>
          <a:xfrm>
            <a:off x="203199" y="1332543"/>
            <a:ext cx="11638845" cy="646331"/>
          </a:xfrm>
          <a:prstGeom prst="rect">
            <a:avLst/>
          </a:prstGeom>
          <a:noFill/>
        </p:spPr>
        <p:txBody>
          <a:bodyPr wrap="square">
            <a:spAutoFit/>
          </a:bodyPr>
          <a:lstStyle/>
          <a:p>
            <a:r>
              <a:rPr lang="en-US" b="1" dirty="0"/>
              <a:t>Knowing </a:t>
            </a:r>
            <a:r>
              <a:rPr lang="en-US" b="1" i="1" dirty="0"/>
              <a:t>who to partner with </a:t>
            </a:r>
            <a:r>
              <a:rPr lang="en-US" b="1" dirty="0"/>
              <a:t>and </a:t>
            </a:r>
            <a:r>
              <a:rPr lang="en-US" b="1" i="1" dirty="0"/>
              <a:t>what a strong partner looks like </a:t>
            </a:r>
            <a:r>
              <a:rPr lang="en-US" b="1" dirty="0"/>
              <a:t>will focus DHA Innovation Cell’s engagement and outreach to potential partners </a:t>
            </a:r>
            <a:endParaRPr lang="en-US" dirty="0"/>
          </a:p>
        </p:txBody>
      </p:sp>
      <p:sp>
        <p:nvSpPr>
          <p:cNvPr id="6" name="Title 4702">
            <a:extLst>
              <a:ext uri="{FF2B5EF4-FFF2-40B4-BE49-F238E27FC236}">
                <a16:creationId xmlns:a16="http://schemas.microsoft.com/office/drawing/2014/main" id="{CDE3E23C-3787-E54D-66D2-FC059BD6C521}"/>
              </a:ext>
            </a:extLst>
          </p:cNvPr>
          <p:cNvSpPr txBox="1">
            <a:spLocks/>
          </p:cNvSpPr>
          <p:nvPr/>
        </p:nvSpPr>
        <p:spPr>
          <a:xfrm>
            <a:off x="609600" y="177800"/>
            <a:ext cx="10972800" cy="1143000"/>
          </a:xfrm>
          <a:prstGeom prst="rect">
            <a:avLst/>
          </a:prstGeom>
        </p:spPr>
        <p:txBody>
          <a:bodyPr vert="horz" lIns="91440" tIns="45720" rIns="91440" bIns="45720" rtlCol="0" anchor="ctr">
            <a:normAutofit/>
          </a:bodyPr>
          <a:lstStyle>
            <a:defPPr>
              <a:defRPr lang="en-US"/>
            </a:defPPr>
            <a:lvl1pPr marL="0" algn="l" defTabSz="1219170" rtl="0" eaLnBrk="1" latinLnBrk="0" hangingPunct="1">
              <a:spcBef>
                <a:spcPct val="0"/>
              </a:spcBef>
              <a:buNone/>
              <a:defRPr sz="2400" b="1" kern="1200" baseline="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730" dirty="0">
                <a:solidFill>
                  <a:srgbClr val="092068"/>
                </a:solidFill>
                <a:latin typeface="+mj-lt"/>
                <a:ea typeface="+mj-ea"/>
                <a:cs typeface="+mj-cs"/>
              </a:rPr>
              <a:t>Identify the Best Partners (Attributes)</a:t>
            </a:r>
          </a:p>
        </p:txBody>
      </p:sp>
      <p:sp>
        <p:nvSpPr>
          <p:cNvPr id="2" name="Rectangle 1">
            <a:extLst>
              <a:ext uri="{FF2B5EF4-FFF2-40B4-BE49-F238E27FC236}">
                <a16:creationId xmlns:a16="http://schemas.microsoft.com/office/drawing/2014/main" id="{553950B8-8F7A-61EA-20B4-55304E937102}"/>
              </a:ext>
            </a:extLst>
          </p:cNvPr>
          <p:cNvSpPr/>
          <p:nvPr/>
        </p:nvSpPr>
        <p:spPr>
          <a:xfrm>
            <a:off x="11151" y="11151"/>
            <a:ext cx="1582518" cy="366183"/>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Franklin Gothic Book" panose="020B0503020102020204"/>
                <a:ea typeface="+mn-ea"/>
                <a:cs typeface="+mn-cs"/>
              </a:rPr>
              <a:t>DRAFT</a:t>
            </a: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9373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A815A2-767C-A1BE-AA92-9FE48EC1B27A}"/>
              </a:ext>
            </a:extLst>
          </p:cNvPr>
          <p:cNvSpPr/>
          <p:nvPr/>
        </p:nvSpPr>
        <p:spPr>
          <a:xfrm>
            <a:off x="7102136" y="1320800"/>
            <a:ext cx="4497792" cy="4707138"/>
          </a:xfrm>
          <a:prstGeom prst="rect">
            <a:avLst/>
          </a:prstGeom>
          <a:solidFill>
            <a:srgbClr val="5828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9" name="Rectangle 8">
            <a:extLst>
              <a:ext uri="{FF2B5EF4-FFF2-40B4-BE49-F238E27FC236}">
                <a16:creationId xmlns:a16="http://schemas.microsoft.com/office/drawing/2014/main" id="{36D22145-255D-EF02-9C46-4FA3E3759C57}"/>
              </a:ext>
            </a:extLst>
          </p:cNvPr>
          <p:cNvSpPr/>
          <p:nvPr/>
        </p:nvSpPr>
        <p:spPr>
          <a:xfrm>
            <a:off x="7151718" y="1369768"/>
            <a:ext cx="4399621" cy="4614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pSp>
        <p:nvGrpSpPr>
          <p:cNvPr id="78" name="Group 77">
            <a:extLst>
              <a:ext uri="{FF2B5EF4-FFF2-40B4-BE49-F238E27FC236}">
                <a16:creationId xmlns:a16="http://schemas.microsoft.com/office/drawing/2014/main" id="{82722061-9ED8-ED8F-8E16-985B4958959E}"/>
              </a:ext>
            </a:extLst>
          </p:cNvPr>
          <p:cNvGrpSpPr/>
          <p:nvPr/>
        </p:nvGrpSpPr>
        <p:grpSpPr>
          <a:xfrm>
            <a:off x="4540067" y="3390489"/>
            <a:ext cx="1550694" cy="1596244"/>
            <a:chOff x="2169409" y="3407373"/>
            <a:chExt cx="2084832" cy="2146071"/>
          </a:xfrm>
          <a:solidFill>
            <a:srgbClr val="903F51"/>
          </a:solidFill>
          <a:effectLst/>
        </p:grpSpPr>
        <p:sp>
          <p:nvSpPr>
            <p:cNvPr id="79" name="Rectangle 78">
              <a:extLst>
                <a:ext uri="{FF2B5EF4-FFF2-40B4-BE49-F238E27FC236}">
                  <a16:creationId xmlns:a16="http://schemas.microsoft.com/office/drawing/2014/main" id="{84524306-2328-762B-CBD3-8F30B5E19FF1}"/>
                </a:ext>
              </a:extLst>
            </p:cNvPr>
            <p:cNvSpPr/>
            <p:nvPr/>
          </p:nvSpPr>
          <p:spPr>
            <a:xfrm>
              <a:off x="2169409" y="3471039"/>
              <a:ext cx="2084832" cy="2082405"/>
            </a:xfrm>
            <a:prstGeom prst="rect">
              <a:avLst/>
            </a:prstGeom>
            <a:grpFill/>
            <a:ln w="12700" cap="flat" cmpd="sng" algn="ctr">
              <a:noFill/>
              <a:prstDash val="solid"/>
              <a:miter lim="800000"/>
            </a:ln>
            <a:effectLst/>
            <a:scene3d>
              <a:camera prst="isometricOffAxis1Top"/>
              <a:lightRig rig="threePt" dir="t"/>
            </a:scene3d>
            <a:sp3d extrusionH="952500" prstMaterial="matte"/>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0" name="Group 79">
              <a:extLst>
                <a:ext uri="{FF2B5EF4-FFF2-40B4-BE49-F238E27FC236}">
                  <a16:creationId xmlns:a16="http://schemas.microsoft.com/office/drawing/2014/main" id="{CDC7495F-08BD-12F4-46B0-6C372BEBF55F}"/>
                </a:ext>
              </a:extLst>
            </p:cNvPr>
            <p:cNvGrpSpPr/>
            <p:nvPr/>
          </p:nvGrpSpPr>
          <p:grpSpPr>
            <a:xfrm>
              <a:off x="3427691" y="3407373"/>
              <a:ext cx="621658" cy="1670008"/>
              <a:chOff x="7070964" y="2826810"/>
              <a:chExt cx="621658" cy="1670008"/>
            </a:xfrm>
            <a:grpFill/>
            <a:effectLst>
              <a:outerShdw blurRad="88900" dist="190500" dir="2700000" algn="tl" rotWithShape="0">
                <a:prstClr val="black">
                  <a:alpha val="40000"/>
                </a:prstClr>
              </a:outerShdw>
            </a:effectLst>
            <a:scene3d>
              <a:camera prst="isometricOffAxis1Top"/>
              <a:lightRig rig="threePt" dir="t"/>
            </a:scene3d>
          </p:grpSpPr>
          <p:sp>
            <p:nvSpPr>
              <p:cNvPr id="81" name="Oval 80">
                <a:extLst>
                  <a:ext uri="{FF2B5EF4-FFF2-40B4-BE49-F238E27FC236}">
                    <a16:creationId xmlns:a16="http://schemas.microsoft.com/office/drawing/2014/main" id="{5166706E-9F6F-1988-6DF2-FE4267409CE4}"/>
                  </a:ext>
                </a:extLst>
              </p:cNvPr>
              <p:cNvSpPr/>
              <p:nvPr/>
            </p:nvSpPr>
            <p:spPr>
              <a:xfrm>
                <a:off x="7070964" y="3875160"/>
                <a:ext cx="621658" cy="621658"/>
              </a:xfrm>
              <a:prstGeom prst="ellipse">
                <a:avLst/>
              </a:prstGeom>
              <a:grpFill/>
              <a:ln w="12700" cap="flat" cmpd="sng" algn="ctr">
                <a:noFill/>
                <a:prstDash val="solid"/>
                <a:miter lim="800000"/>
              </a:ln>
              <a:effectLst/>
              <a:sp3d extrusionH="133350">
                <a:bevelT w="571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2392B7B4-0893-FD7B-2127-44D4EA9A28A1}"/>
                  </a:ext>
                </a:extLst>
              </p:cNvPr>
              <p:cNvSpPr/>
              <p:nvPr/>
            </p:nvSpPr>
            <p:spPr>
              <a:xfrm>
                <a:off x="7070964" y="2826810"/>
                <a:ext cx="621658" cy="621658"/>
              </a:xfrm>
              <a:prstGeom prst="ellipse">
                <a:avLst/>
              </a:prstGeom>
              <a:grpFill/>
              <a:ln w="12700" cap="flat" cmpd="sng" algn="ctr">
                <a:noFill/>
                <a:prstDash val="solid"/>
                <a:miter lim="800000"/>
              </a:ln>
              <a:effectLst/>
              <a:sp3d extrusionH="133350">
                <a:bevelT w="571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3" name="Rectangle 2">
            <a:extLst>
              <a:ext uri="{FF2B5EF4-FFF2-40B4-BE49-F238E27FC236}">
                <a16:creationId xmlns:a16="http://schemas.microsoft.com/office/drawing/2014/main" id="{B4A9C913-E4E6-6F96-7270-53E209DBD7BA}"/>
              </a:ext>
            </a:extLst>
          </p:cNvPr>
          <p:cNvSpPr/>
          <p:nvPr/>
        </p:nvSpPr>
        <p:spPr>
          <a:xfrm>
            <a:off x="3120265" y="3648041"/>
            <a:ext cx="1550694" cy="1548889"/>
          </a:xfrm>
          <a:prstGeom prst="rect">
            <a:avLst/>
          </a:prstGeom>
          <a:solidFill>
            <a:srgbClr val="903F51"/>
          </a:solidFill>
          <a:ln w="12700" cap="flat" cmpd="sng" algn="ctr">
            <a:noFill/>
            <a:prstDash val="solid"/>
            <a:miter lim="800000"/>
          </a:ln>
          <a:effectLst/>
          <a:scene3d>
            <a:camera prst="isometricOffAxis1Top"/>
            <a:lightRig rig="threePt" dir="t"/>
          </a:scene3d>
          <a:sp3d extrusionH="952500" prstMaterial="matte"/>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79F8C5-3B37-98D2-9EC4-18CD977A4A49}"/>
              </a:ext>
            </a:extLst>
          </p:cNvPr>
          <p:cNvSpPr>
            <a:spLocks noGrp="1"/>
          </p:cNvSpPr>
          <p:nvPr>
            <p:ph type="title"/>
          </p:nvPr>
        </p:nvSpPr>
        <p:spPr/>
        <p:txBody>
          <a:bodyPr>
            <a:normAutofit/>
          </a:bodyPr>
          <a:lstStyle/>
          <a:p>
            <a:r>
              <a:rPr lang="en-US"/>
              <a:t>DHA Innovation Strategy Alignment </a:t>
            </a:r>
            <a:endParaRPr lang="en-US" b="0"/>
          </a:p>
        </p:txBody>
      </p:sp>
      <p:sp>
        <p:nvSpPr>
          <p:cNvPr id="4" name="Slide Number Placeholder 3">
            <a:extLst>
              <a:ext uri="{FF2B5EF4-FFF2-40B4-BE49-F238E27FC236}">
                <a16:creationId xmlns:a16="http://schemas.microsoft.com/office/drawing/2014/main" id="{2F17AC57-8186-67A3-2D84-32D3EDE148F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C6C1D-B94A-4A9A-BD8D-A546578E37EF}" type="slidenum">
              <a:rPr kumimoji="0" lang="en-US" sz="1600" b="0" i="0" u="none" strike="noStrike" kern="1200" cap="none" spc="0" normalizeH="0" baseline="0" noProof="0" smtClean="0">
                <a:ln>
                  <a:noFill/>
                </a:ln>
                <a:solidFill>
                  <a:srgbClr val="283446">
                    <a:tint val="75000"/>
                  </a:srgb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srgbClr val="283446">
                  <a:tint val="75000"/>
                </a:srgbClr>
              </a:solidFill>
              <a:effectLst/>
              <a:uLnTx/>
              <a:uFillTx/>
              <a:latin typeface="Franklin Gothic Book" panose="020B0503020102020204"/>
              <a:ea typeface="+mn-ea"/>
              <a:cs typeface="+mn-cs"/>
            </a:endParaRPr>
          </a:p>
        </p:txBody>
      </p:sp>
      <p:sp>
        <p:nvSpPr>
          <p:cNvPr id="84" name="Rectangle 83">
            <a:extLst>
              <a:ext uri="{FF2B5EF4-FFF2-40B4-BE49-F238E27FC236}">
                <a16:creationId xmlns:a16="http://schemas.microsoft.com/office/drawing/2014/main" id="{89B275FD-0A20-6A10-2E6D-F08C49820F80}"/>
              </a:ext>
            </a:extLst>
          </p:cNvPr>
          <p:cNvSpPr/>
          <p:nvPr/>
        </p:nvSpPr>
        <p:spPr>
          <a:xfrm>
            <a:off x="1738283" y="3852077"/>
            <a:ext cx="1550694" cy="1548889"/>
          </a:xfrm>
          <a:prstGeom prst="rect">
            <a:avLst/>
          </a:prstGeom>
          <a:solidFill>
            <a:srgbClr val="903F51"/>
          </a:solidFill>
          <a:ln w="12700" cap="flat" cmpd="sng" algn="ctr">
            <a:noFill/>
            <a:prstDash val="solid"/>
            <a:miter lim="800000"/>
          </a:ln>
          <a:effectLst/>
          <a:scene3d>
            <a:camera prst="isometricOffAxis1Top"/>
            <a:lightRig rig="threePt" dir="t"/>
          </a:scene3d>
          <a:sp3d extrusionH="952500" prstMaterial="matte"/>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5" name="Group 84">
            <a:extLst>
              <a:ext uri="{FF2B5EF4-FFF2-40B4-BE49-F238E27FC236}">
                <a16:creationId xmlns:a16="http://schemas.microsoft.com/office/drawing/2014/main" id="{7304AB1E-40F1-C200-FD61-1DC8101E5675}"/>
              </a:ext>
            </a:extLst>
          </p:cNvPr>
          <p:cNvGrpSpPr/>
          <p:nvPr/>
        </p:nvGrpSpPr>
        <p:grpSpPr>
          <a:xfrm>
            <a:off x="3227752" y="2620315"/>
            <a:ext cx="2347130" cy="1596244"/>
            <a:chOff x="2169409" y="3407373"/>
            <a:chExt cx="2084832" cy="2146071"/>
          </a:xfrm>
          <a:solidFill>
            <a:srgbClr val="582831"/>
          </a:solidFill>
          <a:effectLst/>
        </p:grpSpPr>
        <p:sp>
          <p:nvSpPr>
            <p:cNvPr id="86" name="Rectangle 85">
              <a:extLst>
                <a:ext uri="{FF2B5EF4-FFF2-40B4-BE49-F238E27FC236}">
                  <a16:creationId xmlns:a16="http://schemas.microsoft.com/office/drawing/2014/main" id="{89736E52-FEEE-EF92-AC9C-3D48B2400AED}"/>
                </a:ext>
              </a:extLst>
            </p:cNvPr>
            <p:cNvSpPr/>
            <p:nvPr/>
          </p:nvSpPr>
          <p:spPr>
            <a:xfrm>
              <a:off x="2169409" y="3471039"/>
              <a:ext cx="2084832" cy="2082405"/>
            </a:xfrm>
            <a:prstGeom prst="rect">
              <a:avLst/>
            </a:prstGeom>
            <a:grpFill/>
            <a:ln w="12700" cap="flat" cmpd="sng" algn="ctr">
              <a:noFill/>
              <a:prstDash val="solid"/>
              <a:miter lim="800000"/>
            </a:ln>
            <a:effectLst/>
            <a:scene3d>
              <a:camera prst="isometricOffAxis1Top"/>
              <a:lightRig rig="threePt" dir="t"/>
            </a:scene3d>
            <a:sp3d extrusionH="952500" prstMaterial="matte"/>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7" name="Group 86">
              <a:extLst>
                <a:ext uri="{FF2B5EF4-FFF2-40B4-BE49-F238E27FC236}">
                  <a16:creationId xmlns:a16="http://schemas.microsoft.com/office/drawing/2014/main" id="{2CC0A246-4B00-5E01-125B-7CA5E59BCB35}"/>
                </a:ext>
              </a:extLst>
            </p:cNvPr>
            <p:cNvGrpSpPr/>
            <p:nvPr/>
          </p:nvGrpSpPr>
          <p:grpSpPr>
            <a:xfrm>
              <a:off x="2374302" y="3407373"/>
              <a:ext cx="1675047" cy="1670008"/>
              <a:chOff x="6017575" y="2826810"/>
              <a:chExt cx="1675047" cy="1670008"/>
            </a:xfrm>
            <a:grpFill/>
            <a:effectLst>
              <a:outerShdw blurRad="88900" dist="190500" dir="2700000" algn="tl" rotWithShape="0">
                <a:prstClr val="black">
                  <a:alpha val="40000"/>
                </a:prstClr>
              </a:outerShdw>
            </a:effectLst>
            <a:scene3d>
              <a:camera prst="isometricOffAxis1Top"/>
              <a:lightRig rig="threePt" dir="t"/>
            </a:scene3d>
          </p:grpSpPr>
          <p:sp>
            <p:nvSpPr>
              <p:cNvPr id="88" name="Oval 87">
                <a:extLst>
                  <a:ext uri="{FF2B5EF4-FFF2-40B4-BE49-F238E27FC236}">
                    <a16:creationId xmlns:a16="http://schemas.microsoft.com/office/drawing/2014/main" id="{6A7BD6ED-CD4B-84A3-5322-DFDA59F6BE53}"/>
                  </a:ext>
                </a:extLst>
              </p:cNvPr>
              <p:cNvSpPr/>
              <p:nvPr/>
            </p:nvSpPr>
            <p:spPr>
              <a:xfrm>
                <a:off x="6017575" y="3875160"/>
                <a:ext cx="621658" cy="621658"/>
              </a:xfrm>
              <a:prstGeom prst="ellipse">
                <a:avLst/>
              </a:prstGeom>
              <a:grpFill/>
              <a:ln w="12700" cap="flat" cmpd="sng" algn="ctr">
                <a:noFill/>
                <a:prstDash val="solid"/>
                <a:miter lim="800000"/>
              </a:ln>
              <a:effectLst/>
              <a:sp3d extrusionH="133350">
                <a:bevelT w="571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EEA55A8A-1B65-025C-E184-45EE4071417D}"/>
                  </a:ext>
                </a:extLst>
              </p:cNvPr>
              <p:cNvSpPr/>
              <p:nvPr/>
            </p:nvSpPr>
            <p:spPr>
              <a:xfrm>
                <a:off x="7070964" y="3875160"/>
                <a:ext cx="621658" cy="621658"/>
              </a:xfrm>
              <a:prstGeom prst="ellipse">
                <a:avLst/>
              </a:prstGeom>
              <a:grpFill/>
              <a:ln w="12700" cap="flat" cmpd="sng" algn="ctr">
                <a:noFill/>
                <a:prstDash val="solid"/>
                <a:miter lim="800000"/>
              </a:ln>
              <a:effectLst/>
              <a:sp3d extrusionH="133350">
                <a:bevelT w="571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Oval 89">
                <a:extLst>
                  <a:ext uri="{FF2B5EF4-FFF2-40B4-BE49-F238E27FC236}">
                    <a16:creationId xmlns:a16="http://schemas.microsoft.com/office/drawing/2014/main" id="{02AE1FB1-6616-811C-8726-3ED3FC103DE6}"/>
                  </a:ext>
                </a:extLst>
              </p:cNvPr>
              <p:cNvSpPr/>
              <p:nvPr/>
            </p:nvSpPr>
            <p:spPr>
              <a:xfrm>
                <a:off x="6017575" y="2826810"/>
                <a:ext cx="621658" cy="621658"/>
              </a:xfrm>
              <a:prstGeom prst="ellipse">
                <a:avLst/>
              </a:prstGeom>
              <a:grpFill/>
              <a:ln w="12700" cap="flat" cmpd="sng" algn="ctr">
                <a:noFill/>
                <a:prstDash val="solid"/>
                <a:miter lim="800000"/>
              </a:ln>
              <a:effectLst/>
              <a:sp3d extrusionH="133350">
                <a:bevelT w="571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35E6CB85-EE51-FEBC-9B83-D62A7A275D41}"/>
                  </a:ext>
                </a:extLst>
              </p:cNvPr>
              <p:cNvSpPr/>
              <p:nvPr/>
            </p:nvSpPr>
            <p:spPr>
              <a:xfrm>
                <a:off x="7070964" y="2826810"/>
                <a:ext cx="621658" cy="621658"/>
              </a:xfrm>
              <a:prstGeom prst="ellipse">
                <a:avLst/>
              </a:prstGeom>
              <a:grpFill/>
              <a:ln w="12700" cap="flat" cmpd="sng" algn="ctr">
                <a:noFill/>
                <a:prstDash val="solid"/>
                <a:miter lim="800000"/>
              </a:ln>
              <a:effectLst/>
              <a:sp3d extrusionH="133350">
                <a:bevelT w="571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92" name="Rectangle 91">
            <a:extLst>
              <a:ext uri="{FF2B5EF4-FFF2-40B4-BE49-F238E27FC236}">
                <a16:creationId xmlns:a16="http://schemas.microsoft.com/office/drawing/2014/main" id="{9AE5E3C0-D2F2-A4B0-28B4-DE1450D455B5}"/>
              </a:ext>
            </a:extLst>
          </p:cNvPr>
          <p:cNvSpPr/>
          <p:nvPr/>
        </p:nvSpPr>
        <p:spPr>
          <a:xfrm>
            <a:off x="332163" y="4070356"/>
            <a:ext cx="1550694" cy="1548889"/>
          </a:xfrm>
          <a:prstGeom prst="rect">
            <a:avLst/>
          </a:prstGeom>
          <a:solidFill>
            <a:srgbClr val="903F51"/>
          </a:solidFill>
          <a:ln w="12700" cap="flat" cmpd="sng" algn="ctr">
            <a:noFill/>
            <a:prstDash val="solid"/>
            <a:miter lim="800000"/>
          </a:ln>
          <a:effectLst/>
          <a:scene3d>
            <a:camera prst="isometricOffAxis1Top"/>
            <a:lightRig rig="threePt" dir="t"/>
          </a:scene3d>
          <a:sp3d extrusionH="952500" prstMaterial="matte"/>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9946E56D-5C31-6829-C97A-3414EA4A9D1A}"/>
              </a:ext>
            </a:extLst>
          </p:cNvPr>
          <p:cNvSpPr/>
          <p:nvPr/>
        </p:nvSpPr>
        <p:spPr>
          <a:xfrm>
            <a:off x="960214" y="2997620"/>
            <a:ext cx="2514251" cy="1548889"/>
          </a:xfrm>
          <a:prstGeom prst="rect">
            <a:avLst/>
          </a:prstGeom>
          <a:solidFill>
            <a:srgbClr val="582831"/>
          </a:solidFill>
          <a:ln w="12700" cap="flat" cmpd="sng" algn="ctr">
            <a:noFill/>
            <a:prstDash val="solid"/>
            <a:miter lim="800000"/>
          </a:ln>
          <a:effectLst/>
          <a:scene3d>
            <a:camera prst="isometricOffAxis1Top"/>
            <a:lightRig rig="threePt" dir="t"/>
          </a:scene3d>
          <a:sp3d extrusionH="952500" prstMaterial="matte"/>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id="{4307FD87-4EB4-AB2D-4712-27834C3252B9}"/>
              </a:ext>
            </a:extLst>
          </p:cNvPr>
          <p:cNvSpPr/>
          <p:nvPr/>
        </p:nvSpPr>
        <p:spPr>
          <a:xfrm>
            <a:off x="3093648" y="1845870"/>
            <a:ext cx="1550694" cy="1548889"/>
          </a:xfrm>
          <a:prstGeom prst="rect">
            <a:avLst/>
          </a:prstGeom>
          <a:solidFill>
            <a:schemeClr val="bg1">
              <a:lumMod val="65000"/>
            </a:schemeClr>
          </a:solidFill>
          <a:ln w="12700" cap="flat" cmpd="sng" algn="ctr">
            <a:noFill/>
            <a:prstDash val="solid"/>
            <a:miter lim="800000"/>
          </a:ln>
          <a:effectLst/>
          <a:scene3d>
            <a:camera prst="isometricOffAxis1Top"/>
            <a:lightRig rig="threePt" dir="t"/>
          </a:scene3d>
          <a:sp3d extrusionH="952500" prstMaterial="matte"/>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95" name="Group 94">
            <a:extLst>
              <a:ext uri="{FF2B5EF4-FFF2-40B4-BE49-F238E27FC236}">
                <a16:creationId xmlns:a16="http://schemas.microsoft.com/office/drawing/2014/main" id="{F20DECDC-C2BF-4A8A-C5E1-B049920A59A5}"/>
              </a:ext>
            </a:extLst>
          </p:cNvPr>
          <p:cNvGrpSpPr/>
          <p:nvPr/>
        </p:nvGrpSpPr>
        <p:grpSpPr>
          <a:xfrm>
            <a:off x="4005701" y="1664285"/>
            <a:ext cx="462388" cy="1242149"/>
            <a:chOff x="7070964" y="2826810"/>
            <a:chExt cx="621658" cy="1670008"/>
          </a:xfrm>
          <a:solidFill>
            <a:schemeClr val="bg1">
              <a:lumMod val="65000"/>
            </a:schemeClr>
          </a:solidFill>
          <a:effectLst>
            <a:outerShdw blurRad="88900" dist="190500" dir="2700000" algn="tl" rotWithShape="0">
              <a:prstClr val="black">
                <a:alpha val="40000"/>
              </a:prstClr>
            </a:outerShdw>
          </a:effectLst>
          <a:scene3d>
            <a:camera prst="isometricOffAxis1Top"/>
            <a:lightRig rig="threePt" dir="t"/>
          </a:scene3d>
        </p:grpSpPr>
        <p:sp>
          <p:nvSpPr>
            <p:cNvPr id="96" name="Oval 95">
              <a:extLst>
                <a:ext uri="{FF2B5EF4-FFF2-40B4-BE49-F238E27FC236}">
                  <a16:creationId xmlns:a16="http://schemas.microsoft.com/office/drawing/2014/main" id="{33D2EE7E-C4C3-8513-85EA-F2DB632DCEF5}"/>
                </a:ext>
              </a:extLst>
            </p:cNvPr>
            <p:cNvSpPr/>
            <p:nvPr/>
          </p:nvSpPr>
          <p:spPr>
            <a:xfrm>
              <a:off x="7070964" y="3875160"/>
              <a:ext cx="621658" cy="621658"/>
            </a:xfrm>
            <a:prstGeom prst="ellipse">
              <a:avLst/>
            </a:prstGeom>
            <a:grpFill/>
            <a:ln w="12700" cap="flat" cmpd="sng" algn="ctr">
              <a:noFill/>
              <a:prstDash val="solid"/>
              <a:miter lim="800000"/>
            </a:ln>
            <a:effectLst/>
            <a:sp3d extrusionH="133350">
              <a:bevelT w="571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3E2F190D-0513-2D28-402D-9C639BE16959}"/>
                </a:ext>
              </a:extLst>
            </p:cNvPr>
            <p:cNvSpPr/>
            <p:nvPr/>
          </p:nvSpPr>
          <p:spPr>
            <a:xfrm>
              <a:off x="7070964" y="2826810"/>
              <a:ext cx="621658" cy="621658"/>
            </a:xfrm>
            <a:prstGeom prst="ellipse">
              <a:avLst/>
            </a:prstGeom>
            <a:grpFill/>
            <a:ln w="12700" cap="flat" cmpd="sng" algn="ctr">
              <a:noFill/>
              <a:prstDash val="solid"/>
              <a:miter lim="800000"/>
            </a:ln>
            <a:effectLst/>
            <a:sp3d extrusionH="133350">
              <a:bevelT w="571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98" name="Rectangle 97">
            <a:extLst>
              <a:ext uri="{FF2B5EF4-FFF2-40B4-BE49-F238E27FC236}">
                <a16:creationId xmlns:a16="http://schemas.microsoft.com/office/drawing/2014/main" id="{B3CB8991-2FD0-2A87-8218-E5E866C280B0}"/>
              </a:ext>
            </a:extLst>
          </p:cNvPr>
          <p:cNvSpPr/>
          <p:nvPr/>
        </p:nvSpPr>
        <p:spPr>
          <a:xfrm>
            <a:off x="1683970" y="2059973"/>
            <a:ext cx="1550694" cy="1548889"/>
          </a:xfrm>
          <a:prstGeom prst="rect">
            <a:avLst/>
          </a:prstGeom>
          <a:solidFill>
            <a:schemeClr val="bg1">
              <a:lumMod val="65000"/>
            </a:schemeClr>
          </a:solidFill>
          <a:ln w="12700" cap="flat" cmpd="sng" algn="ctr">
            <a:noFill/>
            <a:prstDash val="solid"/>
            <a:miter lim="800000"/>
          </a:ln>
          <a:effectLst/>
          <a:scene3d>
            <a:camera prst="isometricOffAxis1Top"/>
            <a:lightRig rig="threePt" dir="t"/>
          </a:scene3d>
          <a:sp3d extrusionH="952500" prstMaterial="matte"/>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99" name="Group 98">
            <a:extLst>
              <a:ext uri="{FF2B5EF4-FFF2-40B4-BE49-F238E27FC236}">
                <a16:creationId xmlns:a16="http://schemas.microsoft.com/office/drawing/2014/main" id="{25985E1B-6A13-071D-3754-BBA8BC506C9C}"/>
              </a:ext>
            </a:extLst>
          </p:cNvPr>
          <p:cNvGrpSpPr/>
          <p:nvPr/>
        </p:nvGrpSpPr>
        <p:grpSpPr>
          <a:xfrm>
            <a:off x="2386623" y="987940"/>
            <a:ext cx="1550694" cy="1596244"/>
            <a:chOff x="2169409" y="3407373"/>
            <a:chExt cx="2084832" cy="2146071"/>
          </a:xfrm>
          <a:solidFill>
            <a:schemeClr val="accent5">
              <a:lumMod val="60000"/>
              <a:lumOff val="40000"/>
            </a:schemeClr>
          </a:solidFill>
          <a:effectLst/>
        </p:grpSpPr>
        <p:sp>
          <p:nvSpPr>
            <p:cNvPr id="100" name="Rectangle 99">
              <a:extLst>
                <a:ext uri="{FF2B5EF4-FFF2-40B4-BE49-F238E27FC236}">
                  <a16:creationId xmlns:a16="http://schemas.microsoft.com/office/drawing/2014/main" id="{5519FFB9-CC13-D2AB-3DD5-7CD68225968F}"/>
                </a:ext>
              </a:extLst>
            </p:cNvPr>
            <p:cNvSpPr/>
            <p:nvPr/>
          </p:nvSpPr>
          <p:spPr>
            <a:xfrm>
              <a:off x="2169409" y="3471039"/>
              <a:ext cx="2084832" cy="2082405"/>
            </a:xfrm>
            <a:prstGeom prst="rect">
              <a:avLst/>
            </a:prstGeom>
            <a:grpFill/>
            <a:ln w="12700" cap="flat" cmpd="sng" algn="ctr">
              <a:noFill/>
              <a:prstDash val="solid"/>
              <a:miter lim="800000"/>
            </a:ln>
            <a:effectLst/>
            <a:scene3d>
              <a:camera prst="isometricOffAxis1Top"/>
              <a:lightRig rig="threePt" dir="t"/>
            </a:scene3d>
            <a:sp3d extrusionH="952500" prstMaterial="matte"/>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1" name="Group 100">
              <a:extLst>
                <a:ext uri="{FF2B5EF4-FFF2-40B4-BE49-F238E27FC236}">
                  <a16:creationId xmlns:a16="http://schemas.microsoft.com/office/drawing/2014/main" id="{9992090E-553A-B1F9-F025-904399DCBAD9}"/>
                </a:ext>
              </a:extLst>
            </p:cNvPr>
            <p:cNvGrpSpPr/>
            <p:nvPr/>
          </p:nvGrpSpPr>
          <p:grpSpPr>
            <a:xfrm>
              <a:off x="2374302" y="3407373"/>
              <a:ext cx="1675047" cy="1670008"/>
              <a:chOff x="6017575" y="2826810"/>
              <a:chExt cx="1675047" cy="1670008"/>
            </a:xfrm>
            <a:grpFill/>
            <a:effectLst>
              <a:outerShdw blurRad="88900" dist="190500" dir="2700000" algn="tl" rotWithShape="0">
                <a:prstClr val="black">
                  <a:alpha val="40000"/>
                </a:prstClr>
              </a:outerShdw>
            </a:effectLst>
            <a:scene3d>
              <a:camera prst="isometricOffAxis1Top"/>
              <a:lightRig rig="threePt" dir="t"/>
            </a:scene3d>
          </p:grpSpPr>
          <p:sp>
            <p:nvSpPr>
              <p:cNvPr id="102" name="Oval 101">
                <a:extLst>
                  <a:ext uri="{FF2B5EF4-FFF2-40B4-BE49-F238E27FC236}">
                    <a16:creationId xmlns:a16="http://schemas.microsoft.com/office/drawing/2014/main" id="{5D0EA638-530C-C1F5-A0DC-D80B37DA86FF}"/>
                  </a:ext>
                </a:extLst>
              </p:cNvPr>
              <p:cNvSpPr/>
              <p:nvPr/>
            </p:nvSpPr>
            <p:spPr>
              <a:xfrm>
                <a:off x="6017575" y="3875160"/>
                <a:ext cx="621658" cy="621658"/>
              </a:xfrm>
              <a:prstGeom prst="ellipse">
                <a:avLst/>
              </a:prstGeom>
              <a:grpFill/>
              <a:ln w="12700" cap="flat" cmpd="sng" algn="ctr">
                <a:noFill/>
                <a:prstDash val="solid"/>
                <a:miter lim="800000"/>
              </a:ln>
              <a:effectLst/>
              <a:sp3d extrusionH="133350">
                <a:bevelT w="571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FA07E892-A53C-C729-3D64-EB320BD8003C}"/>
                  </a:ext>
                </a:extLst>
              </p:cNvPr>
              <p:cNvSpPr/>
              <p:nvPr/>
            </p:nvSpPr>
            <p:spPr>
              <a:xfrm>
                <a:off x="7070964" y="3875160"/>
                <a:ext cx="621658" cy="621658"/>
              </a:xfrm>
              <a:prstGeom prst="ellipse">
                <a:avLst/>
              </a:prstGeom>
              <a:grpFill/>
              <a:ln w="12700" cap="flat" cmpd="sng" algn="ctr">
                <a:noFill/>
                <a:prstDash val="solid"/>
                <a:miter lim="800000"/>
              </a:ln>
              <a:effectLst/>
              <a:sp3d extrusionH="133350">
                <a:bevelT w="571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4" name="Oval 103">
                <a:extLst>
                  <a:ext uri="{FF2B5EF4-FFF2-40B4-BE49-F238E27FC236}">
                    <a16:creationId xmlns:a16="http://schemas.microsoft.com/office/drawing/2014/main" id="{B448C529-35A3-8B5D-B51B-5157A0221E3C}"/>
                  </a:ext>
                </a:extLst>
              </p:cNvPr>
              <p:cNvSpPr/>
              <p:nvPr/>
            </p:nvSpPr>
            <p:spPr>
              <a:xfrm>
                <a:off x="6017575" y="2826810"/>
                <a:ext cx="621658" cy="621658"/>
              </a:xfrm>
              <a:prstGeom prst="ellipse">
                <a:avLst/>
              </a:prstGeom>
              <a:grpFill/>
              <a:ln w="12700" cap="flat" cmpd="sng" algn="ctr">
                <a:noFill/>
                <a:prstDash val="solid"/>
                <a:miter lim="800000"/>
              </a:ln>
              <a:effectLst/>
              <a:sp3d extrusionH="133350">
                <a:bevelT w="571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5" name="Oval 104">
                <a:extLst>
                  <a:ext uri="{FF2B5EF4-FFF2-40B4-BE49-F238E27FC236}">
                    <a16:creationId xmlns:a16="http://schemas.microsoft.com/office/drawing/2014/main" id="{688FE2E5-985D-59DC-0FC0-4D85E104945A}"/>
                  </a:ext>
                </a:extLst>
              </p:cNvPr>
              <p:cNvSpPr/>
              <p:nvPr/>
            </p:nvSpPr>
            <p:spPr>
              <a:xfrm>
                <a:off x="7070964" y="2826810"/>
                <a:ext cx="621658" cy="621658"/>
              </a:xfrm>
              <a:prstGeom prst="ellipse">
                <a:avLst/>
              </a:prstGeom>
              <a:grpFill/>
              <a:ln w="12700" cap="flat" cmpd="sng" algn="ctr">
                <a:noFill/>
                <a:prstDash val="solid"/>
                <a:miter lim="800000"/>
              </a:ln>
              <a:effectLst/>
              <a:sp3d extrusionH="133350">
                <a:bevelT w="571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06" name="Group 105">
            <a:extLst>
              <a:ext uri="{FF2B5EF4-FFF2-40B4-BE49-F238E27FC236}">
                <a16:creationId xmlns:a16="http://schemas.microsoft.com/office/drawing/2014/main" id="{78B163FC-D7C7-81B6-B966-EEF4F773697A}"/>
              </a:ext>
            </a:extLst>
          </p:cNvPr>
          <p:cNvGrpSpPr/>
          <p:nvPr/>
        </p:nvGrpSpPr>
        <p:grpSpPr>
          <a:xfrm>
            <a:off x="433763" y="4044901"/>
            <a:ext cx="462388" cy="1242149"/>
            <a:chOff x="6017575" y="2826810"/>
            <a:chExt cx="621658" cy="1670008"/>
          </a:xfrm>
          <a:solidFill>
            <a:schemeClr val="accent1"/>
          </a:solidFill>
          <a:effectLst>
            <a:outerShdw blurRad="88900" dist="190500" dir="2700000" algn="tl" rotWithShape="0">
              <a:prstClr val="black">
                <a:alpha val="40000"/>
              </a:prstClr>
            </a:outerShdw>
          </a:effectLst>
          <a:scene3d>
            <a:camera prst="isometricOffAxis1Top"/>
            <a:lightRig rig="threePt" dir="t"/>
          </a:scene3d>
        </p:grpSpPr>
        <p:sp>
          <p:nvSpPr>
            <p:cNvPr id="107" name="Oval 106">
              <a:extLst>
                <a:ext uri="{FF2B5EF4-FFF2-40B4-BE49-F238E27FC236}">
                  <a16:creationId xmlns:a16="http://schemas.microsoft.com/office/drawing/2014/main" id="{4B9E2E15-3E1F-7C4A-88B8-D817C3B69A3F}"/>
                </a:ext>
              </a:extLst>
            </p:cNvPr>
            <p:cNvSpPr/>
            <p:nvPr/>
          </p:nvSpPr>
          <p:spPr>
            <a:xfrm>
              <a:off x="6017575" y="3875160"/>
              <a:ext cx="621658" cy="621658"/>
            </a:xfrm>
            <a:prstGeom prst="ellipse">
              <a:avLst/>
            </a:prstGeom>
            <a:grpFill/>
            <a:ln w="12700" cap="flat" cmpd="sng" algn="ctr">
              <a:noFill/>
              <a:prstDash val="solid"/>
              <a:miter lim="800000"/>
            </a:ln>
            <a:effectLst/>
            <a:sp3d extrusionH="133350">
              <a:bevelT w="571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8" name="Oval 107">
              <a:extLst>
                <a:ext uri="{FF2B5EF4-FFF2-40B4-BE49-F238E27FC236}">
                  <a16:creationId xmlns:a16="http://schemas.microsoft.com/office/drawing/2014/main" id="{D41F36DA-9D34-7576-7B58-B14835F84331}"/>
                </a:ext>
              </a:extLst>
            </p:cNvPr>
            <p:cNvSpPr/>
            <p:nvPr/>
          </p:nvSpPr>
          <p:spPr>
            <a:xfrm>
              <a:off x="6017575" y="2826810"/>
              <a:ext cx="621658" cy="621658"/>
            </a:xfrm>
            <a:prstGeom prst="ellipse">
              <a:avLst/>
            </a:prstGeom>
            <a:grpFill/>
            <a:ln w="12700" cap="flat" cmpd="sng" algn="ctr">
              <a:noFill/>
              <a:prstDash val="solid"/>
              <a:miter lim="800000"/>
            </a:ln>
            <a:effectLst/>
            <a:sp3d extrusionH="133350">
              <a:bevelT w="571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09" name="Group 108">
            <a:extLst>
              <a:ext uri="{FF2B5EF4-FFF2-40B4-BE49-F238E27FC236}">
                <a16:creationId xmlns:a16="http://schemas.microsoft.com/office/drawing/2014/main" id="{A205AA14-F2FD-C281-6E59-D29AA93E29B2}"/>
              </a:ext>
            </a:extLst>
          </p:cNvPr>
          <p:cNvGrpSpPr/>
          <p:nvPr/>
        </p:nvGrpSpPr>
        <p:grpSpPr>
          <a:xfrm>
            <a:off x="1134838" y="3020115"/>
            <a:ext cx="462388" cy="1242149"/>
            <a:chOff x="6017575" y="2826810"/>
            <a:chExt cx="621658" cy="1670008"/>
          </a:xfrm>
          <a:solidFill>
            <a:srgbClr val="582831"/>
          </a:solidFill>
          <a:effectLst>
            <a:outerShdw blurRad="88900" dist="190500" dir="2700000" algn="tl" rotWithShape="0">
              <a:prstClr val="black">
                <a:alpha val="40000"/>
              </a:prstClr>
            </a:outerShdw>
          </a:effectLst>
          <a:scene3d>
            <a:camera prst="isometricOffAxis1Top"/>
            <a:lightRig rig="threePt" dir="t"/>
          </a:scene3d>
        </p:grpSpPr>
        <p:sp>
          <p:nvSpPr>
            <p:cNvPr id="110" name="Oval 109">
              <a:extLst>
                <a:ext uri="{FF2B5EF4-FFF2-40B4-BE49-F238E27FC236}">
                  <a16:creationId xmlns:a16="http://schemas.microsoft.com/office/drawing/2014/main" id="{A8F3A75B-C726-1BC3-9819-501D7C3C8310}"/>
                </a:ext>
              </a:extLst>
            </p:cNvPr>
            <p:cNvSpPr/>
            <p:nvPr/>
          </p:nvSpPr>
          <p:spPr>
            <a:xfrm>
              <a:off x="6017575" y="3875160"/>
              <a:ext cx="621658" cy="621658"/>
            </a:xfrm>
            <a:prstGeom prst="ellipse">
              <a:avLst/>
            </a:prstGeom>
            <a:grpFill/>
            <a:ln w="12700" cap="flat" cmpd="sng" algn="ctr">
              <a:noFill/>
              <a:prstDash val="solid"/>
              <a:miter lim="800000"/>
            </a:ln>
            <a:effectLst/>
            <a:sp3d extrusionH="133350">
              <a:bevelT w="571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1" name="Oval 110">
              <a:extLst>
                <a:ext uri="{FF2B5EF4-FFF2-40B4-BE49-F238E27FC236}">
                  <a16:creationId xmlns:a16="http://schemas.microsoft.com/office/drawing/2014/main" id="{2FB7847C-3DF5-E2F1-FB99-C2A04D2F17E2}"/>
                </a:ext>
              </a:extLst>
            </p:cNvPr>
            <p:cNvSpPr/>
            <p:nvPr/>
          </p:nvSpPr>
          <p:spPr>
            <a:xfrm>
              <a:off x="6017575" y="2826810"/>
              <a:ext cx="621658" cy="621658"/>
            </a:xfrm>
            <a:prstGeom prst="ellipse">
              <a:avLst/>
            </a:prstGeom>
            <a:grpFill/>
            <a:ln w="12700" cap="flat" cmpd="sng" algn="ctr">
              <a:noFill/>
              <a:prstDash val="solid"/>
              <a:miter lim="800000"/>
            </a:ln>
            <a:effectLst/>
            <a:sp3d extrusionH="133350">
              <a:bevelT w="571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12" name="Group 111">
            <a:extLst>
              <a:ext uri="{FF2B5EF4-FFF2-40B4-BE49-F238E27FC236}">
                <a16:creationId xmlns:a16="http://schemas.microsoft.com/office/drawing/2014/main" id="{CF97BE9D-952A-1BD6-2934-909883D6716A}"/>
              </a:ext>
            </a:extLst>
          </p:cNvPr>
          <p:cNvGrpSpPr/>
          <p:nvPr/>
        </p:nvGrpSpPr>
        <p:grpSpPr>
          <a:xfrm>
            <a:off x="1845893" y="1977693"/>
            <a:ext cx="462388" cy="1242149"/>
            <a:chOff x="6017575" y="2826810"/>
            <a:chExt cx="621658" cy="1670008"/>
          </a:xfrm>
          <a:solidFill>
            <a:schemeClr val="bg1">
              <a:lumMod val="65000"/>
            </a:schemeClr>
          </a:solidFill>
          <a:effectLst>
            <a:outerShdw blurRad="88900" dist="190500" dir="2700000" algn="tl" rotWithShape="0">
              <a:prstClr val="black">
                <a:alpha val="40000"/>
              </a:prstClr>
            </a:outerShdw>
          </a:effectLst>
          <a:scene3d>
            <a:camera prst="isometricOffAxis1Top"/>
            <a:lightRig rig="threePt" dir="t"/>
          </a:scene3d>
        </p:grpSpPr>
        <p:sp>
          <p:nvSpPr>
            <p:cNvPr id="113" name="Oval 112">
              <a:extLst>
                <a:ext uri="{FF2B5EF4-FFF2-40B4-BE49-F238E27FC236}">
                  <a16:creationId xmlns:a16="http://schemas.microsoft.com/office/drawing/2014/main" id="{A123816B-092F-175B-A323-357ED057F9DA}"/>
                </a:ext>
              </a:extLst>
            </p:cNvPr>
            <p:cNvSpPr/>
            <p:nvPr/>
          </p:nvSpPr>
          <p:spPr>
            <a:xfrm>
              <a:off x="6017575" y="3875160"/>
              <a:ext cx="621658" cy="621658"/>
            </a:xfrm>
            <a:prstGeom prst="ellipse">
              <a:avLst/>
            </a:prstGeom>
            <a:grpFill/>
            <a:ln w="12700" cap="flat" cmpd="sng" algn="ctr">
              <a:noFill/>
              <a:prstDash val="solid"/>
              <a:miter lim="800000"/>
            </a:ln>
            <a:effectLst/>
            <a:sp3d extrusionH="133350">
              <a:bevelT w="571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id="{9595324C-254A-1A3A-6044-AA2961591E18}"/>
                </a:ext>
              </a:extLst>
            </p:cNvPr>
            <p:cNvSpPr/>
            <p:nvPr/>
          </p:nvSpPr>
          <p:spPr>
            <a:xfrm>
              <a:off x="6017575" y="2826810"/>
              <a:ext cx="621658" cy="621658"/>
            </a:xfrm>
            <a:prstGeom prst="ellipse">
              <a:avLst/>
            </a:prstGeom>
            <a:grpFill/>
            <a:ln w="12700" cap="flat" cmpd="sng" algn="ctr">
              <a:noFill/>
              <a:prstDash val="solid"/>
              <a:miter lim="800000"/>
            </a:ln>
            <a:effectLst/>
            <a:sp3d extrusionH="133350">
              <a:bevelT w="5715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15" name="TextBox 114">
            <a:extLst>
              <a:ext uri="{FF2B5EF4-FFF2-40B4-BE49-F238E27FC236}">
                <a16:creationId xmlns:a16="http://schemas.microsoft.com/office/drawing/2014/main" id="{480FABBD-7CAE-F5DA-6BB1-E41E146EE3F1}"/>
              </a:ext>
            </a:extLst>
          </p:cNvPr>
          <p:cNvSpPr txBox="1"/>
          <p:nvPr/>
        </p:nvSpPr>
        <p:spPr>
          <a:xfrm rot="21166591">
            <a:off x="689841" y="5321732"/>
            <a:ext cx="14811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Accelerator</a:t>
            </a:r>
          </a:p>
        </p:txBody>
      </p:sp>
      <p:sp>
        <p:nvSpPr>
          <p:cNvPr id="116" name="TextBox 115">
            <a:extLst>
              <a:ext uri="{FF2B5EF4-FFF2-40B4-BE49-F238E27FC236}">
                <a16:creationId xmlns:a16="http://schemas.microsoft.com/office/drawing/2014/main" id="{63C119A9-F5CF-5628-7FBB-996DBB8546A3}"/>
              </a:ext>
            </a:extLst>
          </p:cNvPr>
          <p:cNvSpPr txBox="1"/>
          <p:nvPr/>
        </p:nvSpPr>
        <p:spPr>
          <a:xfrm rot="21156839">
            <a:off x="2465674" y="4998632"/>
            <a:ext cx="22081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Innovation Cell</a:t>
            </a:r>
          </a:p>
        </p:txBody>
      </p:sp>
      <p:sp>
        <p:nvSpPr>
          <p:cNvPr id="117" name="TextBox 116">
            <a:extLst>
              <a:ext uri="{FF2B5EF4-FFF2-40B4-BE49-F238E27FC236}">
                <a16:creationId xmlns:a16="http://schemas.microsoft.com/office/drawing/2014/main" id="{DCE4604D-18F7-A4C3-362D-08B5B3E5D1F3}"/>
              </a:ext>
            </a:extLst>
          </p:cNvPr>
          <p:cNvSpPr txBox="1"/>
          <p:nvPr/>
        </p:nvSpPr>
        <p:spPr>
          <a:xfrm rot="21263961">
            <a:off x="4954240" y="4599118"/>
            <a:ext cx="14719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AI Working Group</a:t>
            </a:r>
          </a:p>
        </p:txBody>
      </p:sp>
      <p:sp>
        <p:nvSpPr>
          <p:cNvPr id="118" name="TextBox 117">
            <a:extLst>
              <a:ext uri="{FF2B5EF4-FFF2-40B4-BE49-F238E27FC236}">
                <a16:creationId xmlns:a16="http://schemas.microsoft.com/office/drawing/2014/main" id="{4D428FA6-082B-8836-BC35-13DE24ECAAFF}"/>
              </a:ext>
            </a:extLst>
          </p:cNvPr>
          <p:cNvSpPr txBox="1"/>
          <p:nvPr/>
        </p:nvSpPr>
        <p:spPr>
          <a:xfrm rot="21156839">
            <a:off x="2011358" y="4132739"/>
            <a:ext cx="338741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DHA Innovation Strategy</a:t>
            </a:r>
          </a:p>
        </p:txBody>
      </p:sp>
      <p:sp>
        <p:nvSpPr>
          <p:cNvPr id="119" name="TextBox 118">
            <a:extLst>
              <a:ext uri="{FF2B5EF4-FFF2-40B4-BE49-F238E27FC236}">
                <a16:creationId xmlns:a16="http://schemas.microsoft.com/office/drawing/2014/main" id="{E192885E-AA38-EC32-2620-9DC634D8C600}"/>
              </a:ext>
            </a:extLst>
          </p:cNvPr>
          <p:cNvSpPr txBox="1"/>
          <p:nvPr/>
        </p:nvSpPr>
        <p:spPr>
          <a:xfrm rot="21169735">
            <a:off x="2060698" y="3325514"/>
            <a:ext cx="149183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DHA Strategy</a:t>
            </a:r>
          </a:p>
        </p:txBody>
      </p:sp>
      <p:sp>
        <p:nvSpPr>
          <p:cNvPr id="120" name="TextBox 119">
            <a:extLst>
              <a:ext uri="{FF2B5EF4-FFF2-40B4-BE49-F238E27FC236}">
                <a16:creationId xmlns:a16="http://schemas.microsoft.com/office/drawing/2014/main" id="{784E8AA3-2815-9751-0B56-719D02EE89E3}"/>
              </a:ext>
            </a:extLst>
          </p:cNvPr>
          <p:cNvSpPr txBox="1"/>
          <p:nvPr/>
        </p:nvSpPr>
        <p:spPr>
          <a:xfrm rot="21260272">
            <a:off x="3366580" y="3019830"/>
            <a:ext cx="173926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DHA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Priorities</a:t>
            </a:r>
          </a:p>
        </p:txBody>
      </p:sp>
      <p:sp>
        <p:nvSpPr>
          <p:cNvPr id="123" name="TextBox 122">
            <a:extLst>
              <a:ext uri="{FF2B5EF4-FFF2-40B4-BE49-F238E27FC236}">
                <a16:creationId xmlns:a16="http://schemas.microsoft.com/office/drawing/2014/main" id="{0DBDD2F7-DE10-152C-1E5F-919BC9F50890}"/>
              </a:ext>
            </a:extLst>
          </p:cNvPr>
          <p:cNvSpPr txBox="1"/>
          <p:nvPr/>
        </p:nvSpPr>
        <p:spPr>
          <a:xfrm rot="21245600">
            <a:off x="2744097" y="2038212"/>
            <a:ext cx="146772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MHS Strategic Plan</a:t>
            </a:r>
          </a:p>
        </p:txBody>
      </p:sp>
      <p:sp>
        <p:nvSpPr>
          <p:cNvPr id="5" name="Isosceles Triangle 4">
            <a:extLst>
              <a:ext uri="{FF2B5EF4-FFF2-40B4-BE49-F238E27FC236}">
                <a16:creationId xmlns:a16="http://schemas.microsoft.com/office/drawing/2014/main" id="{A1878586-6065-48DE-DACD-10EAC3ED6BFB}"/>
              </a:ext>
            </a:extLst>
          </p:cNvPr>
          <p:cNvSpPr/>
          <p:nvPr/>
        </p:nvSpPr>
        <p:spPr>
          <a:xfrm rot="16200000">
            <a:off x="6096871" y="3038007"/>
            <a:ext cx="722003" cy="1288527"/>
          </a:xfrm>
          <a:prstGeom prst="triangle">
            <a:avLst/>
          </a:prstGeom>
          <a:solidFill>
            <a:srgbClr val="5828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21" name="TextBox 120">
            <a:extLst>
              <a:ext uri="{FF2B5EF4-FFF2-40B4-BE49-F238E27FC236}">
                <a16:creationId xmlns:a16="http://schemas.microsoft.com/office/drawing/2014/main" id="{36DCA80C-00D5-9C22-E536-D59489E77157}"/>
              </a:ext>
            </a:extLst>
          </p:cNvPr>
          <p:cNvSpPr txBox="1"/>
          <p:nvPr/>
        </p:nvSpPr>
        <p:spPr>
          <a:xfrm>
            <a:off x="7222056" y="1468700"/>
            <a:ext cx="435311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83446"/>
                </a:solidFill>
                <a:effectLst/>
                <a:uLnTx/>
                <a:uFillTx/>
                <a:latin typeface="Franklin Gothic Book" panose="020B0503020102020204"/>
                <a:ea typeface="+mn-ea"/>
                <a:cs typeface="+mn-cs"/>
              </a:rPr>
              <a:t>DHA’s Innovation Strategy </a:t>
            </a:r>
            <a:r>
              <a:rPr kumimoji="0" lang="en-US" sz="1600" b="0" i="0" u="none" strike="noStrike" kern="1200" cap="none" spc="0" normalizeH="0" baseline="0" noProof="0">
                <a:ln>
                  <a:noFill/>
                </a:ln>
                <a:solidFill>
                  <a:srgbClr val="283446"/>
                </a:solidFill>
                <a:effectLst/>
                <a:uLnTx/>
                <a:uFillTx/>
                <a:latin typeface="Franklin Gothic Book" panose="020B0503020102020204"/>
                <a:ea typeface="+mn-ea"/>
                <a:cs typeface="+mn-cs"/>
              </a:rPr>
              <a:t>sets the foundation for transformative innovation across DHA. The strategy is </a:t>
            </a:r>
            <a:r>
              <a:rPr kumimoji="0" lang="en-US" sz="1600" b="1" i="0" u="none" strike="noStrike" kern="1200" cap="none" spc="0" normalizeH="0" baseline="0" noProof="0">
                <a:ln>
                  <a:noFill/>
                </a:ln>
                <a:solidFill>
                  <a:srgbClr val="283446"/>
                </a:solidFill>
                <a:effectLst/>
                <a:uLnTx/>
                <a:uFillTx/>
                <a:latin typeface="Franklin Gothic Book" panose="020B0503020102020204"/>
                <a:ea typeface="+mn-ea"/>
                <a:cs typeface="+mn-cs"/>
              </a:rPr>
              <a:t>aligned</a:t>
            </a:r>
            <a:r>
              <a:rPr kumimoji="0" lang="en-US" sz="1600" b="0" i="0" u="none" strike="noStrike" kern="1200" cap="none" spc="0" normalizeH="0" baseline="0" noProof="0">
                <a:ln>
                  <a:noFill/>
                </a:ln>
                <a:solidFill>
                  <a:srgbClr val="283446"/>
                </a:solidFill>
                <a:effectLst/>
                <a:uLnTx/>
                <a:uFillTx/>
                <a:latin typeface="Franklin Gothic Book" panose="020B0503020102020204"/>
                <a:ea typeface="+mn-ea"/>
                <a:cs typeface="+mn-cs"/>
              </a:rPr>
              <a:t> to the MHS and DHA Strategic Plans, to achieve DHA’s overarching </a:t>
            </a:r>
            <a:r>
              <a:rPr kumimoji="0" lang="en-US" sz="1600" b="1" i="0" u="none" strike="noStrike" kern="1200" cap="none" spc="0" normalizeH="0" baseline="0" noProof="0">
                <a:ln>
                  <a:noFill/>
                </a:ln>
                <a:solidFill>
                  <a:srgbClr val="283446"/>
                </a:solidFill>
                <a:effectLst/>
                <a:uLnTx/>
                <a:uFillTx/>
                <a:latin typeface="Franklin Gothic Book" panose="020B0503020102020204"/>
                <a:ea typeface="+mn-ea"/>
                <a:cs typeface="+mn-cs"/>
              </a:rPr>
              <a:t>Strategic Goals and Objectives, </a:t>
            </a:r>
            <a:r>
              <a:rPr kumimoji="0" lang="en-US" sz="1600" b="0" i="0" u="none" strike="noStrike" kern="1200" cap="none" spc="0" normalizeH="0" baseline="0" noProof="0">
                <a:ln>
                  <a:noFill/>
                </a:ln>
                <a:solidFill>
                  <a:srgbClr val="283446"/>
                </a:solidFill>
                <a:effectLst/>
                <a:uLnTx/>
                <a:uFillTx/>
                <a:latin typeface="Franklin Gothic Book" panose="020B0503020102020204"/>
                <a:ea typeface="+mn-ea"/>
                <a:cs typeface="+mn-cs"/>
              </a:rPr>
              <a:t>and the </a:t>
            </a:r>
            <a:r>
              <a:rPr kumimoji="0" lang="en-US" sz="1600" b="1" i="0" u="none" strike="noStrike" kern="1200" cap="none" spc="0" normalizeH="0" baseline="0" noProof="0">
                <a:ln>
                  <a:noFill/>
                </a:ln>
                <a:solidFill>
                  <a:srgbClr val="283446"/>
                </a:solidFill>
                <a:effectLst/>
                <a:uLnTx/>
                <a:uFillTx/>
                <a:latin typeface="Franklin Gothic Book" panose="020B0503020102020204"/>
                <a:ea typeface="+mn-ea"/>
                <a:cs typeface="+mn-cs"/>
              </a:rPr>
              <a:t>Director’s priorities</a:t>
            </a:r>
            <a:r>
              <a:rPr kumimoji="0" lang="en-US" sz="1600" b="0" i="0" u="none" strike="noStrike" kern="1200" cap="none" spc="0" normalizeH="0" baseline="0" noProof="0">
                <a:ln>
                  <a:noFill/>
                </a:ln>
                <a:solidFill>
                  <a:srgbClr val="283446"/>
                </a:solidFill>
                <a:effectLst/>
                <a:uLnTx/>
                <a:uFillTx/>
                <a:latin typeface="Franklin Gothic Book" panose="020B05030201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83446"/>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83446"/>
                </a:solidFill>
                <a:effectLst/>
                <a:uLnTx/>
                <a:uFillTx/>
                <a:latin typeface="Franklin Gothic Book" panose="020B0503020102020204"/>
                <a:ea typeface="+mn-ea"/>
                <a:cs typeface="+mn-cs"/>
              </a:rPr>
              <a:t>Rooted in DHA’s focus on enabling combat support to the Joint Force, building a </a:t>
            </a:r>
            <a:r>
              <a:rPr kumimoji="0" lang="en-US" sz="1600" b="1" i="0" u="none" strike="noStrike" kern="1200" cap="none" spc="0" normalizeH="0" baseline="0" noProof="0">
                <a:ln>
                  <a:noFill/>
                </a:ln>
                <a:solidFill>
                  <a:srgbClr val="283446"/>
                </a:solidFill>
                <a:effectLst/>
                <a:uLnTx/>
                <a:uFillTx/>
                <a:latin typeface="Franklin Gothic Book" panose="020B0503020102020204"/>
                <a:ea typeface="+mn-ea"/>
                <a:cs typeface="+mn-cs"/>
              </a:rPr>
              <a:t>modernized and integrated </a:t>
            </a:r>
            <a:r>
              <a:rPr kumimoji="0" lang="en-US" sz="1600" b="0" i="0" u="none" strike="noStrike" kern="1200" cap="none" spc="0" normalizeH="0" baseline="0" noProof="0">
                <a:ln>
                  <a:noFill/>
                </a:ln>
                <a:solidFill>
                  <a:srgbClr val="283446"/>
                </a:solidFill>
                <a:effectLst/>
                <a:uLnTx/>
                <a:uFillTx/>
                <a:latin typeface="Franklin Gothic Book" panose="020B0503020102020204"/>
                <a:ea typeface="+mn-ea"/>
                <a:cs typeface="+mn-cs"/>
              </a:rPr>
              <a:t>health delivery system, and inspiring teams to drive towards military health’s next evolution, </a:t>
            </a:r>
            <a:r>
              <a:rPr kumimoji="0" lang="en-US" sz="1600" b="1" i="0" u="none" strike="noStrike" kern="1200" cap="none" spc="0" normalizeH="0" baseline="0" noProof="0">
                <a:ln>
                  <a:noFill/>
                </a:ln>
                <a:solidFill>
                  <a:srgbClr val="283446"/>
                </a:solidFill>
                <a:effectLst/>
                <a:uLnTx/>
                <a:uFillTx/>
                <a:latin typeface="Franklin Gothic Book" panose="020B0503020102020204"/>
                <a:ea typeface="+mn-ea"/>
                <a:cs typeface="+mn-cs"/>
              </a:rPr>
              <a:t>DHA Innovation will unlock advancements in technological advancements to further improve health outcomes and lower cost of care </a:t>
            </a:r>
            <a:r>
              <a:rPr kumimoji="0" lang="en-US" sz="1600" b="0" i="0" u="none" strike="noStrike" kern="1200" cap="none" spc="0" normalizeH="0" baseline="0" noProof="0">
                <a:ln>
                  <a:noFill/>
                </a:ln>
                <a:solidFill>
                  <a:srgbClr val="283446"/>
                </a:solidFill>
                <a:effectLst/>
                <a:uLnTx/>
                <a:uFillTx/>
                <a:latin typeface="Franklin Gothic Book" panose="020B0503020102020204"/>
                <a:ea typeface="+mn-ea"/>
                <a:cs typeface="+mn-cs"/>
              </a:rPr>
              <a:t>across the health enterprise. The Innovation Cell, Accelerator, and AI Working Group position DHA to achieve this strategy.</a:t>
            </a:r>
          </a:p>
        </p:txBody>
      </p:sp>
      <p:pic>
        <p:nvPicPr>
          <p:cNvPr id="10" name="Picture 9">
            <a:extLst>
              <a:ext uri="{FF2B5EF4-FFF2-40B4-BE49-F238E27FC236}">
                <a16:creationId xmlns:a16="http://schemas.microsoft.com/office/drawing/2014/main" id="{BC049654-9F72-270B-9B6D-E425D7A031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2260" y="48118"/>
            <a:ext cx="1052910" cy="1078992"/>
          </a:xfrm>
          <a:prstGeom prst="rect">
            <a:avLst/>
          </a:prstGeom>
        </p:spPr>
      </p:pic>
    </p:spTree>
    <p:extLst>
      <p:ext uri="{BB962C8B-B14F-4D97-AF65-F5344CB8AC3E}">
        <p14:creationId xmlns:p14="http://schemas.microsoft.com/office/powerpoint/2010/main" val="3844027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A9FEEB-5F83-E048-FA1A-EFAA006F976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47E9F1-9152-44EF-A688-6649DBDBB7FF}" type="slidenum">
              <a:rPr kumimoji="0" lang="en-US" sz="1600" b="0" i="0" u="none" strike="noStrike" kern="1200" cap="none" spc="0" normalizeH="0" baseline="0" noProof="0" smtClean="0">
                <a:ln>
                  <a:noFill/>
                </a:ln>
                <a:solidFill>
                  <a:srgbClr val="283446">
                    <a:tint val="75000"/>
                  </a:srgb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a:ln>
                <a:noFill/>
              </a:ln>
              <a:solidFill>
                <a:srgbClr val="283446">
                  <a:tint val="75000"/>
                </a:srgbClr>
              </a:solidFill>
              <a:effectLst/>
              <a:uLnTx/>
              <a:uFillTx/>
              <a:latin typeface="Franklin Gothic Book" panose="020B0503020102020204"/>
              <a:ea typeface="+mn-ea"/>
              <a:cs typeface="+mn-cs"/>
            </a:endParaRPr>
          </a:p>
        </p:txBody>
      </p:sp>
      <p:sp>
        <p:nvSpPr>
          <p:cNvPr id="6" name="Title 5">
            <a:extLst>
              <a:ext uri="{FF2B5EF4-FFF2-40B4-BE49-F238E27FC236}">
                <a16:creationId xmlns:a16="http://schemas.microsoft.com/office/drawing/2014/main" id="{DFB5E2C4-0FEE-91D3-A165-192D927B8D8F}"/>
              </a:ext>
            </a:extLst>
          </p:cNvPr>
          <p:cNvSpPr>
            <a:spLocks noGrp="1"/>
          </p:cNvSpPr>
          <p:nvPr>
            <p:ph type="title"/>
          </p:nvPr>
        </p:nvSpPr>
        <p:spPr/>
        <p:txBody>
          <a:bodyPr/>
          <a:lstStyle/>
          <a:p>
            <a:pPr algn="l"/>
            <a:r>
              <a:rPr lang="en-US"/>
              <a:t>Expanding the Definition of Innovation</a:t>
            </a:r>
          </a:p>
        </p:txBody>
      </p:sp>
      <p:sp>
        <p:nvSpPr>
          <p:cNvPr id="3" name="Rectangle: Rounded Corners 2">
            <a:extLst>
              <a:ext uri="{FF2B5EF4-FFF2-40B4-BE49-F238E27FC236}">
                <a16:creationId xmlns:a16="http://schemas.microsoft.com/office/drawing/2014/main" id="{2AC7A0C1-A348-B2F3-1DAF-D49EA38C99FB}"/>
              </a:ext>
            </a:extLst>
          </p:cNvPr>
          <p:cNvSpPr/>
          <p:nvPr/>
        </p:nvSpPr>
        <p:spPr>
          <a:xfrm>
            <a:off x="2030135" y="2261492"/>
            <a:ext cx="3240772" cy="3240772"/>
          </a:xfrm>
          <a:prstGeom prst="roundRect">
            <a:avLst>
              <a:gd name="adj" fmla="val 8323"/>
            </a:avLst>
          </a:prstGeom>
          <a:solidFill>
            <a:schemeClr val="tx1">
              <a:alpha val="16000"/>
            </a:schemeClr>
          </a:solidFill>
          <a:ln>
            <a:noFill/>
          </a:ln>
          <a:effectLst>
            <a:softEdge rad="584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5" name="Freeform: Shape 14">
            <a:extLst>
              <a:ext uri="{FF2B5EF4-FFF2-40B4-BE49-F238E27FC236}">
                <a16:creationId xmlns:a16="http://schemas.microsoft.com/office/drawing/2014/main" id="{43DCDC96-5BA1-AF26-28E2-99D3825C0776}"/>
              </a:ext>
            </a:extLst>
          </p:cNvPr>
          <p:cNvSpPr/>
          <p:nvPr/>
        </p:nvSpPr>
        <p:spPr>
          <a:xfrm>
            <a:off x="1111097" y="3725764"/>
            <a:ext cx="4297675" cy="1493270"/>
          </a:xfrm>
          <a:custGeom>
            <a:avLst/>
            <a:gdLst>
              <a:gd name="connsiteX0" fmla="*/ 0 w 3350780"/>
              <a:gd name="connsiteY0" fmla="*/ 0 h 1675390"/>
              <a:gd name="connsiteX1" fmla="*/ 3350780 w 3350780"/>
              <a:gd name="connsiteY1" fmla="*/ 0 h 1675390"/>
              <a:gd name="connsiteX2" fmla="*/ 3350780 w 3350780"/>
              <a:gd name="connsiteY2" fmla="*/ 1317862 h 1675390"/>
              <a:gd name="connsiteX3" fmla="*/ 2993252 w 3350780"/>
              <a:gd name="connsiteY3" fmla="*/ 1675390 h 1675390"/>
              <a:gd name="connsiteX4" fmla="*/ 357528 w 3350780"/>
              <a:gd name="connsiteY4" fmla="*/ 1675390 h 1675390"/>
              <a:gd name="connsiteX5" fmla="*/ 0 w 3350780"/>
              <a:gd name="connsiteY5" fmla="*/ 1317862 h 1675390"/>
              <a:gd name="connsiteX6" fmla="*/ 0 w 3350780"/>
              <a:gd name="connsiteY6" fmla="*/ 0 h 1675390"/>
              <a:gd name="connsiteX0" fmla="*/ 0 w 3350780"/>
              <a:gd name="connsiteY0" fmla="*/ 3906 h 1679296"/>
              <a:gd name="connsiteX1" fmla="*/ 1590854 w 3350780"/>
              <a:gd name="connsiteY1" fmla="*/ 0 h 1679296"/>
              <a:gd name="connsiteX2" fmla="*/ 3350780 w 3350780"/>
              <a:gd name="connsiteY2" fmla="*/ 3906 h 1679296"/>
              <a:gd name="connsiteX3" fmla="*/ 3350780 w 3350780"/>
              <a:gd name="connsiteY3" fmla="*/ 1321768 h 1679296"/>
              <a:gd name="connsiteX4" fmla="*/ 2993252 w 3350780"/>
              <a:gd name="connsiteY4" fmla="*/ 1679296 h 1679296"/>
              <a:gd name="connsiteX5" fmla="*/ 357528 w 3350780"/>
              <a:gd name="connsiteY5" fmla="*/ 1679296 h 1679296"/>
              <a:gd name="connsiteX6" fmla="*/ 0 w 3350780"/>
              <a:gd name="connsiteY6" fmla="*/ 1321768 h 1679296"/>
              <a:gd name="connsiteX7" fmla="*/ 0 w 3350780"/>
              <a:gd name="connsiteY7" fmla="*/ 3906 h 1679296"/>
              <a:gd name="connsiteX0" fmla="*/ 1590854 w 3350780"/>
              <a:gd name="connsiteY0" fmla="*/ 0 h 1679296"/>
              <a:gd name="connsiteX1" fmla="*/ 3350780 w 3350780"/>
              <a:gd name="connsiteY1" fmla="*/ 3906 h 1679296"/>
              <a:gd name="connsiteX2" fmla="*/ 3350780 w 3350780"/>
              <a:gd name="connsiteY2" fmla="*/ 1321768 h 1679296"/>
              <a:gd name="connsiteX3" fmla="*/ 2993252 w 3350780"/>
              <a:gd name="connsiteY3" fmla="*/ 1679296 h 1679296"/>
              <a:gd name="connsiteX4" fmla="*/ 357528 w 3350780"/>
              <a:gd name="connsiteY4" fmla="*/ 1679296 h 1679296"/>
              <a:gd name="connsiteX5" fmla="*/ 0 w 3350780"/>
              <a:gd name="connsiteY5" fmla="*/ 1321768 h 1679296"/>
              <a:gd name="connsiteX6" fmla="*/ 0 w 3350780"/>
              <a:gd name="connsiteY6" fmla="*/ 3906 h 1679296"/>
              <a:gd name="connsiteX7" fmla="*/ 1682294 w 3350780"/>
              <a:gd name="connsiteY7" fmla="*/ 91440 h 1679296"/>
              <a:gd name="connsiteX0" fmla="*/ 1590854 w 3350780"/>
              <a:gd name="connsiteY0" fmla="*/ 0 h 1679296"/>
              <a:gd name="connsiteX1" fmla="*/ 3350780 w 3350780"/>
              <a:gd name="connsiteY1" fmla="*/ 3906 h 1679296"/>
              <a:gd name="connsiteX2" fmla="*/ 3350780 w 3350780"/>
              <a:gd name="connsiteY2" fmla="*/ 1321768 h 1679296"/>
              <a:gd name="connsiteX3" fmla="*/ 2993252 w 3350780"/>
              <a:gd name="connsiteY3" fmla="*/ 1679296 h 1679296"/>
              <a:gd name="connsiteX4" fmla="*/ 357528 w 3350780"/>
              <a:gd name="connsiteY4" fmla="*/ 1679296 h 1679296"/>
              <a:gd name="connsiteX5" fmla="*/ 0 w 3350780"/>
              <a:gd name="connsiteY5" fmla="*/ 1321768 h 1679296"/>
              <a:gd name="connsiteX6" fmla="*/ 0 w 3350780"/>
              <a:gd name="connsiteY6" fmla="*/ 3906 h 1679296"/>
              <a:gd name="connsiteX0" fmla="*/ 3350780 w 3350780"/>
              <a:gd name="connsiteY0" fmla="*/ 0 h 1675390"/>
              <a:gd name="connsiteX1" fmla="*/ 3350780 w 3350780"/>
              <a:gd name="connsiteY1" fmla="*/ 1317862 h 1675390"/>
              <a:gd name="connsiteX2" fmla="*/ 2993252 w 3350780"/>
              <a:gd name="connsiteY2" fmla="*/ 1675390 h 1675390"/>
              <a:gd name="connsiteX3" fmla="*/ 357528 w 3350780"/>
              <a:gd name="connsiteY3" fmla="*/ 1675390 h 1675390"/>
              <a:gd name="connsiteX4" fmla="*/ 0 w 3350780"/>
              <a:gd name="connsiteY4" fmla="*/ 1317862 h 1675390"/>
              <a:gd name="connsiteX5" fmla="*/ 0 w 3350780"/>
              <a:gd name="connsiteY5" fmla="*/ 0 h 167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0780" h="1675390">
                <a:moveTo>
                  <a:pt x="3350780" y="0"/>
                </a:moveTo>
                <a:lnTo>
                  <a:pt x="3350780" y="1317862"/>
                </a:lnTo>
                <a:cubicBezTo>
                  <a:pt x="3350780" y="1515319"/>
                  <a:pt x="3190709" y="1675390"/>
                  <a:pt x="2993252" y="1675390"/>
                </a:cubicBezTo>
                <a:lnTo>
                  <a:pt x="357528" y="1675390"/>
                </a:lnTo>
                <a:cubicBezTo>
                  <a:pt x="160071" y="1675390"/>
                  <a:pt x="0" y="1515319"/>
                  <a:pt x="0" y="1317862"/>
                </a:cubicBezTo>
                <a:lnTo>
                  <a:pt x="0" y="0"/>
                </a:lnTo>
              </a:path>
            </a:pathLst>
          </a:custGeom>
          <a:noFill/>
          <a:ln w="38100" cap="rnd">
            <a:solidFill>
              <a:srgbClr val="8390AC"/>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6" name="Freeform: Shape 15">
            <a:extLst>
              <a:ext uri="{FF2B5EF4-FFF2-40B4-BE49-F238E27FC236}">
                <a16:creationId xmlns:a16="http://schemas.microsoft.com/office/drawing/2014/main" id="{A4218769-BA82-E1A1-64F2-70D3A5DB00D0}"/>
              </a:ext>
            </a:extLst>
          </p:cNvPr>
          <p:cNvSpPr/>
          <p:nvPr/>
        </p:nvSpPr>
        <p:spPr>
          <a:xfrm>
            <a:off x="1111097" y="2036436"/>
            <a:ext cx="4816972" cy="1591360"/>
          </a:xfrm>
          <a:custGeom>
            <a:avLst/>
            <a:gdLst>
              <a:gd name="connsiteX0" fmla="*/ 357528 w 3350780"/>
              <a:gd name="connsiteY0" fmla="*/ 0 h 1675390"/>
              <a:gd name="connsiteX1" fmla="*/ 2993252 w 3350780"/>
              <a:gd name="connsiteY1" fmla="*/ 0 h 1675390"/>
              <a:gd name="connsiteX2" fmla="*/ 3350780 w 3350780"/>
              <a:gd name="connsiteY2" fmla="*/ 357528 h 1675390"/>
              <a:gd name="connsiteX3" fmla="*/ 3350780 w 3350780"/>
              <a:gd name="connsiteY3" fmla="*/ 1675390 h 1675390"/>
              <a:gd name="connsiteX4" fmla="*/ 0 w 3350780"/>
              <a:gd name="connsiteY4" fmla="*/ 1675390 h 1675390"/>
              <a:gd name="connsiteX5" fmla="*/ 0 w 3350780"/>
              <a:gd name="connsiteY5" fmla="*/ 357528 h 1675390"/>
              <a:gd name="connsiteX6" fmla="*/ 357528 w 3350780"/>
              <a:gd name="connsiteY6" fmla="*/ 0 h 1675390"/>
              <a:gd name="connsiteX0" fmla="*/ 357528 w 3350780"/>
              <a:gd name="connsiteY0" fmla="*/ 0 h 1675390"/>
              <a:gd name="connsiteX1" fmla="*/ 2993252 w 3350780"/>
              <a:gd name="connsiteY1" fmla="*/ 0 h 1675390"/>
              <a:gd name="connsiteX2" fmla="*/ 3350780 w 3350780"/>
              <a:gd name="connsiteY2" fmla="*/ 357528 h 1675390"/>
              <a:gd name="connsiteX3" fmla="*/ 3350780 w 3350780"/>
              <a:gd name="connsiteY3" fmla="*/ 1675390 h 1675390"/>
              <a:gd name="connsiteX4" fmla="*/ 1679345 w 3350780"/>
              <a:gd name="connsiteY4" fmla="*/ 1671484 h 1675390"/>
              <a:gd name="connsiteX5" fmla="*/ 0 w 3350780"/>
              <a:gd name="connsiteY5" fmla="*/ 1675390 h 1675390"/>
              <a:gd name="connsiteX6" fmla="*/ 0 w 3350780"/>
              <a:gd name="connsiteY6" fmla="*/ 357528 h 1675390"/>
              <a:gd name="connsiteX7" fmla="*/ 357528 w 3350780"/>
              <a:gd name="connsiteY7" fmla="*/ 0 h 1675390"/>
              <a:gd name="connsiteX0" fmla="*/ 1679345 w 3350780"/>
              <a:gd name="connsiteY0" fmla="*/ 1671484 h 1762924"/>
              <a:gd name="connsiteX1" fmla="*/ 0 w 3350780"/>
              <a:gd name="connsiteY1" fmla="*/ 1675390 h 1762924"/>
              <a:gd name="connsiteX2" fmla="*/ 0 w 3350780"/>
              <a:gd name="connsiteY2" fmla="*/ 357528 h 1762924"/>
              <a:gd name="connsiteX3" fmla="*/ 357528 w 3350780"/>
              <a:gd name="connsiteY3" fmla="*/ 0 h 1762924"/>
              <a:gd name="connsiteX4" fmla="*/ 2993252 w 3350780"/>
              <a:gd name="connsiteY4" fmla="*/ 0 h 1762924"/>
              <a:gd name="connsiteX5" fmla="*/ 3350780 w 3350780"/>
              <a:gd name="connsiteY5" fmla="*/ 357528 h 1762924"/>
              <a:gd name="connsiteX6" fmla="*/ 3350780 w 3350780"/>
              <a:gd name="connsiteY6" fmla="*/ 1675390 h 1762924"/>
              <a:gd name="connsiteX7" fmla="*/ 1770785 w 3350780"/>
              <a:gd name="connsiteY7" fmla="*/ 1762924 h 1762924"/>
              <a:gd name="connsiteX0" fmla="*/ 1679345 w 3350780"/>
              <a:gd name="connsiteY0" fmla="*/ 1671484 h 1675390"/>
              <a:gd name="connsiteX1" fmla="*/ 0 w 3350780"/>
              <a:gd name="connsiteY1" fmla="*/ 1675390 h 1675390"/>
              <a:gd name="connsiteX2" fmla="*/ 0 w 3350780"/>
              <a:gd name="connsiteY2" fmla="*/ 357528 h 1675390"/>
              <a:gd name="connsiteX3" fmla="*/ 357528 w 3350780"/>
              <a:gd name="connsiteY3" fmla="*/ 0 h 1675390"/>
              <a:gd name="connsiteX4" fmla="*/ 2993252 w 3350780"/>
              <a:gd name="connsiteY4" fmla="*/ 0 h 1675390"/>
              <a:gd name="connsiteX5" fmla="*/ 3350780 w 3350780"/>
              <a:gd name="connsiteY5" fmla="*/ 357528 h 1675390"/>
              <a:gd name="connsiteX6" fmla="*/ 3350780 w 3350780"/>
              <a:gd name="connsiteY6" fmla="*/ 1675390 h 1675390"/>
              <a:gd name="connsiteX0" fmla="*/ 0 w 3350780"/>
              <a:gd name="connsiteY0" fmla="*/ 1675390 h 1675390"/>
              <a:gd name="connsiteX1" fmla="*/ 0 w 3350780"/>
              <a:gd name="connsiteY1" fmla="*/ 357528 h 1675390"/>
              <a:gd name="connsiteX2" fmla="*/ 357528 w 3350780"/>
              <a:gd name="connsiteY2" fmla="*/ 0 h 1675390"/>
              <a:gd name="connsiteX3" fmla="*/ 2993252 w 3350780"/>
              <a:gd name="connsiteY3" fmla="*/ 0 h 1675390"/>
              <a:gd name="connsiteX4" fmla="*/ 3350780 w 3350780"/>
              <a:gd name="connsiteY4" fmla="*/ 357528 h 1675390"/>
              <a:gd name="connsiteX5" fmla="*/ 3350780 w 3350780"/>
              <a:gd name="connsiteY5" fmla="*/ 1675390 h 1675390"/>
              <a:gd name="connsiteX0" fmla="*/ 0 w 3350780"/>
              <a:gd name="connsiteY0" fmla="*/ 1675390 h 1783816"/>
              <a:gd name="connsiteX1" fmla="*/ 0 w 3350780"/>
              <a:gd name="connsiteY1" fmla="*/ 357528 h 1783816"/>
              <a:gd name="connsiteX2" fmla="*/ 357528 w 3350780"/>
              <a:gd name="connsiteY2" fmla="*/ 0 h 1783816"/>
              <a:gd name="connsiteX3" fmla="*/ 2993252 w 3350780"/>
              <a:gd name="connsiteY3" fmla="*/ 0 h 1783816"/>
              <a:gd name="connsiteX4" fmla="*/ 3350780 w 3350780"/>
              <a:gd name="connsiteY4" fmla="*/ 357528 h 1783816"/>
              <a:gd name="connsiteX5" fmla="*/ 3350780 w 3350780"/>
              <a:gd name="connsiteY5" fmla="*/ 1675390 h 1783816"/>
              <a:gd name="connsiteX6" fmla="*/ 3340996 w 3350780"/>
              <a:gd name="connsiteY6" fmla="*/ 1710813 h 1783816"/>
              <a:gd name="connsiteX0" fmla="*/ 0 w 4373386"/>
              <a:gd name="connsiteY0" fmla="*/ 1675390 h 1783816"/>
              <a:gd name="connsiteX1" fmla="*/ 0 w 4373386"/>
              <a:gd name="connsiteY1" fmla="*/ 357528 h 1783816"/>
              <a:gd name="connsiteX2" fmla="*/ 357528 w 4373386"/>
              <a:gd name="connsiteY2" fmla="*/ 0 h 1783816"/>
              <a:gd name="connsiteX3" fmla="*/ 2993252 w 4373386"/>
              <a:gd name="connsiteY3" fmla="*/ 0 h 1783816"/>
              <a:gd name="connsiteX4" fmla="*/ 3350780 w 4373386"/>
              <a:gd name="connsiteY4" fmla="*/ 357528 h 1783816"/>
              <a:gd name="connsiteX5" fmla="*/ 3350780 w 4373386"/>
              <a:gd name="connsiteY5" fmla="*/ 1675390 h 1783816"/>
              <a:gd name="connsiteX6" fmla="*/ 4373383 w 4373386"/>
              <a:gd name="connsiteY6" fmla="*/ 1710813 h 1783816"/>
              <a:gd name="connsiteX0" fmla="*/ 0 w 4373383"/>
              <a:gd name="connsiteY0" fmla="*/ 1675390 h 1710813"/>
              <a:gd name="connsiteX1" fmla="*/ 0 w 4373383"/>
              <a:gd name="connsiteY1" fmla="*/ 357528 h 1710813"/>
              <a:gd name="connsiteX2" fmla="*/ 357528 w 4373383"/>
              <a:gd name="connsiteY2" fmla="*/ 0 h 1710813"/>
              <a:gd name="connsiteX3" fmla="*/ 2993252 w 4373383"/>
              <a:gd name="connsiteY3" fmla="*/ 0 h 1710813"/>
              <a:gd name="connsiteX4" fmla="*/ 3350780 w 4373383"/>
              <a:gd name="connsiteY4" fmla="*/ 357528 h 1710813"/>
              <a:gd name="connsiteX5" fmla="*/ 3350780 w 4373383"/>
              <a:gd name="connsiteY5" fmla="*/ 1675390 h 1710813"/>
              <a:gd name="connsiteX6" fmla="*/ 4373383 w 4373383"/>
              <a:gd name="connsiteY6" fmla="*/ 1710813 h 1710813"/>
              <a:gd name="connsiteX0" fmla="*/ 0 w 4097852"/>
              <a:gd name="connsiteY0" fmla="*/ 1675390 h 1680535"/>
              <a:gd name="connsiteX1" fmla="*/ 0 w 4097852"/>
              <a:gd name="connsiteY1" fmla="*/ 357528 h 1680535"/>
              <a:gd name="connsiteX2" fmla="*/ 357528 w 4097852"/>
              <a:gd name="connsiteY2" fmla="*/ 0 h 1680535"/>
              <a:gd name="connsiteX3" fmla="*/ 2993252 w 4097852"/>
              <a:gd name="connsiteY3" fmla="*/ 0 h 1680535"/>
              <a:gd name="connsiteX4" fmla="*/ 3350780 w 4097852"/>
              <a:gd name="connsiteY4" fmla="*/ 357528 h 1680535"/>
              <a:gd name="connsiteX5" fmla="*/ 3350780 w 4097852"/>
              <a:gd name="connsiteY5" fmla="*/ 1675390 h 1680535"/>
              <a:gd name="connsiteX6" fmla="*/ 4097852 w 4097852"/>
              <a:gd name="connsiteY6" fmla="*/ 1680535 h 1680535"/>
              <a:gd name="connsiteX0" fmla="*/ 0 w 3762572"/>
              <a:gd name="connsiteY0" fmla="*/ 1675390 h 1675390"/>
              <a:gd name="connsiteX1" fmla="*/ 0 w 3762572"/>
              <a:gd name="connsiteY1" fmla="*/ 357528 h 1675390"/>
              <a:gd name="connsiteX2" fmla="*/ 357528 w 3762572"/>
              <a:gd name="connsiteY2" fmla="*/ 0 h 1675390"/>
              <a:gd name="connsiteX3" fmla="*/ 2993252 w 3762572"/>
              <a:gd name="connsiteY3" fmla="*/ 0 h 1675390"/>
              <a:gd name="connsiteX4" fmla="*/ 3350780 w 3762572"/>
              <a:gd name="connsiteY4" fmla="*/ 357528 h 1675390"/>
              <a:gd name="connsiteX5" fmla="*/ 3350780 w 3762572"/>
              <a:gd name="connsiteY5" fmla="*/ 1675390 h 1675390"/>
              <a:gd name="connsiteX6" fmla="*/ 3762572 w 3762572"/>
              <a:gd name="connsiteY6" fmla="*/ 1660215 h 1675390"/>
              <a:gd name="connsiteX0" fmla="*/ 0 w 3762572"/>
              <a:gd name="connsiteY0" fmla="*/ 1675390 h 1675455"/>
              <a:gd name="connsiteX1" fmla="*/ 0 w 3762572"/>
              <a:gd name="connsiteY1" fmla="*/ 357528 h 1675455"/>
              <a:gd name="connsiteX2" fmla="*/ 357528 w 3762572"/>
              <a:gd name="connsiteY2" fmla="*/ 0 h 1675455"/>
              <a:gd name="connsiteX3" fmla="*/ 2993252 w 3762572"/>
              <a:gd name="connsiteY3" fmla="*/ 0 h 1675455"/>
              <a:gd name="connsiteX4" fmla="*/ 3350780 w 3762572"/>
              <a:gd name="connsiteY4" fmla="*/ 357528 h 1675455"/>
              <a:gd name="connsiteX5" fmla="*/ 3350780 w 3762572"/>
              <a:gd name="connsiteY5" fmla="*/ 1675390 h 1675455"/>
              <a:gd name="connsiteX6" fmla="*/ 3762572 w 3762572"/>
              <a:gd name="connsiteY6" fmla="*/ 1675455 h 1675455"/>
              <a:gd name="connsiteX0" fmla="*/ 0 w 3762572"/>
              <a:gd name="connsiteY0" fmla="*/ 1675390 h 1716073"/>
              <a:gd name="connsiteX1" fmla="*/ 0 w 3762572"/>
              <a:gd name="connsiteY1" fmla="*/ 357528 h 1716073"/>
              <a:gd name="connsiteX2" fmla="*/ 357528 w 3762572"/>
              <a:gd name="connsiteY2" fmla="*/ 0 h 1716073"/>
              <a:gd name="connsiteX3" fmla="*/ 2993252 w 3762572"/>
              <a:gd name="connsiteY3" fmla="*/ 0 h 1716073"/>
              <a:gd name="connsiteX4" fmla="*/ 3350780 w 3762572"/>
              <a:gd name="connsiteY4" fmla="*/ 357528 h 1716073"/>
              <a:gd name="connsiteX5" fmla="*/ 3350780 w 3762572"/>
              <a:gd name="connsiteY5" fmla="*/ 1675390 h 1716073"/>
              <a:gd name="connsiteX6" fmla="*/ 3762572 w 3762572"/>
              <a:gd name="connsiteY6" fmla="*/ 1675455 h 1716073"/>
              <a:gd name="connsiteX0" fmla="*/ 0 w 3762572"/>
              <a:gd name="connsiteY0" fmla="*/ 1675390 h 1675455"/>
              <a:gd name="connsiteX1" fmla="*/ 0 w 3762572"/>
              <a:gd name="connsiteY1" fmla="*/ 357528 h 1675455"/>
              <a:gd name="connsiteX2" fmla="*/ 357528 w 3762572"/>
              <a:gd name="connsiteY2" fmla="*/ 0 h 1675455"/>
              <a:gd name="connsiteX3" fmla="*/ 2993252 w 3762572"/>
              <a:gd name="connsiteY3" fmla="*/ 0 h 1675455"/>
              <a:gd name="connsiteX4" fmla="*/ 3350780 w 3762572"/>
              <a:gd name="connsiteY4" fmla="*/ 357528 h 1675455"/>
              <a:gd name="connsiteX5" fmla="*/ 3350780 w 3762572"/>
              <a:gd name="connsiteY5" fmla="*/ 1675390 h 1675455"/>
              <a:gd name="connsiteX6" fmla="*/ 3762572 w 3762572"/>
              <a:gd name="connsiteY6" fmla="*/ 1675455 h 1675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2572" h="1675455">
                <a:moveTo>
                  <a:pt x="0" y="1675390"/>
                </a:moveTo>
                <a:lnTo>
                  <a:pt x="0" y="357528"/>
                </a:lnTo>
                <a:cubicBezTo>
                  <a:pt x="0" y="160071"/>
                  <a:pt x="160071" y="0"/>
                  <a:pt x="357528" y="0"/>
                </a:cubicBezTo>
                <a:lnTo>
                  <a:pt x="2993252" y="0"/>
                </a:lnTo>
                <a:cubicBezTo>
                  <a:pt x="3190709" y="0"/>
                  <a:pt x="3350780" y="160071"/>
                  <a:pt x="3350780" y="357528"/>
                </a:cubicBezTo>
                <a:lnTo>
                  <a:pt x="3350780" y="1675390"/>
                </a:lnTo>
                <a:lnTo>
                  <a:pt x="3762572" y="1675455"/>
                </a:lnTo>
              </a:path>
            </a:pathLst>
          </a:custGeom>
          <a:noFill/>
          <a:ln w="38100" cap="rnd">
            <a:solidFill>
              <a:srgbClr val="8390AC"/>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7" name="Freeform: Shape 16">
            <a:extLst>
              <a:ext uri="{FF2B5EF4-FFF2-40B4-BE49-F238E27FC236}">
                <a16:creationId xmlns:a16="http://schemas.microsoft.com/office/drawing/2014/main" id="{1EC584EE-4BA3-B889-8783-E7AF6E410B68}"/>
              </a:ext>
            </a:extLst>
          </p:cNvPr>
          <p:cNvSpPr/>
          <p:nvPr/>
        </p:nvSpPr>
        <p:spPr>
          <a:xfrm>
            <a:off x="6110620" y="3725764"/>
            <a:ext cx="4241978" cy="1493270"/>
          </a:xfrm>
          <a:custGeom>
            <a:avLst/>
            <a:gdLst>
              <a:gd name="connsiteX0" fmla="*/ 0 w 3350780"/>
              <a:gd name="connsiteY0" fmla="*/ 0 h 1675390"/>
              <a:gd name="connsiteX1" fmla="*/ 3350780 w 3350780"/>
              <a:gd name="connsiteY1" fmla="*/ 0 h 1675390"/>
              <a:gd name="connsiteX2" fmla="*/ 3350780 w 3350780"/>
              <a:gd name="connsiteY2" fmla="*/ 1317862 h 1675390"/>
              <a:gd name="connsiteX3" fmla="*/ 2993252 w 3350780"/>
              <a:gd name="connsiteY3" fmla="*/ 1675390 h 1675390"/>
              <a:gd name="connsiteX4" fmla="*/ 357528 w 3350780"/>
              <a:gd name="connsiteY4" fmla="*/ 1675390 h 1675390"/>
              <a:gd name="connsiteX5" fmla="*/ 0 w 3350780"/>
              <a:gd name="connsiteY5" fmla="*/ 1317862 h 1675390"/>
              <a:gd name="connsiteX6" fmla="*/ 0 w 3350780"/>
              <a:gd name="connsiteY6" fmla="*/ 0 h 1675390"/>
              <a:gd name="connsiteX0" fmla="*/ 0 w 3350780"/>
              <a:gd name="connsiteY0" fmla="*/ 3906 h 1679296"/>
              <a:gd name="connsiteX1" fmla="*/ 1590854 w 3350780"/>
              <a:gd name="connsiteY1" fmla="*/ 0 h 1679296"/>
              <a:gd name="connsiteX2" fmla="*/ 3350780 w 3350780"/>
              <a:gd name="connsiteY2" fmla="*/ 3906 h 1679296"/>
              <a:gd name="connsiteX3" fmla="*/ 3350780 w 3350780"/>
              <a:gd name="connsiteY3" fmla="*/ 1321768 h 1679296"/>
              <a:gd name="connsiteX4" fmla="*/ 2993252 w 3350780"/>
              <a:gd name="connsiteY4" fmla="*/ 1679296 h 1679296"/>
              <a:gd name="connsiteX5" fmla="*/ 357528 w 3350780"/>
              <a:gd name="connsiteY5" fmla="*/ 1679296 h 1679296"/>
              <a:gd name="connsiteX6" fmla="*/ 0 w 3350780"/>
              <a:gd name="connsiteY6" fmla="*/ 1321768 h 1679296"/>
              <a:gd name="connsiteX7" fmla="*/ 0 w 3350780"/>
              <a:gd name="connsiteY7" fmla="*/ 3906 h 1679296"/>
              <a:gd name="connsiteX0" fmla="*/ 1590854 w 3350780"/>
              <a:gd name="connsiteY0" fmla="*/ 0 h 1679296"/>
              <a:gd name="connsiteX1" fmla="*/ 3350780 w 3350780"/>
              <a:gd name="connsiteY1" fmla="*/ 3906 h 1679296"/>
              <a:gd name="connsiteX2" fmla="*/ 3350780 w 3350780"/>
              <a:gd name="connsiteY2" fmla="*/ 1321768 h 1679296"/>
              <a:gd name="connsiteX3" fmla="*/ 2993252 w 3350780"/>
              <a:gd name="connsiteY3" fmla="*/ 1679296 h 1679296"/>
              <a:gd name="connsiteX4" fmla="*/ 357528 w 3350780"/>
              <a:gd name="connsiteY4" fmla="*/ 1679296 h 1679296"/>
              <a:gd name="connsiteX5" fmla="*/ 0 w 3350780"/>
              <a:gd name="connsiteY5" fmla="*/ 1321768 h 1679296"/>
              <a:gd name="connsiteX6" fmla="*/ 0 w 3350780"/>
              <a:gd name="connsiteY6" fmla="*/ 3906 h 1679296"/>
              <a:gd name="connsiteX7" fmla="*/ 1682294 w 3350780"/>
              <a:gd name="connsiteY7" fmla="*/ 91440 h 1679296"/>
              <a:gd name="connsiteX0" fmla="*/ 1590854 w 3350780"/>
              <a:gd name="connsiteY0" fmla="*/ 0 h 1679296"/>
              <a:gd name="connsiteX1" fmla="*/ 3350780 w 3350780"/>
              <a:gd name="connsiteY1" fmla="*/ 3906 h 1679296"/>
              <a:gd name="connsiteX2" fmla="*/ 3350780 w 3350780"/>
              <a:gd name="connsiteY2" fmla="*/ 1321768 h 1679296"/>
              <a:gd name="connsiteX3" fmla="*/ 2993252 w 3350780"/>
              <a:gd name="connsiteY3" fmla="*/ 1679296 h 1679296"/>
              <a:gd name="connsiteX4" fmla="*/ 357528 w 3350780"/>
              <a:gd name="connsiteY4" fmla="*/ 1679296 h 1679296"/>
              <a:gd name="connsiteX5" fmla="*/ 0 w 3350780"/>
              <a:gd name="connsiteY5" fmla="*/ 1321768 h 1679296"/>
              <a:gd name="connsiteX6" fmla="*/ 0 w 3350780"/>
              <a:gd name="connsiteY6" fmla="*/ 3906 h 1679296"/>
              <a:gd name="connsiteX0" fmla="*/ 3350780 w 3350780"/>
              <a:gd name="connsiteY0" fmla="*/ 0 h 1675390"/>
              <a:gd name="connsiteX1" fmla="*/ 3350780 w 3350780"/>
              <a:gd name="connsiteY1" fmla="*/ 1317862 h 1675390"/>
              <a:gd name="connsiteX2" fmla="*/ 2993252 w 3350780"/>
              <a:gd name="connsiteY2" fmla="*/ 1675390 h 1675390"/>
              <a:gd name="connsiteX3" fmla="*/ 357528 w 3350780"/>
              <a:gd name="connsiteY3" fmla="*/ 1675390 h 1675390"/>
              <a:gd name="connsiteX4" fmla="*/ 0 w 3350780"/>
              <a:gd name="connsiteY4" fmla="*/ 1317862 h 1675390"/>
              <a:gd name="connsiteX5" fmla="*/ 0 w 3350780"/>
              <a:gd name="connsiteY5" fmla="*/ 0 h 167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0780" h="1675390">
                <a:moveTo>
                  <a:pt x="3350780" y="0"/>
                </a:moveTo>
                <a:lnTo>
                  <a:pt x="3350780" y="1317862"/>
                </a:lnTo>
                <a:cubicBezTo>
                  <a:pt x="3350780" y="1515319"/>
                  <a:pt x="3190709" y="1675390"/>
                  <a:pt x="2993252" y="1675390"/>
                </a:cubicBezTo>
                <a:lnTo>
                  <a:pt x="357528" y="1675390"/>
                </a:lnTo>
                <a:cubicBezTo>
                  <a:pt x="160071" y="1675390"/>
                  <a:pt x="0" y="1515319"/>
                  <a:pt x="0" y="1317862"/>
                </a:cubicBezTo>
                <a:lnTo>
                  <a:pt x="0" y="0"/>
                </a:lnTo>
              </a:path>
            </a:pathLst>
          </a:custGeom>
          <a:noFill/>
          <a:ln w="38100" cap="rnd">
            <a:solidFill>
              <a:srgbClr val="8390AC"/>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8" name="Freeform: Shape 17">
            <a:extLst>
              <a:ext uri="{FF2B5EF4-FFF2-40B4-BE49-F238E27FC236}">
                <a16:creationId xmlns:a16="http://schemas.microsoft.com/office/drawing/2014/main" id="{199BAAC9-F049-8BFD-1F2A-1C1DABEEFB8B}"/>
              </a:ext>
            </a:extLst>
          </p:cNvPr>
          <p:cNvSpPr/>
          <p:nvPr/>
        </p:nvSpPr>
        <p:spPr>
          <a:xfrm>
            <a:off x="6107353" y="2036436"/>
            <a:ext cx="4245245" cy="1591299"/>
          </a:xfrm>
          <a:custGeom>
            <a:avLst/>
            <a:gdLst>
              <a:gd name="connsiteX0" fmla="*/ 357528 w 3350780"/>
              <a:gd name="connsiteY0" fmla="*/ 0 h 1675390"/>
              <a:gd name="connsiteX1" fmla="*/ 2993252 w 3350780"/>
              <a:gd name="connsiteY1" fmla="*/ 0 h 1675390"/>
              <a:gd name="connsiteX2" fmla="*/ 3350780 w 3350780"/>
              <a:gd name="connsiteY2" fmla="*/ 357528 h 1675390"/>
              <a:gd name="connsiteX3" fmla="*/ 3350780 w 3350780"/>
              <a:gd name="connsiteY3" fmla="*/ 1675390 h 1675390"/>
              <a:gd name="connsiteX4" fmla="*/ 0 w 3350780"/>
              <a:gd name="connsiteY4" fmla="*/ 1675390 h 1675390"/>
              <a:gd name="connsiteX5" fmla="*/ 0 w 3350780"/>
              <a:gd name="connsiteY5" fmla="*/ 357528 h 1675390"/>
              <a:gd name="connsiteX6" fmla="*/ 357528 w 3350780"/>
              <a:gd name="connsiteY6" fmla="*/ 0 h 1675390"/>
              <a:gd name="connsiteX0" fmla="*/ 357528 w 3350780"/>
              <a:gd name="connsiteY0" fmla="*/ 0 h 1675390"/>
              <a:gd name="connsiteX1" fmla="*/ 2993252 w 3350780"/>
              <a:gd name="connsiteY1" fmla="*/ 0 h 1675390"/>
              <a:gd name="connsiteX2" fmla="*/ 3350780 w 3350780"/>
              <a:gd name="connsiteY2" fmla="*/ 357528 h 1675390"/>
              <a:gd name="connsiteX3" fmla="*/ 3350780 w 3350780"/>
              <a:gd name="connsiteY3" fmla="*/ 1675390 h 1675390"/>
              <a:gd name="connsiteX4" fmla="*/ 1679345 w 3350780"/>
              <a:gd name="connsiteY4" fmla="*/ 1671484 h 1675390"/>
              <a:gd name="connsiteX5" fmla="*/ 0 w 3350780"/>
              <a:gd name="connsiteY5" fmla="*/ 1675390 h 1675390"/>
              <a:gd name="connsiteX6" fmla="*/ 0 w 3350780"/>
              <a:gd name="connsiteY6" fmla="*/ 357528 h 1675390"/>
              <a:gd name="connsiteX7" fmla="*/ 357528 w 3350780"/>
              <a:gd name="connsiteY7" fmla="*/ 0 h 1675390"/>
              <a:gd name="connsiteX0" fmla="*/ 1679345 w 3350780"/>
              <a:gd name="connsiteY0" fmla="*/ 1671484 h 1762924"/>
              <a:gd name="connsiteX1" fmla="*/ 0 w 3350780"/>
              <a:gd name="connsiteY1" fmla="*/ 1675390 h 1762924"/>
              <a:gd name="connsiteX2" fmla="*/ 0 w 3350780"/>
              <a:gd name="connsiteY2" fmla="*/ 357528 h 1762924"/>
              <a:gd name="connsiteX3" fmla="*/ 357528 w 3350780"/>
              <a:gd name="connsiteY3" fmla="*/ 0 h 1762924"/>
              <a:gd name="connsiteX4" fmla="*/ 2993252 w 3350780"/>
              <a:gd name="connsiteY4" fmla="*/ 0 h 1762924"/>
              <a:gd name="connsiteX5" fmla="*/ 3350780 w 3350780"/>
              <a:gd name="connsiteY5" fmla="*/ 357528 h 1762924"/>
              <a:gd name="connsiteX6" fmla="*/ 3350780 w 3350780"/>
              <a:gd name="connsiteY6" fmla="*/ 1675390 h 1762924"/>
              <a:gd name="connsiteX7" fmla="*/ 1770785 w 3350780"/>
              <a:gd name="connsiteY7" fmla="*/ 1762924 h 1762924"/>
              <a:gd name="connsiteX0" fmla="*/ 1679345 w 3350780"/>
              <a:gd name="connsiteY0" fmla="*/ 1671484 h 1675390"/>
              <a:gd name="connsiteX1" fmla="*/ 0 w 3350780"/>
              <a:gd name="connsiteY1" fmla="*/ 1675390 h 1675390"/>
              <a:gd name="connsiteX2" fmla="*/ 0 w 3350780"/>
              <a:gd name="connsiteY2" fmla="*/ 357528 h 1675390"/>
              <a:gd name="connsiteX3" fmla="*/ 357528 w 3350780"/>
              <a:gd name="connsiteY3" fmla="*/ 0 h 1675390"/>
              <a:gd name="connsiteX4" fmla="*/ 2993252 w 3350780"/>
              <a:gd name="connsiteY4" fmla="*/ 0 h 1675390"/>
              <a:gd name="connsiteX5" fmla="*/ 3350780 w 3350780"/>
              <a:gd name="connsiteY5" fmla="*/ 357528 h 1675390"/>
              <a:gd name="connsiteX6" fmla="*/ 3350780 w 3350780"/>
              <a:gd name="connsiteY6" fmla="*/ 1675390 h 1675390"/>
              <a:gd name="connsiteX0" fmla="*/ 0 w 3350780"/>
              <a:gd name="connsiteY0" fmla="*/ 1675390 h 1675390"/>
              <a:gd name="connsiteX1" fmla="*/ 0 w 3350780"/>
              <a:gd name="connsiteY1" fmla="*/ 357528 h 1675390"/>
              <a:gd name="connsiteX2" fmla="*/ 357528 w 3350780"/>
              <a:gd name="connsiteY2" fmla="*/ 0 h 1675390"/>
              <a:gd name="connsiteX3" fmla="*/ 2993252 w 3350780"/>
              <a:gd name="connsiteY3" fmla="*/ 0 h 1675390"/>
              <a:gd name="connsiteX4" fmla="*/ 3350780 w 3350780"/>
              <a:gd name="connsiteY4" fmla="*/ 357528 h 1675390"/>
              <a:gd name="connsiteX5" fmla="*/ 3350780 w 3350780"/>
              <a:gd name="connsiteY5" fmla="*/ 1675390 h 1675390"/>
              <a:gd name="connsiteX0" fmla="*/ 0 w 3350780"/>
              <a:gd name="connsiteY0" fmla="*/ 1675390 h 1783816"/>
              <a:gd name="connsiteX1" fmla="*/ 0 w 3350780"/>
              <a:gd name="connsiteY1" fmla="*/ 357528 h 1783816"/>
              <a:gd name="connsiteX2" fmla="*/ 357528 w 3350780"/>
              <a:gd name="connsiteY2" fmla="*/ 0 h 1783816"/>
              <a:gd name="connsiteX3" fmla="*/ 2993252 w 3350780"/>
              <a:gd name="connsiteY3" fmla="*/ 0 h 1783816"/>
              <a:gd name="connsiteX4" fmla="*/ 3350780 w 3350780"/>
              <a:gd name="connsiteY4" fmla="*/ 357528 h 1783816"/>
              <a:gd name="connsiteX5" fmla="*/ 3350780 w 3350780"/>
              <a:gd name="connsiteY5" fmla="*/ 1675390 h 1783816"/>
              <a:gd name="connsiteX6" fmla="*/ 3340996 w 3350780"/>
              <a:gd name="connsiteY6" fmla="*/ 1710813 h 1783816"/>
              <a:gd name="connsiteX0" fmla="*/ 0 w 4373386"/>
              <a:gd name="connsiteY0" fmla="*/ 1675390 h 1783816"/>
              <a:gd name="connsiteX1" fmla="*/ 0 w 4373386"/>
              <a:gd name="connsiteY1" fmla="*/ 357528 h 1783816"/>
              <a:gd name="connsiteX2" fmla="*/ 357528 w 4373386"/>
              <a:gd name="connsiteY2" fmla="*/ 0 h 1783816"/>
              <a:gd name="connsiteX3" fmla="*/ 2993252 w 4373386"/>
              <a:gd name="connsiteY3" fmla="*/ 0 h 1783816"/>
              <a:gd name="connsiteX4" fmla="*/ 3350780 w 4373386"/>
              <a:gd name="connsiteY4" fmla="*/ 357528 h 1783816"/>
              <a:gd name="connsiteX5" fmla="*/ 3350780 w 4373386"/>
              <a:gd name="connsiteY5" fmla="*/ 1675390 h 1783816"/>
              <a:gd name="connsiteX6" fmla="*/ 4373383 w 4373386"/>
              <a:gd name="connsiteY6" fmla="*/ 1710813 h 1783816"/>
              <a:gd name="connsiteX0" fmla="*/ 0 w 4373383"/>
              <a:gd name="connsiteY0" fmla="*/ 1675390 h 1710813"/>
              <a:gd name="connsiteX1" fmla="*/ 0 w 4373383"/>
              <a:gd name="connsiteY1" fmla="*/ 357528 h 1710813"/>
              <a:gd name="connsiteX2" fmla="*/ 357528 w 4373383"/>
              <a:gd name="connsiteY2" fmla="*/ 0 h 1710813"/>
              <a:gd name="connsiteX3" fmla="*/ 2993252 w 4373383"/>
              <a:gd name="connsiteY3" fmla="*/ 0 h 1710813"/>
              <a:gd name="connsiteX4" fmla="*/ 3350780 w 4373383"/>
              <a:gd name="connsiteY4" fmla="*/ 357528 h 1710813"/>
              <a:gd name="connsiteX5" fmla="*/ 3350780 w 4373383"/>
              <a:gd name="connsiteY5" fmla="*/ 1675390 h 1710813"/>
              <a:gd name="connsiteX6" fmla="*/ 4373383 w 4373383"/>
              <a:gd name="connsiteY6" fmla="*/ 1710813 h 1710813"/>
              <a:gd name="connsiteX0" fmla="*/ 0 w 4097852"/>
              <a:gd name="connsiteY0" fmla="*/ 1675390 h 1680535"/>
              <a:gd name="connsiteX1" fmla="*/ 0 w 4097852"/>
              <a:gd name="connsiteY1" fmla="*/ 357528 h 1680535"/>
              <a:gd name="connsiteX2" fmla="*/ 357528 w 4097852"/>
              <a:gd name="connsiteY2" fmla="*/ 0 h 1680535"/>
              <a:gd name="connsiteX3" fmla="*/ 2993252 w 4097852"/>
              <a:gd name="connsiteY3" fmla="*/ 0 h 1680535"/>
              <a:gd name="connsiteX4" fmla="*/ 3350780 w 4097852"/>
              <a:gd name="connsiteY4" fmla="*/ 357528 h 1680535"/>
              <a:gd name="connsiteX5" fmla="*/ 3350780 w 4097852"/>
              <a:gd name="connsiteY5" fmla="*/ 1675390 h 1680535"/>
              <a:gd name="connsiteX6" fmla="*/ 4097852 w 4097852"/>
              <a:gd name="connsiteY6" fmla="*/ 1680535 h 1680535"/>
              <a:gd name="connsiteX0" fmla="*/ 0 w 3762572"/>
              <a:gd name="connsiteY0" fmla="*/ 1675390 h 1675390"/>
              <a:gd name="connsiteX1" fmla="*/ 0 w 3762572"/>
              <a:gd name="connsiteY1" fmla="*/ 357528 h 1675390"/>
              <a:gd name="connsiteX2" fmla="*/ 357528 w 3762572"/>
              <a:gd name="connsiteY2" fmla="*/ 0 h 1675390"/>
              <a:gd name="connsiteX3" fmla="*/ 2993252 w 3762572"/>
              <a:gd name="connsiteY3" fmla="*/ 0 h 1675390"/>
              <a:gd name="connsiteX4" fmla="*/ 3350780 w 3762572"/>
              <a:gd name="connsiteY4" fmla="*/ 357528 h 1675390"/>
              <a:gd name="connsiteX5" fmla="*/ 3350780 w 3762572"/>
              <a:gd name="connsiteY5" fmla="*/ 1675390 h 1675390"/>
              <a:gd name="connsiteX6" fmla="*/ 3762572 w 3762572"/>
              <a:gd name="connsiteY6" fmla="*/ 1660215 h 1675390"/>
              <a:gd name="connsiteX0" fmla="*/ 0 w 3762572"/>
              <a:gd name="connsiteY0" fmla="*/ 1675390 h 1675455"/>
              <a:gd name="connsiteX1" fmla="*/ 0 w 3762572"/>
              <a:gd name="connsiteY1" fmla="*/ 357528 h 1675455"/>
              <a:gd name="connsiteX2" fmla="*/ 357528 w 3762572"/>
              <a:gd name="connsiteY2" fmla="*/ 0 h 1675455"/>
              <a:gd name="connsiteX3" fmla="*/ 2993252 w 3762572"/>
              <a:gd name="connsiteY3" fmla="*/ 0 h 1675455"/>
              <a:gd name="connsiteX4" fmla="*/ 3350780 w 3762572"/>
              <a:gd name="connsiteY4" fmla="*/ 357528 h 1675455"/>
              <a:gd name="connsiteX5" fmla="*/ 3350780 w 3762572"/>
              <a:gd name="connsiteY5" fmla="*/ 1675390 h 1675455"/>
              <a:gd name="connsiteX6" fmla="*/ 3762572 w 3762572"/>
              <a:gd name="connsiteY6" fmla="*/ 1675455 h 1675455"/>
              <a:gd name="connsiteX0" fmla="*/ 0 w 3762572"/>
              <a:gd name="connsiteY0" fmla="*/ 1675390 h 1716073"/>
              <a:gd name="connsiteX1" fmla="*/ 0 w 3762572"/>
              <a:gd name="connsiteY1" fmla="*/ 357528 h 1716073"/>
              <a:gd name="connsiteX2" fmla="*/ 357528 w 3762572"/>
              <a:gd name="connsiteY2" fmla="*/ 0 h 1716073"/>
              <a:gd name="connsiteX3" fmla="*/ 2993252 w 3762572"/>
              <a:gd name="connsiteY3" fmla="*/ 0 h 1716073"/>
              <a:gd name="connsiteX4" fmla="*/ 3350780 w 3762572"/>
              <a:gd name="connsiteY4" fmla="*/ 357528 h 1716073"/>
              <a:gd name="connsiteX5" fmla="*/ 3350780 w 3762572"/>
              <a:gd name="connsiteY5" fmla="*/ 1675390 h 1716073"/>
              <a:gd name="connsiteX6" fmla="*/ 3762572 w 3762572"/>
              <a:gd name="connsiteY6" fmla="*/ 1675455 h 1716073"/>
              <a:gd name="connsiteX0" fmla="*/ 0 w 3762572"/>
              <a:gd name="connsiteY0" fmla="*/ 1675390 h 1675455"/>
              <a:gd name="connsiteX1" fmla="*/ 0 w 3762572"/>
              <a:gd name="connsiteY1" fmla="*/ 357528 h 1675455"/>
              <a:gd name="connsiteX2" fmla="*/ 357528 w 3762572"/>
              <a:gd name="connsiteY2" fmla="*/ 0 h 1675455"/>
              <a:gd name="connsiteX3" fmla="*/ 2993252 w 3762572"/>
              <a:gd name="connsiteY3" fmla="*/ 0 h 1675455"/>
              <a:gd name="connsiteX4" fmla="*/ 3350780 w 3762572"/>
              <a:gd name="connsiteY4" fmla="*/ 357528 h 1675455"/>
              <a:gd name="connsiteX5" fmla="*/ 3350780 w 3762572"/>
              <a:gd name="connsiteY5" fmla="*/ 1675390 h 1675455"/>
              <a:gd name="connsiteX6" fmla="*/ 3762572 w 3762572"/>
              <a:gd name="connsiteY6" fmla="*/ 1675455 h 1675455"/>
              <a:gd name="connsiteX0" fmla="*/ 0 w 3350780"/>
              <a:gd name="connsiteY0" fmla="*/ 1675390 h 1675390"/>
              <a:gd name="connsiteX1" fmla="*/ 0 w 3350780"/>
              <a:gd name="connsiteY1" fmla="*/ 357528 h 1675390"/>
              <a:gd name="connsiteX2" fmla="*/ 357528 w 3350780"/>
              <a:gd name="connsiteY2" fmla="*/ 0 h 1675390"/>
              <a:gd name="connsiteX3" fmla="*/ 2993252 w 3350780"/>
              <a:gd name="connsiteY3" fmla="*/ 0 h 1675390"/>
              <a:gd name="connsiteX4" fmla="*/ 3350780 w 3350780"/>
              <a:gd name="connsiteY4" fmla="*/ 357528 h 1675390"/>
              <a:gd name="connsiteX5" fmla="*/ 3350780 w 3350780"/>
              <a:gd name="connsiteY5" fmla="*/ 1675390 h 167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0780" h="1675390">
                <a:moveTo>
                  <a:pt x="0" y="1675390"/>
                </a:moveTo>
                <a:lnTo>
                  <a:pt x="0" y="357528"/>
                </a:lnTo>
                <a:cubicBezTo>
                  <a:pt x="0" y="160071"/>
                  <a:pt x="160071" y="0"/>
                  <a:pt x="357528" y="0"/>
                </a:cubicBezTo>
                <a:lnTo>
                  <a:pt x="2993252" y="0"/>
                </a:lnTo>
                <a:cubicBezTo>
                  <a:pt x="3190709" y="0"/>
                  <a:pt x="3350780" y="160071"/>
                  <a:pt x="3350780" y="357528"/>
                </a:cubicBezTo>
                <a:lnTo>
                  <a:pt x="3350780" y="1675390"/>
                </a:lnTo>
              </a:path>
            </a:pathLst>
          </a:custGeom>
          <a:noFill/>
          <a:ln w="38100" cap="rnd">
            <a:solidFill>
              <a:srgbClr val="8390A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1" name="Rectangle: Rounded Corners 20">
            <a:extLst>
              <a:ext uri="{FF2B5EF4-FFF2-40B4-BE49-F238E27FC236}">
                <a16:creationId xmlns:a16="http://schemas.microsoft.com/office/drawing/2014/main" id="{E22FFF02-DF83-EB8E-6072-0C139A0867AF}"/>
              </a:ext>
            </a:extLst>
          </p:cNvPr>
          <p:cNvSpPr/>
          <p:nvPr/>
        </p:nvSpPr>
        <p:spPr>
          <a:xfrm>
            <a:off x="1230894" y="2113752"/>
            <a:ext cx="4071817" cy="3013329"/>
          </a:xfrm>
          <a:prstGeom prst="roundRect">
            <a:avLst>
              <a:gd name="adj" fmla="val 8323"/>
            </a:avLst>
          </a:prstGeom>
          <a:gradFill flip="none" rotWithShape="1">
            <a:gsLst>
              <a:gs pos="0">
                <a:srgbClr val="AFB4C0"/>
              </a:gs>
              <a:gs pos="0">
                <a:srgbClr val="6D778D"/>
              </a:gs>
              <a:gs pos="100000">
                <a:schemeClr val="bg1">
                  <a:lumMod val="8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3" name="Arrow: Right 22">
            <a:extLst>
              <a:ext uri="{FF2B5EF4-FFF2-40B4-BE49-F238E27FC236}">
                <a16:creationId xmlns:a16="http://schemas.microsoft.com/office/drawing/2014/main" id="{949FCE4E-0604-CEA4-7A4E-A51B98A61FB2}"/>
              </a:ext>
            </a:extLst>
          </p:cNvPr>
          <p:cNvSpPr/>
          <p:nvPr/>
        </p:nvSpPr>
        <p:spPr>
          <a:xfrm>
            <a:off x="1055439" y="5261435"/>
            <a:ext cx="9833385" cy="651080"/>
          </a:xfrm>
          <a:prstGeom prst="rightArrow">
            <a:avLst>
              <a:gd name="adj1" fmla="val 66797"/>
              <a:gd name="adj2" fmla="val 51680"/>
            </a:avLst>
          </a:prstGeom>
          <a:gradFill>
            <a:gsLst>
              <a:gs pos="60500">
                <a:srgbClr val="A4ABB8"/>
              </a:gs>
              <a:gs pos="21000">
                <a:srgbClr val="56637E"/>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4" name="TextBox 23">
            <a:extLst>
              <a:ext uri="{FF2B5EF4-FFF2-40B4-BE49-F238E27FC236}">
                <a16:creationId xmlns:a16="http://schemas.microsoft.com/office/drawing/2014/main" id="{2FA9F8AB-12C4-0FE8-37C2-54F9D7940D3E}"/>
              </a:ext>
            </a:extLst>
          </p:cNvPr>
          <p:cNvSpPr txBox="1"/>
          <p:nvPr/>
        </p:nvSpPr>
        <p:spPr>
          <a:xfrm>
            <a:off x="4770509" y="5425033"/>
            <a:ext cx="2405116" cy="307777"/>
          </a:xfrm>
          <a:prstGeom prst="rect">
            <a:avLst/>
          </a:prstGeom>
          <a:noFill/>
        </p:spPr>
        <p:txBody>
          <a:bodyPr wrap="square" lIns="0" tIns="0" rIns="0" bIns="0" rtlCol="0" anchor="ctr">
            <a:noAutofit/>
          </a:bodyPr>
          <a:lstStyle>
            <a:defPPr>
              <a:defRPr lang="en-US"/>
            </a:defPPr>
            <a:lvl1pPr algn="r">
              <a:defRPr sz="1800" cap="all" spc="30">
                <a:solidFill>
                  <a:schemeClr val="tx1">
                    <a:lumMod val="75000"/>
                    <a:lumOff val="2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all" spc="30" normalizeH="0" baseline="0" noProof="0">
                <a:ln>
                  <a:noFill/>
                </a:ln>
                <a:solidFill>
                  <a:prstClr val="white"/>
                </a:solidFill>
                <a:effectLst/>
                <a:uLnTx/>
                <a:uFillTx/>
                <a:latin typeface="Franklin Gothic Book" panose="020B0503020102020204"/>
                <a:ea typeface="+mn-ea"/>
                <a:cs typeface="+mn-cs"/>
              </a:rPr>
              <a:t>Innovation MATURITY</a:t>
            </a:r>
          </a:p>
        </p:txBody>
      </p:sp>
      <p:sp>
        <p:nvSpPr>
          <p:cNvPr id="46" name="TextBox 45">
            <a:extLst>
              <a:ext uri="{FF2B5EF4-FFF2-40B4-BE49-F238E27FC236}">
                <a16:creationId xmlns:a16="http://schemas.microsoft.com/office/drawing/2014/main" id="{A4A9BDD8-6AEE-2093-E865-626B9418FD29}"/>
              </a:ext>
            </a:extLst>
          </p:cNvPr>
          <p:cNvSpPr txBox="1"/>
          <p:nvPr/>
        </p:nvSpPr>
        <p:spPr>
          <a:xfrm>
            <a:off x="1199090" y="2008405"/>
            <a:ext cx="4071817" cy="702403"/>
          </a:xfrm>
          <a:prstGeom prst="rect">
            <a:avLst/>
          </a:prstGeom>
          <a:noFill/>
        </p:spPr>
        <p:txBody>
          <a:bodyPr wrap="square"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IN" sz="2000" b="1" i="0" u="none" strike="noStrike" kern="1200" cap="none" spc="0" normalizeH="0" baseline="0" noProof="0">
                <a:ln>
                  <a:noFill/>
                </a:ln>
                <a:solidFill>
                  <a:prstClr val="white"/>
                </a:solidFill>
                <a:effectLst/>
                <a:uLnTx/>
                <a:uFillTx/>
                <a:latin typeface="Franklin Gothic Book" panose="020B0503020102020204"/>
                <a:ea typeface="+mn-ea"/>
                <a:cs typeface="+mn-cs"/>
              </a:rPr>
              <a:t>Innovation Current State Definition</a:t>
            </a:r>
          </a:p>
        </p:txBody>
      </p:sp>
      <p:sp>
        <p:nvSpPr>
          <p:cNvPr id="49" name="TextBox 48">
            <a:extLst>
              <a:ext uri="{FF2B5EF4-FFF2-40B4-BE49-F238E27FC236}">
                <a16:creationId xmlns:a16="http://schemas.microsoft.com/office/drawing/2014/main" id="{5CB4D8FC-1736-BACE-9F69-62821345E3F0}"/>
              </a:ext>
            </a:extLst>
          </p:cNvPr>
          <p:cNvSpPr txBox="1"/>
          <p:nvPr/>
        </p:nvSpPr>
        <p:spPr>
          <a:xfrm>
            <a:off x="868122" y="2682729"/>
            <a:ext cx="4402785" cy="1815882"/>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Franklin Gothic Book" panose="020B0503020102020204"/>
                <a:ea typeface="+mn-ea"/>
                <a:cs typeface="+mn-cs"/>
              </a:rPr>
              <a:t>Technology that will bring value, that we can implement quickly and that we can scale across our system.</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ranklin Gothic Book" panose="020B05030201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Franklin Gothic Book" panose="020B0503020102020204"/>
                <a:ea typeface="+mn-ea"/>
                <a:cs typeface="+mn-cs"/>
              </a:rPr>
              <a:t>Technology in support of enterprise performance that is disruptive, and significantly changes the performance of the organization. </a:t>
            </a:r>
          </a:p>
        </p:txBody>
      </p:sp>
      <p:sp>
        <p:nvSpPr>
          <p:cNvPr id="12" name="TextBox 11">
            <a:extLst>
              <a:ext uri="{FF2B5EF4-FFF2-40B4-BE49-F238E27FC236}">
                <a16:creationId xmlns:a16="http://schemas.microsoft.com/office/drawing/2014/main" id="{C0082D7A-5C3B-1F0D-E192-9904CF23A7C6}"/>
              </a:ext>
            </a:extLst>
          </p:cNvPr>
          <p:cNvSpPr txBox="1"/>
          <p:nvPr/>
        </p:nvSpPr>
        <p:spPr>
          <a:xfrm>
            <a:off x="608202" y="1231591"/>
            <a:ext cx="109728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83446"/>
                </a:solidFill>
                <a:effectLst/>
                <a:uLnTx/>
                <a:uFillTx/>
                <a:latin typeface="Franklin Gothic Book" panose="020B0503020102020204"/>
                <a:ea typeface="+mn-ea"/>
                <a:cs typeface="+mn-cs"/>
              </a:rPr>
              <a:t>DHA’s current state definition of Innovation is intentionally focused on disruptive technology. However, </a:t>
            </a:r>
            <a:r>
              <a:rPr kumimoji="0" lang="en-US" sz="1400" b="1" i="0" u="none" strike="noStrike" kern="1200" cap="none" spc="0" normalizeH="0" baseline="0" noProof="0">
                <a:ln>
                  <a:noFill/>
                </a:ln>
                <a:solidFill>
                  <a:srgbClr val="283446"/>
                </a:solidFill>
                <a:effectLst/>
                <a:uLnTx/>
                <a:uFillTx/>
                <a:latin typeface="Franklin Gothic Book" panose="020B0503020102020204"/>
                <a:ea typeface="+mn-ea"/>
                <a:cs typeface="+mn-cs"/>
              </a:rPr>
              <a:t>as the Innovation Strategy matures, </a:t>
            </a:r>
            <a:r>
              <a:rPr kumimoji="0" lang="en-US" sz="1400" b="0" i="0" u="none" strike="noStrike" kern="1200" cap="none" spc="0" normalizeH="0" baseline="0" noProof="0">
                <a:ln>
                  <a:noFill/>
                </a:ln>
                <a:solidFill>
                  <a:srgbClr val="283446"/>
                </a:solidFill>
                <a:effectLst/>
                <a:uLnTx/>
                <a:uFillTx/>
                <a:latin typeface="Franklin Gothic Book" panose="020B0503020102020204"/>
                <a:ea typeface="+mn-ea"/>
                <a:cs typeface="+mn-cs"/>
              </a:rPr>
              <a:t>the DHA will continue </a:t>
            </a:r>
            <a:r>
              <a:rPr kumimoji="0" lang="en-US" sz="1400" b="1" i="0" u="none" strike="noStrike" kern="1200" cap="none" spc="0" normalizeH="0" baseline="0" noProof="0">
                <a:ln>
                  <a:noFill/>
                </a:ln>
                <a:solidFill>
                  <a:srgbClr val="283446"/>
                </a:solidFill>
                <a:effectLst/>
                <a:uLnTx/>
                <a:uFillTx/>
                <a:latin typeface="Franklin Gothic Book" panose="020B0503020102020204"/>
                <a:ea typeface="+mn-ea"/>
                <a:cs typeface="+mn-cs"/>
              </a:rPr>
              <a:t>expand this definition </a:t>
            </a:r>
            <a:r>
              <a:rPr kumimoji="0" lang="en-US" sz="1400" b="0" i="0" u="none" strike="noStrike" kern="1200" cap="none" spc="0" normalizeH="0" baseline="0" noProof="0">
                <a:ln>
                  <a:noFill/>
                </a:ln>
                <a:solidFill>
                  <a:srgbClr val="283446"/>
                </a:solidFill>
                <a:effectLst/>
                <a:uLnTx/>
                <a:uFillTx/>
                <a:latin typeface="Franklin Gothic Book" panose="020B0503020102020204"/>
                <a:ea typeface="+mn-ea"/>
                <a:cs typeface="+mn-cs"/>
              </a:rPr>
              <a:t>to include additional focus areas that will help build a </a:t>
            </a:r>
            <a:r>
              <a:rPr kumimoji="0" lang="en-US" sz="1400" b="1" i="0" u="none" strike="noStrike" kern="1200" cap="none" spc="0" normalizeH="0" baseline="0" noProof="0">
                <a:ln>
                  <a:noFill/>
                </a:ln>
                <a:solidFill>
                  <a:srgbClr val="283446"/>
                </a:solidFill>
                <a:effectLst/>
                <a:uLnTx/>
                <a:uFillTx/>
                <a:latin typeface="Franklin Gothic Book" panose="020B0503020102020204"/>
                <a:ea typeface="+mn-ea"/>
                <a:cs typeface="+mn-cs"/>
              </a:rPr>
              <a:t>scalable, future-state culture of innovation</a:t>
            </a:r>
            <a:r>
              <a:rPr kumimoji="0" lang="en-US" sz="1400" b="0" i="0" u="none" strike="noStrike" kern="1200" cap="none" spc="0" normalizeH="0" baseline="0" noProof="0">
                <a:ln>
                  <a:noFill/>
                </a:ln>
                <a:solidFill>
                  <a:srgbClr val="283446"/>
                </a:solidFill>
                <a:effectLst/>
                <a:uLnTx/>
                <a:uFillTx/>
                <a:latin typeface="Franklin Gothic Book" panose="020B0503020102020204"/>
                <a:ea typeface="+mn-ea"/>
                <a:cs typeface="+mn-cs"/>
              </a:rPr>
              <a:t>. </a:t>
            </a:r>
          </a:p>
        </p:txBody>
      </p:sp>
      <p:sp>
        <p:nvSpPr>
          <p:cNvPr id="50" name="Rectangle: Rounded Corners 49">
            <a:extLst>
              <a:ext uri="{FF2B5EF4-FFF2-40B4-BE49-F238E27FC236}">
                <a16:creationId xmlns:a16="http://schemas.microsoft.com/office/drawing/2014/main" id="{9400B811-BA5E-FE5A-889C-B09BCD274030}"/>
              </a:ext>
            </a:extLst>
          </p:cNvPr>
          <p:cNvSpPr/>
          <p:nvPr/>
        </p:nvSpPr>
        <p:spPr>
          <a:xfrm>
            <a:off x="6204296" y="2142008"/>
            <a:ext cx="4069080" cy="3013329"/>
          </a:xfrm>
          <a:prstGeom prst="roundRect">
            <a:avLst>
              <a:gd name="adj" fmla="val 8323"/>
            </a:avLst>
          </a:prstGeom>
          <a:gradFill flip="none" rotWithShape="1">
            <a:gsLst>
              <a:gs pos="0">
                <a:srgbClr val="333B4B"/>
              </a:gs>
              <a:gs pos="65000">
                <a:srgbClr val="8390AC"/>
              </a:gs>
              <a:gs pos="89000">
                <a:srgbClr val="B2B7C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2" name="TextBox 51">
            <a:extLst>
              <a:ext uri="{FF2B5EF4-FFF2-40B4-BE49-F238E27FC236}">
                <a16:creationId xmlns:a16="http://schemas.microsoft.com/office/drawing/2014/main" id="{B9AD62A4-0033-F3D8-10B3-8859AAE66A45}"/>
              </a:ext>
            </a:extLst>
          </p:cNvPr>
          <p:cNvSpPr txBox="1"/>
          <p:nvPr/>
        </p:nvSpPr>
        <p:spPr>
          <a:xfrm>
            <a:off x="6270014" y="2031001"/>
            <a:ext cx="4003362" cy="702403"/>
          </a:xfrm>
          <a:prstGeom prst="rect">
            <a:avLst/>
          </a:prstGeom>
          <a:noFill/>
        </p:spPr>
        <p:txBody>
          <a:bodyPr wrap="square"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IN" sz="2000" b="1" i="0" u="none" strike="noStrike" kern="1200" cap="none" spc="0" normalizeH="0" baseline="0" noProof="0">
                <a:ln>
                  <a:noFill/>
                </a:ln>
                <a:solidFill>
                  <a:prstClr val="white"/>
                </a:solidFill>
                <a:effectLst/>
                <a:uLnTx/>
                <a:uFillTx/>
                <a:latin typeface="Franklin Gothic Book" panose="020B0503020102020204"/>
                <a:ea typeface="+mn-ea"/>
                <a:cs typeface="+mn-cs"/>
              </a:rPr>
              <a:t>Innovation Future State Definition</a:t>
            </a:r>
          </a:p>
        </p:txBody>
      </p:sp>
      <p:sp>
        <p:nvSpPr>
          <p:cNvPr id="53" name="TextBox 52">
            <a:extLst>
              <a:ext uri="{FF2B5EF4-FFF2-40B4-BE49-F238E27FC236}">
                <a16:creationId xmlns:a16="http://schemas.microsoft.com/office/drawing/2014/main" id="{C0C2F676-7761-D51B-EDDF-7114C8393FB1}"/>
              </a:ext>
            </a:extLst>
          </p:cNvPr>
          <p:cNvSpPr txBox="1"/>
          <p:nvPr/>
        </p:nvSpPr>
        <p:spPr>
          <a:xfrm>
            <a:off x="6407879" y="2470502"/>
            <a:ext cx="2532076" cy="2611228"/>
          </a:xfrm>
          <a:prstGeom prst="rect">
            <a:avLst/>
          </a:prstGeom>
          <a:noFill/>
        </p:spPr>
        <p:txBody>
          <a:bodyPr wrap="square" rtlCol="0">
            <a:spAutoFit/>
          </a:bodyPr>
          <a:lstStyle/>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prstClr val="white"/>
                </a:solidFill>
                <a:effectLst/>
                <a:uLnTx/>
                <a:uFillTx/>
                <a:latin typeface="Franklin Gothic Book" panose="020B0503020102020204"/>
                <a:ea typeface="+mn-ea"/>
                <a:cs typeface="+mn-cs"/>
              </a:rPr>
              <a:t>New Technology</a:t>
            </a:r>
          </a:p>
          <a:p>
            <a:pPr marL="285750" marR="0" lvl="0" indent="-285750" algn="l" defTabSz="914400" rtl="0" eaLnBrk="1" fontAlgn="auto" latinLnBrk="0" hangingPunct="1">
              <a:lnSpc>
                <a:spcPct val="200000"/>
              </a:lnSpc>
              <a:spcBef>
                <a:spcPts val="0"/>
              </a:spcBef>
              <a:spcAft>
                <a:spcPts val="0"/>
              </a:spcAft>
              <a:buClr>
                <a:srgbClr val="92D050"/>
              </a:buClr>
              <a:buSzPct val="150000"/>
              <a:buFont typeface="Franklin Gothic Book" panose="020B0503020102020204" pitchFamily="34" charset="0"/>
              <a:buChar char="+"/>
              <a:tabLst/>
              <a:defRPr/>
            </a:pPr>
            <a:r>
              <a:rPr kumimoji="0" lang="en-US" sz="1400" b="0" i="0" u="none" strike="noStrike" kern="1200" cap="none" spc="0" normalizeH="0" baseline="0" noProof="0">
                <a:ln>
                  <a:noFill/>
                </a:ln>
                <a:solidFill>
                  <a:prstClr val="white"/>
                </a:solidFill>
                <a:effectLst/>
                <a:uLnTx/>
                <a:uFillTx/>
                <a:latin typeface="Franklin Gothic Book" panose="020B0503020102020204"/>
                <a:ea typeface="+mn-ea"/>
                <a:cs typeface="+mn-cs"/>
              </a:rPr>
              <a:t>New Services</a:t>
            </a:r>
          </a:p>
          <a:p>
            <a:pPr marL="285750" marR="0" lvl="0" indent="-285750" algn="l" defTabSz="914400" rtl="0" eaLnBrk="1" fontAlgn="auto" latinLnBrk="0" hangingPunct="1">
              <a:lnSpc>
                <a:spcPct val="200000"/>
              </a:lnSpc>
              <a:spcBef>
                <a:spcPts val="0"/>
              </a:spcBef>
              <a:spcAft>
                <a:spcPts val="0"/>
              </a:spcAft>
              <a:buClr>
                <a:srgbClr val="92D050"/>
              </a:buClr>
              <a:buSzPct val="150000"/>
              <a:buFont typeface="Franklin Gothic Book" panose="020B0503020102020204" pitchFamily="34" charset="0"/>
              <a:buChar char="+"/>
              <a:tabLst/>
              <a:defRPr/>
            </a:pPr>
            <a:r>
              <a:rPr kumimoji="0" lang="en-US" sz="1400" b="0" i="0" u="none" strike="noStrike" kern="1200" cap="none" spc="0" normalizeH="0" baseline="0" noProof="0">
                <a:ln>
                  <a:noFill/>
                </a:ln>
                <a:solidFill>
                  <a:prstClr val="white"/>
                </a:solidFill>
                <a:effectLst/>
                <a:uLnTx/>
                <a:uFillTx/>
                <a:latin typeface="Franklin Gothic Book" panose="020B0503020102020204"/>
                <a:ea typeface="+mn-ea"/>
                <a:cs typeface="+mn-cs"/>
              </a:rPr>
              <a:t>New Care Models</a:t>
            </a:r>
          </a:p>
          <a:p>
            <a:pPr marL="285750" marR="0" lvl="0" indent="-285750" algn="l" defTabSz="914400" rtl="0" eaLnBrk="1" fontAlgn="auto" latinLnBrk="0" hangingPunct="1">
              <a:lnSpc>
                <a:spcPct val="200000"/>
              </a:lnSpc>
              <a:spcBef>
                <a:spcPts val="0"/>
              </a:spcBef>
              <a:spcAft>
                <a:spcPts val="0"/>
              </a:spcAft>
              <a:buClr>
                <a:srgbClr val="92D050"/>
              </a:buClr>
              <a:buSzPct val="150000"/>
              <a:buFont typeface="Franklin Gothic Book" panose="020B0503020102020204" pitchFamily="34" charset="0"/>
              <a:buChar char="+"/>
              <a:tabLst/>
              <a:defRPr/>
            </a:pPr>
            <a:r>
              <a:rPr kumimoji="0" lang="en-US" sz="1400" b="0" i="0" u="none" strike="noStrike" kern="1200" cap="none" spc="0" normalizeH="0" baseline="0" noProof="0">
                <a:ln>
                  <a:noFill/>
                </a:ln>
                <a:solidFill>
                  <a:prstClr val="white"/>
                </a:solidFill>
                <a:effectLst/>
                <a:uLnTx/>
                <a:uFillTx/>
                <a:latin typeface="Franklin Gothic Book" panose="020B0503020102020204"/>
                <a:ea typeface="+mn-ea"/>
                <a:cs typeface="+mn-cs"/>
              </a:rPr>
              <a:t>New Policy</a:t>
            </a:r>
          </a:p>
          <a:p>
            <a:pPr marL="285750" marR="0" lvl="0" indent="-285750" algn="l" defTabSz="914400" rtl="0" eaLnBrk="1" fontAlgn="auto" latinLnBrk="0" hangingPunct="1">
              <a:lnSpc>
                <a:spcPct val="200000"/>
              </a:lnSpc>
              <a:spcBef>
                <a:spcPts val="0"/>
              </a:spcBef>
              <a:spcAft>
                <a:spcPts val="0"/>
              </a:spcAft>
              <a:buClr>
                <a:srgbClr val="92D050"/>
              </a:buClr>
              <a:buSzPct val="150000"/>
              <a:buFont typeface="Franklin Gothic Book" panose="020B0503020102020204" pitchFamily="34" charset="0"/>
              <a:buChar char="+"/>
              <a:tabLst/>
              <a:defRPr/>
            </a:pPr>
            <a:r>
              <a:rPr kumimoji="0" lang="en-US" sz="1400" b="0" i="0" u="none" strike="noStrike" kern="1200" cap="none" spc="0" normalizeH="0" baseline="0" noProof="0">
                <a:ln>
                  <a:noFill/>
                </a:ln>
                <a:solidFill>
                  <a:prstClr val="white"/>
                </a:solidFill>
                <a:effectLst/>
                <a:uLnTx/>
                <a:uFillTx/>
                <a:latin typeface="Franklin Gothic Book" panose="020B0503020102020204"/>
                <a:ea typeface="+mn-ea"/>
                <a:cs typeface="+mn-cs"/>
              </a:rPr>
              <a:t>New Healthcare Products</a:t>
            </a:r>
          </a:p>
          <a:p>
            <a:pPr marL="285750" marR="0" lvl="0" indent="-285750" algn="l" defTabSz="914400" rtl="0" eaLnBrk="1" fontAlgn="auto" latinLnBrk="0" hangingPunct="1">
              <a:lnSpc>
                <a:spcPct val="200000"/>
              </a:lnSpc>
              <a:spcBef>
                <a:spcPts val="0"/>
              </a:spcBef>
              <a:spcAft>
                <a:spcPts val="0"/>
              </a:spcAft>
              <a:buClr>
                <a:srgbClr val="92D050"/>
              </a:buClr>
              <a:buSzPct val="150000"/>
              <a:buFont typeface="Franklin Gothic Book" panose="020B0503020102020204" pitchFamily="34" charset="0"/>
              <a:buChar char="+"/>
              <a:tabLst/>
              <a:defRPr/>
            </a:pPr>
            <a:r>
              <a:rPr kumimoji="0" lang="en-US" sz="1400" b="0" i="0" u="none" strike="noStrike" kern="1200" cap="none" spc="0" normalizeH="0" baseline="0" noProof="0">
                <a:ln>
                  <a:noFill/>
                </a:ln>
                <a:solidFill>
                  <a:prstClr val="white"/>
                </a:solidFill>
                <a:effectLst/>
                <a:uLnTx/>
                <a:uFillTx/>
                <a:latin typeface="Franklin Gothic Book" panose="020B0503020102020204"/>
                <a:ea typeface="+mn-ea"/>
                <a:cs typeface="+mn-cs"/>
              </a:rPr>
              <a:t>New Culture of Innovation</a:t>
            </a:r>
          </a:p>
        </p:txBody>
      </p:sp>
      <p:pic>
        <p:nvPicPr>
          <p:cNvPr id="4" name="Picture 3">
            <a:extLst>
              <a:ext uri="{FF2B5EF4-FFF2-40B4-BE49-F238E27FC236}">
                <a16:creationId xmlns:a16="http://schemas.microsoft.com/office/drawing/2014/main" id="{E59746A3-6E04-DB12-0E54-2ACC635C68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9704" y="47847"/>
            <a:ext cx="1052909" cy="1078992"/>
          </a:xfrm>
          <a:prstGeom prst="rect">
            <a:avLst/>
          </a:prstGeom>
        </p:spPr>
      </p:pic>
    </p:spTree>
    <p:extLst>
      <p:ext uri="{BB962C8B-B14F-4D97-AF65-F5344CB8AC3E}">
        <p14:creationId xmlns:p14="http://schemas.microsoft.com/office/powerpoint/2010/main" val="211685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8CAD329-896F-BCC6-1635-C4556061E483}"/>
              </a:ext>
            </a:extLst>
          </p:cNvPr>
          <p:cNvSpPr/>
          <p:nvPr/>
        </p:nvSpPr>
        <p:spPr>
          <a:xfrm flipV="1">
            <a:off x="3962844" y="4780952"/>
            <a:ext cx="1497417" cy="715888"/>
          </a:xfrm>
          <a:custGeom>
            <a:avLst/>
            <a:gdLst>
              <a:gd name="connsiteX0" fmla="*/ 0 w 1497417"/>
              <a:gd name="connsiteY0" fmla="*/ 0 h 715888"/>
              <a:gd name="connsiteX1" fmla="*/ 1147411 w 1497417"/>
              <a:gd name="connsiteY1" fmla="*/ 0 h 715888"/>
              <a:gd name="connsiteX2" fmla="*/ 1497417 w 1497417"/>
              <a:gd name="connsiteY2" fmla="*/ 350006 h 715888"/>
              <a:gd name="connsiteX3" fmla="*/ 1497417 w 1497417"/>
              <a:gd name="connsiteY3" fmla="*/ 715888 h 715888"/>
              <a:gd name="connsiteX4" fmla="*/ 0 w 1497417"/>
              <a:gd name="connsiteY4" fmla="*/ 715888 h 715888"/>
              <a:gd name="connsiteX5" fmla="*/ 0 w 1497417"/>
              <a:gd name="connsiteY5" fmla="*/ 0 h 715888"/>
              <a:gd name="connsiteX0" fmla="*/ 0 w 1497417"/>
              <a:gd name="connsiteY0" fmla="*/ 715888 h 807328"/>
              <a:gd name="connsiteX1" fmla="*/ 0 w 1497417"/>
              <a:gd name="connsiteY1" fmla="*/ 0 h 807328"/>
              <a:gd name="connsiteX2" fmla="*/ 1147411 w 1497417"/>
              <a:gd name="connsiteY2" fmla="*/ 0 h 807328"/>
              <a:gd name="connsiteX3" fmla="*/ 1497417 w 1497417"/>
              <a:gd name="connsiteY3" fmla="*/ 350006 h 807328"/>
              <a:gd name="connsiteX4" fmla="*/ 1497417 w 1497417"/>
              <a:gd name="connsiteY4" fmla="*/ 715888 h 807328"/>
              <a:gd name="connsiteX5" fmla="*/ 91440 w 1497417"/>
              <a:gd name="connsiteY5" fmla="*/ 807328 h 807328"/>
              <a:gd name="connsiteX0" fmla="*/ 0 w 1497417"/>
              <a:gd name="connsiteY0" fmla="*/ 715888 h 715888"/>
              <a:gd name="connsiteX1" fmla="*/ 0 w 1497417"/>
              <a:gd name="connsiteY1" fmla="*/ 0 h 715888"/>
              <a:gd name="connsiteX2" fmla="*/ 1147411 w 1497417"/>
              <a:gd name="connsiteY2" fmla="*/ 0 h 715888"/>
              <a:gd name="connsiteX3" fmla="*/ 1497417 w 1497417"/>
              <a:gd name="connsiteY3" fmla="*/ 350006 h 715888"/>
              <a:gd name="connsiteX4" fmla="*/ 1497417 w 1497417"/>
              <a:gd name="connsiteY4" fmla="*/ 715888 h 715888"/>
              <a:gd name="connsiteX0" fmla="*/ 0 w 1497417"/>
              <a:gd name="connsiteY0" fmla="*/ 0 h 715888"/>
              <a:gd name="connsiteX1" fmla="*/ 1147411 w 1497417"/>
              <a:gd name="connsiteY1" fmla="*/ 0 h 715888"/>
              <a:gd name="connsiteX2" fmla="*/ 1497417 w 1497417"/>
              <a:gd name="connsiteY2" fmla="*/ 350006 h 715888"/>
              <a:gd name="connsiteX3" fmla="*/ 1497417 w 1497417"/>
              <a:gd name="connsiteY3" fmla="*/ 715888 h 715888"/>
            </a:gdLst>
            <a:ahLst/>
            <a:cxnLst>
              <a:cxn ang="0">
                <a:pos x="connsiteX0" y="connsiteY0"/>
              </a:cxn>
              <a:cxn ang="0">
                <a:pos x="connsiteX1" y="connsiteY1"/>
              </a:cxn>
              <a:cxn ang="0">
                <a:pos x="connsiteX2" y="connsiteY2"/>
              </a:cxn>
              <a:cxn ang="0">
                <a:pos x="connsiteX3" y="connsiteY3"/>
              </a:cxn>
            </a:cxnLst>
            <a:rect l="l" t="t" r="r" b="b"/>
            <a:pathLst>
              <a:path w="1497417" h="715888">
                <a:moveTo>
                  <a:pt x="0" y="0"/>
                </a:moveTo>
                <a:lnTo>
                  <a:pt x="1147411" y="0"/>
                </a:lnTo>
                <a:cubicBezTo>
                  <a:pt x="1340714" y="0"/>
                  <a:pt x="1497417" y="156703"/>
                  <a:pt x="1497417" y="350006"/>
                </a:cubicBezTo>
                <a:lnTo>
                  <a:pt x="1497417" y="715888"/>
                </a:lnTo>
              </a:path>
            </a:pathLst>
          </a:custGeom>
          <a:noFill/>
          <a:ln w="12700">
            <a:solidFill>
              <a:schemeClr val="bg1">
                <a:lumMod val="85000"/>
              </a:schemeClr>
            </a:solidFill>
            <a:headEnd w="lg" len="lg"/>
            <a:tailEnd type="none"/>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a:extLst>
              <a:ext uri="{FF2B5EF4-FFF2-40B4-BE49-F238E27FC236}">
                <a16:creationId xmlns:a16="http://schemas.microsoft.com/office/drawing/2014/main" id="{2F7B6599-4BF5-C72E-1F95-26E36B4BECD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C6C1D-B94A-4A9A-BD8D-A546578E37EF}" type="slidenum">
              <a:rPr kumimoji="0" lang="en-US" sz="1600" b="0" i="0" u="none" strike="noStrike" kern="1200" cap="none" spc="0" normalizeH="0" baseline="0" noProof="0" smtClean="0">
                <a:ln>
                  <a:noFill/>
                </a:ln>
                <a:solidFill>
                  <a:srgbClr val="283446">
                    <a:tint val="75000"/>
                  </a:srgb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srgbClr val="283446">
                  <a:tint val="75000"/>
                </a:srgbClr>
              </a:solidFill>
              <a:effectLst/>
              <a:uLnTx/>
              <a:uFillTx/>
              <a:latin typeface="Franklin Gothic Book" panose="020B0503020102020204"/>
              <a:ea typeface="+mn-ea"/>
              <a:cs typeface="+mn-cs"/>
            </a:endParaRPr>
          </a:p>
        </p:txBody>
      </p:sp>
      <p:sp>
        <p:nvSpPr>
          <p:cNvPr id="31" name="TextBox 30">
            <a:extLst>
              <a:ext uri="{FF2B5EF4-FFF2-40B4-BE49-F238E27FC236}">
                <a16:creationId xmlns:a16="http://schemas.microsoft.com/office/drawing/2014/main" id="{16E8D49E-ECA4-7427-DFA8-019E7EAB2368}"/>
              </a:ext>
            </a:extLst>
          </p:cNvPr>
          <p:cNvSpPr txBox="1"/>
          <p:nvPr/>
        </p:nvSpPr>
        <p:spPr>
          <a:xfrm>
            <a:off x="588657" y="1221180"/>
            <a:ext cx="11014684"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white">
                    <a:lumMod val="50000"/>
                  </a:prstClr>
                </a:solidFill>
                <a:effectLst/>
                <a:uLnTx/>
                <a:uFillTx/>
                <a:latin typeface="Franklin Gothic Book" panose="020B0503020102020204"/>
                <a:ea typeface="+mn-ea"/>
                <a:cs typeface="+mn-cs"/>
              </a:rPr>
              <a:t>“Health systems worldwide must transform to keep up with the pace of rapid Innovation.” Military Health System Strategy for Fiscal years 2024-2029</a:t>
            </a:r>
          </a:p>
        </p:txBody>
      </p:sp>
      <p:sp>
        <p:nvSpPr>
          <p:cNvPr id="9" name="Title 1">
            <a:extLst>
              <a:ext uri="{FF2B5EF4-FFF2-40B4-BE49-F238E27FC236}">
                <a16:creationId xmlns:a16="http://schemas.microsoft.com/office/drawing/2014/main" id="{081359AD-B4FF-9B25-7B87-1F3B31FE8AB2}"/>
              </a:ext>
            </a:extLst>
          </p:cNvPr>
          <p:cNvSpPr txBox="1">
            <a:spLocks/>
          </p:cNvSpPr>
          <p:nvPr/>
        </p:nvSpPr>
        <p:spPr>
          <a:xfrm>
            <a:off x="609600" y="177800"/>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733" b="1" kern="1200" baseline="0">
                <a:solidFill>
                  <a:srgbClr val="092068"/>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92068"/>
                </a:solidFill>
                <a:effectLst/>
                <a:uLnTx/>
                <a:uFillTx/>
                <a:latin typeface="Franklin Gothic Medium" panose="020B0603020102020204"/>
                <a:ea typeface="+mj-ea"/>
                <a:cs typeface="+mj-cs"/>
              </a:rPr>
              <a:t>DHA Innovation: Purpose, Vision, Values, Priorities</a:t>
            </a:r>
            <a:endParaRPr kumimoji="0" lang="en-US" sz="3200" b="0" i="0" u="none" strike="noStrike" kern="1200" cap="none" spc="0" normalizeH="0" baseline="0" noProof="0">
              <a:ln>
                <a:noFill/>
              </a:ln>
              <a:solidFill>
                <a:srgbClr val="092068"/>
              </a:solidFill>
              <a:effectLst/>
              <a:uLnTx/>
              <a:uFillTx/>
              <a:latin typeface="Franklin Gothic Medium" panose="020B0603020102020204"/>
              <a:ea typeface="+mj-ea"/>
              <a:cs typeface="+mj-cs"/>
            </a:endParaRPr>
          </a:p>
        </p:txBody>
      </p:sp>
      <p:sp>
        <p:nvSpPr>
          <p:cNvPr id="2" name="Oval 1">
            <a:extLst>
              <a:ext uri="{FF2B5EF4-FFF2-40B4-BE49-F238E27FC236}">
                <a16:creationId xmlns:a16="http://schemas.microsoft.com/office/drawing/2014/main" id="{2C8C2C22-A9E9-B743-9F39-DEAF5146AA13}"/>
              </a:ext>
            </a:extLst>
          </p:cNvPr>
          <p:cNvSpPr/>
          <p:nvPr/>
        </p:nvSpPr>
        <p:spPr>
          <a:xfrm>
            <a:off x="4956710" y="2712747"/>
            <a:ext cx="2264596" cy="2264594"/>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pSp>
        <p:nvGrpSpPr>
          <p:cNvPr id="7" name="Group 6">
            <a:extLst>
              <a:ext uri="{FF2B5EF4-FFF2-40B4-BE49-F238E27FC236}">
                <a16:creationId xmlns:a16="http://schemas.microsoft.com/office/drawing/2014/main" id="{B7F01731-340E-D3D7-17A1-1975912673CA}"/>
              </a:ext>
            </a:extLst>
          </p:cNvPr>
          <p:cNvGrpSpPr/>
          <p:nvPr/>
        </p:nvGrpSpPr>
        <p:grpSpPr>
          <a:xfrm>
            <a:off x="3962844" y="2193491"/>
            <a:ext cx="1568524" cy="791261"/>
            <a:chOff x="3840482" y="2065040"/>
            <a:chExt cx="1568524" cy="791261"/>
          </a:xfrm>
        </p:grpSpPr>
        <p:sp>
          <p:nvSpPr>
            <p:cNvPr id="8" name="Freeform: Shape 7">
              <a:extLst>
                <a:ext uri="{FF2B5EF4-FFF2-40B4-BE49-F238E27FC236}">
                  <a16:creationId xmlns:a16="http://schemas.microsoft.com/office/drawing/2014/main" id="{C53CB076-7AA0-93DE-B396-B7E4A50BFFA4}"/>
                </a:ext>
              </a:extLst>
            </p:cNvPr>
            <p:cNvSpPr/>
            <p:nvPr/>
          </p:nvSpPr>
          <p:spPr>
            <a:xfrm>
              <a:off x="3840482" y="2065040"/>
              <a:ext cx="1497417" cy="715888"/>
            </a:xfrm>
            <a:custGeom>
              <a:avLst/>
              <a:gdLst>
                <a:gd name="connsiteX0" fmla="*/ 0 w 1497417"/>
                <a:gd name="connsiteY0" fmla="*/ 0 h 715888"/>
                <a:gd name="connsiteX1" fmla="*/ 1147411 w 1497417"/>
                <a:gd name="connsiteY1" fmla="*/ 0 h 715888"/>
                <a:gd name="connsiteX2" fmla="*/ 1497417 w 1497417"/>
                <a:gd name="connsiteY2" fmla="*/ 350006 h 715888"/>
                <a:gd name="connsiteX3" fmla="*/ 1497417 w 1497417"/>
                <a:gd name="connsiteY3" fmla="*/ 715888 h 715888"/>
                <a:gd name="connsiteX4" fmla="*/ 0 w 1497417"/>
                <a:gd name="connsiteY4" fmla="*/ 715888 h 715888"/>
                <a:gd name="connsiteX5" fmla="*/ 0 w 1497417"/>
                <a:gd name="connsiteY5" fmla="*/ 0 h 715888"/>
                <a:gd name="connsiteX0" fmla="*/ 0 w 1497417"/>
                <a:gd name="connsiteY0" fmla="*/ 715888 h 807328"/>
                <a:gd name="connsiteX1" fmla="*/ 0 w 1497417"/>
                <a:gd name="connsiteY1" fmla="*/ 0 h 807328"/>
                <a:gd name="connsiteX2" fmla="*/ 1147411 w 1497417"/>
                <a:gd name="connsiteY2" fmla="*/ 0 h 807328"/>
                <a:gd name="connsiteX3" fmla="*/ 1497417 w 1497417"/>
                <a:gd name="connsiteY3" fmla="*/ 350006 h 807328"/>
                <a:gd name="connsiteX4" fmla="*/ 1497417 w 1497417"/>
                <a:gd name="connsiteY4" fmla="*/ 715888 h 807328"/>
                <a:gd name="connsiteX5" fmla="*/ 91440 w 1497417"/>
                <a:gd name="connsiteY5" fmla="*/ 807328 h 807328"/>
                <a:gd name="connsiteX0" fmla="*/ 0 w 1497417"/>
                <a:gd name="connsiteY0" fmla="*/ 715888 h 715888"/>
                <a:gd name="connsiteX1" fmla="*/ 0 w 1497417"/>
                <a:gd name="connsiteY1" fmla="*/ 0 h 715888"/>
                <a:gd name="connsiteX2" fmla="*/ 1147411 w 1497417"/>
                <a:gd name="connsiteY2" fmla="*/ 0 h 715888"/>
                <a:gd name="connsiteX3" fmla="*/ 1497417 w 1497417"/>
                <a:gd name="connsiteY3" fmla="*/ 350006 h 715888"/>
                <a:gd name="connsiteX4" fmla="*/ 1497417 w 1497417"/>
                <a:gd name="connsiteY4" fmla="*/ 715888 h 715888"/>
                <a:gd name="connsiteX0" fmla="*/ 0 w 1497417"/>
                <a:gd name="connsiteY0" fmla="*/ 0 h 715888"/>
                <a:gd name="connsiteX1" fmla="*/ 1147411 w 1497417"/>
                <a:gd name="connsiteY1" fmla="*/ 0 h 715888"/>
                <a:gd name="connsiteX2" fmla="*/ 1497417 w 1497417"/>
                <a:gd name="connsiteY2" fmla="*/ 350006 h 715888"/>
                <a:gd name="connsiteX3" fmla="*/ 1497417 w 1497417"/>
                <a:gd name="connsiteY3" fmla="*/ 715888 h 715888"/>
              </a:gdLst>
              <a:ahLst/>
              <a:cxnLst>
                <a:cxn ang="0">
                  <a:pos x="connsiteX0" y="connsiteY0"/>
                </a:cxn>
                <a:cxn ang="0">
                  <a:pos x="connsiteX1" y="connsiteY1"/>
                </a:cxn>
                <a:cxn ang="0">
                  <a:pos x="connsiteX2" y="connsiteY2"/>
                </a:cxn>
                <a:cxn ang="0">
                  <a:pos x="connsiteX3" y="connsiteY3"/>
                </a:cxn>
              </a:cxnLst>
              <a:rect l="l" t="t" r="r" b="b"/>
              <a:pathLst>
                <a:path w="1497417" h="715888">
                  <a:moveTo>
                    <a:pt x="0" y="0"/>
                  </a:moveTo>
                  <a:lnTo>
                    <a:pt x="1147411" y="0"/>
                  </a:lnTo>
                  <a:cubicBezTo>
                    <a:pt x="1340714" y="0"/>
                    <a:pt x="1497417" y="156703"/>
                    <a:pt x="1497417" y="350006"/>
                  </a:cubicBezTo>
                  <a:lnTo>
                    <a:pt x="1497417" y="715888"/>
                  </a:lnTo>
                </a:path>
              </a:pathLst>
            </a:custGeom>
            <a:noFill/>
            <a:ln w="12700">
              <a:solidFill>
                <a:schemeClr val="bg1">
                  <a:lumMod val="85000"/>
                </a:schemeClr>
              </a:solidFill>
              <a:headEnd w="lg" len="lg"/>
              <a:tailEnd type="none"/>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0" name="Oval 9">
              <a:extLst>
                <a:ext uri="{FF2B5EF4-FFF2-40B4-BE49-F238E27FC236}">
                  <a16:creationId xmlns:a16="http://schemas.microsoft.com/office/drawing/2014/main" id="{0EDF2D70-F5FC-7BBE-0B37-94D67D5C5020}"/>
                </a:ext>
              </a:extLst>
            </p:cNvPr>
            <p:cNvSpPr/>
            <p:nvPr/>
          </p:nvSpPr>
          <p:spPr>
            <a:xfrm>
              <a:off x="5261462" y="2708757"/>
              <a:ext cx="147544" cy="147544"/>
            </a:xfrm>
            <a:prstGeom prst="ellipse">
              <a:avLst/>
            </a:prstGeom>
            <a:solidFill>
              <a:srgbClr val="293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pSp>
      <p:grpSp>
        <p:nvGrpSpPr>
          <p:cNvPr id="11" name="Group 10">
            <a:extLst>
              <a:ext uri="{FF2B5EF4-FFF2-40B4-BE49-F238E27FC236}">
                <a16:creationId xmlns:a16="http://schemas.microsoft.com/office/drawing/2014/main" id="{796AA7DE-944E-7D32-AE39-4DB484960EC0}"/>
              </a:ext>
            </a:extLst>
          </p:cNvPr>
          <p:cNvGrpSpPr/>
          <p:nvPr/>
        </p:nvGrpSpPr>
        <p:grpSpPr>
          <a:xfrm flipH="1">
            <a:off x="6658662" y="2193491"/>
            <a:ext cx="1568524" cy="791261"/>
            <a:chOff x="3840482" y="2065040"/>
            <a:chExt cx="1568524" cy="791261"/>
          </a:xfrm>
        </p:grpSpPr>
        <p:sp>
          <p:nvSpPr>
            <p:cNvPr id="12" name="Freeform: Shape 11">
              <a:extLst>
                <a:ext uri="{FF2B5EF4-FFF2-40B4-BE49-F238E27FC236}">
                  <a16:creationId xmlns:a16="http://schemas.microsoft.com/office/drawing/2014/main" id="{2BFA024E-DC19-F27C-094B-6DCBAC60D2BD}"/>
                </a:ext>
              </a:extLst>
            </p:cNvPr>
            <p:cNvSpPr/>
            <p:nvPr/>
          </p:nvSpPr>
          <p:spPr>
            <a:xfrm>
              <a:off x="3840482" y="2065040"/>
              <a:ext cx="1497417" cy="715888"/>
            </a:xfrm>
            <a:custGeom>
              <a:avLst/>
              <a:gdLst>
                <a:gd name="connsiteX0" fmla="*/ 0 w 1497417"/>
                <a:gd name="connsiteY0" fmla="*/ 0 h 715888"/>
                <a:gd name="connsiteX1" fmla="*/ 1147411 w 1497417"/>
                <a:gd name="connsiteY1" fmla="*/ 0 h 715888"/>
                <a:gd name="connsiteX2" fmla="*/ 1497417 w 1497417"/>
                <a:gd name="connsiteY2" fmla="*/ 350006 h 715888"/>
                <a:gd name="connsiteX3" fmla="*/ 1497417 w 1497417"/>
                <a:gd name="connsiteY3" fmla="*/ 715888 h 715888"/>
                <a:gd name="connsiteX4" fmla="*/ 0 w 1497417"/>
                <a:gd name="connsiteY4" fmla="*/ 715888 h 715888"/>
                <a:gd name="connsiteX5" fmla="*/ 0 w 1497417"/>
                <a:gd name="connsiteY5" fmla="*/ 0 h 715888"/>
                <a:gd name="connsiteX0" fmla="*/ 0 w 1497417"/>
                <a:gd name="connsiteY0" fmla="*/ 715888 h 807328"/>
                <a:gd name="connsiteX1" fmla="*/ 0 w 1497417"/>
                <a:gd name="connsiteY1" fmla="*/ 0 h 807328"/>
                <a:gd name="connsiteX2" fmla="*/ 1147411 w 1497417"/>
                <a:gd name="connsiteY2" fmla="*/ 0 h 807328"/>
                <a:gd name="connsiteX3" fmla="*/ 1497417 w 1497417"/>
                <a:gd name="connsiteY3" fmla="*/ 350006 h 807328"/>
                <a:gd name="connsiteX4" fmla="*/ 1497417 w 1497417"/>
                <a:gd name="connsiteY4" fmla="*/ 715888 h 807328"/>
                <a:gd name="connsiteX5" fmla="*/ 91440 w 1497417"/>
                <a:gd name="connsiteY5" fmla="*/ 807328 h 807328"/>
                <a:gd name="connsiteX0" fmla="*/ 0 w 1497417"/>
                <a:gd name="connsiteY0" fmla="*/ 715888 h 715888"/>
                <a:gd name="connsiteX1" fmla="*/ 0 w 1497417"/>
                <a:gd name="connsiteY1" fmla="*/ 0 h 715888"/>
                <a:gd name="connsiteX2" fmla="*/ 1147411 w 1497417"/>
                <a:gd name="connsiteY2" fmla="*/ 0 h 715888"/>
                <a:gd name="connsiteX3" fmla="*/ 1497417 w 1497417"/>
                <a:gd name="connsiteY3" fmla="*/ 350006 h 715888"/>
                <a:gd name="connsiteX4" fmla="*/ 1497417 w 1497417"/>
                <a:gd name="connsiteY4" fmla="*/ 715888 h 715888"/>
                <a:gd name="connsiteX0" fmla="*/ 0 w 1497417"/>
                <a:gd name="connsiteY0" fmla="*/ 0 h 715888"/>
                <a:gd name="connsiteX1" fmla="*/ 1147411 w 1497417"/>
                <a:gd name="connsiteY1" fmla="*/ 0 h 715888"/>
                <a:gd name="connsiteX2" fmla="*/ 1497417 w 1497417"/>
                <a:gd name="connsiteY2" fmla="*/ 350006 h 715888"/>
                <a:gd name="connsiteX3" fmla="*/ 1497417 w 1497417"/>
                <a:gd name="connsiteY3" fmla="*/ 715888 h 715888"/>
              </a:gdLst>
              <a:ahLst/>
              <a:cxnLst>
                <a:cxn ang="0">
                  <a:pos x="connsiteX0" y="connsiteY0"/>
                </a:cxn>
                <a:cxn ang="0">
                  <a:pos x="connsiteX1" y="connsiteY1"/>
                </a:cxn>
                <a:cxn ang="0">
                  <a:pos x="connsiteX2" y="connsiteY2"/>
                </a:cxn>
                <a:cxn ang="0">
                  <a:pos x="connsiteX3" y="connsiteY3"/>
                </a:cxn>
              </a:cxnLst>
              <a:rect l="l" t="t" r="r" b="b"/>
              <a:pathLst>
                <a:path w="1497417" h="715888">
                  <a:moveTo>
                    <a:pt x="0" y="0"/>
                  </a:moveTo>
                  <a:lnTo>
                    <a:pt x="1147411" y="0"/>
                  </a:lnTo>
                  <a:cubicBezTo>
                    <a:pt x="1340714" y="0"/>
                    <a:pt x="1497417" y="156703"/>
                    <a:pt x="1497417" y="350006"/>
                  </a:cubicBezTo>
                  <a:lnTo>
                    <a:pt x="1497417" y="715888"/>
                  </a:lnTo>
                </a:path>
              </a:pathLst>
            </a:custGeom>
            <a:noFill/>
            <a:ln w="12700">
              <a:solidFill>
                <a:schemeClr val="bg1">
                  <a:lumMod val="85000"/>
                </a:schemeClr>
              </a:solidFill>
              <a:headEnd w="lg" len="lg"/>
              <a:tailEnd type="none"/>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3" name="Oval 12">
              <a:extLst>
                <a:ext uri="{FF2B5EF4-FFF2-40B4-BE49-F238E27FC236}">
                  <a16:creationId xmlns:a16="http://schemas.microsoft.com/office/drawing/2014/main" id="{A9C59BE1-E8DE-53B0-7FA5-074F7F32C778}"/>
                </a:ext>
              </a:extLst>
            </p:cNvPr>
            <p:cNvSpPr/>
            <p:nvPr/>
          </p:nvSpPr>
          <p:spPr>
            <a:xfrm>
              <a:off x="5261462" y="2708757"/>
              <a:ext cx="147544" cy="147544"/>
            </a:xfrm>
            <a:prstGeom prst="ellipse">
              <a:avLst/>
            </a:prstGeom>
            <a:solidFill>
              <a:srgbClr val="293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pSp>
      <p:grpSp>
        <p:nvGrpSpPr>
          <p:cNvPr id="20" name="Group 19">
            <a:extLst>
              <a:ext uri="{FF2B5EF4-FFF2-40B4-BE49-F238E27FC236}">
                <a16:creationId xmlns:a16="http://schemas.microsoft.com/office/drawing/2014/main" id="{A4E105D2-5BD2-7D63-5713-6EA190F5FFB0}"/>
              </a:ext>
            </a:extLst>
          </p:cNvPr>
          <p:cNvGrpSpPr/>
          <p:nvPr/>
        </p:nvGrpSpPr>
        <p:grpSpPr>
          <a:xfrm flipH="1" flipV="1">
            <a:off x="6658662" y="4705579"/>
            <a:ext cx="1568524" cy="791261"/>
            <a:chOff x="3840482" y="2065040"/>
            <a:chExt cx="1568524" cy="791261"/>
          </a:xfrm>
        </p:grpSpPr>
        <p:sp>
          <p:nvSpPr>
            <p:cNvPr id="24" name="Freeform: Shape 23">
              <a:extLst>
                <a:ext uri="{FF2B5EF4-FFF2-40B4-BE49-F238E27FC236}">
                  <a16:creationId xmlns:a16="http://schemas.microsoft.com/office/drawing/2014/main" id="{E163BE0B-7138-56E1-4145-5E89BA2B6E35}"/>
                </a:ext>
              </a:extLst>
            </p:cNvPr>
            <p:cNvSpPr/>
            <p:nvPr/>
          </p:nvSpPr>
          <p:spPr>
            <a:xfrm>
              <a:off x="3840482" y="2065040"/>
              <a:ext cx="1497417" cy="715888"/>
            </a:xfrm>
            <a:custGeom>
              <a:avLst/>
              <a:gdLst>
                <a:gd name="connsiteX0" fmla="*/ 0 w 1497417"/>
                <a:gd name="connsiteY0" fmla="*/ 0 h 715888"/>
                <a:gd name="connsiteX1" fmla="*/ 1147411 w 1497417"/>
                <a:gd name="connsiteY1" fmla="*/ 0 h 715888"/>
                <a:gd name="connsiteX2" fmla="*/ 1497417 w 1497417"/>
                <a:gd name="connsiteY2" fmla="*/ 350006 h 715888"/>
                <a:gd name="connsiteX3" fmla="*/ 1497417 w 1497417"/>
                <a:gd name="connsiteY3" fmla="*/ 715888 h 715888"/>
                <a:gd name="connsiteX4" fmla="*/ 0 w 1497417"/>
                <a:gd name="connsiteY4" fmla="*/ 715888 h 715888"/>
                <a:gd name="connsiteX5" fmla="*/ 0 w 1497417"/>
                <a:gd name="connsiteY5" fmla="*/ 0 h 715888"/>
                <a:gd name="connsiteX0" fmla="*/ 0 w 1497417"/>
                <a:gd name="connsiteY0" fmla="*/ 715888 h 807328"/>
                <a:gd name="connsiteX1" fmla="*/ 0 w 1497417"/>
                <a:gd name="connsiteY1" fmla="*/ 0 h 807328"/>
                <a:gd name="connsiteX2" fmla="*/ 1147411 w 1497417"/>
                <a:gd name="connsiteY2" fmla="*/ 0 h 807328"/>
                <a:gd name="connsiteX3" fmla="*/ 1497417 w 1497417"/>
                <a:gd name="connsiteY3" fmla="*/ 350006 h 807328"/>
                <a:gd name="connsiteX4" fmla="*/ 1497417 w 1497417"/>
                <a:gd name="connsiteY4" fmla="*/ 715888 h 807328"/>
                <a:gd name="connsiteX5" fmla="*/ 91440 w 1497417"/>
                <a:gd name="connsiteY5" fmla="*/ 807328 h 807328"/>
                <a:gd name="connsiteX0" fmla="*/ 0 w 1497417"/>
                <a:gd name="connsiteY0" fmla="*/ 715888 h 715888"/>
                <a:gd name="connsiteX1" fmla="*/ 0 w 1497417"/>
                <a:gd name="connsiteY1" fmla="*/ 0 h 715888"/>
                <a:gd name="connsiteX2" fmla="*/ 1147411 w 1497417"/>
                <a:gd name="connsiteY2" fmla="*/ 0 h 715888"/>
                <a:gd name="connsiteX3" fmla="*/ 1497417 w 1497417"/>
                <a:gd name="connsiteY3" fmla="*/ 350006 h 715888"/>
                <a:gd name="connsiteX4" fmla="*/ 1497417 w 1497417"/>
                <a:gd name="connsiteY4" fmla="*/ 715888 h 715888"/>
                <a:gd name="connsiteX0" fmla="*/ 0 w 1497417"/>
                <a:gd name="connsiteY0" fmla="*/ 0 h 715888"/>
                <a:gd name="connsiteX1" fmla="*/ 1147411 w 1497417"/>
                <a:gd name="connsiteY1" fmla="*/ 0 h 715888"/>
                <a:gd name="connsiteX2" fmla="*/ 1497417 w 1497417"/>
                <a:gd name="connsiteY2" fmla="*/ 350006 h 715888"/>
                <a:gd name="connsiteX3" fmla="*/ 1497417 w 1497417"/>
                <a:gd name="connsiteY3" fmla="*/ 715888 h 715888"/>
              </a:gdLst>
              <a:ahLst/>
              <a:cxnLst>
                <a:cxn ang="0">
                  <a:pos x="connsiteX0" y="connsiteY0"/>
                </a:cxn>
                <a:cxn ang="0">
                  <a:pos x="connsiteX1" y="connsiteY1"/>
                </a:cxn>
                <a:cxn ang="0">
                  <a:pos x="connsiteX2" y="connsiteY2"/>
                </a:cxn>
                <a:cxn ang="0">
                  <a:pos x="connsiteX3" y="connsiteY3"/>
                </a:cxn>
              </a:cxnLst>
              <a:rect l="l" t="t" r="r" b="b"/>
              <a:pathLst>
                <a:path w="1497417" h="715888">
                  <a:moveTo>
                    <a:pt x="0" y="0"/>
                  </a:moveTo>
                  <a:lnTo>
                    <a:pt x="1147411" y="0"/>
                  </a:lnTo>
                  <a:cubicBezTo>
                    <a:pt x="1340714" y="0"/>
                    <a:pt x="1497417" y="156703"/>
                    <a:pt x="1497417" y="350006"/>
                  </a:cubicBezTo>
                  <a:lnTo>
                    <a:pt x="1497417" y="715888"/>
                  </a:lnTo>
                </a:path>
              </a:pathLst>
            </a:custGeom>
            <a:noFill/>
            <a:ln w="12700">
              <a:solidFill>
                <a:schemeClr val="bg1">
                  <a:lumMod val="85000"/>
                </a:schemeClr>
              </a:solidFill>
              <a:headEnd w="lg" len="lg"/>
              <a:tailEnd type="none"/>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5" name="Oval 24">
              <a:extLst>
                <a:ext uri="{FF2B5EF4-FFF2-40B4-BE49-F238E27FC236}">
                  <a16:creationId xmlns:a16="http://schemas.microsoft.com/office/drawing/2014/main" id="{823A5FD8-6A4A-BF1C-8B10-7FCAC15FC813}"/>
                </a:ext>
              </a:extLst>
            </p:cNvPr>
            <p:cNvSpPr/>
            <p:nvPr/>
          </p:nvSpPr>
          <p:spPr>
            <a:xfrm>
              <a:off x="5261462" y="2708757"/>
              <a:ext cx="147544" cy="147544"/>
            </a:xfrm>
            <a:prstGeom prst="ellipse">
              <a:avLst/>
            </a:prstGeom>
            <a:solidFill>
              <a:srgbClr val="293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pSp>
      <p:sp>
        <p:nvSpPr>
          <p:cNvPr id="27" name="Rectangle: Rounded Corners 26">
            <a:extLst>
              <a:ext uri="{FF2B5EF4-FFF2-40B4-BE49-F238E27FC236}">
                <a16:creationId xmlns:a16="http://schemas.microsoft.com/office/drawing/2014/main" id="{D7EEA5FA-09DD-7A05-C30F-C09BFA204475}"/>
              </a:ext>
            </a:extLst>
          </p:cNvPr>
          <p:cNvSpPr/>
          <p:nvPr/>
        </p:nvSpPr>
        <p:spPr>
          <a:xfrm>
            <a:off x="7678636" y="4058184"/>
            <a:ext cx="3895344" cy="1622024"/>
          </a:xfrm>
          <a:prstGeom prst="roundRect">
            <a:avLst>
              <a:gd name="adj" fmla="val 5083"/>
            </a:avLst>
          </a:prstGeom>
          <a:solidFill>
            <a:srgbClr val="293648"/>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1" name="TextBox 40">
            <a:extLst>
              <a:ext uri="{FF2B5EF4-FFF2-40B4-BE49-F238E27FC236}">
                <a16:creationId xmlns:a16="http://schemas.microsoft.com/office/drawing/2014/main" id="{D6C221E9-99C8-C350-8757-9B818DE114A0}"/>
              </a:ext>
            </a:extLst>
          </p:cNvPr>
          <p:cNvSpPr txBox="1"/>
          <p:nvPr/>
        </p:nvSpPr>
        <p:spPr>
          <a:xfrm>
            <a:off x="7862166" y="4212747"/>
            <a:ext cx="2168158" cy="301166"/>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Franklin Gothic Book" panose="020B0503020102020204"/>
                <a:ea typeface="Calibri Light" charset="0"/>
                <a:cs typeface="Segoe UI" panose="020B0502040204020203" pitchFamily="34" charset="0"/>
              </a:rPr>
              <a:t>Priorities</a:t>
            </a:r>
            <a:endParaRPr kumimoji="0" lang="en-US" sz="2000" b="1" i="0" u="none" strike="noStrike" kern="0" cap="none" spc="0" normalizeH="0" baseline="0" noProof="0">
              <a:ln>
                <a:noFill/>
              </a:ln>
              <a:solidFill>
                <a:prstClr val="white"/>
              </a:solidFill>
              <a:effectLst/>
              <a:uLnTx/>
              <a:uFillTx/>
              <a:latin typeface="Franklin Gothic Book" panose="020B0503020102020204"/>
              <a:ea typeface="+mn-ea"/>
              <a:cs typeface="Arial" panose="020B0604020202020204" pitchFamily="34" charset="0"/>
            </a:endParaRPr>
          </a:p>
        </p:txBody>
      </p:sp>
      <p:sp>
        <p:nvSpPr>
          <p:cNvPr id="42" name="Rectangle: Rounded Corners 41">
            <a:extLst>
              <a:ext uri="{FF2B5EF4-FFF2-40B4-BE49-F238E27FC236}">
                <a16:creationId xmlns:a16="http://schemas.microsoft.com/office/drawing/2014/main" id="{D20A493E-DB7D-E0BF-1EB5-54E56C044FAD}"/>
              </a:ext>
            </a:extLst>
          </p:cNvPr>
          <p:cNvSpPr/>
          <p:nvPr/>
        </p:nvSpPr>
        <p:spPr>
          <a:xfrm>
            <a:off x="604036" y="2061056"/>
            <a:ext cx="3899323" cy="1630433"/>
          </a:xfrm>
          <a:prstGeom prst="roundRect">
            <a:avLst>
              <a:gd name="adj" fmla="val 5083"/>
            </a:avLst>
          </a:prstGeom>
          <a:solidFill>
            <a:srgbClr val="293648"/>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pSp>
        <p:nvGrpSpPr>
          <p:cNvPr id="44" name="Group 43">
            <a:extLst>
              <a:ext uri="{FF2B5EF4-FFF2-40B4-BE49-F238E27FC236}">
                <a16:creationId xmlns:a16="http://schemas.microsoft.com/office/drawing/2014/main" id="{1440970B-2637-ABCB-09B8-98D06A7D9CA4}"/>
              </a:ext>
            </a:extLst>
          </p:cNvPr>
          <p:cNvGrpSpPr/>
          <p:nvPr/>
        </p:nvGrpSpPr>
        <p:grpSpPr>
          <a:xfrm>
            <a:off x="682156" y="2174101"/>
            <a:ext cx="3451990" cy="1433959"/>
            <a:chOff x="887918" y="1605501"/>
            <a:chExt cx="2205937" cy="1433959"/>
          </a:xfrm>
        </p:grpSpPr>
        <p:sp>
          <p:nvSpPr>
            <p:cNvPr id="45" name="TextBox 44">
              <a:extLst>
                <a:ext uri="{FF2B5EF4-FFF2-40B4-BE49-F238E27FC236}">
                  <a16:creationId xmlns:a16="http://schemas.microsoft.com/office/drawing/2014/main" id="{A479141A-8143-0D92-1E0F-4044C4641D76}"/>
                </a:ext>
              </a:extLst>
            </p:cNvPr>
            <p:cNvSpPr txBox="1"/>
            <p:nvPr/>
          </p:nvSpPr>
          <p:spPr>
            <a:xfrm>
              <a:off x="887918" y="2236792"/>
              <a:ext cx="2168158" cy="802668"/>
            </a:xfrm>
            <a:prstGeom prst="rect">
              <a:avLst/>
            </a:prstGeom>
            <a:noFill/>
          </p:spPr>
          <p:txBody>
            <a:bodyPr wrap="square" lIns="0" tIns="0" rIns="0" bIns="0" rtlCol="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Franklin Gothic Book" panose="020B0503020102020204"/>
                  <a:ea typeface="Calibri Light" charset="0"/>
                  <a:cs typeface="Segoe UI" panose="020B0502040204020203" pitchFamily="34" charset="0"/>
                </a:rPr>
                <a:t>Discover and operationalize innovation and technology to improve the health and experiences of patients and providers.</a:t>
              </a:r>
            </a:p>
          </p:txBody>
        </p:sp>
        <p:sp>
          <p:nvSpPr>
            <p:cNvPr id="47" name="TextBox 46">
              <a:extLst>
                <a:ext uri="{FF2B5EF4-FFF2-40B4-BE49-F238E27FC236}">
                  <a16:creationId xmlns:a16="http://schemas.microsoft.com/office/drawing/2014/main" id="{4BEDDD33-9442-9113-AD83-C6A3C7A07FEE}"/>
                </a:ext>
              </a:extLst>
            </p:cNvPr>
            <p:cNvSpPr txBox="1"/>
            <p:nvPr/>
          </p:nvSpPr>
          <p:spPr>
            <a:xfrm>
              <a:off x="925697" y="1605501"/>
              <a:ext cx="2168158" cy="301166"/>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Franklin Gothic Book" panose="020B0503020102020204"/>
                  <a:ea typeface="+mn-ea"/>
                  <a:cs typeface="Segoe UI" panose="020B0502040204020203" pitchFamily="34" charset="0"/>
                </a:rPr>
                <a:t>Purpose</a:t>
              </a:r>
              <a:endParaRPr kumimoji="0" lang="en-US" sz="2400" b="1" i="0" u="none" strike="noStrike" kern="0" cap="none" spc="0" normalizeH="0" baseline="0" noProof="0">
                <a:ln>
                  <a:noFill/>
                </a:ln>
                <a:solidFill>
                  <a:prstClr val="white"/>
                </a:solidFill>
                <a:effectLst/>
                <a:uLnTx/>
                <a:uFillTx/>
                <a:latin typeface="Franklin Gothic Book" panose="020B0503020102020204"/>
                <a:ea typeface="+mn-ea"/>
                <a:cs typeface="Arial" panose="020B0604020202020204" pitchFamily="34" charset="0"/>
              </a:endParaRPr>
            </a:p>
          </p:txBody>
        </p:sp>
      </p:grpSp>
      <p:sp>
        <p:nvSpPr>
          <p:cNvPr id="43" name="Rectangle: Rounded Corners 42">
            <a:extLst>
              <a:ext uri="{FF2B5EF4-FFF2-40B4-BE49-F238E27FC236}">
                <a16:creationId xmlns:a16="http://schemas.microsoft.com/office/drawing/2014/main" id="{C996CFBB-EA0F-28AE-A72E-47741077F7BE}"/>
              </a:ext>
            </a:extLst>
          </p:cNvPr>
          <p:cNvSpPr/>
          <p:nvPr/>
        </p:nvSpPr>
        <p:spPr>
          <a:xfrm>
            <a:off x="604037" y="4058179"/>
            <a:ext cx="3899322" cy="1622024"/>
          </a:xfrm>
          <a:prstGeom prst="roundRect">
            <a:avLst>
              <a:gd name="adj" fmla="val 5083"/>
            </a:avLst>
          </a:prstGeom>
          <a:solidFill>
            <a:srgbClr val="293648"/>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4" name="TextBox 53">
            <a:extLst>
              <a:ext uri="{FF2B5EF4-FFF2-40B4-BE49-F238E27FC236}">
                <a16:creationId xmlns:a16="http://schemas.microsoft.com/office/drawing/2014/main" id="{0D080966-60A6-F12B-3CC5-15B6A7D13FF0}"/>
              </a:ext>
            </a:extLst>
          </p:cNvPr>
          <p:cNvSpPr txBox="1"/>
          <p:nvPr/>
        </p:nvSpPr>
        <p:spPr>
          <a:xfrm>
            <a:off x="787567" y="4211993"/>
            <a:ext cx="2168158" cy="301166"/>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Franklin Gothic Book" panose="020B0503020102020204"/>
                <a:ea typeface="Calibri Light" charset="0"/>
                <a:cs typeface="Segoe UI" panose="020B0502040204020203" pitchFamily="34" charset="0"/>
              </a:rPr>
              <a:t>Values</a:t>
            </a:r>
            <a:endParaRPr kumimoji="0" lang="en-US" sz="2400" b="1" i="0" u="none" strike="noStrike" kern="0" cap="none" spc="0" normalizeH="0" baseline="0" noProof="0">
              <a:ln>
                <a:noFill/>
              </a:ln>
              <a:solidFill>
                <a:prstClr val="white"/>
              </a:solidFill>
              <a:effectLst/>
              <a:uLnTx/>
              <a:uFillTx/>
              <a:latin typeface="Franklin Gothic Book" panose="020B0503020102020204"/>
              <a:ea typeface="+mn-ea"/>
              <a:cs typeface="Arial" panose="020B0604020202020204" pitchFamily="34" charset="0"/>
            </a:endParaRPr>
          </a:p>
        </p:txBody>
      </p:sp>
      <p:sp>
        <p:nvSpPr>
          <p:cNvPr id="55" name="Oval 54">
            <a:extLst>
              <a:ext uri="{FF2B5EF4-FFF2-40B4-BE49-F238E27FC236}">
                <a16:creationId xmlns:a16="http://schemas.microsoft.com/office/drawing/2014/main" id="{F999F4B3-113C-95C3-5FF9-98687201A889}"/>
              </a:ext>
            </a:extLst>
          </p:cNvPr>
          <p:cNvSpPr/>
          <p:nvPr/>
        </p:nvSpPr>
        <p:spPr>
          <a:xfrm>
            <a:off x="5082043" y="3162573"/>
            <a:ext cx="1989968" cy="1989966"/>
          </a:xfrm>
          <a:prstGeom prst="ellipse">
            <a:avLst/>
          </a:prstGeom>
          <a:solidFill>
            <a:schemeClr val="tx1"/>
          </a:solidFill>
          <a:ln>
            <a:noFill/>
          </a:ln>
          <a:effectLst>
            <a:softEdge rad="4699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6" name="Oval 55">
            <a:extLst>
              <a:ext uri="{FF2B5EF4-FFF2-40B4-BE49-F238E27FC236}">
                <a16:creationId xmlns:a16="http://schemas.microsoft.com/office/drawing/2014/main" id="{32475C18-1F08-CE90-5963-5B492965B60E}"/>
              </a:ext>
            </a:extLst>
          </p:cNvPr>
          <p:cNvSpPr/>
          <p:nvPr/>
        </p:nvSpPr>
        <p:spPr>
          <a:xfrm>
            <a:off x="5247685" y="3003722"/>
            <a:ext cx="1682646" cy="1682644"/>
          </a:xfrm>
          <a:prstGeom prst="ellipse">
            <a:avLst/>
          </a:prstGeom>
          <a:solidFill>
            <a:srgbClr val="293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2" name="TextBox 61">
            <a:extLst>
              <a:ext uri="{FF2B5EF4-FFF2-40B4-BE49-F238E27FC236}">
                <a16:creationId xmlns:a16="http://schemas.microsoft.com/office/drawing/2014/main" id="{D75B3719-39C5-9842-CBE7-58D9F1094C51}"/>
              </a:ext>
            </a:extLst>
          </p:cNvPr>
          <p:cNvSpPr txBox="1"/>
          <p:nvPr/>
        </p:nvSpPr>
        <p:spPr>
          <a:xfrm>
            <a:off x="4919949" y="3545188"/>
            <a:ext cx="233532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Franklin Gothic Book" panose="020B0503020102020204"/>
                <a:ea typeface="+mn-ea"/>
                <a:cs typeface="+mn-cs"/>
              </a:rPr>
              <a:t>DHA Innovation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Franklin Gothic Book" panose="020B0503020102020204"/>
                <a:ea typeface="+mn-ea"/>
                <a:cs typeface="+mn-cs"/>
              </a:rPr>
              <a:t>Strategy</a:t>
            </a:r>
          </a:p>
        </p:txBody>
      </p:sp>
      <p:sp>
        <p:nvSpPr>
          <p:cNvPr id="65" name="Rectangle 64">
            <a:extLst>
              <a:ext uri="{FF2B5EF4-FFF2-40B4-BE49-F238E27FC236}">
                <a16:creationId xmlns:a16="http://schemas.microsoft.com/office/drawing/2014/main" id="{6225FDB4-3995-721E-77F5-D7D73897C38F}"/>
              </a:ext>
            </a:extLst>
          </p:cNvPr>
          <p:cNvSpPr/>
          <p:nvPr/>
        </p:nvSpPr>
        <p:spPr>
          <a:xfrm>
            <a:off x="649929" y="4842803"/>
            <a:ext cx="1555845" cy="800219"/>
          </a:xfrm>
          <a:prstGeom prst="rect">
            <a:avLst/>
          </a:prstGeom>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600"/>
              </a:spcAft>
              <a:buClrTx/>
              <a:buSzTx/>
              <a:buFont typeface="Franklin Gothic Book" panose="020B0503020102020204" pitchFamily="34" charset="0"/>
              <a:buChar char="+"/>
              <a:tabLst>
                <a:tab pos="457200" algn="l"/>
                <a:tab pos="738188" algn="l"/>
              </a:tabLst>
              <a:defRPr/>
            </a:pPr>
            <a:r>
              <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Calibri"/>
              </a:rPr>
              <a:t>Alignment</a:t>
            </a:r>
          </a:p>
          <a:p>
            <a:pPr marL="285750" marR="0" lvl="0" indent="-285750" algn="l" defTabSz="914400" rtl="0" eaLnBrk="1" fontAlgn="auto" latinLnBrk="0" hangingPunct="1">
              <a:lnSpc>
                <a:spcPct val="100000"/>
              </a:lnSpc>
              <a:spcBef>
                <a:spcPts val="0"/>
              </a:spcBef>
              <a:spcAft>
                <a:spcPts val="600"/>
              </a:spcAft>
              <a:buClrTx/>
              <a:buSzTx/>
              <a:buFont typeface="Franklin Gothic Book" panose="020B0503020102020204" pitchFamily="34" charset="0"/>
              <a:buChar char="+"/>
              <a:tabLst>
                <a:tab pos="457200" algn="l"/>
                <a:tab pos="738188" algn="l"/>
              </a:tabLst>
              <a:defRPr/>
            </a:pPr>
            <a:r>
              <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Calibri"/>
              </a:rPr>
              <a:t>Integration</a:t>
            </a:r>
          </a:p>
          <a:p>
            <a:pPr marL="285750" marR="0" lvl="0" indent="-285750" algn="l" defTabSz="914400" rtl="0" eaLnBrk="1" fontAlgn="auto" latinLnBrk="0" hangingPunct="1">
              <a:lnSpc>
                <a:spcPct val="100000"/>
              </a:lnSpc>
              <a:spcBef>
                <a:spcPts val="0"/>
              </a:spcBef>
              <a:spcAft>
                <a:spcPts val="600"/>
              </a:spcAft>
              <a:buClrTx/>
              <a:buSzTx/>
              <a:buFont typeface="Franklin Gothic Book" panose="020B0503020102020204" pitchFamily="34" charset="0"/>
              <a:buChar char="+"/>
              <a:tabLst>
                <a:tab pos="457200" algn="l"/>
                <a:tab pos="738188" algn="l"/>
              </a:tabLst>
              <a:defRPr/>
            </a:pPr>
            <a:r>
              <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Calibri"/>
              </a:rPr>
              <a:t>Risk Taking</a:t>
            </a:r>
          </a:p>
        </p:txBody>
      </p:sp>
      <p:sp>
        <p:nvSpPr>
          <p:cNvPr id="66" name="Rectangle 65">
            <a:extLst>
              <a:ext uri="{FF2B5EF4-FFF2-40B4-BE49-F238E27FC236}">
                <a16:creationId xmlns:a16="http://schemas.microsoft.com/office/drawing/2014/main" id="{58911C6F-A418-95C3-90C7-9745D5AA693C}"/>
              </a:ext>
            </a:extLst>
          </p:cNvPr>
          <p:cNvSpPr/>
          <p:nvPr/>
        </p:nvSpPr>
        <p:spPr>
          <a:xfrm>
            <a:off x="2034903" y="4853927"/>
            <a:ext cx="2389245" cy="1061829"/>
          </a:xfrm>
          <a:prstGeom prst="rect">
            <a:avLst/>
          </a:prstGeom>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600"/>
              </a:spcAft>
              <a:buClrTx/>
              <a:buSzTx/>
              <a:buFont typeface="Franklin Gothic Book" panose="020B0503020102020204" pitchFamily="34" charset="0"/>
              <a:buChar char="+"/>
              <a:tabLst>
                <a:tab pos="457200" algn="l"/>
                <a:tab pos="738188" algn="l"/>
              </a:tabLst>
              <a:defRPr/>
            </a:pPr>
            <a:r>
              <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Calibri"/>
              </a:rPr>
              <a:t>Speed</a:t>
            </a:r>
          </a:p>
          <a:p>
            <a:pPr marL="285750" marR="0" lvl="0" indent="-285750" algn="l" defTabSz="914400" rtl="0" eaLnBrk="1" fontAlgn="auto" latinLnBrk="0" hangingPunct="1">
              <a:lnSpc>
                <a:spcPct val="100000"/>
              </a:lnSpc>
              <a:spcBef>
                <a:spcPts val="0"/>
              </a:spcBef>
              <a:spcAft>
                <a:spcPts val="600"/>
              </a:spcAft>
              <a:buClrTx/>
              <a:buSzTx/>
              <a:buFont typeface="Franklin Gothic Book" panose="020B0503020102020204" pitchFamily="34" charset="0"/>
              <a:buChar char="+"/>
              <a:tabLst>
                <a:tab pos="457200" algn="l"/>
                <a:tab pos="738188" algn="l"/>
              </a:tabLst>
              <a:defRPr/>
            </a:pPr>
            <a:r>
              <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Calibri"/>
              </a:rPr>
              <a:t>Focus</a:t>
            </a:r>
          </a:p>
          <a:p>
            <a:pPr marL="285750" marR="0" lvl="0" indent="-285750" algn="l" defTabSz="914400" rtl="0" eaLnBrk="1" fontAlgn="auto" latinLnBrk="0" hangingPunct="1">
              <a:lnSpc>
                <a:spcPct val="100000"/>
              </a:lnSpc>
              <a:spcBef>
                <a:spcPts val="0"/>
              </a:spcBef>
              <a:spcAft>
                <a:spcPts val="600"/>
              </a:spcAft>
              <a:buClrTx/>
              <a:buSzTx/>
              <a:buFont typeface="Franklin Gothic Book" panose="020B0503020102020204" pitchFamily="34" charset="0"/>
              <a:buChar char="+"/>
              <a:tabLst>
                <a:tab pos="457200" algn="l"/>
                <a:tab pos="738188" algn="l"/>
              </a:tabLst>
              <a:defRPr/>
            </a:pPr>
            <a:r>
              <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Calibri"/>
              </a:rPr>
              <a:t>No Beneficiary Left Behind</a:t>
            </a:r>
          </a:p>
          <a:p>
            <a:pPr marL="285750" marR="0" lvl="0" indent="-285750" algn="l" defTabSz="914400" rtl="0" eaLnBrk="1" fontAlgn="auto" latinLnBrk="0" hangingPunct="1">
              <a:lnSpc>
                <a:spcPct val="100000"/>
              </a:lnSpc>
              <a:spcBef>
                <a:spcPts val="0"/>
              </a:spcBef>
              <a:spcAft>
                <a:spcPts val="600"/>
              </a:spcAft>
              <a:buClrTx/>
              <a:buSzTx/>
              <a:buFont typeface="Franklin Gothic Book" panose="020B0503020102020204" pitchFamily="34" charset="0"/>
              <a:buChar char="+"/>
              <a:tabLst>
                <a:tab pos="457200" algn="l"/>
                <a:tab pos="738188" algn="l"/>
              </a:tabLst>
              <a:defRPr/>
            </a:pP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Calibri"/>
            </a:endParaRPr>
          </a:p>
        </p:txBody>
      </p:sp>
      <p:sp>
        <p:nvSpPr>
          <p:cNvPr id="68" name="Rectangle 67">
            <a:extLst>
              <a:ext uri="{FF2B5EF4-FFF2-40B4-BE49-F238E27FC236}">
                <a16:creationId xmlns:a16="http://schemas.microsoft.com/office/drawing/2014/main" id="{C42E607A-7C01-5C29-C7FE-738BDBED11F8}"/>
              </a:ext>
            </a:extLst>
          </p:cNvPr>
          <p:cNvSpPr/>
          <p:nvPr/>
        </p:nvSpPr>
        <p:spPr>
          <a:xfrm>
            <a:off x="7728892" y="4834740"/>
            <a:ext cx="3513332" cy="1061829"/>
          </a:xfrm>
          <a:prstGeom prst="rect">
            <a:avLst/>
          </a:prstGeom>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v"/>
              <a:tabLst>
                <a:tab pos="457200" algn="l"/>
                <a:tab pos="738188" algn="l"/>
              </a:tabLst>
              <a:defRPr/>
            </a:pPr>
            <a:r>
              <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Calibri"/>
              </a:rPr>
              <a:t>Digital First</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v"/>
              <a:tabLst>
                <a:tab pos="457200" algn="l"/>
                <a:tab pos="738188" algn="l"/>
              </a:tabLst>
              <a:defRPr/>
            </a:pPr>
            <a:r>
              <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Calibri"/>
              </a:rPr>
              <a:t>People-Centered</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v"/>
              <a:tabLst>
                <a:tab pos="457200" algn="l"/>
                <a:tab pos="738188" algn="l"/>
              </a:tabLst>
              <a:defRPr/>
            </a:pPr>
            <a:r>
              <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Calibri"/>
              </a:rPr>
              <a:t>Integrated System of Care</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v"/>
              <a:tabLst>
                <a:tab pos="457200" algn="l"/>
                <a:tab pos="738188" algn="l"/>
              </a:tabLst>
              <a:defRPr/>
            </a:pP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Calibri"/>
            </a:endParaRPr>
          </a:p>
        </p:txBody>
      </p:sp>
      <p:sp>
        <p:nvSpPr>
          <p:cNvPr id="69" name="Rectangle 68">
            <a:extLst>
              <a:ext uri="{FF2B5EF4-FFF2-40B4-BE49-F238E27FC236}">
                <a16:creationId xmlns:a16="http://schemas.microsoft.com/office/drawing/2014/main" id="{B2870301-C664-AFCC-7076-327368A5EE5D}"/>
              </a:ext>
            </a:extLst>
          </p:cNvPr>
          <p:cNvSpPr/>
          <p:nvPr/>
        </p:nvSpPr>
        <p:spPr>
          <a:xfrm>
            <a:off x="609853" y="2572877"/>
            <a:ext cx="2468880" cy="157772"/>
          </a:xfrm>
          <a:prstGeom prst="rect">
            <a:avLst/>
          </a:prstGeom>
          <a:solidFill>
            <a:srgbClr val="839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70" name="Rectangle 69">
            <a:extLst>
              <a:ext uri="{FF2B5EF4-FFF2-40B4-BE49-F238E27FC236}">
                <a16:creationId xmlns:a16="http://schemas.microsoft.com/office/drawing/2014/main" id="{F2F50593-2CB1-D92F-6D35-66BAA7C63B73}"/>
              </a:ext>
            </a:extLst>
          </p:cNvPr>
          <p:cNvSpPr/>
          <p:nvPr/>
        </p:nvSpPr>
        <p:spPr>
          <a:xfrm>
            <a:off x="609853" y="4632114"/>
            <a:ext cx="2468880" cy="157772"/>
          </a:xfrm>
          <a:prstGeom prst="rect">
            <a:avLst/>
          </a:prstGeom>
          <a:solidFill>
            <a:srgbClr val="839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pSp>
        <p:nvGrpSpPr>
          <p:cNvPr id="5" name="Group 4">
            <a:extLst>
              <a:ext uri="{FF2B5EF4-FFF2-40B4-BE49-F238E27FC236}">
                <a16:creationId xmlns:a16="http://schemas.microsoft.com/office/drawing/2014/main" id="{B7C80662-5DAE-06D0-5CE9-B177A3A77DC4}"/>
              </a:ext>
            </a:extLst>
          </p:cNvPr>
          <p:cNvGrpSpPr/>
          <p:nvPr/>
        </p:nvGrpSpPr>
        <p:grpSpPr>
          <a:xfrm>
            <a:off x="7667942" y="2083091"/>
            <a:ext cx="3899267" cy="1679947"/>
            <a:chOff x="7676331" y="1320800"/>
            <a:chExt cx="3899267" cy="1679947"/>
          </a:xfrm>
          <a:solidFill>
            <a:srgbClr val="293648"/>
          </a:solidFill>
        </p:grpSpPr>
        <p:sp>
          <p:nvSpPr>
            <p:cNvPr id="26" name="Rectangle: Rounded Corners 25">
              <a:extLst>
                <a:ext uri="{FF2B5EF4-FFF2-40B4-BE49-F238E27FC236}">
                  <a16:creationId xmlns:a16="http://schemas.microsoft.com/office/drawing/2014/main" id="{444D25F2-C280-B7D5-074D-8274F751A0BC}"/>
                </a:ext>
              </a:extLst>
            </p:cNvPr>
            <p:cNvSpPr/>
            <p:nvPr/>
          </p:nvSpPr>
          <p:spPr>
            <a:xfrm>
              <a:off x="7680254" y="1320800"/>
              <a:ext cx="3895344" cy="1679947"/>
            </a:xfrm>
            <a:prstGeom prst="roundRect">
              <a:avLst>
                <a:gd name="adj" fmla="val 5083"/>
              </a:avLst>
            </a:prstGeom>
            <a:grp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0" name="TextBox 29">
              <a:extLst>
                <a:ext uri="{FF2B5EF4-FFF2-40B4-BE49-F238E27FC236}">
                  <a16:creationId xmlns:a16="http://schemas.microsoft.com/office/drawing/2014/main" id="{3335732F-FB9C-D62A-30C3-F58FE0BED930}"/>
                </a:ext>
              </a:extLst>
            </p:cNvPr>
            <p:cNvSpPr txBox="1"/>
            <p:nvPr/>
          </p:nvSpPr>
          <p:spPr>
            <a:xfrm>
              <a:off x="7870555" y="1443265"/>
              <a:ext cx="3097172" cy="301166"/>
            </a:xfrm>
            <a:prstGeom prst="rect">
              <a:avLst/>
            </a:prstGeom>
            <a:grpFill/>
          </p:spPr>
          <p:txBody>
            <a:bodyPr wrap="square" lIns="0" tIns="0" rIns="0" bIns="0" rtlCol="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Franklin Gothic Book" panose="020B0503020102020204"/>
                  <a:ea typeface="Calibri Light" charset="0"/>
                  <a:cs typeface="Segoe UI" panose="020B0502040204020203" pitchFamily="34" charset="0"/>
                </a:rPr>
                <a:t>Vision</a:t>
              </a:r>
              <a:endParaRPr kumimoji="0" lang="en-US" sz="2400" b="1" i="0" u="none" strike="noStrike" kern="0" cap="none" spc="0" normalizeH="0" baseline="0" noProof="0">
                <a:ln>
                  <a:noFill/>
                </a:ln>
                <a:solidFill>
                  <a:prstClr val="white"/>
                </a:solidFill>
                <a:effectLst/>
                <a:uLnTx/>
                <a:uFillTx/>
                <a:latin typeface="Franklin Gothic Book" panose="020B0503020102020204"/>
                <a:ea typeface="+mn-ea"/>
                <a:cs typeface="Arial" panose="020B0604020202020204" pitchFamily="34" charset="0"/>
              </a:endParaRPr>
            </a:p>
          </p:txBody>
        </p:sp>
        <p:sp>
          <p:nvSpPr>
            <p:cNvPr id="64" name="Rectangle 63">
              <a:extLst>
                <a:ext uri="{FF2B5EF4-FFF2-40B4-BE49-F238E27FC236}">
                  <a16:creationId xmlns:a16="http://schemas.microsoft.com/office/drawing/2014/main" id="{71AF9759-9C3C-0F08-9B30-E223AB17E879}"/>
                </a:ext>
              </a:extLst>
            </p:cNvPr>
            <p:cNvSpPr/>
            <p:nvPr/>
          </p:nvSpPr>
          <p:spPr>
            <a:xfrm>
              <a:off x="7676331" y="2082663"/>
              <a:ext cx="3515289" cy="43088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57200" algn="l"/>
                  <a:tab pos="738188" algn="l"/>
                </a:tabLst>
                <a:defRPr/>
              </a:pPr>
              <a:r>
                <a:rPr kumimoji="0" lang="en-US" sz="1100" b="0" i="0" u="none" strike="noStrike" kern="1200" cap="none" spc="0" normalizeH="0" baseline="0" noProof="0">
                  <a:ln>
                    <a:noFill/>
                  </a:ln>
                  <a:solidFill>
                    <a:prstClr val="white"/>
                  </a:solidFill>
                  <a:effectLst/>
                  <a:uLnTx/>
                  <a:uFillTx/>
                  <a:latin typeface="Franklin Gothic Book" panose="020B0503020102020204"/>
                  <a:ea typeface="+mn-ea"/>
                  <a:cs typeface="Calibri"/>
                </a:rPr>
                <a:t>To pioneer technology and care delivery solutions that improve health outcomes and build readiness.</a:t>
              </a:r>
            </a:p>
          </p:txBody>
        </p:sp>
        <p:sp>
          <p:nvSpPr>
            <p:cNvPr id="71" name="Rectangle 70">
              <a:extLst>
                <a:ext uri="{FF2B5EF4-FFF2-40B4-BE49-F238E27FC236}">
                  <a16:creationId xmlns:a16="http://schemas.microsoft.com/office/drawing/2014/main" id="{72E8CACC-496D-573B-6475-2FF23B047BEB}"/>
                </a:ext>
              </a:extLst>
            </p:cNvPr>
            <p:cNvSpPr/>
            <p:nvPr/>
          </p:nvSpPr>
          <p:spPr>
            <a:xfrm>
              <a:off x="7691208" y="1829136"/>
              <a:ext cx="2468880" cy="157772"/>
            </a:xfrm>
            <a:prstGeom prst="rect">
              <a:avLst/>
            </a:prstGeom>
            <a:solidFill>
              <a:srgbClr val="839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pSp>
      <p:sp>
        <p:nvSpPr>
          <p:cNvPr id="72" name="Rectangle 71">
            <a:extLst>
              <a:ext uri="{FF2B5EF4-FFF2-40B4-BE49-F238E27FC236}">
                <a16:creationId xmlns:a16="http://schemas.microsoft.com/office/drawing/2014/main" id="{4FE87763-AC3F-BFA7-0A3D-C400D3A980D9}"/>
              </a:ext>
            </a:extLst>
          </p:cNvPr>
          <p:cNvSpPr/>
          <p:nvPr/>
        </p:nvSpPr>
        <p:spPr>
          <a:xfrm>
            <a:off x="7681264" y="4629933"/>
            <a:ext cx="2468880" cy="157772"/>
          </a:xfrm>
          <a:prstGeom prst="rect">
            <a:avLst/>
          </a:prstGeom>
          <a:solidFill>
            <a:srgbClr val="839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6" name="Oval 15">
            <a:extLst>
              <a:ext uri="{FF2B5EF4-FFF2-40B4-BE49-F238E27FC236}">
                <a16:creationId xmlns:a16="http://schemas.microsoft.com/office/drawing/2014/main" id="{3EC2B971-2C51-0131-2AA7-876343645E03}"/>
              </a:ext>
            </a:extLst>
          </p:cNvPr>
          <p:cNvSpPr/>
          <p:nvPr/>
        </p:nvSpPr>
        <p:spPr>
          <a:xfrm flipV="1">
            <a:off x="5383824" y="4705579"/>
            <a:ext cx="147544" cy="147544"/>
          </a:xfrm>
          <a:prstGeom prst="ellipse">
            <a:avLst/>
          </a:prstGeom>
          <a:solidFill>
            <a:srgbClr val="293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6" name="Picture 5">
            <a:extLst>
              <a:ext uri="{FF2B5EF4-FFF2-40B4-BE49-F238E27FC236}">
                <a16:creationId xmlns:a16="http://schemas.microsoft.com/office/drawing/2014/main" id="{1FDEA146-3FE1-A735-00D9-7180F5191A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2408" y="46464"/>
            <a:ext cx="1051572" cy="1078992"/>
          </a:xfrm>
          <a:prstGeom prst="rect">
            <a:avLst/>
          </a:prstGeom>
        </p:spPr>
      </p:pic>
    </p:spTree>
    <p:extLst>
      <p:ext uri="{BB962C8B-B14F-4D97-AF65-F5344CB8AC3E}">
        <p14:creationId xmlns:p14="http://schemas.microsoft.com/office/powerpoint/2010/main" val="111646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7B6599-4BF5-C72E-1F95-26E36B4BECD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C6C1D-B94A-4A9A-BD8D-A546578E37EF}" type="slidenum">
              <a:rPr kumimoji="0" lang="en-US" sz="1600" b="0" i="0" u="none" strike="noStrike" kern="1200" cap="none" spc="0" normalizeH="0" baseline="0" noProof="0" smtClean="0">
                <a:ln>
                  <a:noFill/>
                </a:ln>
                <a:solidFill>
                  <a:srgbClr val="283446">
                    <a:tint val="75000"/>
                  </a:srgb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a:ln>
                <a:noFill/>
              </a:ln>
              <a:solidFill>
                <a:srgbClr val="283446">
                  <a:tint val="75000"/>
                </a:srgbClr>
              </a:solidFill>
              <a:effectLst/>
              <a:uLnTx/>
              <a:uFillTx/>
              <a:latin typeface="Franklin Gothic Book" panose="020B0503020102020204"/>
              <a:ea typeface="+mn-ea"/>
              <a:cs typeface="+mn-cs"/>
            </a:endParaRPr>
          </a:p>
        </p:txBody>
      </p:sp>
      <p:grpSp>
        <p:nvGrpSpPr>
          <p:cNvPr id="7" name="Group 6">
            <a:extLst>
              <a:ext uri="{FF2B5EF4-FFF2-40B4-BE49-F238E27FC236}">
                <a16:creationId xmlns:a16="http://schemas.microsoft.com/office/drawing/2014/main" id="{95332955-2127-922F-69CD-41465F122B43}"/>
              </a:ext>
            </a:extLst>
          </p:cNvPr>
          <p:cNvGrpSpPr/>
          <p:nvPr/>
        </p:nvGrpSpPr>
        <p:grpSpPr>
          <a:xfrm>
            <a:off x="1006761" y="1791103"/>
            <a:ext cx="8646669" cy="4154453"/>
            <a:chOff x="955844" y="1274025"/>
            <a:chExt cx="8538190" cy="4857856"/>
          </a:xfrm>
        </p:grpSpPr>
        <p:grpSp>
          <p:nvGrpSpPr>
            <p:cNvPr id="8" name="Group 7">
              <a:extLst>
                <a:ext uri="{FF2B5EF4-FFF2-40B4-BE49-F238E27FC236}">
                  <a16:creationId xmlns:a16="http://schemas.microsoft.com/office/drawing/2014/main" id="{B52413A8-6104-A7B2-2715-3611C4E50305}"/>
                </a:ext>
              </a:extLst>
            </p:cNvPr>
            <p:cNvGrpSpPr/>
            <p:nvPr/>
          </p:nvGrpSpPr>
          <p:grpSpPr>
            <a:xfrm>
              <a:off x="967037" y="4952305"/>
              <a:ext cx="8517703" cy="1179576"/>
              <a:chOff x="754688" y="2142232"/>
              <a:chExt cx="8213175" cy="977633"/>
            </a:xfrm>
            <a:solidFill>
              <a:srgbClr val="002F56"/>
            </a:solidFill>
          </p:grpSpPr>
          <p:sp>
            <p:nvSpPr>
              <p:cNvPr id="21" name="Rectangle: Rounded Corners 9">
                <a:extLst>
                  <a:ext uri="{FF2B5EF4-FFF2-40B4-BE49-F238E27FC236}">
                    <a16:creationId xmlns:a16="http://schemas.microsoft.com/office/drawing/2014/main" id="{53594FB1-FDBA-0C5F-3B5D-9B520DF15923}"/>
                  </a:ext>
                </a:extLst>
              </p:cNvPr>
              <p:cNvSpPr/>
              <p:nvPr/>
            </p:nvSpPr>
            <p:spPr>
              <a:xfrm>
                <a:off x="754688" y="2142232"/>
                <a:ext cx="8213175" cy="977633"/>
              </a:xfrm>
              <a:prstGeom prst="roundRect">
                <a:avLst/>
              </a:prstGeom>
              <a:solidFill>
                <a:schemeClr val="accent2">
                  <a:lumMod val="75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000" b="0" i="0" u="none" strike="noStrike" kern="0" cap="none" spc="0" normalizeH="0" baseline="0" noProof="0">
                  <a:ln>
                    <a:noFill/>
                  </a:ln>
                  <a:solidFill>
                    <a:srgbClr val="141414"/>
                  </a:solidFill>
                  <a:effectLst/>
                  <a:uLnTx/>
                  <a:uFillTx/>
                  <a:latin typeface="Franklin Gothic Book" panose="020B0503020102020204"/>
                  <a:ea typeface="+mn-ea"/>
                  <a:cs typeface="+mn-cs"/>
                </a:endParaRPr>
              </a:p>
            </p:txBody>
          </p:sp>
          <p:sp>
            <p:nvSpPr>
              <p:cNvPr id="22" name="Rectangle: Rounded Corners 21">
                <a:extLst>
                  <a:ext uri="{FF2B5EF4-FFF2-40B4-BE49-F238E27FC236}">
                    <a16:creationId xmlns:a16="http://schemas.microsoft.com/office/drawing/2014/main" id="{031F4B08-E331-D5E7-4E22-66B1E8985099}"/>
                  </a:ext>
                </a:extLst>
              </p:cNvPr>
              <p:cNvSpPr/>
              <p:nvPr/>
            </p:nvSpPr>
            <p:spPr>
              <a:xfrm>
                <a:off x="3887317" y="2271700"/>
                <a:ext cx="4915945" cy="764586"/>
              </a:xfrm>
              <a:prstGeom prst="roundRect">
                <a:avLst>
                  <a:gd name="adj" fmla="val 8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marR="0" lvl="0" indent="-171450" algn="l" defTabSz="914400" rtl="0" eaLnBrk="1" fontAlgn="auto" latinLnBrk="0" hangingPunct="1">
                  <a:lnSpc>
                    <a:spcPct val="100000"/>
                  </a:lnSpc>
                  <a:spcBef>
                    <a:spcPts val="0"/>
                  </a:spcBef>
                  <a:spcAft>
                    <a:spcPts val="0"/>
                  </a:spcAft>
                  <a:buClrTx/>
                  <a:buSzPts val="800"/>
                  <a:buFont typeface="Arial" panose="020B0604020202020204" pitchFamily="34" charset="0"/>
                  <a:buChar char="•"/>
                  <a:tabLst>
                    <a:tab pos="457200" algn="l"/>
                  </a:tabLst>
                  <a:defRPr/>
                </a:pPr>
                <a:r>
                  <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rPr>
                  <a:t>Create repeatable innovation processes to identify and scale innovations</a:t>
                </a:r>
              </a:p>
              <a:p>
                <a:pPr marL="234950" marR="0" lvl="0" indent="-171450" algn="l" defTabSz="914400" rtl="0" eaLnBrk="1" fontAlgn="auto" latinLnBrk="0" hangingPunct="1">
                  <a:lnSpc>
                    <a:spcPct val="100000"/>
                  </a:lnSpc>
                  <a:spcBef>
                    <a:spcPts val="0"/>
                  </a:spcBef>
                  <a:spcAft>
                    <a:spcPts val="0"/>
                  </a:spcAft>
                  <a:buClrTx/>
                  <a:buSzPts val="800"/>
                  <a:buFont typeface="Arial" panose="020B0604020202020204" pitchFamily="34" charset="0"/>
                  <a:buChar char="•"/>
                  <a:tabLst>
                    <a:tab pos="457200" algn="l"/>
                  </a:tabLst>
                  <a:defRPr/>
                </a:pPr>
                <a:r>
                  <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rPr>
                  <a:t>Establish Innovation governance structure and funding mechanisms </a:t>
                </a:r>
              </a:p>
              <a:p>
                <a:pPr marL="234950" marR="0" lvl="0" indent="-171450" algn="l" defTabSz="914400" rtl="0" eaLnBrk="1" fontAlgn="auto" latinLnBrk="0" hangingPunct="1">
                  <a:lnSpc>
                    <a:spcPct val="100000"/>
                  </a:lnSpc>
                  <a:spcBef>
                    <a:spcPts val="0"/>
                  </a:spcBef>
                  <a:spcAft>
                    <a:spcPts val="0"/>
                  </a:spcAft>
                  <a:buClrTx/>
                  <a:buSzPts val="800"/>
                  <a:buFont typeface="Arial" panose="020B0604020202020204" pitchFamily="34" charset="0"/>
                  <a:buChar char="•"/>
                  <a:tabLst>
                    <a:tab pos="457200" algn="l"/>
                  </a:tabLst>
                  <a:defRPr/>
                </a:pPr>
                <a:r>
                  <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rPr>
                  <a:t>Improve visibility and integration with innovation efforts across DHA</a:t>
                </a:r>
              </a:p>
            </p:txBody>
          </p:sp>
          <p:sp>
            <p:nvSpPr>
              <p:cNvPr id="23" name="TextBox 22">
                <a:extLst>
                  <a:ext uri="{FF2B5EF4-FFF2-40B4-BE49-F238E27FC236}">
                    <a16:creationId xmlns:a16="http://schemas.microsoft.com/office/drawing/2014/main" id="{CF657533-6ACF-6D9D-F8E7-81DFBFFDC371}"/>
                  </a:ext>
                </a:extLst>
              </p:cNvPr>
              <p:cNvSpPr txBox="1"/>
              <p:nvPr/>
            </p:nvSpPr>
            <p:spPr>
              <a:xfrm>
                <a:off x="1601646" y="2358957"/>
                <a:ext cx="2221833" cy="544182"/>
              </a:xfrm>
              <a:prstGeom prst="rect">
                <a:avLst/>
              </a:prstGeom>
              <a:noFill/>
              <a:ln>
                <a:noFill/>
              </a:ln>
            </p:spPr>
            <p:txBody>
              <a:bodyPr spcFirstLastPara="1" wrap="square" lIns="121900" tIns="121900" rIns="121900" bIns="121900" anchor="ctr" anchorCtr="0">
                <a:noAutofit/>
              </a:bodyPr>
              <a:lstStyle>
                <a:defPPr>
                  <a:defRPr lang="en-US"/>
                </a:defPPr>
                <a:lvl1pPr marR="0" lvl="0" indent="0" defTabSz="1219170" fontAlgn="auto">
                  <a:lnSpc>
                    <a:spcPct val="100000"/>
                  </a:lnSpc>
                  <a:spcBef>
                    <a:spcPts val="0"/>
                  </a:spcBef>
                  <a:spcAft>
                    <a:spcPts val="0"/>
                  </a:spcAft>
                  <a:buClr>
                    <a:srgbClr val="000000"/>
                  </a:buClr>
                  <a:buSzTx/>
                  <a:buFontTx/>
                  <a:buNone/>
                  <a:tabLst/>
                  <a:defRPr kumimoji="0" sz="1600" b="0" i="0" u="none" strike="noStrike" kern="0" cap="none" spc="0" normalizeH="0" baseline="0">
                    <a:ln>
                      <a:noFill/>
                    </a:ln>
                    <a:solidFill>
                      <a:srgbClr val="FFFFFF"/>
                    </a:solidFill>
                    <a:effectLst/>
                    <a:uLnTx/>
                    <a:uFillTx/>
                    <a:latin typeface="Franklin Gothic Medium" panose="020B0603020102020204"/>
                    <a:ea typeface="Fira Sans Extra Condensed SemiBold"/>
                    <a:cs typeface="Fira Sans Extra Condensed SemiBold"/>
                  </a:defRPr>
                </a:lvl1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a:ln>
                      <a:noFill/>
                    </a:ln>
                    <a:solidFill>
                      <a:srgbClr val="FFFFFF"/>
                    </a:solidFill>
                    <a:effectLst/>
                    <a:uLnTx/>
                    <a:uFillTx/>
                    <a:latin typeface="Franklin Gothic Book" panose="020B0503020102020204"/>
                  </a:rPr>
                  <a:t>Implement Enabling Infrastructure to Sustain and Scale Innovation </a:t>
                </a:r>
              </a:p>
            </p:txBody>
          </p:sp>
        </p:grpSp>
        <p:grpSp>
          <p:nvGrpSpPr>
            <p:cNvPr id="9" name="Group 8">
              <a:extLst>
                <a:ext uri="{FF2B5EF4-FFF2-40B4-BE49-F238E27FC236}">
                  <a16:creationId xmlns:a16="http://schemas.microsoft.com/office/drawing/2014/main" id="{975903FA-5659-403B-0EED-5F5461B1A1D9}"/>
                </a:ext>
              </a:extLst>
            </p:cNvPr>
            <p:cNvGrpSpPr/>
            <p:nvPr/>
          </p:nvGrpSpPr>
          <p:grpSpPr>
            <a:xfrm>
              <a:off x="967037" y="3716603"/>
              <a:ext cx="8517703" cy="1179576"/>
              <a:chOff x="765419" y="3466373"/>
              <a:chExt cx="8164437" cy="1331196"/>
            </a:xfrm>
            <a:solidFill>
              <a:srgbClr val="002F56"/>
            </a:solidFill>
          </p:grpSpPr>
          <p:sp>
            <p:nvSpPr>
              <p:cNvPr id="19" name="Rectangle: Rounded Corners 9">
                <a:extLst>
                  <a:ext uri="{FF2B5EF4-FFF2-40B4-BE49-F238E27FC236}">
                    <a16:creationId xmlns:a16="http://schemas.microsoft.com/office/drawing/2014/main" id="{0BCFC27E-486E-E151-6702-018E8D331FDF}"/>
                  </a:ext>
                </a:extLst>
              </p:cNvPr>
              <p:cNvSpPr/>
              <p:nvPr/>
            </p:nvSpPr>
            <p:spPr>
              <a:xfrm>
                <a:off x="765419" y="3466373"/>
                <a:ext cx="8164437" cy="1331196"/>
              </a:xfrm>
              <a:prstGeom prst="roundRect">
                <a:avLst/>
              </a:prstGeom>
              <a:solidFill>
                <a:schemeClr val="tx1">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000" b="0" i="0" u="none" strike="noStrike" kern="0" cap="none" spc="0" normalizeH="0" baseline="0" noProof="0">
                  <a:ln>
                    <a:noFill/>
                  </a:ln>
                  <a:solidFill>
                    <a:srgbClr val="141414"/>
                  </a:solidFill>
                  <a:effectLst/>
                  <a:uLnTx/>
                  <a:uFillTx/>
                  <a:latin typeface="Franklin Gothic Book" panose="020B0503020102020204"/>
                  <a:ea typeface="+mn-ea"/>
                  <a:cs typeface="+mn-cs"/>
                </a:endParaRPr>
              </a:p>
            </p:txBody>
          </p:sp>
          <p:sp>
            <p:nvSpPr>
              <p:cNvPr id="20" name="Rectangle: Rounded Corners 9">
                <a:extLst>
                  <a:ext uri="{FF2B5EF4-FFF2-40B4-BE49-F238E27FC236}">
                    <a16:creationId xmlns:a16="http://schemas.microsoft.com/office/drawing/2014/main" id="{9A7096CC-5FD3-64FA-10F6-FBE4A6568DE0}"/>
                  </a:ext>
                </a:extLst>
              </p:cNvPr>
              <p:cNvSpPr/>
              <p:nvPr/>
            </p:nvSpPr>
            <p:spPr>
              <a:xfrm>
                <a:off x="3879458" y="3637143"/>
                <a:ext cx="4886775" cy="1055368"/>
              </a:xfrm>
              <a:prstGeom prst="roundRect">
                <a:avLst>
                  <a:gd name="adj" fmla="val 61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rPr>
                  <a:t>Develop a brand as an innovation leader </a:t>
                </a:r>
              </a:p>
              <a:p>
                <a:pPr marL="2349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rPr>
                  <a:t>Create partnership pathways between DHA, Industry, and Academia</a:t>
                </a:r>
              </a:p>
              <a:p>
                <a:pPr marL="2349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rPr>
                  <a:t>Collaborate with government and industry to cultivate innovation solutions</a:t>
                </a:r>
              </a:p>
            </p:txBody>
          </p:sp>
        </p:grpSp>
        <p:grpSp>
          <p:nvGrpSpPr>
            <p:cNvPr id="10" name="Group 9">
              <a:extLst>
                <a:ext uri="{FF2B5EF4-FFF2-40B4-BE49-F238E27FC236}">
                  <a16:creationId xmlns:a16="http://schemas.microsoft.com/office/drawing/2014/main" id="{FA0B2717-C1AC-70C2-DE0D-1B2FB48C542C}"/>
                </a:ext>
              </a:extLst>
            </p:cNvPr>
            <p:cNvGrpSpPr/>
            <p:nvPr/>
          </p:nvGrpSpPr>
          <p:grpSpPr>
            <a:xfrm>
              <a:off x="955844" y="2499188"/>
              <a:ext cx="8537506" cy="1179576"/>
              <a:chOff x="754688" y="2162843"/>
              <a:chExt cx="8183419" cy="1267354"/>
            </a:xfrm>
            <a:solidFill>
              <a:srgbClr val="002F56"/>
            </a:solidFill>
          </p:grpSpPr>
          <p:sp>
            <p:nvSpPr>
              <p:cNvPr id="17" name="Rectangle: Rounded Corners 9">
                <a:extLst>
                  <a:ext uri="{FF2B5EF4-FFF2-40B4-BE49-F238E27FC236}">
                    <a16:creationId xmlns:a16="http://schemas.microsoft.com/office/drawing/2014/main" id="{2CF0B5D1-A6C1-E132-67C7-2E621E13354A}"/>
                  </a:ext>
                </a:extLst>
              </p:cNvPr>
              <p:cNvSpPr/>
              <p:nvPr/>
            </p:nvSpPr>
            <p:spPr>
              <a:xfrm>
                <a:off x="754688" y="2162843"/>
                <a:ext cx="8183419" cy="1267354"/>
              </a:xfrm>
              <a:prstGeom prst="roundRect">
                <a:avLst/>
              </a:prstGeom>
              <a:solidFill>
                <a:schemeClr val="accent6">
                  <a:lumMod val="75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000" b="0" i="0" u="none" strike="noStrike" kern="0" cap="none" spc="0" normalizeH="0" baseline="0" noProof="0">
                  <a:ln>
                    <a:noFill/>
                  </a:ln>
                  <a:solidFill>
                    <a:srgbClr val="141414"/>
                  </a:solidFill>
                  <a:effectLst/>
                  <a:uLnTx/>
                  <a:uFillTx/>
                  <a:latin typeface="Franklin Gothic Book" panose="020B0503020102020204"/>
                  <a:ea typeface="+mn-ea"/>
                  <a:cs typeface="+mn-cs"/>
                </a:endParaRPr>
              </a:p>
            </p:txBody>
          </p:sp>
          <p:sp>
            <p:nvSpPr>
              <p:cNvPr id="18" name="Rectangle: Rounded Corners 9">
                <a:extLst>
                  <a:ext uri="{FF2B5EF4-FFF2-40B4-BE49-F238E27FC236}">
                    <a16:creationId xmlns:a16="http://schemas.microsoft.com/office/drawing/2014/main" id="{0E9D5CF6-217F-6444-558D-0EB8A728EC2E}"/>
                  </a:ext>
                </a:extLst>
              </p:cNvPr>
              <p:cNvSpPr/>
              <p:nvPr/>
            </p:nvSpPr>
            <p:spPr>
              <a:xfrm>
                <a:off x="3879457" y="2304526"/>
                <a:ext cx="4886774" cy="1037760"/>
              </a:xfrm>
              <a:prstGeom prst="roundRect">
                <a:avLst>
                  <a:gd name="adj" fmla="val 61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rPr>
                  <a:t>Advance innovation acumen through innovation training programs  </a:t>
                </a:r>
              </a:p>
              <a:p>
                <a:pPr marL="2349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rPr>
                  <a:t>Develop functions to incubate grassroots innovation across the MTFs</a:t>
                </a:r>
              </a:p>
              <a:p>
                <a:pPr marL="2349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rPr>
                  <a:t>Champion cultural change management and strategic communications</a:t>
                </a:r>
              </a:p>
            </p:txBody>
          </p:sp>
        </p:grpSp>
        <p:grpSp>
          <p:nvGrpSpPr>
            <p:cNvPr id="11" name="Group 10">
              <a:extLst>
                <a:ext uri="{FF2B5EF4-FFF2-40B4-BE49-F238E27FC236}">
                  <a16:creationId xmlns:a16="http://schemas.microsoft.com/office/drawing/2014/main" id="{6F316DBD-0305-E8D9-B02E-9A705B1FA23B}"/>
                </a:ext>
              </a:extLst>
            </p:cNvPr>
            <p:cNvGrpSpPr/>
            <p:nvPr/>
          </p:nvGrpSpPr>
          <p:grpSpPr>
            <a:xfrm>
              <a:off x="967037" y="1274025"/>
              <a:ext cx="8526997" cy="1178181"/>
              <a:chOff x="754688" y="817989"/>
              <a:chExt cx="8133444" cy="1184354"/>
            </a:xfrm>
          </p:grpSpPr>
          <p:sp>
            <p:nvSpPr>
              <p:cNvPr id="15" name="Rectangle: Rounded Corners 9">
                <a:extLst>
                  <a:ext uri="{FF2B5EF4-FFF2-40B4-BE49-F238E27FC236}">
                    <a16:creationId xmlns:a16="http://schemas.microsoft.com/office/drawing/2014/main" id="{B597939A-3D7B-AF03-BCC4-5966DFFA37FC}"/>
                  </a:ext>
                </a:extLst>
              </p:cNvPr>
              <p:cNvSpPr/>
              <p:nvPr/>
            </p:nvSpPr>
            <p:spPr>
              <a:xfrm>
                <a:off x="754688" y="817989"/>
                <a:ext cx="8133444" cy="1184354"/>
              </a:xfrm>
              <a:prstGeom prst="roundRect">
                <a:avLst/>
              </a:prstGeom>
              <a:solidFill>
                <a:schemeClr val="tx2">
                  <a:lumMod val="40000"/>
                  <a:lumOff val="6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000" b="0" i="0" u="none" strike="noStrike" kern="0" cap="none" spc="0" normalizeH="0" baseline="0" noProof="0">
                  <a:ln>
                    <a:noFill/>
                  </a:ln>
                  <a:solidFill>
                    <a:srgbClr val="141414"/>
                  </a:solidFill>
                  <a:effectLst/>
                  <a:uLnTx/>
                  <a:uFillTx/>
                  <a:latin typeface="Franklin Gothic Book" panose="020B0503020102020204"/>
                  <a:ea typeface="+mn-ea"/>
                  <a:cs typeface="+mn-cs"/>
                </a:endParaRPr>
              </a:p>
            </p:txBody>
          </p:sp>
          <p:sp>
            <p:nvSpPr>
              <p:cNvPr id="16" name="Rectangle: Rounded Corners 9">
                <a:extLst>
                  <a:ext uri="{FF2B5EF4-FFF2-40B4-BE49-F238E27FC236}">
                    <a16:creationId xmlns:a16="http://schemas.microsoft.com/office/drawing/2014/main" id="{0AA705B0-02EF-E0E8-FA2F-8D962133F1FB}"/>
                  </a:ext>
                </a:extLst>
              </p:cNvPr>
              <p:cNvSpPr/>
              <p:nvPr/>
            </p:nvSpPr>
            <p:spPr>
              <a:xfrm>
                <a:off x="3853525" y="960314"/>
                <a:ext cx="4862919" cy="943173"/>
              </a:xfrm>
              <a:prstGeom prst="roundRect">
                <a:avLst>
                  <a:gd name="adj" fmla="val 71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rPr>
                  <a:t>Identify and assess innovation demand across the enterprise</a:t>
                </a:r>
              </a:p>
              <a:p>
                <a:pPr marL="2349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rPr>
                  <a:t>Invest in new technology capabilities and areas of growth</a:t>
                </a:r>
              </a:p>
              <a:p>
                <a:pPr marL="2349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rPr>
                  <a:t>Ensure value generation through mission-based innovation</a:t>
                </a:r>
              </a:p>
            </p:txBody>
          </p:sp>
        </p:grpSp>
        <p:sp>
          <p:nvSpPr>
            <p:cNvPr id="12" name="Google Shape;183;p18">
              <a:extLst>
                <a:ext uri="{FF2B5EF4-FFF2-40B4-BE49-F238E27FC236}">
                  <a16:creationId xmlns:a16="http://schemas.microsoft.com/office/drawing/2014/main" id="{ABC9587E-F81E-82AC-D2FB-3154E1C68F6B}"/>
                </a:ext>
              </a:extLst>
            </p:cNvPr>
            <p:cNvSpPr txBox="1"/>
            <p:nvPr/>
          </p:nvSpPr>
          <p:spPr>
            <a:xfrm>
              <a:off x="1814761" y="1410148"/>
              <a:ext cx="2010730" cy="874782"/>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a:ln>
                    <a:noFill/>
                  </a:ln>
                  <a:solidFill>
                    <a:srgbClr val="FFFFFF"/>
                  </a:solidFill>
                  <a:effectLst/>
                  <a:uLnTx/>
                  <a:uFillTx/>
                  <a:latin typeface="Franklin Gothic Book" panose="020B0503020102020204"/>
                  <a:ea typeface="Fira Sans Extra Condensed SemiBold"/>
                  <a:cs typeface="Fira Sans Extra Condensed SemiBold"/>
                  <a:sym typeface="Fira Sans Extra Condensed SemiBold"/>
                </a:rPr>
                <a:t>Identify and Pursue the Right Innovation</a:t>
              </a:r>
              <a:endParaRPr kumimoji="0" sz="1600" b="1" i="0" u="none" strike="noStrike" kern="0" cap="none" spc="0" normalizeH="0" baseline="0" noProof="0">
                <a:ln>
                  <a:noFill/>
                </a:ln>
                <a:solidFill>
                  <a:srgbClr val="FFFFFF"/>
                </a:solidFill>
                <a:effectLst/>
                <a:uLnTx/>
                <a:uFillTx/>
                <a:latin typeface="Franklin Gothic Book" panose="020B0503020102020204"/>
                <a:ea typeface="Fira Sans Extra Condensed SemiBold"/>
                <a:cs typeface="Fira Sans Extra Condensed SemiBold"/>
                <a:sym typeface="Fira Sans Extra Condensed SemiBold"/>
              </a:endParaRPr>
            </a:p>
          </p:txBody>
        </p:sp>
        <p:sp>
          <p:nvSpPr>
            <p:cNvPr id="13" name="Google Shape;184;p18">
              <a:extLst>
                <a:ext uri="{FF2B5EF4-FFF2-40B4-BE49-F238E27FC236}">
                  <a16:creationId xmlns:a16="http://schemas.microsoft.com/office/drawing/2014/main" id="{DB1AA096-879E-A446-92FD-EB9A0F5C1BA5}"/>
                </a:ext>
              </a:extLst>
            </p:cNvPr>
            <p:cNvSpPr txBox="1"/>
            <p:nvPr/>
          </p:nvSpPr>
          <p:spPr>
            <a:xfrm>
              <a:off x="1781734" y="2806755"/>
              <a:ext cx="2165943" cy="545414"/>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600" b="1" i="0" u="none" strike="noStrike" kern="0" cap="none" spc="0" normalizeH="0" baseline="0" noProof="0">
                  <a:ln>
                    <a:noFill/>
                  </a:ln>
                  <a:solidFill>
                    <a:srgbClr val="FFFFFF"/>
                  </a:solidFill>
                  <a:effectLst/>
                  <a:uLnTx/>
                  <a:uFillTx/>
                  <a:latin typeface="Franklin Gothic Book" panose="020B0503020102020204"/>
                  <a:ea typeface="Fira Sans Extra Condensed SemiBold"/>
                  <a:cs typeface="Fira Sans Extra Condensed SemiBold"/>
                  <a:sym typeface="Fira Sans Extra Condensed SemiBold"/>
                </a:rPr>
                <a:t>Develop the Next Generation of Innovators</a:t>
              </a:r>
              <a:endParaRPr kumimoji="0" sz="1600" b="1" i="0" u="none" strike="noStrike" kern="0" cap="none" spc="0" normalizeH="0" baseline="0" noProof="0">
                <a:ln>
                  <a:noFill/>
                </a:ln>
                <a:solidFill>
                  <a:srgbClr val="FFFFFF"/>
                </a:solidFill>
                <a:effectLst/>
                <a:uLnTx/>
                <a:uFillTx/>
                <a:latin typeface="Franklin Gothic Book" panose="020B0503020102020204"/>
                <a:ea typeface="Fira Sans Extra Condensed SemiBold"/>
                <a:cs typeface="Fira Sans Extra Condensed SemiBold"/>
                <a:sym typeface="Fira Sans Extra Condensed SemiBold"/>
              </a:endParaRPr>
            </a:p>
          </p:txBody>
        </p:sp>
        <p:sp>
          <p:nvSpPr>
            <p:cNvPr id="14" name="Google Shape;185;p18">
              <a:extLst>
                <a:ext uri="{FF2B5EF4-FFF2-40B4-BE49-F238E27FC236}">
                  <a16:creationId xmlns:a16="http://schemas.microsoft.com/office/drawing/2014/main" id="{38BAD98F-DEB4-3428-0C57-31D2E6D2CA09}"/>
                </a:ext>
              </a:extLst>
            </p:cNvPr>
            <p:cNvSpPr txBox="1"/>
            <p:nvPr/>
          </p:nvSpPr>
          <p:spPr>
            <a:xfrm>
              <a:off x="1809750" y="3998772"/>
              <a:ext cx="2228850" cy="545414"/>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600" b="1" i="0" u="none" strike="noStrike" kern="0" cap="none" spc="0" normalizeH="0" baseline="0" noProof="0">
                  <a:ln>
                    <a:noFill/>
                  </a:ln>
                  <a:solidFill>
                    <a:srgbClr val="FFFFFF"/>
                  </a:solidFill>
                  <a:effectLst/>
                  <a:uLnTx/>
                  <a:uFillTx/>
                  <a:latin typeface="Franklin Gothic Book" panose="020B0503020102020204"/>
                  <a:ea typeface="Fira Sans Extra Condensed SemiBold"/>
                  <a:cs typeface="Fira Sans Extra Condensed SemiBold"/>
                  <a:sym typeface="Fira Sans Extra Condensed SemiBold"/>
                </a:rPr>
                <a:t>Establish Innovation Partnerships with Industry and Academia</a:t>
              </a:r>
              <a:endParaRPr kumimoji="0" sz="1600" b="1" i="0" u="none" strike="noStrike" kern="0" cap="none" spc="0" normalizeH="0" baseline="0" noProof="0">
                <a:ln>
                  <a:noFill/>
                </a:ln>
                <a:solidFill>
                  <a:srgbClr val="FFFFFF"/>
                </a:solidFill>
                <a:effectLst/>
                <a:uLnTx/>
                <a:uFillTx/>
                <a:latin typeface="Franklin Gothic Book" panose="020B0503020102020204"/>
                <a:ea typeface="Fira Sans Extra Condensed SemiBold"/>
                <a:cs typeface="Fira Sans Extra Condensed SemiBold"/>
                <a:sym typeface="Fira Sans Extra Condensed SemiBold"/>
              </a:endParaRPr>
            </a:p>
          </p:txBody>
        </p:sp>
      </p:grpSp>
      <p:grpSp>
        <p:nvGrpSpPr>
          <p:cNvPr id="24" name="Group 23">
            <a:extLst>
              <a:ext uri="{FF2B5EF4-FFF2-40B4-BE49-F238E27FC236}">
                <a16:creationId xmlns:a16="http://schemas.microsoft.com/office/drawing/2014/main" id="{79F35A8D-DC83-2064-98FE-07526F5B38D6}"/>
              </a:ext>
            </a:extLst>
          </p:cNvPr>
          <p:cNvGrpSpPr/>
          <p:nvPr/>
        </p:nvGrpSpPr>
        <p:grpSpPr>
          <a:xfrm>
            <a:off x="627042" y="1966469"/>
            <a:ext cx="1172134" cy="615293"/>
            <a:chOff x="576124" y="2076354"/>
            <a:chExt cx="1172134" cy="615293"/>
          </a:xfrm>
        </p:grpSpPr>
        <p:sp>
          <p:nvSpPr>
            <p:cNvPr id="25" name="Pentagon 12">
              <a:extLst>
                <a:ext uri="{FF2B5EF4-FFF2-40B4-BE49-F238E27FC236}">
                  <a16:creationId xmlns:a16="http://schemas.microsoft.com/office/drawing/2014/main" id="{1C7DB81D-BC38-C9F8-B047-AFD90F343BCF}"/>
                </a:ext>
              </a:extLst>
            </p:cNvPr>
            <p:cNvSpPr/>
            <p:nvPr/>
          </p:nvSpPr>
          <p:spPr>
            <a:xfrm>
              <a:off x="613855" y="2076354"/>
              <a:ext cx="1105182" cy="615293"/>
            </a:xfrm>
            <a:prstGeom prst="homePlate">
              <a:avLst>
                <a:gd name="adj" fmla="val 28451"/>
              </a:avLst>
            </a:prstGeom>
            <a:solidFill>
              <a:schemeClr val="bg1">
                <a:lumMod val="9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26" name="TextBox 25">
              <a:extLst>
                <a:ext uri="{FF2B5EF4-FFF2-40B4-BE49-F238E27FC236}">
                  <a16:creationId xmlns:a16="http://schemas.microsoft.com/office/drawing/2014/main" id="{51C7D569-5036-7444-EB00-D79E18806801}"/>
                </a:ext>
              </a:extLst>
            </p:cNvPr>
            <p:cNvSpPr txBox="1"/>
            <p:nvPr/>
          </p:nvSpPr>
          <p:spPr>
            <a:xfrm>
              <a:off x="576124" y="2236136"/>
              <a:ext cx="117213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83446"/>
                  </a:solidFill>
                  <a:effectLst/>
                  <a:uLnTx/>
                  <a:uFillTx/>
                  <a:latin typeface="Franklin Gothic Book" panose="020B0503020102020204"/>
                  <a:ea typeface="+mn-ea"/>
                  <a:cs typeface="+mn-cs"/>
                </a:rPr>
                <a:t>TRANSFORM</a:t>
              </a:r>
            </a:p>
          </p:txBody>
        </p:sp>
      </p:grpSp>
      <p:grpSp>
        <p:nvGrpSpPr>
          <p:cNvPr id="27" name="Group 26">
            <a:extLst>
              <a:ext uri="{FF2B5EF4-FFF2-40B4-BE49-F238E27FC236}">
                <a16:creationId xmlns:a16="http://schemas.microsoft.com/office/drawing/2014/main" id="{950616C0-1DCD-DE8D-D7EA-58D46312E1D1}"/>
              </a:ext>
            </a:extLst>
          </p:cNvPr>
          <p:cNvGrpSpPr/>
          <p:nvPr/>
        </p:nvGrpSpPr>
        <p:grpSpPr>
          <a:xfrm>
            <a:off x="661424" y="3053903"/>
            <a:ext cx="1172134" cy="615293"/>
            <a:chOff x="609600" y="3088141"/>
            <a:chExt cx="1172134" cy="615293"/>
          </a:xfrm>
          <a:solidFill>
            <a:schemeClr val="bg1">
              <a:lumMod val="95000"/>
            </a:schemeClr>
          </a:solidFill>
        </p:grpSpPr>
        <p:sp>
          <p:nvSpPr>
            <p:cNvPr id="28" name="Pentagon 12">
              <a:extLst>
                <a:ext uri="{FF2B5EF4-FFF2-40B4-BE49-F238E27FC236}">
                  <a16:creationId xmlns:a16="http://schemas.microsoft.com/office/drawing/2014/main" id="{B046DD63-35C0-471E-2A2A-7CAC4EFBAA29}"/>
                </a:ext>
              </a:extLst>
            </p:cNvPr>
            <p:cNvSpPr/>
            <p:nvPr/>
          </p:nvSpPr>
          <p:spPr>
            <a:xfrm>
              <a:off x="609600" y="3088141"/>
              <a:ext cx="1105182" cy="615293"/>
            </a:xfrm>
            <a:prstGeom prst="homePlate">
              <a:avLst>
                <a:gd name="adj" fmla="val 28451"/>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29" name="TextBox 28">
              <a:extLst>
                <a:ext uri="{FF2B5EF4-FFF2-40B4-BE49-F238E27FC236}">
                  <a16:creationId xmlns:a16="http://schemas.microsoft.com/office/drawing/2014/main" id="{F68FCFAB-DB08-53FE-00B4-C2D3DE1A6965}"/>
                </a:ext>
              </a:extLst>
            </p:cNvPr>
            <p:cNvSpPr txBox="1"/>
            <p:nvPr/>
          </p:nvSpPr>
          <p:spPr>
            <a:xfrm>
              <a:off x="609600" y="3255052"/>
              <a:ext cx="117213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83446"/>
                  </a:solidFill>
                  <a:effectLst/>
                  <a:uLnTx/>
                  <a:uFillTx/>
                  <a:latin typeface="Franklin Gothic Book" panose="020B0503020102020204"/>
                  <a:ea typeface="+mn-ea"/>
                  <a:cs typeface="+mn-cs"/>
                </a:rPr>
                <a:t>INSPIRE</a:t>
              </a:r>
            </a:p>
          </p:txBody>
        </p:sp>
      </p:grpSp>
      <p:grpSp>
        <p:nvGrpSpPr>
          <p:cNvPr id="30" name="Group 29">
            <a:extLst>
              <a:ext uri="{FF2B5EF4-FFF2-40B4-BE49-F238E27FC236}">
                <a16:creationId xmlns:a16="http://schemas.microsoft.com/office/drawing/2014/main" id="{A5B60CB3-5DAF-1791-89B4-18A15C2A719A}"/>
              </a:ext>
            </a:extLst>
          </p:cNvPr>
          <p:cNvGrpSpPr/>
          <p:nvPr/>
        </p:nvGrpSpPr>
        <p:grpSpPr>
          <a:xfrm>
            <a:off x="609600" y="4069256"/>
            <a:ext cx="1172134" cy="615293"/>
            <a:chOff x="576124" y="4293492"/>
            <a:chExt cx="1172134" cy="615293"/>
          </a:xfrm>
          <a:solidFill>
            <a:schemeClr val="bg1">
              <a:lumMod val="95000"/>
            </a:schemeClr>
          </a:solidFill>
        </p:grpSpPr>
        <p:sp>
          <p:nvSpPr>
            <p:cNvPr id="31" name="Pentagon 12">
              <a:extLst>
                <a:ext uri="{FF2B5EF4-FFF2-40B4-BE49-F238E27FC236}">
                  <a16:creationId xmlns:a16="http://schemas.microsoft.com/office/drawing/2014/main" id="{485C995E-2520-5238-8AC9-3B58D52BB003}"/>
                </a:ext>
              </a:extLst>
            </p:cNvPr>
            <p:cNvSpPr/>
            <p:nvPr/>
          </p:nvSpPr>
          <p:spPr>
            <a:xfrm>
              <a:off x="609600" y="4293492"/>
              <a:ext cx="1105182" cy="615293"/>
            </a:xfrm>
            <a:prstGeom prst="homePlate">
              <a:avLst>
                <a:gd name="adj" fmla="val 28451"/>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32" name="TextBox 31">
              <a:extLst>
                <a:ext uri="{FF2B5EF4-FFF2-40B4-BE49-F238E27FC236}">
                  <a16:creationId xmlns:a16="http://schemas.microsoft.com/office/drawing/2014/main" id="{B64BD8D3-5F44-D628-C716-C397D5AABCF4}"/>
                </a:ext>
              </a:extLst>
            </p:cNvPr>
            <p:cNvSpPr txBox="1"/>
            <p:nvPr/>
          </p:nvSpPr>
          <p:spPr>
            <a:xfrm>
              <a:off x="576124" y="4462638"/>
              <a:ext cx="117213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83446"/>
                  </a:solidFill>
                  <a:effectLst/>
                  <a:uLnTx/>
                  <a:uFillTx/>
                  <a:latin typeface="Franklin Gothic Book" panose="020B0503020102020204"/>
                  <a:ea typeface="+mn-ea"/>
                  <a:cs typeface="+mn-cs"/>
                </a:rPr>
                <a:t>PARTNER</a:t>
              </a:r>
            </a:p>
          </p:txBody>
        </p:sp>
      </p:grpSp>
      <p:grpSp>
        <p:nvGrpSpPr>
          <p:cNvPr id="33" name="Group 32">
            <a:extLst>
              <a:ext uri="{FF2B5EF4-FFF2-40B4-BE49-F238E27FC236}">
                <a16:creationId xmlns:a16="http://schemas.microsoft.com/office/drawing/2014/main" id="{19F8F5CD-3E1D-4F58-1FD3-2434FCAC5DF2}"/>
              </a:ext>
            </a:extLst>
          </p:cNvPr>
          <p:cNvGrpSpPr/>
          <p:nvPr/>
        </p:nvGrpSpPr>
        <p:grpSpPr>
          <a:xfrm>
            <a:off x="627042" y="5160409"/>
            <a:ext cx="1172134" cy="615293"/>
            <a:chOff x="576124" y="5367040"/>
            <a:chExt cx="1172134" cy="615293"/>
          </a:xfrm>
          <a:solidFill>
            <a:schemeClr val="bg1">
              <a:lumMod val="95000"/>
            </a:schemeClr>
          </a:solidFill>
        </p:grpSpPr>
        <p:sp>
          <p:nvSpPr>
            <p:cNvPr id="34" name="Pentagon 12">
              <a:extLst>
                <a:ext uri="{FF2B5EF4-FFF2-40B4-BE49-F238E27FC236}">
                  <a16:creationId xmlns:a16="http://schemas.microsoft.com/office/drawing/2014/main" id="{8A501E90-0919-253B-8D91-208920704298}"/>
                </a:ext>
              </a:extLst>
            </p:cNvPr>
            <p:cNvSpPr/>
            <p:nvPr/>
          </p:nvSpPr>
          <p:spPr>
            <a:xfrm>
              <a:off x="609600" y="5367040"/>
              <a:ext cx="1105182" cy="615293"/>
            </a:xfrm>
            <a:prstGeom prst="homePlate">
              <a:avLst>
                <a:gd name="adj" fmla="val 28451"/>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35" name="TextBox 34">
              <a:extLst>
                <a:ext uri="{FF2B5EF4-FFF2-40B4-BE49-F238E27FC236}">
                  <a16:creationId xmlns:a16="http://schemas.microsoft.com/office/drawing/2014/main" id="{1860F372-5452-76FC-85BB-C3118979C2DF}"/>
                </a:ext>
              </a:extLst>
            </p:cNvPr>
            <p:cNvSpPr txBox="1"/>
            <p:nvPr/>
          </p:nvSpPr>
          <p:spPr>
            <a:xfrm>
              <a:off x="576124" y="5523083"/>
              <a:ext cx="117213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83446"/>
                  </a:solidFill>
                  <a:effectLst/>
                  <a:uLnTx/>
                  <a:uFillTx/>
                  <a:latin typeface="Franklin Gothic Book" panose="020B0503020102020204"/>
                  <a:ea typeface="+mn-ea"/>
                  <a:cs typeface="+mn-cs"/>
                </a:rPr>
                <a:t>ENABLE</a:t>
              </a:r>
            </a:p>
          </p:txBody>
        </p:sp>
      </p:grpSp>
      <p:sp>
        <p:nvSpPr>
          <p:cNvPr id="36" name="Isosceles Triangle 35">
            <a:extLst>
              <a:ext uri="{FF2B5EF4-FFF2-40B4-BE49-F238E27FC236}">
                <a16:creationId xmlns:a16="http://schemas.microsoft.com/office/drawing/2014/main" id="{90E00ECC-FC0E-091B-B48D-64CF26EBB926}"/>
              </a:ext>
            </a:extLst>
          </p:cNvPr>
          <p:cNvSpPr/>
          <p:nvPr/>
        </p:nvSpPr>
        <p:spPr>
          <a:xfrm rot="5400000">
            <a:off x="9453179" y="2101261"/>
            <a:ext cx="840306" cy="326981"/>
          </a:xfrm>
          <a:prstGeom prst="triangle">
            <a:avLst>
              <a:gd name="adj" fmla="val 49912"/>
            </a:avLst>
          </a:prstGeom>
          <a:solidFill>
            <a:schemeClr val="bg1">
              <a:lumMod val="9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37" name="TextBox 36">
            <a:extLst>
              <a:ext uri="{FF2B5EF4-FFF2-40B4-BE49-F238E27FC236}">
                <a16:creationId xmlns:a16="http://schemas.microsoft.com/office/drawing/2014/main" id="{C191D80F-D4BC-E783-5429-851CC5CD94D3}"/>
              </a:ext>
            </a:extLst>
          </p:cNvPr>
          <p:cNvSpPr txBox="1"/>
          <p:nvPr/>
        </p:nvSpPr>
        <p:spPr>
          <a:xfrm>
            <a:off x="10036823" y="1906475"/>
            <a:ext cx="175844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Innovation is Aligned with Strategy and Produces Measurable Impact</a:t>
            </a:r>
          </a:p>
        </p:txBody>
      </p:sp>
      <p:sp>
        <p:nvSpPr>
          <p:cNvPr id="38" name="TextBox 37">
            <a:extLst>
              <a:ext uri="{FF2B5EF4-FFF2-40B4-BE49-F238E27FC236}">
                <a16:creationId xmlns:a16="http://schemas.microsoft.com/office/drawing/2014/main" id="{DD02C420-4B0C-372B-AB48-7AD72136A46C}"/>
              </a:ext>
            </a:extLst>
          </p:cNvPr>
          <p:cNvSpPr txBox="1"/>
          <p:nvPr/>
        </p:nvSpPr>
        <p:spPr>
          <a:xfrm>
            <a:off x="10039110" y="2988356"/>
            <a:ext cx="1753870"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A Culture of Innovation Improves Engagement and Motivates Innovation Development</a:t>
            </a:r>
          </a:p>
        </p:txBody>
      </p:sp>
      <p:sp>
        <p:nvSpPr>
          <p:cNvPr id="39" name="TextBox 38">
            <a:extLst>
              <a:ext uri="{FF2B5EF4-FFF2-40B4-BE49-F238E27FC236}">
                <a16:creationId xmlns:a16="http://schemas.microsoft.com/office/drawing/2014/main" id="{A84E2B1B-B779-FB07-51AE-247FFD1A57D6}"/>
              </a:ext>
            </a:extLst>
          </p:cNvPr>
          <p:cNvSpPr txBox="1"/>
          <p:nvPr/>
        </p:nvSpPr>
        <p:spPr>
          <a:xfrm>
            <a:off x="10102568" y="4031369"/>
            <a:ext cx="1626953"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Multiply Innovation Advancement and Reduce Risks</a:t>
            </a:r>
          </a:p>
        </p:txBody>
      </p:sp>
      <p:sp>
        <p:nvSpPr>
          <p:cNvPr id="40" name="TextBox 39">
            <a:extLst>
              <a:ext uri="{FF2B5EF4-FFF2-40B4-BE49-F238E27FC236}">
                <a16:creationId xmlns:a16="http://schemas.microsoft.com/office/drawing/2014/main" id="{4D191BB4-F2ED-D5B1-0210-2F94AFF9F80D}"/>
              </a:ext>
            </a:extLst>
          </p:cNvPr>
          <p:cNvSpPr txBox="1"/>
          <p:nvPr/>
        </p:nvSpPr>
        <p:spPr>
          <a:xfrm>
            <a:off x="10310829" y="1322349"/>
            <a:ext cx="1187480" cy="338554"/>
          </a:xfrm>
          <a:prstGeom prst="rect">
            <a:avLst/>
          </a:prstGeom>
          <a:noFill/>
        </p:spPr>
        <p:txBody>
          <a:bodyPr wrap="square" lIns="91440" tIns="45720" rIns="91440" bIns="45720" rtlCol="0" anchor="t">
            <a:spAutoFit/>
          </a:bodyPr>
          <a:lstStyle>
            <a:defPPr>
              <a:defRPr lang="en-US"/>
            </a:defPPr>
            <a:lvl1pPr marR="0" lvl="0" indent="0" fontAlgn="auto">
              <a:lnSpc>
                <a:spcPct val="100000"/>
              </a:lnSpc>
              <a:spcBef>
                <a:spcPts val="0"/>
              </a:spcBef>
              <a:spcAft>
                <a:spcPts val="0"/>
              </a:spcAft>
              <a:buClrTx/>
              <a:buSzTx/>
              <a:buFontTx/>
              <a:buNone/>
              <a:tabLst/>
              <a:defRPr kumimoji="0" sz="1600" b="1" i="0" u="none" strike="noStrike" cap="none" spc="0" normalizeH="0" baseline="0">
                <a:ln>
                  <a:noFill/>
                </a:ln>
                <a:effectLst/>
                <a:uLnTx/>
                <a:uFillTx/>
                <a:latin typeface="Franklin Gothic Medium" panose="020B060302010202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283446"/>
                </a:solidFill>
                <a:effectLst/>
                <a:uLnTx/>
                <a:uFillTx/>
                <a:latin typeface="Franklin Gothic Book" panose="020B0503020102020204"/>
                <a:ea typeface="+mn-ea"/>
                <a:cs typeface="+mn-cs"/>
              </a:rPr>
              <a:t>Outcomes</a:t>
            </a:r>
          </a:p>
        </p:txBody>
      </p:sp>
      <p:sp>
        <p:nvSpPr>
          <p:cNvPr id="41" name="Isosceles Triangle 40">
            <a:extLst>
              <a:ext uri="{FF2B5EF4-FFF2-40B4-BE49-F238E27FC236}">
                <a16:creationId xmlns:a16="http://schemas.microsoft.com/office/drawing/2014/main" id="{F979C334-0F98-AC8B-468D-5CEA585A44AF}"/>
              </a:ext>
            </a:extLst>
          </p:cNvPr>
          <p:cNvSpPr/>
          <p:nvPr/>
        </p:nvSpPr>
        <p:spPr>
          <a:xfrm rot="5400000">
            <a:off x="9448587" y="3148032"/>
            <a:ext cx="840306" cy="326981"/>
          </a:xfrm>
          <a:prstGeom prst="triangle">
            <a:avLst>
              <a:gd name="adj" fmla="val 49912"/>
            </a:avLst>
          </a:prstGeom>
          <a:solidFill>
            <a:schemeClr val="bg1">
              <a:lumMod val="9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42" name="Isosceles Triangle 41">
            <a:extLst>
              <a:ext uri="{FF2B5EF4-FFF2-40B4-BE49-F238E27FC236}">
                <a16:creationId xmlns:a16="http://schemas.microsoft.com/office/drawing/2014/main" id="{A1A2ADDC-4F50-1E47-2E46-13D93E8D44B3}"/>
              </a:ext>
            </a:extLst>
          </p:cNvPr>
          <p:cNvSpPr/>
          <p:nvPr/>
        </p:nvSpPr>
        <p:spPr>
          <a:xfrm rot="5400000">
            <a:off x="9448586" y="4173574"/>
            <a:ext cx="840306" cy="326981"/>
          </a:xfrm>
          <a:prstGeom prst="triangle">
            <a:avLst>
              <a:gd name="adj" fmla="val 49912"/>
            </a:avLst>
          </a:prstGeom>
          <a:solidFill>
            <a:schemeClr val="bg1">
              <a:lumMod val="9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43" name="Isosceles Triangle 42">
            <a:extLst>
              <a:ext uri="{FF2B5EF4-FFF2-40B4-BE49-F238E27FC236}">
                <a16:creationId xmlns:a16="http://schemas.microsoft.com/office/drawing/2014/main" id="{F52DF66E-5CBE-36BF-45D2-3ED70BB7858E}"/>
              </a:ext>
            </a:extLst>
          </p:cNvPr>
          <p:cNvSpPr/>
          <p:nvPr/>
        </p:nvSpPr>
        <p:spPr>
          <a:xfrm rot="5400000">
            <a:off x="9454402" y="5275672"/>
            <a:ext cx="840306" cy="326981"/>
          </a:xfrm>
          <a:prstGeom prst="triangle">
            <a:avLst>
              <a:gd name="adj" fmla="val 49912"/>
            </a:avLst>
          </a:prstGeom>
          <a:solidFill>
            <a:schemeClr val="bg1">
              <a:lumMod val="9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44" name="TextBox 43">
            <a:extLst>
              <a:ext uri="{FF2B5EF4-FFF2-40B4-BE49-F238E27FC236}">
                <a16:creationId xmlns:a16="http://schemas.microsoft.com/office/drawing/2014/main" id="{45C8AFE8-23D4-7474-CBD8-F4BF5F945778}"/>
              </a:ext>
            </a:extLst>
          </p:cNvPr>
          <p:cNvSpPr txBox="1"/>
          <p:nvPr/>
        </p:nvSpPr>
        <p:spPr>
          <a:xfrm>
            <a:off x="5553178" y="1320800"/>
            <a:ext cx="1187480" cy="338554"/>
          </a:xfrm>
          <a:prstGeom prst="rect">
            <a:avLst/>
          </a:prstGeom>
          <a:noFill/>
        </p:spPr>
        <p:txBody>
          <a:bodyPr wrap="square" lIns="91440" tIns="45720" rIns="91440" bIns="45720" rtlCol="0" anchor="t">
            <a:spAutoFit/>
          </a:bodyPr>
          <a:lstStyle>
            <a:defPPr>
              <a:defRPr lang="en-US"/>
            </a:defPPr>
            <a:lvl1pPr marR="0" lvl="0" indent="0" fontAlgn="auto">
              <a:lnSpc>
                <a:spcPct val="100000"/>
              </a:lnSpc>
              <a:spcBef>
                <a:spcPts val="0"/>
              </a:spcBef>
              <a:spcAft>
                <a:spcPts val="0"/>
              </a:spcAft>
              <a:buClrTx/>
              <a:buSzTx/>
              <a:buFontTx/>
              <a:buNone/>
              <a:tabLst/>
              <a:defRPr kumimoji="0" sz="1600" b="1" i="0" u="none" strike="noStrike" cap="none" spc="0" normalizeH="0" baseline="0">
                <a:ln>
                  <a:noFill/>
                </a:ln>
                <a:effectLst/>
                <a:uLnTx/>
                <a:uFillTx/>
                <a:latin typeface="Franklin Gothic Medium" panose="020B060302010202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283446"/>
                </a:solidFill>
                <a:effectLst/>
                <a:uLnTx/>
                <a:uFillTx/>
                <a:latin typeface="Franklin Gothic Book" panose="020B0503020102020204"/>
                <a:ea typeface="+mn-ea"/>
                <a:cs typeface="+mn-cs"/>
              </a:rPr>
              <a:t>Objectives</a:t>
            </a:r>
          </a:p>
        </p:txBody>
      </p:sp>
      <p:sp>
        <p:nvSpPr>
          <p:cNvPr id="45" name="TextBox 44">
            <a:extLst>
              <a:ext uri="{FF2B5EF4-FFF2-40B4-BE49-F238E27FC236}">
                <a16:creationId xmlns:a16="http://schemas.microsoft.com/office/drawing/2014/main" id="{376C553A-DDEA-5791-C9E5-33D8A342E7CF}"/>
              </a:ext>
            </a:extLst>
          </p:cNvPr>
          <p:cNvSpPr txBox="1"/>
          <p:nvPr/>
        </p:nvSpPr>
        <p:spPr>
          <a:xfrm>
            <a:off x="2213753" y="1320800"/>
            <a:ext cx="1866277" cy="338554"/>
          </a:xfrm>
          <a:prstGeom prst="rect">
            <a:avLst/>
          </a:prstGeom>
          <a:noFill/>
        </p:spPr>
        <p:txBody>
          <a:bodyPr wrap="square" lIns="91440" tIns="45720" rIns="91440" bIns="45720" rtlCol="0" anchor="t">
            <a:spAutoFit/>
          </a:bodyPr>
          <a:lstStyle>
            <a:defPPr>
              <a:defRPr lang="en-US"/>
            </a:defPPr>
            <a:lvl1pPr marR="0" lvl="0" indent="0" fontAlgn="auto">
              <a:lnSpc>
                <a:spcPct val="100000"/>
              </a:lnSpc>
              <a:spcBef>
                <a:spcPts val="0"/>
              </a:spcBef>
              <a:spcAft>
                <a:spcPts val="0"/>
              </a:spcAft>
              <a:buClrTx/>
              <a:buSzTx/>
              <a:buFontTx/>
              <a:buNone/>
              <a:tabLst/>
              <a:defRPr kumimoji="0" sz="1600" b="1" i="0" u="none" strike="noStrike" cap="none" spc="0" normalizeH="0" baseline="0">
                <a:ln>
                  <a:noFill/>
                </a:ln>
                <a:effectLst/>
                <a:uLnTx/>
                <a:uFillTx/>
                <a:latin typeface="Franklin Gothic Medium" panose="020B060302010202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283446"/>
                </a:solidFill>
                <a:effectLst/>
                <a:uLnTx/>
                <a:uFillTx/>
                <a:latin typeface="Franklin Gothic Book" panose="020B0503020102020204"/>
                <a:ea typeface="+mn-ea"/>
                <a:cs typeface="+mn-cs"/>
              </a:rPr>
              <a:t>Strategic Goals</a:t>
            </a:r>
          </a:p>
        </p:txBody>
      </p:sp>
      <p:sp>
        <p:nvSpPr>
          <p:cNvPr id="5" name="TextBox 4">
            <a:extLst>
              <a:ext uri="{FF2B5EF4-FFF2-40B4-BE49-F238E27FC236}">
                <a16:creationId xmlns:a16="http://schemas.microsoft.com/office/drawing/2014/main" id="{1190990A-AD4E-E6D8-6907-367A8C14DCCA}"/>
              </a:ext>
            </a:extLst>
          </p:cNvPr>
          <p:cNvSpPr txBox="1"/>
          <p:nvPr/>
        </p:nvSpPr>
        <p:spPr>
          <a:xfrm>
            <a:off x="9954793" y="4937201"/>
            <a:ext cx="1922502" cy="101566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83446"/>
                </a:solidFill>
                <a:effectLst/>
                <a:uLnTx/>
                <a:uFillTx/>
                <a:latin typeface="Franklin Gothic Book" panose="020B0503020102020204"/>
                <a:ea typeface="+mn-ea"/>
                <a:cs typeface="+mn-cs"/>
              </a:rPr>
              <a:t>Resources and a Standardized Operating Model Create Innovation Investment Efficiency and Focus</a:t>
            </a:r>
          </a:p>
        </p:txBody>
      </p:sp>
      <p:sp>
        <p:nvSpPr>
          <p:cNvPr id="47" name="Title 46">
            <a:extLst>
              <a:ext uri="{FF2B5EF4-FFF2-40B4-BE49-F238E27FC236}">
                <a16:creationId xmlns:a16="http://schemas.microsoft.com/office/drawing/2014/main" id="{9BDA70F1-9B6C-B39A-BDDF-314E3AC938FF}"/>
              </a:ext>
            </a:extLst>
          </p:cNvPr>
          <p:cNvSpPr>
            <a:spLocks noGrp="1"/>
          </p:cNvSpPr>
          <p:nvPr>
            <p:ph type="title"/>
          </p:nvPr>
        </p:nvSpPr>
        <p:spPr/>
        <p:txBody>
          <a:bodyPr>
            <a:normAutofit/>
          </a:bodyPr>
          <a:lstStyle/>
          <a:p>
            <a:r>
              <a:rPr lang="en-US" sz="3730" dirty="0"/>
              <a:t>DHA Innovation Strategic Goals and Objectives</a:t>
            </a:r>
          </a:p>
        </p:txBody>
      </p:sp>
      <p:pic>
        <p:nvPicPr>
          <p:cNvPr id="2" name="Picture 1">
            <a:extLst>
              <a:ext uri="{FF2B5EF4-FFF2-40B4-BE49-F238E27FC236}">
                <a16:creationId xmlns:a16="http://schemas.microsoft.com/office/drawing/2014/main" id="{D3DEC198-4B96-0B66-FE69-EB2CC9C83C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21101" y="46934"/>
            <a:ext cx="1052910" cy="1078992"/>
          </a:xfrm>
          <a:prstGeom prst="rect">
            <a:avLst/>
          </a:prstGeom>
        </p:spPr>
      </p:pic>
    </p:spTree>
    <p:extLst>
      <p:ext uri="{BB962C8B-B14F-4D97-AF65-F5344CB8AC3E}">
        <p14:creationId xmlns:p14="http://schemas.microsoft.com/office/powerpoint/2010/main" val="1192334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10F625-6C0C-8012-CC2E-2B6288B295CF}"/>
              </a:ext>
            </a:extLst>
          </p:cNvPr>
          <p:cNvSpPr/>
          <p:nvPr/>
        </p:nvSpPr>
        <p:spPr>
          <a:xfrm>
            <a:off x="8538052" y="3126303"/>
            <a:ext cx="2651760" cy="2588214"/>
          </a:xfrm>
          <a:prstGeom prst="rect">
            <a:avLst/>
          </a:prstGeom>
          <a:gradFill>
            <a:gsLst>
              <a:gs pos="2000">
                <a:srgbClr val="E2FAE7"/>
              </a:gs>
              <a:gs pos="100000">
                <a:sysClr val="window" lastClr="FFFFFF">
                  <a:alpha val="0"/>
                </a:sysClr>
              </a:gs>
            </a:gsLst>
            <a:lin ang="5400000" scaled="1"/>
          </a:gradFill>
          <a:ln w="25400" cap="flat" cmpd="sng" algn="ctr">
            <a:no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15" name="Rectangle 14">
            <a:extLst>
              <a:ext uri="{FF2B5EF4-FFF2-40B4-BE49-F238E27FC236}">
                <a16:creationId xmlns:a16="http://schemas.microsoft.com/office/drawing/2014/main" id="{272399CE-C73B-52AD-193C-2655CC1E6A07}"/>
              </a:ext>
            </a:extLst>
          </p:cNvPr>
          <p:cNvSpPr/>
          <p:nvPr/>
        </p:nvSpPr>
        <p:spPr>
          <a:xfrm>
            <a:off x="5867032" y="3513613"/>
            <a:ext cx="2671019" cy="2109634"/>
          </a:xfrm>
          <a:prstGeom prst="rect">
            <a:avLst/>
          </a:prstGeom>
          <a:gradFill>
            <a:gsLst>
              <a:gs pos="2000">
                <a:srgbClr val="DED9EF"/>
              </a:gs>
              <a:gs pos="100000">
                <a:sysClr val="window" lastClr="FFFFFF">
                  <a:alpha val="0"/>
                </a:sysClr>
              </a:gs>
            </a:gsLst>
            <a:lin ang="5400000" scaled="1"/>
          </a:gradFill>
          <a:ln w="25400" cap="flat" cmpd="sng" algn="ctr">
            <a:no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14" name="Rectangle 13">
            <a:extLst>
              <a:ext uri="{FF2B5EF4-FFF2-40B4-BE49-F238E27FC236}">
                <a16:creationId xmlns:a16="http://schemas.microsoft.com/office/drawing/2014/main" id="{19B9451C-5756-66B7-236D-90A69590040F}"/>
              </a:ext>
            </a:extLst>
          </p:cNvPr>
          <p:cNvSpPr/>
          <p:nvPr/>
        </p:nvSpPr>
        <p:spPr>
          <a:xfrm>
            <a:off x="3224566" y="3837885"/>
            <a:ext cx="2642538" cy="1785362"/>
          </a:xfrm>
          <a:prstGeom prst="rect">
            <a:avLst/>
          </a:prstGeom>
          <a:gradFill>
            <a:gsLst>
              <a:gs pos="2000">
                <a:srgbClr val="F2CF9C"/>
              </a:gs>
              <a:gs pos="100000">
                <a:sysClr val="window" lastClr="FFFFFF">
                  <a:alpha val="0"/>
                </a:sysClr>
              </a:gs>
            </a:gsLst>
            <a:lin ang="5400000" scaled="1"/>
          </a:gradFill>
          <a:ln w="25400" cap="flat" cmpd="sng" algn="ctr">
            <a:no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13" name="Rectangle 12">
            <a:extLst>
              <a:ext uri="{FF2B5EF4-FFF2-40B4-BE49-F238E27FC236}">
                <a16:creationId xmlns:a16="http://schemas.microsoft.com/office/drawing/2014/main" id="{872E24F1-C316-EF3F-B791-807E84A0B18A}"/>
              </a:ext>
            </a:extLst>
          </p:cNvPr>
          <p:cNvSpPr/>
          <p:nvPr/>
        </p:nvSpPr>
        <p:spPr>
          <a:xfrm>
            <a:off x="600949" y="4234407"/>
            <a:ext cx="2623389" cy="1388840"/>
          </a:xfrm>
          <a:prstGeom prst="rect">
            <a:avLst/>
          </a:prstGeom>
          <a:gradFill>
            <a:gsLst>
              <a:gs pos="2000">
                <a:schemeClr val="accent1">
                  <a:lumMod val="20000"/>
                  <a:lumOff val="80000"/>
                </a:schemeClr>
              </a:gs>
              <a:gs pos="100000">
                <a:sysClr val="window" lastClr="FFFFFF">
                  <a:alpha val="0"/>
                </a:sysClr>
              </a:gs>
            </a:gsLst>
            <a:lin ang="5400000" scaled="1"/>
          </a:gradFill>
          <a:ln w="25400" cap="flat" cmpd="sng" algn="ctr">
            <a:no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Freeform: Shape 1">
            <a:extLst>
              <a:ext uri="{FF2B5EF4-FFF2-40B4-BE49-F238E27FC236}">
                <a16:creationId xmlns:a16="http://schemas.microsoft.com/office/drawing/2014/main" id="{1F994F7A-E6CD-B007-BEA9-6A9E72257D74}"/>
              </a:ext>
            </a:extLst>
          </p:cNvPr>
          <p:cNvSpPr/>
          <p:nvPr/>
        </p:nvSpPr>
        <p:spPr>
          <a:xfrm>
            <a:off x="479032" y="1234753"/>
            <a:ext cx="11419583" cy="2658329"/>
          </a:xfrm>
          <a:custGeom>
            <a:avLst/>
            <a:gdLst>
              <a:gd name="connsiteX0" fmla="*/ 37 w 4799376"/>
              <a:gd name="connsiteY0" fmla="*/ 2591375 h 2596112"/>
              <a:gd name="connsiteX1" fmla="*/ 4176926 w 4799376"/>
              <a:gd name="connsiteY1" fmla="*/ 378753 h 2596112"/>
              <a:gd name="connsiteX2" fmla="*/ 4143059 w 4799376"/>
              <a:gd name="connsiteY2" fmla="*/ 17509 h 2596112"/>
              <a:gd name="connsiteX3" fmla="*/ 4797814 w 4799376"/>
              <a:gd name="connsiteY3" fmla="*/ 570664 h 2596112"/>
              <a:gd name="connsiteX4" fmla="*/ 4323681 w 4799376"/>
              <a:gd name="connsiteY4" fmla="*/ 1315731 h 2596112"/>
              <a:gd name="connsiteX5" fmla="*/ 4255948 w 4799376"/>
              <a:gd name="connsiteY5" fmla="*/ 977064 h 2596112"/>
              <a:gd name="connsiteX6" fmla="*/ 37 w 4799376"/>
              <a:gd name="connsiteY6" fmla="*/ 2591375 h 2596112"/>
              <a:gd name="connsiteX0" fmla="*/ 43 w 4219279"/>
              <a:gd name="connsiteY0" fmla="*/ 1803067 h 1811151"/>
              <a:gd name="connsiteX1" fmla="*/ 3596829 w 4219279"/>
              <a:gd name="connsiteY1" fmla="*/ 367193 h 1811151"/>
              <a:gd name="connsiteX2" fmla="*/ 3562962 w 4219279"/>
              <a:gd name="connsiteY2" fmla="*/ 5949 h 1811151"/>
              <a:gd name="connsiteX3" fmla="*/ 4217717 w 4219279"/>
              <a:gd name="connsiteY3" fmla="*/ 559104 h 1811151"/>
              <a:gd name="connsiteX4" fmla="*/ 3743584 w 4219279"/>
              <a:gd name="connsiteY4" fmla="*/ 1304171 h 1811151"/>
              <a:gd name="connsiteX5" fmla="*/ 3675851 w 4219279"/>
              <a:gd name="connsiteY5" fmla="*/ 965504 h 1811151"/>
              <a:gd name="connsiteX6" fmla="*/ 43 w 4219279"/>
              <a:gd name="connsiteY6" fmla="*/ 1803067 h 1811151"/>
              <a:gd name="connsiteX0" fmla="*/ 43 w 4219279"/>
              <a:gd name="connsiteY0" fmla="*/ 1803067 h 1811151"/>
              <a:gd name="connsiteX1" fmla="*/ 3596829 w 4219279"/>
              <a:gd name="connsiteY1" fmla="*/ 367193 h 1811151"/>
              <a:gd name="connsiteX2" fmla="*/ 3562962 w 4219279"/>
              <a:gd name="connsiteY2" fmla="*/ 5949 h 1811151"/>
              <a:gd name="connsiteX3" fmla="*/ 4217717 w 4219279"/>
              <a:gd name="connsiteY3" fmla="*/ 559104 h 1811151"/>
              <a:gd name="connsiteX4" fmla="*/ 3743584 w 4219279"/>
              <a:gd name="connsiteY4" fmla="*/ 1304171 h 1811151"/>
              <a:gd name="connsiteX5" fmla="*/ 3675851 w 4219279"/>
              <a:gd name="connsiteY5" fmla="*/ 965504 h 1811151"/>
              <a:gd name="connsiteX6" fmla="*/ 43 w 4219279"/>
              <a:gd name="connsiteY6" fmla="*/ 1803067 h 1811151"/>
              <a:gd name="connsiteX0" fmla="*/ 1222 w 4220458"/>
              <a:gd name="connsiteY0" fmla="*/ 1803067 h 1807315"/>
              <a:gd name="connsiteX1" fmla="*/ 3598008 w 4220458"/>
              <a:gd name="connsiteY1" fmla="*/ 367193 h 1807315"/>
              <a:gd name="connsiteX2" fmla="*/ 3564141 w 4220458"/>
              <a:gd name="connsiteY2" fmla="*/ 5949 h 1807315"/>
              <a:gd name="connsiteX3" fmla="*/ 4218896 w 4220458"/>
              <a:gd name="connsiteY3" fmla="*/ 559104 h 1807315"/>
              <a:gd name="connsiteX4" fmla="*/ 3744763 w 4220458"/>
              <a:gd name="connsiteY4" fmla="*/ 1304171 h 1807315"/>
              <a:gd name="connsiteX5" fmla="*/ 3677030 w 4220458"/>
              <a:gd name="connsiteY5" fmla="*/ 965504 h 1807315"/>
              <a:gd name="connsiteX6" fmla="*/ 1222 w 4220458"/>
              <a:gd name="connsiteY6" fmla="*/ 1803067 h 1807315"/>
              <a:gd name="connsiteX0" fmla="*/ 1222 w 4220458"/>
              <a:gd name="connsiteY0" fmla="*/ 1799724 h 1803972"/>
              <a:gd name="connsiteX1" fmla="*/ 3598008 w 4220458"/>
              <a:gd name="connsiteY1" fmla="*/ 363850 h 1803972"/>
              <a:gd name="connsiteX2" fmla="*/ 3564141 w 4220458"/>
              <a:gd name="connsiteY2" fmla="*/ 2606 h 1803972"/>
              <a:gd name="connsiteX3" fmla="*/ 4218896 w 4220458"/>
              <a:gd name="connsiteY3" fmla="*/ 555761 h 1803972"/>
              <a:gd name="connsiteX4" fmla="*/ 3744763 w 4220458"/>
              <a:gd name="connsiteY4" fmla="*/ 1300828 h 1803972"/>
              <a:gd name="connsiteX5" fmla="*/ 3677030 w 4220458"/>
              <a:gd name="connsiteY5" fmla="*/ 962161 h 1803972"/>
              <a:gd name="connsiteX6" fmla="*/ 1222 w 4220458"/>
              <a:gd name="connsiteY6" fmla="*/ 1799724 h 1803972"/>
              <a:gd name="connsiteX0" fmla="*/ 1222 w 4220458"/>
              <a:gd name="connsiteY0" fmla="*/ 1799724 h 1803972"/>
              <a:gd name="connsiteX1" fmla="*/ 3598008 w 4220458"/>
              <a:gd name="connsiteY1" fmla="*/ 363850 h 1803972"/>
              <a:gd name="connsiteX2" fmla="*/ 3564141 w 4220458"/>
              <a:gd name="connsiteY2" fmla="*/ 2606 h 1803972"/>
              <a:gd name="connsiteX3" fmla="*/ 4218896 w 4220458"/>
              <a:gd name="connsiteY3" fmla="*/ 555761 h 1803972"/>
              <a:gd name="connsiteX4" fmla="*/ 3744763 w 4220458"/>
              <a:gd name="connsiteY4" fmla="*/ 1300828 h 1803972"/>
              <a:gd name="connsiteX5" fmla="*/ 3677030 w 4220458"/>
              <a:gd name="connsiteY5" fmla="*/ 962161 h 1803972"/>
              <a:gd name="connsiteX6" fmla="*/ 1222 w 4220458"/>
              <a:gd name="connsiteY6" fmla="*/ 1799724 h 1803972"/>
              <a:gd name="connsiteX0" fmla="*/ 1222 w 4220458"/>
              <a:gd name="connsiteY0" fmla="*/ 1799724 h 1803972"/>
              <a:gd name="connsiteX1" fmla="*/ 3598008 w 4220458"/>
              <a:gd name="connsiteY1" fmla="*/ 363850 h 1803972"/>
              <a:gd name="connsiteX2" fmla="*/ 3564141 w 4220458"/>
              <a:gd name="connsiteY2" fmla="*/ 2606 h 1803972"/>
              <a:gd name="connsiteX3" fmla="*/ 4218896 w 4220458"/>
              <a:gd name="connsiteY3" fmla="*/ 555761 h 1803972"/>
              <a:gd name="connsiteX4" fmla="*/ 3744763 w 4220458"/>
              <a:gd name="connsiteY4" fmla="*/ 1300828 h 1803972"/>
              <a:gd name="connsiteX5" fmla="*/ 3677030 w 4220458"/>
              <a:gd name="connsiteY5" fmla="*/ 962161 h 1803972"/>
              <a:gd name="connsiteX6" fmla="*/ 1222 w 4220458"/>
              <a:gd name="connsiteY6" fmla="*/ 1799724 h 1803972"/>
              <a:gd name="connsiteX0" fmla="*/ 1222 w 4220458"/>
              <a:gd name="connsiteY0" fmla="*/ 1799391 h 1803639"/>
              <a:gd name="connsiteX1" fmla="*/ 3598008 w 4220458"/>
              <a:gd name="connsiteY1" fmla="*/ 363517 h 1803639"/>
              <a:gd name="connsiteX2" fmla="*/ 3564141 w 4220458"/>
              <a:gd name="connsiteY2" fmla="*/ 2273 h 1803639"/>
              <a:gd name="connsiteX3" fmla="*/ 4218896 w 4220458"/>
              <a:gd name="connsiteY3" fmla="*/ 555428 h 1803639"/>
              <a:gd name="connsiteX4" fmla="*/ 3744763 w 4220458"/>
              <a:gd name="connsiteY4" fmla="*/ 1300495 h 1803639"/>
              <a:gd name="connsiteX5" fmla="*/ 3677030 w 4220458"/>
              <a:gd name="connsiteY5" fmla="*/ 961828 h 1803639"/>
              <a:gd name="connsiteX6" fmla="*/ 1222 w 4220458"/>
              <a:gd name="connsiteY6" fmla="*/ 1799391 h 1803639"/>
              <a:gd name="connsiteX0" fmla="*/ 1222 w 4220458"/>
              <a:gd name="connsiteY0" fmla="*/ 1797118 h 1801366"/>
              <a:gd name="connsiteX1" fmla="*/ 3598008 w 4220458"/>
              <a:gd name="connsiteY1" fmla="*/ 361244 h 1801366"/>
              <a:gd name="connsiteX2" fmla="*/ 3564141 w 4220458"/>
              <a:gd name="connsiteY2" fmla="*/ 0 h 1801366"/>
              <a:gd name="connsiteX3" fmla="*/ 4218896 w 4220458"/>
              <a:gd name="connsiteY3" fmla="*/ 553155 h 1801366"/>
              <a:gd name="connsiteX4" fmla="*/ 3744763 w 4220458"/>
              <a:gd name="connsiteY4" fmla="*/ 1298222 h 1801366"/>
              <a:gd name="connsiteX5" fmla="*/ 3677030 w 4220458"/>
              <a:gd name="connsiteY5" fmla="*/ 959555 h 1801366"/>
              <a:gd name="connsiteX6" fmla="*/ 1222 w 4220458"/>
              <a:gd name="connsiteY6" fmla="*/ 1797118 h 1801366"/>
              <a:gd name="connsiteX0" fmla="*/ 1222 w 4220458"/>
              <a:gd name="connsiteY0" fmla="*/ 1797118 h 1801366"/>
              <a:gd name="connsiteX1" fmla="*/ 3598008 w 4220458"/>
              <a:gd name="connsiteY1" fmla="*/ 361244 h 1801366"/>
              <a:gd name="connsiteX2" fmla="*/ 3564141 w 4220458"/>
              <a:gd name="connsiteY2" fmla="*/ 0 h 1801366"/>
              <a:gd name="connsiteX3" fmla="*/ 4218896 w 4220458"/>
              <a:gd name="connsiteY3" fmla="*/ 553155 h 1801366"/>
              <a:gd name="connsiteX4" fmla="*/ 3744763 w 4220458"/>
              <a:gd name="connsiteY4" fmla="*/ 1298222 h 1801366"/>
              <a:gd name="connsiteX5" fmla="*/ 3677030 w 4220458"/>
              <a:gd name="connsiteY5" fmla="*/ 959555 h 1801366"/>
              <a:gd name="connsiteX6" fmla="*/ 1222 w 4220458"/>
              <a:gd name="connsiteY6" fmla="*/ 1797118 h 1801366"/>
              <a:gd name="connsiteX0" fmla="*/ 1222 w 4220458"/>
              <a:gd name="connsiteY0" fmla="*/ 1797118 h 1801366"/>
              <a:gd name="connsiteX1" fmla="*/ 3598008 w 4220458"/>
              <a:gd name="connsiteY1" fmla="*/ 361244 h 1801366"/>
              <a:gd name="connsiteX2" fmla="*/ 3564141 w 4220458"/>
              <a:gd name="connsiteY2" fmla="*/ 0 h 1801366"/>
              <a:gd name="connsiteX3" fmla="*/ 4218896 w 4220458"/>
              <a:gd name="connsiteY3" fmla="*/ 553155 h 1801366"/>
              <a:gd name="connsiteX4" fmla="*/ 3744763 w 4220458"/>
              <a:gd name="connsiteY4" fmla="*/ 1298222 h 1801366"/>
              <a:gd name="connsiteX5" fmla="*/ 3677030 w 4220458"/>
              <a:gd name="connsiteY5" fmla="*/ 959555 h 1801366"/>
              <a:gd name="connsiteX6" fmla="*/ 1222 w 4220458"/>
              <a:gd name="connsiteY6" fmla="*/ 1797118 h 1801366"/>
              <a:gd name="connsiteX0" fmla="*/ 0 w 4219236"/>
              <a:gd name="connsiteY0" fmla="*/ 1797118 h 1797118"/>
              <a:gd name="connsiteX1" fmla="*/ 3596786 w 4219236"/>
              <a:gd name="connsiteY1" fmla="*/ 361244 h 1797118"/>
              <a:gd name="connsiteX2" fmla="*/ 3562919 w 4219236"/>
              <a:gd name="connsiteY2" fmla="*/ 0 h 1797118"/>
              <a:gd name="connsiteX3" fmla="*/ 4217674 w 4219236"/>
              <a:gd name="connsiteY3" fmla="*/ 553155 h 1797118"/>
              <a:gd name="connsiteX4" fmla="*/ 3743541 w 4219236"/>
              <a:gd name="connsiteY4" fmla="*/ 1298222 h 1797118"/>
              <a:gd name="connsiteX5" fmla="*/ 3675808 w 4219236"/>
              <a:gd name="connsiteY5" fmla="*/ 959555 h 1797118"/>
              <a:gd name="connsiteX6" fmla="*/ 0 w 4219236"/>
              <a:gd name="connsiteY6" fmla="*/ 1797118 h 1797118"/>
              <a:gd name="connsiteX0" fmla="*/ 0 w 4219236"/>
              <a:gd name="connsiteY0" fmla="*/ 1797118 h 1797118"/>
              <a:gd name="connsiteX1" fmla="*/ 3596786 w 4219236"/>
              <a:gd name="connsiteY1" fmla="*/ 361244 h 1797118"/>
              <a:gd name="connsiteX2" fmla="*/ 3562919 w 4219236"/>
              <a:gd name="connsiteY2" fmla="*/ 0 h 1797118"/>
              <a:gd name="connsiteX3" fmla="*/ 4217674 w 4219236"/>
              <a:gd name="connsiteY3" fmla="*/ 553155 h 1797118"/>
              <a:gd name="connsiteX4" fmla="*/ 3743541 w 4219236"/>
              <a:gd name="connsiteY4" fmla="*/ 1298222 h 1797118"/>
              <a:gd name="connsiteX5" fmla="*/ 3675808 w 4219236"/>
              <a:gd name="connsiteY5" fmla="*/ 959555 h 1797118"/>
              <a:gd name="connsiteX6" fmla="*/ 0 w 4219236"/>
              <a:gd name="connsiteY6" fmla="*/ 1797118 h 1797118"/>
              <a:gd name="connsiteX0" fmla="*/ 0 w 4219236"/>
              <a:gd name="connsiteY0" fmla="*/ 1797118 h 1797118"/>
              <a:gd name="connsiteX1" fmla="*/ 3596786 w 4219236"/>
              <a:gd name="connsiteY1" fmla="*/ 361244 h 1797118"/>
              <a:gd name="connsiteX2" fmla="*/ 3562919 w 4219236"/>
              <a:gd name="connsiteY2" fmla="*/ 0 h 1797118"/>
              <a:gd name="connsiteX3" fmla="*/ 4217674 w 4219236"/>
              <a:gd name="connsiteY3" fmla="*/ 553155 h 1797118"/>
              <a:gd name="connsiteX4" fmla="*/ 3743541 w 4219236"/>
              <a:gd name="connsiteY4" fmla="*/ 1298222 h 1797118"/>
              <a:gd name="connsiteX5" fmla="*/ 3675808 w 4219236"/>
              <a:gd name="connsiteY5" fmla="*/ 959555 h 1797118"/>
              <a:gd name="connsiteX6" fmla="*/ 0 w 4219236"/>
              <a:gd name="connsiteY6" fmla="*/ 1797118 h 1797118"/>
              <a:gd name="connsiteX0" fmla="*/ 0 w 4219236"/>
              <a:gd name="connsiteY0" fmla="*/ 1797118 h 1797118"/>
              <a:gd name="connsiteX1" fmla="*/ 3596786 w 4219236"/>
              <a:gd name="connsiteY1" fmla="*/ 361244 h 1797118"/>
              <a:gd name="connsiteX2" fmla="*/ 3562919 w 4219236"/>
              <a:gd name="connsiteY2" fmla="*/ 0 h 1797118"/>
              <a:gd name="connsiteX3" fmla="*/ 4217674 w 4219236"/>
              <a:gd name="connsiteY3" fmla="*/ 553155 h 1797118"/>
              <a:gd name="connsiteX4" fmla="*/ 3743541 w 4219236"/>
              <a:gd name="connsiteY4" fmla="*/ 1298222 h 1797118"/>
              <a:gd name="connsiteX5" fmla="*/ 3651228 w 4219236"/>
              <a:gd name="connsiteY5" fmla="*/ 821904 h 1797118"/>
              <a:gd name="connsiteX6" fmla="*/ 0 w 4219236"/>
              <a:gd name="connsiteY6" fmla="*/ 1797118 h 1797118"/>
              <a:gd name="connsiteX0" fmla="*/ 0 w 4219236"/>
              <a:gd name="connsiteY0" fmla="*/ 1797118 h 1797118"/>
              <a:gd name="connsiteX1" fmla="*/ 3596786 w 4219236"/>
              <a:gd name="connsiteY1" fmla="*/ 361244 h 1797118"/>
              <a:gd name="connsiteX2" fmla="*/ 3562919 w 4219236"/>
              <a:gd name="connsiteY2" fmla="*/ 0 h 1797118"/>
              <a:gd name="connsiteX3" fmla="*/ 4217674 w 4219236"/>
              <a:gd name="connsiteY3" fmla="*/ 553155 h 1797118"/>
              <a:gd name="connsiteX4" fmla="*/ 3743541 w 4219236"/>
              <a:gd name="connsiteY4" fmla="*/ 1298222 h 1797118"/>
              <a:gd name="connsiteX5" fmla="*/ 3675808 w 4219236"/>
              <a:gd name="connsiteY5" fmla="*/ 807156 h 1797118"/>
              <a:gd name="connsiteX6" fmla="*/ 0 w 4219236"/>
              <a:gd name="connsiteY6" fmla="*/ 1797118 h 1797118"/>
              <a:gd name="connsiteX0" fmla="*/ 0 w 4219236"/>
              <a:gd name="connsiteY0" fmla="*/ 1799857 h 1799857"/>
              <a:gd name="connsiteX1" fmla="*/ 3626282 w 4219236"/>
              <a:gd name="connsiteY1" fmla="*/ 359067 h 1799857"/>
              <a:gd name="connsiteX2" fmla="*/ 3562919 w 4219236"/>
              <a:gd name="connsiteY2" fmla="*/ 2739 h 1799857"/>
              <a:gd name="connsiteX3" fmla="*/ 4217674 w 4219236"/>
              <a:gd name="connsiteY3" fmla="*/ 555894 h 1799857"/>
              <a:gd name="connsiteX4" fmla="*/ 3743541 w 4219236"/>
              <a:gd name="connsiteY4" fmla="*/ 1300961 h 1799857"/>
              <a:gd name="connsiteX5" fmla="*/ 3675808 w 4219236"/>
              <a:gd name="connsiteY5" fmla="*/ 809895 h 1799857"/>
              <a:gd name="connsiteX6" fmla="*/ 0 w 4219236"/>
              <a:gd name="connsiteY6" fmla="*/ 1799857 h 1799857"/>
              <a:gd name="connsiteX0" fmla="*/ 0 w 4219236"/>
              <a:gd name="connsiteY0" fmla="*/ 1797118 h 1797118"/>
              <a:gd name="connsiteX1" fmla="*/ 3626282 w 4219236"/>
              <a:gd name="connsiteY1" fmla="*/ 356328 h 1797118"/>
              <a:gd name="connsiteX2" fmla="*/ 3562919 w 4219236"/>
              <a:gd name="connsiteY2" fmla="*/ 0 h 1797118"/>
              <a:gd name="connsiteX3" fmla="*/ 4217674 w 4219236"/>
              <a:gd name="connsiteY3" fmla="*/ 553155 h 1797118"/>
              <a:gd name="connsiteX4" fmla="*/ 3743541 w 4219236"/>
              <a:gd name="connsiteY4" fmla="*/ 1298222 h 1797118"/>
              <a:gd name="connsiteX5" fmla="*/ 3675808 w 4219236"/>
              <a:gd name="connsiteY5" fmla="*/ 807156 h 1797118"/>
              <a:gd name="connsiteX6" fmla="*/ 0 w 4219236"/>
              <a:gd name="connsiteY6" fmla="*/ 1797118 h 1797118"/>
              <a:gd name="connsiteX0" fmla="*/ 0 w 4219236"/>
              <a:gd name="connsiteY0" fmla="*/ 1797118 h 1797118"/>
              <a:gd name="connsiteX1" fmla="*/ 3626282 w 4219236"/>
              <a:gd name="connsiteY1" fmla="*/ 356328 h 1797118"/>
              <a:gd name="connsiteX2" fmla="*/ 3562919 w 4219236"/>
              <a:gd name="connsiteY2" fmla="*/ 0 h 1797118"/>
              <a:gd name="connsiteX3" fmla="*/ 4217674 w 4219236"/>
              <a:gd name="connsiteY3" fmla="*/ 553155 h 1797118"/>
              <a:gd name="connsiteX4" fmla="*/ 3743541 w 4219236"/>
              <a:gd name="connsiteY4" fmla="*/ 1298222 h 1797118"/>
              <a:gd name="connsiteX5" fmla="*/ 3675808 w 4219236"/>
              <a:gd name="connsiteY5" fmla="*/ 807156 h 1797118"/>
              <a:gd name="connsiteX6" fmla="*/ 0 w 4219236"/>
              <a:gd name="connsiteY6" fmla="*/ 1797118 h 1797118"/>
              <a:gd name="connsiteX0" fmla="*/ 0 w 4217674"/>
              <a:gd name="connsiteY0" fmla="*/ 1797118 h 1797118"/>
              <a:gd name="connsiteX1" fmla="*/ 3626282 w 4217674"/>
              <a:gd name="connsiteY1" fmla="*/ 356328 h 1797118"/>
              <a:gd name="connsiteX2" fmla="*/ 3562919 w 4217674"/>
              <a:gd name="connsiteY2" fmla="*/ 0 h 1797118"/>
              <a:gd name="connsiteX3" fmla="*/ 4217674 w 4217674"/>
              <a:gd name="connsiteY3" fmla="*/ 553155 h 1797118"/>
              <a:gd name="connsiteX4" fmla="*/ 3743541 w 4217674"/>
              <a:gd name="connsiteY4" fmla="*/ 1298222 h 1797118"/>
              <a:gd name="connsiteX5" fmla="*/ 3675808 w 4217674"/>
              <a:gd name="connsiteY5" fmla="*/ 807156 h 1797118"/>
              <a:gd name="connsiteX6" fmla="*/ 0 w 4217674"/>
              <a:gd name="connsiteY6" fmla="*/ 1797118 h 1797118"/>
              <a:gd name="connsiteX0" fmla="*/ 0 w 4217674"/>
              <a:gd name="connsiteY0" fmla="*/ 1797118 h 1797118"/>
              <a:gd name="connsiteX1" fmla="*/ 3626282 w 4217674"/>
              <a:gd name="connsiteY1" fmla="*/ 356328 h 1797118"/>
              <a:gd name="connsiteX2" fmla="*/ 3562919 w 4217674"/>
              <a:gd name="connsiteY2" fmla="*/ 0 h 1797118"/>
              <a:gd name="connsiteX3" fmla="*/ 4217674 w 4217674"/>
              <a:gd name="connsiteY3" fmla="*/ 553155 h 1797118"/>
              <a:gd name="connsiteX4" fmla="*/ 3728792 w 4217674"/>
              <a:gd name="connsiteY4" fmla="*/ 1140906 h 1797118"/>
              <a:gd name="connsiteX5" fmla="*/ 3675808 w 4217674"/>
              <a:gd name="connsiteY5" fmla="*/ 807156 h 1797118"/>
              <a:gd name="connsiteX6" fmla="*/ 0 w 4217674"/>
              <a:gd name="connsiteY6" fmla="*/ 1797118 h 1797118"/>
              <a:gd name="connsiteX0" fmla="*/ 0 w 4217674"/>
              <a:gd name="connsiteY0" fmla="*/ 1797118 h 1797118"/>
              <a:gd name="connsiteX1" fmla="*/ 3626282 w 4217674"/>
              <a:gd name="connsiteY1" fmla="*/ 356328 h 1797118"/>
              <a:gd name="connsiteX2" fmla="*/ 3562919 w 4217674"/>
              <a:gd name="connsiteY2" fmla="*/ 0 h 1797118"/>
              <a:gd name="connsiteX3" fmla="*/ 4217674 w 4217674"/>
              <a:gd name="connsiteY3" fmla="*/ 553155 h 1797118"/>
              <a:gd name="connsiteX4" fmla="*/ 3728792 w 4217674"/>
              <a:gd name="connsiteY4" fmla="*/ 1140906 h 1797118"/>
              <a:gd name="connsiteX5" fmla="*/ 3675808 w 4217674"/>
              <a:gd name="connsiteY5" fmla="*/ 807156 h 1797118"/>
              <a:gd name="connsiteX6" fmla="*/ 0 w 4217674"/>
              <a:gd name="connsiteY6" fmla="*/ 1797118 h 1797118"/>
              <a:gd name="connsiteX0" fmla="*/ 0 w 4217674"/>
              <a:gd name="connsiteY0" fmla="*/ 1797118 h 1797118"/>
              <a:gd name="connsiteX1" fmla="*/ 3626282 w 4217674"/>
              <a:gd name="connsiteY1" fmla="*/ 356328 h 1797118"/>
              <a:gd name="connsiteX2" fmla="*/ 3562919 w 4217674"/>
              <a:gd name="connsiteY2" fmla="*/ 0 h 1797118"/>
              <a:gd name="connsiteX3" fmla="*/ 4217674 w 4217674"/>
              <a:gd name="connsiteY3" fmla="*/ 553155 h 1797118"/>
              <a:gd name="connsiteX4" fmla="*/ 3728792 w 4217674"/>
              <a:gd name="connsiteY4" fmla="*/ 1140906 h 1797118"/>
              <a:gd name="connsiteX5" fmla="*/ 3675808 w 4217674"/>
              <a:gd name="connsiteY5" fmla="*/ 807156 h 1797118"/>
              <a:gd name="connsiteX6" fmla="*/ 0 w 4217674"/>
              <a:gd name="connsiteY6" fmla="*/ 1797118 h 1797118"/>
              <a:gd name="connsiteX0" fmla="*/ 0 w 4217674"/>
              <a:gd name="connsiteY0" fmla="*/ 1797118 h 1797118"/>
              <a:gd name="connsiteX1" fmla="*/ 3626282 w 4217674"/>
              <a:gd name="connsiteY1" fmla="*/ 356328 h 1797118"/>
              <a:gd name="connsiteX2" fmla="*/ 3562919 w 4217674"/>
              <a:gd name="connsiteY2" fmla="*/ 0 h 1797118"/>
              <a:gd name="connsiteX3" fmla="*/ 4217674 w 4217674"/>
              <a:gd name="connsiteY3" fmla="*/ 553155 h 1797118"/>
              <a:gd name="connsiteX4" fmla="*/ 3728792 w 4217674"/>
              <a:gd name="connsiteY4" fmla="*/ 1140906 h 1797118"/>
              <a:gd name="connsiteX5" fmla="*/ 3675808 w 4217674"/>
              <a:gd name="connsiteY5" fmla="*/ 807156 h 1797118"/>
              <a:gd name="connsiteX6" fmla="*/ 0 w 4217674"/>
              <a:gd name="connsiteY6" fmla="*/ 1797118 h 1797118"/>
              <a:gd name="connsiteX0" fmla="*/ 0 w 4143932"/>
              <a:gd name="connsiteY0" fmla="*/ 1798360 h 1798360"/>
              <a:gd name="connsiteX1" fmla="*/ 3626282 w 4143932"/>
              <a:gd name="connsiteY1" fmla="*/ 357570 h 1798360"/>
              <a:gd name="connsiteX2" fmla="*/ 3562919 w 4143932"/>
              <a:gd name="connsiteY2" fmla="*/ 1242 h 1798360"/>
              <a:gd name="connsiteX3" fmla="*/ 4143932 w 4143932"/>
              <a:gd name="connsiteY3" fmla="*/ 485571 h 1798360"/>
              <a:gd name="connsiteX4" fmla="*/ 3728792 w 4143932"/>
              <a:gd name="connsiteY4" fmla="*/ 1142148 h 1798360"/>
              <a:gd name="connsiteX5" fmla="*/ 3675808 w 4143932"/>
              <a:gd name="connsiteY5" fmla="*/ 808398 h 1798360"/>
              <a:gd name="connsiteX6" fmla="*/ 0 w 4143932"/>
              <a:gd name="connsiteY6" fmla="*/ 1798360 h 1798360"/>
              <a:gd name="connsiteX0" fmla="*/ 0 w 4143932"/>
              <a:gd name="connsiteY0" fmla="*/ 1797118 h 1797118"/>
              <a:gd name="connsiteX1" fmla="*/ 3626282 w 4143932"/>
              <a:gd name="connsiteY1" fmla="*/ 356328 h 1797118"/>
              <a:gd name="connsiteX2" fmla="*/ 3562919 w 4143932"/>
              <a:gd name="connsiteY2" fmla="*/ 0 h 1797118"/>
              <a:gd name="connsiteX3" fmla="*/ 4143932 w 4143932"/>
              <a:gd name="connsiteY3" fmla="*/ 484329 h 1797118"/>
              <a:gd name="connsiteX4" fmla="*/ 3728792 w 4143932"/>
              <a:gd name="connsiteY4" fmla="*/ 1140906 h 1797118"/>
              <a:gd name="connsiteX5" fmla="*/ 3675808 w 4143932"/>
              <a:gd name="connsiteY5" fmla="*/ 807156 h 1797118"/>
              <a:gd name="connsiteX6" fmla="*/ 0 w 4143932"/>
              <a:gd name="connsiteY6" fmla="*/ 1797118 h 1797118"/>
              <a:gd name="connsiteX0" fmla="*/ 0 w 4143932"/>
              <a:gd name="connsiteY0" fmla="*/ 1797118 h 1797118"/>
              <a:gd name="connsiteX1" fmla="*/ 3626282 w 4143932"/>
              <a:gd name="connsiteY1" fmla="*/ 356328 h 1797118"/>
              <a:gd name="connsiteX2" fmla="*/ 3562919 w 4143932"/>
              <a:gd name="connsiteY2" fmla="*/ 0 h 1797118"/>
              <a:gd name="connsiteX3" fmla="*/ 4143932 w 4143932"/>
              <a:gd name="connsiteY3" fmla="*/ 484329 h 1797118"/>
              <a:gd name="connsiteX4" fmla="*/ 3728792 w 4143932"/>
              <a:gd name="connsiteY4" fmla="*/ 1140906 h 1797118"/>
              <a:gd name="connsiteX5" fmla="*/ 3675808 w 4143932"/>
              <a:gd name="connsiteY5" fmla="*/ 807156 h 1797118"/>
              <a:gd name="connsiteX6" fmla="*/ 0 w 4143932"/>
              <a:gd name="connsiteY6" fmla="*/ 1797118 h 1797118"/>
              <a:gd name="connsiteX0" fmla="*/ 0 w 4198009"/>
              <a:gd name="connsiteY0" fmla="*/ 1798272 h 1798272"/>
              <a:gd name="connsiteX1" fmla="*/ 3626282 w 4198009"/>
              <a:gd name="connsiteY1" fmla="*/ 357482 h 1798272"/>
              <a:gd name="connsiteX2" fmla="*/ 3562919 w 4198009"/>
              <a:gd name="connsiteY2" fmla="*/ 1154 h 1798272"/>
              <a:gd name="connsiteX3" fmla="*/ 4198009 w 4198009"/>
              <a:gd name="connsiteY3" fmla="*/ 480567 h 1798272"/>
              <a:gd name="connsiteX4" fmla="*/ 3728792 w 4198009"/>
              <a:gd name="connsiteY4" fmla="*/ 1142060 h 1798272"/>
              <a:gd name="connsiteX5" fmla="*/ 3675808 w 4198009"/>
              <a:gd name="connsiteY5" fmla="*/ 808310 h 1798272"/>
              <a:gd name="connsiteX6" fmla="*/ 0 w 4198009"/>
              <a:gd name="connsiteY6" fmla="*/ 1798272 h 1798272"/>
              <a:gd name="connsiteX0" fmla="*/ 0 w 4198009"/>
              <a:gd name="connsiteY0" fmla="*/ 1797118 h 1797118"/>
              <a:gd name="connsiteX1" fmla="*/ 3626282 w 4198009"/>
              <a:gd name="connsiteY1" fmla="*/ 356328 h 1797118"/>
              <a:gd name="connsiteX2" fmla="*/ 3562919 w 4198009"/>
              <a:gd name="connsiteY2" fmla="*/ 0 h 1797118"/>
              <a:gd name="connsiteX3" fmla="*/ 4198009 w 4198009"/>
              <a:gd name="connsiteY3" fmla="*/ 479413 h 1797118"/>
              <a:gd name="connsiteX4" fmla="*/ 3728792 w 4198009"/>
              <a:gd name="connsiteY4" fmla="*/ 1140906 h 1797118"/>
              <a:gd name="connsiteX5" fmla="*/ 3675808 w 4198009"/>
              <a:gd name="connsiteY5" fmla="*/ 807156 h 1797118"/>
              <a:gd name="connsiteX6" fmla="*/ 0 w 4198009"/>
              <a:gd name="connsiteY6" fmla="*/ 1797118 h 1797118"/>
              <a:gd name="connsiteX0" fmla="*/ 0 w 4198009"/>
              <a:gd name="connsiteY0" fmla="*/ 1797118 h 1797118"/>
              <a:gd name="connsiteX1" fmla="*/ 3626282 w 4198009"/>
              <a:gd name="connsiteY1" fmla="*/ 356328 h 1797118"/>
              <a:gd name="connsiteX2" fmla="*/ 3562919 w 4198009"/>
              <a:gd name="connsiteY2" fmla="*/ 0 h 1797118"/>
              <a:gd name="connsiteX3" fmla="*/ 4198009 w 4198009"/>
              <a:gd name="connsiteY3" fmla="*/ 479413 h 1797118"/>
              <a:gd name="connsiteX4" fmla="*/ 3728792 w 4198009"/>
              <a:gd name="connsiteY4" fmla="*/ 1140906 h 1797118"/>
              <a:gd name="connsiteX5" fmla="*/ 3675808 w 4198009"/>
              <a:gd name="connsiteY5" fmla="*/ 807156 h 1797118"/>
              <a:gd name="connsiteX6" fmla="*/ 0 w 4198009"/>
              <a:gd name="connsiteY6" fmla="*/ 1797118 h 1797118"/>
              <a:gd name="connsiteX0" fmla="*/ 0 w 4198009"/>
              <a:gd name="connsiteY0" fmla="*/ 1698796 h 1698796"/>
              <a:gd name="connsiteX1" fmla="*/ 3626282 w 4198009"/>
              <a:gd name="connsiteY1" fmla="*/ 258006 h 1698796"/>
              <a:gd name="connsiteX2" fmla="*/ 3577667 w 4198009"/>
              <a:gd name="connsiteY2" fmla="*/ 0 h 1698796"/>
              <a:gd name="connsiteX3" fmla="*/ 4198009 w 4198009"/>
              <a:gd name="connsiteY3" fmla="*/ 381091 h 1698796"/>
              <a:gd name="connsiteX4" fmla="*/ 3728792 w 4198009"/>
              <a:gd name="connsiteY4" fmla="*/ 1042584 h 1698796"/>
              <a:gd name="connsiteX5" fmla="*/ 3675808 w 4198009"/>
              <a:gd name="connsiteY5" fmla="*/ 708834 h 1698796"/>
              <a:gd name="connsiteX6" fmla="*/ 0 w 4198009"/>
              <a:gd name="connsiteY6" fmla="*/ 1698796 h 1698796"/>
              <a:gd name="connsiteX0" fmla="*/ 0 w 4198009"/>
              <a:gd name="connsiteY0" fmla="*/ 1698796 h 1698796"/>
              <a:gd name="connsiteX1" fmla="*/ 3626282 w 4198009"/>
              <a:gd name="connsiteY1" fmla="*/ 258006 h 1698796"/>
              <a:gd name="connsiteX2" fmla="*/ 3577667 w 4198009"/>
              <a:gd name="connsiteY2" fmla="*/ 0 h 1698796"/>
              <a:gd name="connsiteX3" fmla="*/ 4198009 w 4198009"/>
              <a:gd name="connsiteY3" fmla="*/ 381091 h 1698796"/>
              <a:gd name="connsiteX4" fmla="*/ 3704211 w 4198009"/>
              <a:gd name="connsiteY4" fmla="*/ 978674 h 1698796"/>
              <a:gd name="connsiteX5" fmla="*/ 3675808 w 4198009"/>
              <a:gd name="connsiteY5" fmla="*/ 708834 h 1698796"/>
              <a:gd name="connsiteX6" fmla="*/ 0 w 4198009"/>
              <a:gd name="connsiteY6" fmla="*/ 1698796 h 1698796"/>
              <a:gd name="connsiteX0" fmla="*/ 0 w 4198009"/>
              <a:gd name="connsiteY0" fmla="*/ 1698796 h 1698796"/>
              <a:gd name="connsiteX1" fmla="*/ 3626282 w 4198009"/>
              <a:gd name="connsiteY1" fmla="*/ 258006 h 1698796"/>
              <a:gd name="connsiteX2" fmla="*/ 3577667 w 4198009"/>
              <a:gd name="connsiteY2" fmla="*/ 0 h 1698796"/>
              <a:gd name="connsiteX3" fmla="*/ 4198009 w 4198009"/>
              <a:gd name="connsiteY3" fmla="*/ 381091 h 1698796"/>
              <a:gd name="connsiteX4" fmla="*/ 3723876 w 4198009"/>
              <a:gd name="connsiteY4" fmla="*/ 978674 h 1698796"/>
              <a:gd name="connsiteX5" fmla="*/ 3675808 w 4198009"/>
              <a:gd name="connsiteY5" fmla="*/ 708834 h 1698796"/>
              <a:gd name="connsiteX6" fmla="*/ 0 w 4198009"/>
              <a:gd name="connsiteY6" fmla="*/ 1698796 h 1698796"/>
              <a:gd name="connsiteX0" fmla="*/ 0 w 4198009"/>
              <a:gd name="connsiteY0" fmla="*/ 1698796 h 1698796"/>
              <a:gd name="connsiteX1" fmla="*/ 3626282 w 4198009"/>
              <a:gd name="connsiteY1" fmla="*/ 258006 h 1698796"/>
              <a:gd name="connsiteX2" fmla="*/ 3577667 w 4198009"/>
              <a:gd name="connsiteY2" fmla="*/ 0 h 1698796"/>
              <a:gd name="connsiteX3" fmla="*/ 4198009 w 4198009"/>
              <a:gd name="connsiteY3" fmla="*/ 381091 h 1698796"/>
              <a:gd name="connsiteX4" fmla="*/ 3723876 w 4198009"/>
              <a:gd name="connsiteY4" fmla="*/ 978674 h 1698796"/>
              <a:gd name="connsiteX5" fmla="*/ 3675808 w 4198009"/>
              <a:gd name="connsiteY5" fmla="*/ 708834 h 1698796"/>
              <a:gd name="connsiteX6" fmla="*/ 0 w 4198009"/>
              <a:gd name="connsiteY6" fmla="*/ 1698796 h 1698796"/>
              <a:gd name="connsiteX0" fmla="*/ 0 w 4198009"/>
              <a:gd name="connsiteY0" fmla="*/ 1698796 h 1698796"/>
              <a:gd name="connsiteX1" fmla="*/ 3626282 w 4198009"/>
              <a:gd name="connsiteY1" fmla="*/ 258006 h 1698796"/>
              <a:gd name="connsiteX2" fmla="*/ 3577667 w 4198009"/>
              <a:gd name="connsiteY2" fmla="*/ 0 h 1698796"/>
              <a:gd name="connsiteX3" fmla="*/ 4198009 w 4198009"/>
              <a:gd name="connsiteY3" fmla="*/ 381091 h 1698796"/>
              <a:gd name="connsiteX4" fmla="*/ 3723876 w 4198009"/>
              <a:gd name="connsiteY4" fmla="*/ 978674 h 1698796"/>
              <a:gd name="connsiteX5" fmla="*/ 3685640 w 4198009"/>
              <a:gd name="connsiteY5" fmla="*/ 694085 h 1698796"/>
              <a:gd name="connsiteX6" fmla="*/ 0 w 4198009"/>
              <a:gd name="connsiteY6" fmla="*/ 1698796 h 1698796"/>
              <a:gd name="connsiteX0" fmla="*/ 0 w 4252087"/>
              <a:gd name="connsiteY0" fmla="*/ 1702167 h 1702167"/>
              <a:gd name="connsiteX1" fmla="*/ 3626282 w 4252087"/>
              <a:gd name="connsiteY1" fmla="*/ 261377 h 1702167"/>
              <a:gd name="connsiteX2" fmla="*/ 3577667 w 4252087"/>
              <a:gd name="connsiteY2" fmla="*/ 3371 h 1702167"/>
              <a:gd name="connsiteX3" fmla="*/ 4252087 w 4252087"/>
              <a:gd name="connsiteY3" fmla="*/ 453288 h 1702167"/>
              <a:gd name="connsiteX4" fmla="*/ 3723876 w 4252087"/>
              <a:gd name="connsiteY4" fmla="*/ 982045 h 1702167"/>
              <a:gd name="connsiteX5" fmla="*/ 3685640 w 4252087"/>
              <a:gd name="connsiteY5" fmla="*/ 697456 h 1702167"/>
              <a:gd name="connsiteX6" fmla="*/ 0 w 4252087"/>
              <a:gd name="connsiteY6" fmla="*/ 1702167 h 1702167"/>
              <a:gd name="connsiteX0" fmla="*/ 0 w 4252087"/>
              <a:gd name="connsiteY0" fmla="*/ 1698796 h 1698796"/>
              <a:gd name="connsiteX1" fmla="*/ 3626282 w 4252087"/>
              <a:gd name="connsiteY1" fmla="*/ 258006 h 1698796"/>
              <a:gd name="connsiteX2" fmla="*/ 3577667 w 4252087"/>
              <a:gd name="connsiteY2" fmla="*/ 0 h 1698796"/>
              <a:gd name="connsiteX3" fmla="*/ 4252087 w 4252087"/>
              <a:gd name="connsiteY3" fmla="*/ 449917 h 1698796"/>
              <a:gd name="connsiteX4" fmla="*/ 3723876 w 4252087"/>
              <a:gd name="connsiteY4" fmla="*/ 978674 h 1698796"/>
              <a:gd name="connsiteX5" fmla="*/ 3685640 w 4252087"/>
              <a:gd name="connsiteY5" fmla="*/ 694085 h 1698796"/>
              <a:gd name="connsiteX6" fmla="*/ 0 w 4252087"/>
              <a:gd name="connsiteY6" fmla="*/ 1698796 h 1698796"/>
              <a:gd name="connsiteX0" fmla="*/ 0 w 4252087"/>
              <a:gd name="connsiteY0" fmla="*/ 1698796 h 1698796"/>
              <a:gd name="connsiteX1" fmla="*/ 3626282 w 4252087"/>
              <a:gd name="connsiteY1" fmla="*/ 258006 h 1698796"/>
              <a:gd name="connsiteX2" fmla="*/ 3577667 w 4252087"/>
              <a:gd name="connsiteY2" fmla="*/ 0 h 1698796"/>
              <a:gd name="connsiteX3" fmla="*/ 4252087 w 4252087"/>
              <a:gd name="connsiteY3" fmla="*/ 449917 h 1698796"/>
              <a:gd name="connsiteX4" fmla="*/ 3723876 w 4252087"/>
              <a:gd name="connsiteY4" fmla="*/ 978674 h 1698796"/>
              <a:gd name="connsiteX5" fmla="*/ 3685640 w 4252087"/>
              <a:gd name="connsiteY5" fmla="*/ 694085 h 1698796"/>
              <a:gd name="connsiteX6" fmla="*/ 0 w 4252087"/>
              <a:gd name="connsiteY6" fmla="*/ 1698796 h 1698796"/>
              <a:gd name="connsiteX0" fmla="*/ 0 w 4252087"/>
              <a:gd name="connsiteY0" fmla="*/ 1699807 h 1699807"/>
              <a:gd name="connsiteX1" fmla="*/ 3620128 w 4252087"/>
              <a:gd name="connsiteY1" fmla="*/ 339019 h 1699807"/>
              <a:gd name="connsiteX2" fmla="*/ 3577667 w 4252087"/>
              <a:gd name="connsiteY2" fmla="*/ 1011 h 1699807"/>
              <a:gd name="connsiteX3" fmla="*/ 4252087 w 4252087"/>
              <a:gd name="connsiteY3" fmla="*/ 450928 h 1699807"/>
              <a:gd name="connsiteX4" fmla="*/ 3723876 w 4252087"/>
              <a:gd name="connsiteY4" fmla="*/ 979685 h 1699807"/>
              <a:gd name="connsiteX5" fmla="*/ 3685640 w 4252087"/>
              <a:gd name="connsiteY5" fmla="*/ 695096 h 1699807"/>
              <a:gd name="connsiteX6" fmla="*/ 0 w 4252087"/>
              <a:gd name="connsiteY6" fmla="*/ 1699807 h 1699807"/>
              <a:gd name="connsiteX0" fmla="*/ 0 w 4252087"/>
              <a:gd name="connsiteY0" fmla="*/ 1699807 h 1699807"/>
              <a:gd name="connsiteX1" fmla="*/ 3620128 w 4252087"/>
              <a:gd name="connsiteY1" fmla="*/ 339019 h 1699807"/>
              <a:gd name="connsiteX2" fmla="*/ 3577667 w 4252087"/>
              <a:gd name="connsiteY2" fmla="*/ 1011 h 1699807"/>
              <a:gd name="connsiteX3" fmla="*/ 4252087 w 4252087"/>
              <a:gd name="connsiteY3" fmla="*/ 450928 h 1699807"/>
              <a:gd name="connsiteX4" fmla="*/ 3723876 w 4252087"/>
              <a:gd name="connsiteY4" fmla="*/ 979685 h 1699807"/>
              <a:gd name="connsiteX5" fmla="*/ 3685640 w 4252087"/>
              <a:gd name="connsiteY5" fmla="*/ 695096 h 1699807"/>
              <a:gd name="connsiteX6" fmla="*/ 0 w 4252087"/>
              <a:gd name="connsiteY6" fmla="*/ 1699807 h 1699807"/>
              <a:gd name="connsiteX0" fmla="*/ 0 w 4252087"/>
              <a:gd name="connsiteY0" fmla="*/ 1699807 h 1699807"/>
              <a:gd name="connsiteX1" fmla="*/ 3620128 w 4252087"/>
              <a:gd name="connsiteY1" fmla="*/ 339019 h 1699807"/>
              <a:gd name="connsiteX2" fmla="*/ 3577667 w 4252087"/>
              <a:gd name="connsiteY2" fmla="*/ 1011 h 1699807"/>
              <a:gd name="connsiteX3" fmla="*/ 4252087 w 4252087"/>
              <a:gd name="connsiteY3" fmla="*/ 450928 h 1699807"/>
              <a:gd name="connsiteX4" fmla="*/ 3723876 w 4252087"/>
              <a:gd name="connsiteY4" fmla="*/ 979685 h 1699807"/>
              <a:gd name="connsiteX5" fmla="*/ 3685640 w 4252087"/>
              <a:gd name="connsiteY5" fmla="*/ 695096 h 1699807"/>
              <a:gd name="connsiteX6" fmla="*/ 0 w 4252087"/>
              <a:gd name="connsiteY6" fmla="*/ 1699807 h 1699807"/>
              <a:gd name="connsiteX0" fmla="*/ 0 w 4252087"/>
              <a:gd name="connsiteY0" fmla="*/ 1698796 h 1698796"/>
              <a:gd name="connsiteX1" fmla="*/ 3620128 w 4252087"/>
              <a:gd name="connsiteY1" fmla="*/ 338008 h 1698796"/>
              <a:gd name="connsiteX2" fmla="*/ 3577667 w 4252087"/>
              <a:gd name="connsiteY2" fmla="*/ 0 h 1698796"/>
              <a:gd name="connsiteX3" fmla="*/ 4252087 w 4252087"/>
              <a:gd name="connsiteY3" fmla="*/ 449917 h 1698796"/>
              <a:gd name="connsiteX4" fmla="*/ 3723876 w 4252087"/>
              <a:gd name="connsiteY4" fmla="*/ 978674 h 1698796"/>
              <a:gd name="connsiteX5" fmla="*/ 3685640 w 4252087"/>
              <a:gd name="connsiteY5" fmla="*/ 694085 h 1698796"/>
              <a:gd name="connsiteX6" fmla="*/ 0 w 4252087"/>
              <a:gd name="connsiteY6" fmla="*/ 1698796 h 1698796"/>
              <a:gd name="connsiteX0" fmla="*/ 0 w 4252087"/>
              <a:gd name="connsiteY0" fmla="*/ 1631101 h 1631101"/>
              <a:gd name="connsiteX1" fmla="*/ 3620128 w 4252087"/>
              <a:gd name="connsiteY1" fmla="*/ 270313 h 1631101"/>
              <a:gd name="connsiteX2" fmla="*/ 3577667 w 4252087"/>
              <a:gd name="connsiteY2" fmla="*/ 0 h 1631101"/>
              <a:gd name="connsiteX3" fmla="*/ 4252087 w 4252087"/>
              <a:gd name="connsiteY3" fmla="*/ 382222 h 1631101"/>
              <a:gd name="connsiteX4" fmla="*/ 3723876 w 4252087"/>
              <a:gd name="connsiteY4" fmla="*/ 910979 h 1631101"/>
              <a:gd name="connsiteX5" fmla="*/ 3685640 w 4252087"/>
              <a:gd name="connsiteY5" fmla="*/ 626390 h 1631101"/>
              <a:gd name="connsiteX6" fmla="*/ 0 w 4252087"/>
              <a:gd name="connsiteY6" fmla="*/ 1631101 h 1631101"/>
              <a:gd name="connsiteX0" fmla="*/ 0 w 4252087"/>
              <a:gd name="connsiteY0" fmla="*/ 1631101 h 1631101"/>
              <a:gd name="connsiteX1" fmla="*/ 3620128 w 4252087"/>
              <a:gd name="connsiteY1" fmla="*/ 270313 h 1631101"/>
              <a:gd name="connsiteX2" fmla="*/ 3577667 w 4252087"/>
              <a:gd name="connsiteY2" fmla="*/ 0 h 1631101"/>
              <a:gd name="connsiteX3" fmla="*/ 4252087 w 4252087"/>
              <a:gd name="connsiteY3" fmla="*/ 382222 h 1631101"/>
              <a:gd name="connsiteX4" fmla="*/ 3723876 w 4252087"/>
              <a:gd name="connsiteY4" fmla="*/ 910979 h 1631101"/>
              <a:gd name="connsiteX5" fmla="*/ 3677755 w 4252087"/>
              <a:gd name="connsiteY5" fmla="*/ 626390 h 1631101"/>
              <a:gd name="connsiteX6" fmla="*/ 0 w 4252087"/>
              <a:gd name="connsiteY6" fmla="*/ 1631101 h 1631101"/>
              <a:gd name="connsiteX0" fmla="*/ 0 w 4252087"/>
              <a:gd name="connsiteY0" fmla="*/ 1631101 h 1631101"/>
              <a:gd name="connsiteX1" fmla="*/ 3620128 w 4252087"/>
              <a:gd name="connsiteY1" fmla="*/ 270313 h 1631101"/>
              <a:gd name="connsiteX2" fmla="*/ 3577667 w 4252087"/>
              <a:gd name="connsiteY2" fmla="*/ 0 h 1631101"/>
              <a:gd name="connsiteX3" fmla="*/ 4252087 w 4252087"/>
              <a:gd name="connsiteY3" fmla="*/ 382222 h 1631101"/>
              <a:gd name="connsiteX4" fmla="*/ 3723876 w 4252087"/>
              <a:gd name="connsiteY4" fmla="*/ 910979 h 1631101"/>
              <a:gd name="connsiteX5" fmla="*/ 3683669 w 4252087"/>
              <a:gd name="connsiteY5" fmla="*/ 653987 h 1631101"/>
              <a:gd name="connsiteX6" fmla="*/ 0 w 4252087"/>
              <a:gd name="connsiteY6" fmla="*/ 1631101 h 1631101"/>
              <a:gd name="connsiteX0" fmla="*/ 0 w 4252087"/>
              <a:gd name="connsiteY0" fmla="*/ 1631101 h 1631101"/>
              <a:gd name="connsiteX1" fmla="*/ 3620128 w 4252087"/>
              <a:gd name="connsiteY1" fmla="*/ 270313 h 1631101"/>
              <a:gd name="connsiteX2" fmla="*/ 3577667 w 4252087"/>
              <a:gd name="connsiteY2" fmla="*/ 0 h 1631101"/>
              <a:gd name="connsiteX3" fmla="*/ 4252087 w 4252087"/>
              <a:gd name="connsiteY3" fmla="*/ 382222 h 1631101"/>
              <a:gd name="connsiteX4" fmla="*/ 3723876 w 4252087"/>
              <a:gd name="connsiteY4" fmla="*/ 910979 h 1631101"/>
              <a:gd name="connsiteX5" fmla="*/ 3683669 w 4252087"/>
              <a:gd name="connsiteY5" fmla="*/ 653987 h 1631101"/>
              <a:gd name="connsiteX6" fmla="*/ 0 w 4252087"/>
              <a:gd name="connsiteY6" fmla="*/ 1631101 h 1631101"/>
              <a:gd name="connsiteX0" fmla="*/ 0 w 4252087"/>
              <a:gd name="connsiteY0" fmla="*/ 1631101 h 1631101"/>
              <a:gd name="connsiteX1" fmla="*/ 3620128 w 4252087"/>
              <a:gd name="connsiteY1" fmla="*/ 270313 h 1631101"/>
              <a:gd name="connsiteX2" fmla="*/ 3577667 w 4252087"/>
              <a:gd name="connsiteY2" fmla="*/ 0 h 1631101"/>
              <a:gd name="connsiteX3" fmla="*/ 4252087 w 4252087"/>
              <a:gd name="connsiteY3" fmla="*/ 382222 h 1631101"/>
              <a:gd name="connsiteX4" fmla="*/ 3723876 w 4252087"/>
              <a:gd name="connsiteY4" fmla="*/ 910979 h 1631101"/>
              <a:gd name="connsiteX5" fmla="*/ 3683669 w 4252087"/>
              <a:gd name="connsiteY5" fmla="*/ 653987 h 1631101"/>
              <a:gd name="connsiteX6" fmla="*/ 0 w 4252087"/>
              <a:gd name="connsiteY6" fmla="*/ 1631101 h 1631101"/>
              <a:gd name="connsiteX0" fmla="*/ 0 w 4252087"/>
              <a:gd name="connsiteY0" fmla="*/ 1635044 h 1635044"/>
              <a:gd name="connsiteX1" fmla="*/ 3620128 w 4252087"/>
              <a:gd name="connsiteY1" fmla="*/ 274256 h 1635044"/>
              <a:gd name="connsiteX2" fmla="*/ 3581609 w 4252087"/>
              <a:gd name="connsiteY2" fmla="*/ 0 h 1635044"/>
              <a:gd name="connsiteX3" fmla="*/ 4252087 w 4252087"/>
              <a:gd name="connsiteY3" fmla="*/ 386165 h 1635044"/>
              <a:gd name="connsiteX4" fmla="*/ 3723876 w 4252087"/>
              <a:gd name="connsiteY4" fmla="*/ 914922 h 1635044"/>
              <a:gd name="connsiteX5" fmla="*/ 3683669 w 4252087"/>
              <a:gd name="connsiteY5" fmla="*/ 657930 h 1635044"/>
              <a:gd name="connsiteX6" fmla="*/ 0 w 4252087"/>
              <a:gd name="connsiteY6" fmla="*/ 1635044 h 1635044"/>
              <a:gd name="connsiteX0" fmla="*/ 0 w 4252087"/>
              <a:gd name="connsiteY0" fmla="*/ 1635044 h 1635044"/>
              <a:gd name="connsiteX1" fmla="*/ 3620128 w 4252087"/>
              <a:gd name="connsiteY1" fmla="*/ 274256 h 1635044"/>
              <a:gd name="connsiteX2" fmla="*/ 3581609 w 4252087"/>
              <a:gd name="connsiteY2" fmla="*/ 0 h 1635044"/>
              <a:gd name="connsiteX3" fmla="*/ 4252087 w 4252087"/>
              <a:gd name="connsiteY3" fmla="*/ 386165 h 1635044"/>
              <a:gd name="connsiteX4" fmla="*/ 3723876 w 4252087"/>
              <a:gd name="connsiteY4" fmla="*/ 914922 h 1635044"/>
              <a:gd name="connsiteX5" fmla="*/ 3685640 w 4252087"/>
              <a:gd name="connsiteY5" fmla="*/ 673700 h 1635044"/>
              <a:gd name="connsiteX6" fmla="*/ 0 w 4252087"/>
              <a:gd name="connsiteY6" fmla="*/ 1635044 h 1635044"/>
              <a:gd name="connsiteX0" fmla="*/ 0 w 4252087"/>
              <a:gd name="connsiteY0" fmla="*/ 1635044 h 1635044"/>
              <a:gd name="connsiteX1" fmla="*/ 3620128 w 4252087"/>
              <a:gd name="connsiteY1" fmla="*/ 274256 h 1635044"/>
              <a:gd name="connsiteX2" fmla="*/ 3613148 w 4252087"/>
              <a:gd name="connsiteY2" fmla="*/ 0 h 1635044"/>
              <a:gd name="connsiteX3" fmla="*/ 4252087 w 4252087"/>
              <a:gd name="connsiteY3" fmla="*/ 386165 h 1635044"/>
              <a:gd name="connsiteX4" fmla="*/ 3723876 w 4252087"/>
              <a:gd name="connsiteY4" fmla="*/ 914922 h 1635044"/>
              <a:gd name="connsiteX5" fmla="*/ 3685640 w 4252087"/>
              <a:gd name="connsiteY5" fmla="*/ 673700 h 1635044"/>
              <a:gd name="connsiteX6" fmla="*/ 0 w 4252087"/>
              <a:gd name="connsiteY6" fmla="*/ 1635044 h 1635044"/>
              <a:gd name="connsiteX0" fmla="*/ 0 w 4252087"/>
              <a:gd name="connsiteY0" fmla="*/ 1635044 h 1635044"/>
              <a:gd name="connsiteX1" fmla="*/ 3620128 w 4252087"/>
              <a:gd name="connsiteY1" fmla="*/ 274256 h 1635044"/>
              <a:gd name="connsiteX2" fmla="*/ 3613148 w 4252087"/>
              <a:gd name="connsiteY2" fmla="*/ 0 h 1635044"/>
              <a:gd name="connsiteX3" fmla="*/ 4252087 w 4252087"/>
              <a:gd name="connsiteY3" fmla="*/ 386165 h 1635044"/>
              <a:gd name="connsiteX4" fmla="*/ 3723876 w 4252087"/>
              <a:gd name="connsiteY4" fmla="*/ 914922 h 1635044"/>
              <a:gd name="connsiteX5" fmla="*/ 3661985 w 4252087"/>
              <a:gd name="connsiteY5" fmla="*/ 675671 h 1635044"/>
              <a:gd name="connsiteX6" fmla="*/ 0 w 4252087"/>
              <a:gd name="connsiteY6" fmla="*/ 1635044 h 1635044"/>
              <a:gd name="connsiteX0" fmla="*/ 0 w 4252087"/>
              <a:gd name="connsiteY0" fmla="*/ 1635044 h 1635044"/>
              <a:gd name="connsiteX1" fmla="*/ 3620128 w 4252087"/>
              <a:gd name="connsiteY1" fmla="*/ 274256 h 1635044"/>
              <a:gd name="connsiteX2" fmla="*/ 3613148 w 4252087"/>
              <a:gd name="connsiteY2" fmla="*/ 0 h 1635044"/>
              <a:gd name="connsiteX3" fmla="*/ 4252087 w 4252087"/>
              <a:gd name="connsiteY3" fmla="*/ 386165 h 1635044"/>
              <a:gd name="connsiteX4" fmla="*/ 3678538 w 4252087"/>
              <a:gd name="connsiteY4" fmla="*/ 916894 h 1635044"/>
              <a:gd name="connsiteX5" fmla="*/ 3661985 w 4252087"/>
              <a:gd name="connsiteY5" fmla="*/ 675671 h 1635044"/>
              <a:gd name="connsiteX6" fmla="*/ 0 w 4252087"/>
              <a:gd name="connsiteY6" fmla="*/ 1635044 h 1635044"/>
              <a:gd name="connsiteX0" fmla="*/ 0 w 4252087"/>
              <a:gd name="connsiteY0" fmla="*/ 1587735 h 1587735"/>
              <a:gd name="connsiteX1" fmla="*/ 3620128 w 4252087"/>
              <a:gd name="connsiteY1" fmla="*/ 226947 h 1587735"/>
              <a:gd name="connsiteX2" fmla="*/ 3607235 w 4252087"/>
              <a:gd name="connsiteY2" fmla="*/ 0 h 1587735"/>
              <a:gd name="connsiteX3" fmla="*/ 4252087 w 4252087"/>
              <a:gd name="connsiteY3" fmla="*/ 338856 h 1587735"/>
              <a:gd name="connsiteX4" fmla="*/ 3678538 w 4252087"/>
              <a:gd name="connsiteY4" fmla="*/ 869585 h 1587735"/>
              <a:gd name="connsiteX5" fmla="*/ 3661985 w 4252087"/>
              <a:gd name="connsiteY5" fmla="*/ 628362 h 1587735"/>
              <a:gd name="connsiteX6" fmla="*/ 0 w 4252087"/>
              <a:gd name="connsiteY6" fmla="*/ 1587735 h 1587735"/>
              <a:gd name="connsiteX0" fmla="*/ 0 w 4252087"/>
              <a:gd name="connsiteY0" fmla="*/ 1587735 h 1587735"/>
              <a:gd name="connsiteX1" fmla="*/ 3620128 w 4252087"/>
              <a:gd name="connsiteY1" fmla="*/ 226947 h 1587735"/>
              <a:gd name="connsiteX2" fmla="*/ 3607235 w 4252087"/>
              <a:gd name="connsiteY2" fmla="*/ 0 h 1587735"/>
              <a:gd name="connsiteX3" fmla="*/ 4252087 w 4252087"/>
              <a:gd name="connsiteY3" fmla="*/ 338856 h 1587735"/>
              <a:gd name="connsiteX4" fmla="*/ 3678538 w 4252087"/>
              <a:gd name="connsiteY4" fmla="*/ 869585 h 1587735"/>
              <a:gd name="connsiteX5" fmla="*/ 3648187 w 4252087"/>
              <a:gd name="connsiteY5" fmla="*/ 630333 h 1587735"/>
              <a:gd name="connsiteX6" fmla="*/ 0 w 4252087"/>
              <a:gd name="connsiteY6" fmla="*/ 1587735 h 1587735"/>
              <a:gd name="connsiteX0" fmla="*/ 0 w 4252087"/>
              <a:gd name="connsiteY0" fmla="*/ 1587735 h 1587735"/>
              <a:gd name="connsiteX1" fmla="*/ 3620128 w 4252087"/>
              <a:gd name="connsiteY1" fmla="*/ 226947 h 1587735"/>
              <a:gd name="connsiteX2" fmla="*/ 3607235 w 4252087"/>
              <a:gd name="connsiteY2" fmla="*/ 0 h 1587735"/>
              <a:gd name="connsiteX3" fmla="*/ 4252087 w 4252087"/>
              <a:gd name="connsiteY3" fmla="*/ 338856 h 1587735"/>
              <a:gd name="connsiteX4" fmla="*/ 3666710 w 4252087"/>
              <a:gd name="connsiteY4" fmla="*/ 875499 h 1587735"/>
              <a:gd name="connsiteX5" fmla="*/ 3648187 w 4252087"/>
              <a:gd name="connsiteY5" fmla="*/ 630333 h 1587735"/>
              <a:gd name="connsiteX6" fmla="*/ 0 w 4252087"/>
              <a:gd name="connsiteY6" fmla="*/ 1587735 h 1587735"/>
              <a:gd name="connsiteX0" fmla="*/ 0 w 4252087"/>
              <a:gd name="connsiteY0" fmla="*/ 1587735 h 1587735"/>
              <a:gd name="connsiteX1" fmla="*/ 3620128 w 4252087"/>
              <a:gd name="connsiteY1" fmla="*/ 226947 h 1587735"/>
              <a:gd name="connsiteX2" fmla="*/ 3607235 w 4252087"/>
              <a:gd name="connsiteY2" fmla="*/ 0 h 1587735"/>
              <a:gd name="connsiteX3" fmla="*/ 4252087 w 4252087"/>
              <a:gd name="connsiteY3" fmla="*/ 338856 h 1587735"/>
              <a:gd name="connsiteX4" fmla="*/ 3666710 w 4252087"/>
              <a:gd name="connsiteY4" fmla="*/ 875499 h 1587735"/>
              <a:gd name="connsiteX5" fmla="*/ 3648187 w 4252087"/>
              <a:gd name="connsiteY5" fmla="*/ 630333 h 1587735"/>
              <a:gd name="connsiteX6" fmla="*/ 0 w 4252087"/>
              <a:gd name="connsiteY6" fmla="*/ 1587735 h 1587735"/>
              <a:gd name="connsiteX0" fmla="*/ 0 w 4252087"/>
              <a:gd name="connsiteY0" fmla="*/ 1587735 h 1587735"/>
              <a:gd name="connsiteX1" fmla="*/ 3620128 w 4252087"/>
              <a:gd name="connsiteY1" fmla="*/ 226947 h 1587735"/>
              <a:gd name="connsiteX2" fmla="*/ 3607235 w 4252087"/>
              <a:gd name="connsiteY2" fmla="*/ 0 h 1587735"/>
              <a:gd name="connsiteX3" fmla="*/ 4252087 w 4252087"/>
              <a:gd name="connsiteY3" fmla="*/ 338856 h 1587735"/>
              <a:gd name="connsiteX4" fmla="*/ 3664739 w 4252087"/>
              <a:gd name="connsiteY4" fmla="*/ 875499 h 1587735"/>
              <a:gd name="connsiteX5" fmla="*/ 3648187 w 4252087"/>
              <a:gd name="connsiteY5" fmla="*/ 630333 h 1587735"/>
              <a:gd name="connsiteX6" fmla="*/ 0 w 4252087"/>
              <a:gd name="connsiteY6" fmla="*/ 1587735 h 1587735"/>
              <a:gd name="connsiteX0" fmla="*/ 0 w 4252087"/>
              <a:gd name="connsiteY0" fmla="*/ 1587735 h 1587735"/>
              <a:gd name="connsiteX1" fmla="*/ 3620128 w 4252087"/>
              <a:gd name="connsiteY1" fmla="*/ 226947 h 1587735"/>
              <a:gd name="connsiteX2" fmla="*/ 3607235 w 4252087"/>
              <a:gd name="connsiteY2" fmla="*/ 0 h 1587735"/>
              <a:gd name="connsiteX3" fmla="*/ 4252087 w 4252087"/>
              <a:gd name="connsiteY3" fmla="*/ 338856 h 1587735"/>
              <a:gd name="connsiteX4" fmla="*/ 3664739 w 4252087"/>
              <a:gd name="connsiteY4" fmla="*/ 875499 h 1587735"/>
              <a:gd name="connsiteX5" fmla="*/ 3648187 w 4252087"/>
              <a:gd name="connsiteY5" fmla="*/ 630333 h 1587735"/>
              <a:gd name="connsiteX6" fmla="*/ 0 w 4252087"/>
              <a:gd name="connsiteY6" fmla="*/ 1587735 h 1587735"/>
              <a:gd name="connsiteX0" fmla="*/ 0 w 4252087"/>
              <a:gd name="connsiteY0" fmla="*/ 1587735 h 1587735"/>
              <a:gd name="connsiteX1" fmla="*/ 3620128 w 4252087"/>
              <a:gd name="connsiteY1" fmla="*/ 226947 h 1587735"/>
              <a:gd name="connsiteX2" fmla="*/ 3607235 w 4252087"/>
              <a:gd name="connsiteY2" fmla="*/ 0 h 1587735"/>
              <a:gd name="connsiteX3" fmla="*/ 4252087 w 4252087"/>
              <a:gd name="connsiteY3" fmla="*/ 338856 h 1587735"/>
              <a:gd name="connsiteX4" fmla="*/ 3664739 w 4252087"/>
              <a:gd name="connsiteY4" fmla="*/ 875499 h 1587735"/>
              <a:gd name="connsiteX5" fmla="*/ 3650158 w 4252087"/>
              <a:gd name="connsiteY5" fmla="*/ 653988 h 1587735"/>
              <a:gd name="connsiteX6" fmla="*/ 0 w 4252087"/>
              <a:gd name="connsiteY6" fmla="*/ 1587735 h 1587735"/>
              <a:gd name="connsiteX0" fmla="*/ 0 w 4252087"/>
              <a:gd name="connsiteY0" fmla="*/ 1589450 h 1589450"/>
              <a:gd name="connsiteX1" fmla="*/ 3616185 w 4252087"/>
              <a:gd name="connsiteY1" fmla="*/ 218806 h 1589450"/>
              <a:gd name="connsiteX2" fmla="*/ 3607235 w 4252087"/>
              <a:gd name="connsiteY2" fmla="*/ 1715 h 1589450"/>
              <a:gd name="connsiteX3" fmla="*/ 4252087 w 4252087"/>
              <a:gd name="connsiteY3" fmla="*/ 340571 h 1589450"/>
              <a:gd name="connsiteX4" fmla="*/ 3664739 w 4252087"/>
              <a:gd name="connsiteY4" fmla="*/ 877214 h 1589450"/>
              <a:gd name="connsiteX5" fmla="*/ 3650158 w 4252087"/>
              <a:gd name="connsiteY5" fmla="*/ 655703 h 1589450"/>
              <a:gd name="connsiteX6" fmla="*/ 0 w 4252087"/>
              <a:gd name="connsiteY6" fmla="*/ 1589450 h 1589450"/>
              <a:gd name="connsiteX0" fmla="*/ 0 w 4252087"/>
              <a:gd name="connsiteY0" fmla="*/ 1587735 h 1587735"/>
              <a:gd name="connsiteX1" fmla="*/ 3616185 w 4252087"/>
              <a:gd name="connsiteY1" fmla="*/ 217091 h 1587735"/>
              <a:gd name="connsiteX2" fmla="*/ 3607235 w 4252087"/>
              <a:gd name="connsiteY2" fmla="*/ 0 h 1587735"/>
              <a:gd name="connsiteX3" fmla="*/ 4252087 w 4252087"/>
              <a:gd name="connsiteY3" fmla="*/ 338856 h 1587735"/>
              <a:gd name="connsiteX4" fmla="*/ 3664739 w 4252087"/>
              <a:gd name="connsiteY4" fmla="*/ 875499 h 1587735"/>
              <a:gd name="connsiteX5" fmla="*/ 3650158 w 4252087"/>
              <a:gd name="connsiteY5" fmla="*/ 653988 h 1587735"/>
              <a:gd name="connsiteX6" fmla="*/ 0 w 4252087"/>
              <a:gd name="connsiteY6" fmla="*/ 1587735 h 1587735"/>
              <a:gd name="connsiteX0" fmla="*/ 0 w 4252087"/>
              <a:gd name="connsiteY0" fmla="*/ 1587735 h 1587735"/>
              <a:gd name="connsiteX1" fmla="*/ 3616185 w 4252087"/>
              <a:gd name="connsiteY1" fmla="*/ 217091 h 1587735"/>
              <a:gd name="connsiteX2" fmla="*/ 3607235 w 4252087"/>
              <a:gd name="connsiteY2" fmla="*/ 0 h 1587735"/>
              <a:gd name="connsiteX3" fmla="*/ 4252087 w 4252087"/>
              <a:gd name="connsiteY3" fmla="*/ 338856 h 1587735"/>
              <a:gd name="connsiteX4" fmla="*/ 3664739 w 4252087"/>
              <a:gd name="connsiteY4" fmla="*/ 875499 h 1587735"/>
              <a:gd name="connsiteX5" fmla="*/ 3650158 w 4252087"/>
              <a:gd name="connsiteY5" fmla="*/ 653988 h 1587735"/>
              <a:gd name="connsiteX6" fmla="*/ 0 w 4252087"/>
              <a:gd name="connsiteY6" fmla="*/ 1587735 h 1587735"/>
              <a:gd name="connsiteX0" fmla="*/ 0 w 4252087"/>
              <a:gd name="connsiteY0" fmla="*/ 1587735 h 1587735"/>
              <a:gd name="connsiteX1" fmla="*/ 3616185 w 4252087"/>
              <a:gd name="connsiteY1" fmla="*/ 217091 h 1587735"/>
              <a:gd name="connsiteX2" fmla="*/ 3607235 w 4252087"/>
              <a:gd name="connsiteY2" fmla="*/ 0 h 1587735"/>
              <a:gd name="connsiteX3" fmla="*/ 4252087 w 4252087"/>
              <a:gd name="connsiteY3" fmla="*/ 338856 h 1587735"/>
              <a:gd name="connsiteX4" fmla="*/ 3664739 w 4252087"/>
              <a:gd name="connsiteY4" fmla="*/ 875499 h 1587735"/>
              <a:gd name="connsiteX5" fmla="*/ 3650158 w 4252087"/>
              <a:gd name="connsiteY5" fmla="*/ 671729 h 1587735"/>
              <a:gd name="connsiteX6" fmla="*/ 0 w 4252087"/>
              <a:gd name="connsiteY6" fmla="*/ 1587735 h 1587735"/>
              <a:gd name="connsiteX0" fmla="*/ 0 w 4261943"/>
              <a:gd name="connsiteY0" fmla="*/ 1591526 h 1591526"/>
              <a:gd name="connsiteX1" fmla="*/ 3616185 w 4261943"/>
              <a:gd name="connsiteY1" fmla="*/ 220882 h 1591526"/>
              <a:gd name="connsiteX2" fmla="*/ 3607235 w 4261943"/>
              <a:gd name="connsiteY2" fmla="*/ 3791 h 1591526"/>
              <a:gd name="connsiteX3" fmla="*/ 4261943 w 4261943"/>
              <a:gd name="connsiteY3" fmla="*/ 411640 h 1591526"/>
              <a:gd name="connsiteX4" fmla="*/ 3664739 w 4261943"/>
              <a:gd name="connsiteY4" fmla="*/ 879290 h 1591526"/>
              <a:gd name="connsiteX5" fmla="*/ 3650158 w 4261943"/>
              <a:gd name="connsiteY5" fmla="*/ 675520 h 1591526"/>
              <a:gd name="connsiteX6" fmla="*/ 0 w 4261943"/>
              <a:gd name="connsiteY6" fmla="*/ 1591526 h 1591526"/>
              <a:gd name="connsiteX0" fmla="*/ 0 w 4261943"/>
              <a:gd name="connsiteY0" fmla="*/ 1587735 h 1587735"/>
              <a:gd name="connsiteX1" fmla="*/ 3616185 w 4261943"/>
              <a:gd name="connsiteY1" fmla="*/ 217091 h 1587735"/>
              <a:gd name="connsiteX2" fmla="*/ 3607235 w 4261943"/>
              <a:gd name="connsiteY2" fmla="*/ 0 h 1587735"/>
              <a:gd name="connsiteX3" fmla="*/ 4261943 w 4261943"/>
              <a:gd name="connsiteY3" fmla="*/ 407849 h 1587735"/>
              <a:gd name="connsiteX4" fmla="*/ 3664739 w 4261943"/>
              <a:gd name="connsiteY4" fmla="*/ 875499 h 1587735"/>
              <a:gd name="connsiteX5" fmla="*/ 3650158 w 4261943"/>
              <a:gd name="connsiteY5" fmla="*/ 671729 h 1587735"/>
              <a:gd name="connsiteX6" fmla="*/ 0 w 4261943"/>
              <a:gd name="connsiteY6" fmla="*/ 1587735 h 1587735"/>
              <a:gd name="connsiteX0" fmla="*/ 0 w 4261943"/>
              <a:gd name="connsiteY0" fmla="*/ 1587735 h 1587735"/>
              <a:gd name="connsiteX1" fmla="*/ 3616185 w 4261943"/>
              <a:gd name="connsiteY1" fmla="*/ 217091 h 1587735"/>
              <a:gd name="connsiteX2" fmla="*/ 3607235 w 4261943"/>
              <a:gd name="connsiteY2" fmla="*/ 0 h 1587735"/>
              <a:gd name="connsiteX3" fmla="*/ 4261943 w 4261943"/>
              <a:gd name="connsiteY3" fmla="*/ 407849 h 1587735"/>
              <a:gd name="connsiteX4" fmla="*/ 3664739 w 4261943"/>
              <a:gd name="connsiteY4" fmla="*/ 875499 h 1587735"/>
              <a:gd name="connsiteX5" fmla="*/ 3650158 w 4261943"/>
              <a:gd name="connsiteY5" fmla="*/ 671729 h 1587735"/>
              <a:gd name="connsiteX6" fmla="*/ 0 w 4261943"/>
              <a:gd name="connsiteY6" fmla="*/ 1587735 h 1587735"/>
              <a:gd name="connsiteX0" fmla="*/ 0 w 4261943"/>
              <a:gd name="connsiteY0" fmla="*/ 1590997 h 1590997"/>
              <a:gd name="connsiteX1" fmla="*/ 3622099 w 4261943"/>
              <a:gd name="connsiteY1" fmla="*/ 232181 h 1590997"/>
              <a:gd name="connsiteX2" fmla="*/ 3607235 w 4261943"/>
              <a:gd name="connsiteY2" fmla="*/ 3262 h 1590997"/>
              <a:gd name="connsiteX3" fmla="*/ 4261943 w 4261943"/>
              <a:gd name="connsiteY3" fmla="*/ 411111 h 1590997"/>
              <a:gd name="connsiteX4" fmla="*/ 3664739 w 4261943"/>
              <a:gd name="connsiteY4" fmla="*/ 878761 h 1590997"/>
              <a:gd name="connsiteX5" fmla="*/ 3650158 w 4261943"/>
              <a:gd name="connsiteY5" fmla="*/ 674991 h 1590997"/>
              <a:gd name="connsiteX6" fmla="*/ 0 w 4261943"/>
              <a:gd name="connsiteY6" fmla="*/ 1590997 h 1590997"/>
              <a:gd name="connsiteX0" fmla="*/ 0 w 4261943"/>
              <a:gd name="connsiteY0" fmla="*/ 1587735 h 1587735"/>
              <a:gd name="connsiteX1" fmla="*/ 3622099 w 4261943"/>
              <a:gd name="connsiteY1" fmla="*/ 228919 h 1587735"/>
              <a:gd name="connsiteX2" fmla="*/ 3607235 w 4261943"/>
              <a:gd name="connsiteY2" fmla="*/ 0 h 1587735"/>
              <a:gd name="connsiteX3" fmla="*/ 4261943 w 4261943"/>
              <a:gd name="connsiteY3" fmla="*/ 407849 h 1587735"/>
              <a:gd name="connsiteX4" fmla="*/ 3664739 w 4261943"/>
              <a:gd name="connsiteY4" fmla="*/ 875499 h 1587735"/>
              <a:gd name="connsiteX5" fmla="*/ 3650158 w 4261943"/>
              <a:gd name="connsiteY5" fmla="*/ 671729 h 1587735"/>
              <a:gd name="connsiteX6" fmla="*/ 0 w 4261943"/>
              <a:gd name="connsiteY6" fmla="*/ 1587735 h 1587735"/>
              <a:gd name="connsiteX0" fmla="*/ 0 w 4261943"/>
              <a:gd name="connsiteY0" fmla="*/ 1587735 h 1587735"/>
              <a:gd name="connsiteX1" fmla="*/ 3622099 w 4261943"/>
              <a:gd name="connsiteY1" fmla="*/ 228919 h 1587735"/>
              <a:gd name="connsiteX2" fmla="*/ 3607235 w 4261943"/>
              <a:gd name="connsiteY2" fmla="*/ 0 h 1587735"/>
              <a:gd name="connsiteX3" fmla="*/ 4261943 w 4261943"/>
              <a:gd name="connsiteY3" fmla="*/ 407849 h 1587735"/>
              <a:gd name="connsiteX4" fmla="*/ 3664739 w 4261943"/>
              <a:gd name="connsiteY4" fmla="*/ 875499 h 1587735"/>
              <a:gd name="connsiteX5" fmla="*/ 3650158 w 4261943"/>
              <a:gd name="connsiteY5" fmla="*/ 671729 h 1587735"/>
              <a:gd name="connsiteX6" fmla="*/ 0 w 4261943"/>
              <a:gd name="connsiteY6" fmla="*/ 1587735 h 1587735"/>
              <a:gd name="connsiteX0" fmla="*/ 0 w 4261943"/>
              <a:gd name="connsiteY0" fmla="*/ 1587735 h 1587735"/>
              <a:gd name="connsiteX1" fmla="*/ 3622099 w 4261943"/>
              <a:gd name="connsiteY1" fmla="*/ 228919 h 1587735"/>
              <a:gd name="connsiteX2" fmla="*/ 3607235 w 4261943"/>
              <a:gd name="connsiteY2" fmla="*/ 0 h 1587735"/>
              <a:gd name="connsiteX3" fmla="*/ 4261943 w 4261943"/>
              <a:gd name="connsiteY3" fmla="*/ 407849 h 1587735"/>
              <a:gd name="connsiteX4" fmla="*/ 3664739 w 4261943"/>
              <a:gd name="connsiteY4" fmla="*/ 875499 h 1587735"/>
              <a:gd name="connsiteX5" fmla="*/ 3650158 w 4261943"/>
              <a:gd name="connsiteY5" fmla="*/ 671729 h 1587735"/>
              <a:gd name="connsiteX6" fmla="*/ 0 w 4261943"/>
              <a:gd name="connsiteY6" fmla="*/ 1587735 h 1587735"/>
              <a:gd name="connsiteX0" fmla="*/ 0 w 4261943"/>
              <a:gd name="connsiteY0" fmla="*/ 1587735 h 1587735"/>
              <a:gd name="connsiteX1" fmla="*/ 3622099 w 4261943"/>
              <a:gd name="connsiteY1" fmla="*/ 228919 h 1587735"/>
              <a:gd name="connsiteX2" fmla="*/ 3607235 w 4261943"/>
              <a:gd name="connsiteY2" fmla="*/ 0 h 1587735"/>
              <a:gd name="connsiteX3" fmla="*/ 4261943 w 4261943"/>
              <a:gd name="connsiteY3" fmla="*/ 407849 h 1587735"/>
              <a:gd name="connsiteX4" fmla="*/ 3664739 w 4261943"/>
              <a:gd name="connsiteY4" fmla="*/ 875499 h 1587735"/>
              <a:gd name="connsiteX5" fmla="*/ 3650158 w 4261943"/>
              <a:gd name="connsiteY5" fmla="*/ 671729 h 1587735"/>
              <a:gd name="connsiteX6" fmla="*/ 0 w 4261943"/>
              <a:gd name="connsiteY6" fmla="*/ 1587735 h 1587735"/>
              <a:gd name="connsiteX0" fmla="*/ 0 w 4057363"/>
              <a:gd name="connsiteY0" fmla="*/ 1590997 h 1590997"/>
              <a:gd name="connsiteX1" fmla="*/ 3622099 w 4057363"/>
              <a:gd name="connsiteY1" fmla="*/ 232181 h 1590997"/>
              <a:gd name="connsiteX2" fmla="*/ 3607235 w 4057363"/>
              <a:gd name="connsiteY2" fmla="*/ 3262 h 1590997"/>
              <a:gd name="connsiteX3" fmla="*/ 4057363 w 4057363"/>
              <a:gd name="connsiteY3" fmla="*/ 411111 h 1590997"/>
              <a:gd name="connsiteX4" fmla="*/ 3664739 w 4057363"/>
              <a:gd name="connsiteY4" fmla="*/ 878761 h 1590997"/>
              <a:gd name="connsiteX5" fmla="*/ 3650158 w 4057363"/>
              <a:gd name="connsiteY5" fmla="*/ 674991 h 1590997"/>
              <a:gd name="connsiteX6" fmla="*/ 0 w 4057363"/>
              <a:gd name="connsiteY6" fmla="*/ 1590997 h 1590997"/>
              <a:gd name="connsiteX0" fmla="*/ 0 w 4057363"/>
              <a:gd name="connsiteY0" fmla="*/ 1590997 h 1590997"/>
              <a:gd name="connsiteX1" fmla="*/ 3622099 w 4057363"/>
              <a:gd name="connsiteY1" fmla="*/ 232181 h 1590997"/>
              <a:gd name="connsiteX2" fmla="*/ 3607235 w 4057363"/>
              <a:gd name="connsiteY2" fmla="*/ 3262 h 1590997"/>
              <a:gd name="connsiteX3" fmla="*/ 4057363 w 4057363"/>
              <a:gd name="connsiteY3" fmla="*/ 411111 h 1590997"/>
              <a:gd name="connsiteX4" fmla="*/ 3664739 w 4057363"/>
              <a:gd name="connsiteY4" fmla="*/ 878761 h 1590997"/>
              <a:gd name="connsiteX5" fmla="*/ 3645900 w 4057363"/>
              <a:gd name="connsiteY5" fmla="*/ 583433 h 1590997"/>
              <a:gd name="connsiteX6" fmla="*/ 0 w 4057363"/>
              <a:gd name="connsiteY6" fmla="*/ 1590997 h 1590997"/>
              <a:gd name="connsiteX0" fmla="*/ 0 w 4057363"/>
              <a:gd name="connsiteY0" fmla="*/ 1590997 h 1590997"/>
              <a:gd name="connsiteX1" fmla="*/ 3622099 w 4057363"/>
              <a:gd name="connsiteY1" fmla="*/ 232181 h 1590997"/>
              <a:gd name="connsiteX2" fmla="*/ 3607235 w 4057363"/>
              <a:gd name="connsiteY2" fmla="*/ 3262 h 1590997"/>
              <a:gd name="connsiteX3" fmla="*/ 4057363 w 4057363"/>
              <a:gd name="connsiteY3" fmla="*/ 411111 h 1590997"/>
              <a:gd name="connsiteX4" fmla="*/ 3660480 w 4057363"/>
              <a:gd name="connsiteY4" fmla="*/ 799979 h 1590997"/>
              <a:gd name="connsiteX5" fmla="*/ 3645900 w 4057363"/>
              <a:gd name="connsiteY5" fmla="*/ 583433 h 1590997"/>
              <a:gd name="connsiteX6" fmla="*/ 0 w 4057363"/>
              <a:gd name="connsiteY6" fmla="*/ 1590997 h 1590997"/>
              <a:gd name="connsiteX0" fmla="*/ 0 w 4057363"/>
              <a:gd name="connsiteY0" fmla="*/ 1587735 h 1587735"/>
              <a:gd name="connsiteX1" fmla="*/ 3622099 w 4057363"/>
              <a:gd name="connsiteY1" fmla="*/ 228919 h 1587735"/>
              <a:gd name="connsiteX2" fmla="*/ 3607235 w 4057363"/>
              <a:gd name="connsiteY2" fmla="*/ 0 h 1587735"/>
              <a:gd name="connsiteX3" fmla="*/ 4057363 w 4057363"/>
              <a:gd name="connsiteY3" fmla="*/ 407849 h 1587735"/>
              <a:gd name="connsiteX4" fmla="*/ 3660480 w 4057363"/>
              <a:gd name="connsiteY4" fmla="*/ 796717 h 1587735"/>
              <a:gd name="connsiteX5" fmla="*/ 3645900 w 4057363"/>
              <a:gd name="connsiteY5" fmla="*/ 580171 h 1587735"/>
              <a:gd name="connsiteX6" fmla="*/ 0 w 4057363"/>
              <a:gd name="connsiteY6" fmla="*/ 1587735 h 1587735"/>
              <a:gd name="connsiteX0" fmla="*/ 0 w 4057363"/>
              <a:gd name="connsiteY0" fmla="*/ 1551538 h 1551538"/>
              <a:gd name="connsiteX1" fmla="*/ 3622099 w 4057363"/>
              <a:gd name="connsiteY1" fmla="*/ 192722 h 1551538"/>
              <a:gd name="connsiteX2" fmla="*/ 3613623 w 4057363"/>
              <a:gd name="connsiteY2" fmla="*/ 0 h 1551538"/>
              <a:gd name="connsiteX3" fmla="*/ 4057363 w 4057363"/>
              <a:gd name="connsiteY3" fmla="*/ 371652 h 1551538"/>
              <a:gd name="connsiteX4" fmla="*/ 3660480 w 4057363"/>
              <a:gd name="connsiteY4" fmla="*/ 760520 h 1551538"/>
              <a:gd name="connsiteX5" fmla="*/ 3645900 w 4057363"/>
              <a:gd name="connsiteY5" fmla="*/ 543974 h 1551538"/>
              <a:gd name="connsiteX6" fmla="*/ 0 w 4057363"/>
              <a:gd name="connsiteY6" fmla="*/ 1551538 h 1551538"/>
              <a:gd name="connsiteX0" fmla="*/ 0 w 4057363"/>
              <a:gd name="connsiteY0" fmla="*/ 1557925 h 1557925"/>
              <a:gd name="connsiteX1" fmla="*/ 3622099 w 4057363"/>
              <a:gd name="connsiteY1" fmla="*/ 199109 h 1557925"/>
              <a:gd name="connsiteX2" fmla="*/ 3607235 w 4057363"/>
              <a:gd name="connsiteY2" fmla="*/ 0 h 1557925"/>
              <a:gd name="connsiteX3" fmla="*/ 4057363 w 4057363"/>
              <a:gd name="connsiteY3" fmla="*/ 378039 h 1557925"/>
              <a:gd name="connsiteX4" fmla="*/ 3660480 w 4057363"/>
              <a:gd name="connsiteY4" fmla="*/ 766907 h 1557925"/>
              <a:gd name="connsiteX5" fmla="*/ 3645900 w 4057363"/>
              <a:gd name="connsiteY5" fmla="*/ 550361 h 1557925"/>
              <a:gd name="connsiteX6" fmla="*/ 0 w 4057363"/>
              <a:gd name="connsiteY6" fmla="*/ 1557925 h 1557925"/>
              <a:gd name="connsiteX0" fmla="*/ 0 w 4057363"/>
              <a:gd name="connsiteY0" fmla="*/ 1557925 h 1557925"/>
              <a:gd name="connsiteX1" fmla="*/ 3622099 w 4057363"/>
              <a:gd name="connsiteY1" fmla="*/ 199109 h 1557925"/>
              <a:gd name="connsiteX2" fmla="*/ 3607235 w 4057363"/>
              <a:gd name="connsiteY2" fmla="*/ 0 h 1557925"/>
              <a:gd name="connsiteX3" fmla="*/ 4057363 w 4057363"/>
              <a:gd name="connsiteY3" fmla="*/ 378039 h 1557925"/>
              <a:gd name="connsiteX4" fmla="*/ 3660480 w 4057363"/>
              <a:gd name="connsiteY4" fmla="*/ 766907 h 1557925"/>
              <a:gd name="connsiteX5" fmla="*/ 3645900 w 4057363"/>
              <a:gd name="connsiteY5" fmla="*/ 550361 h 1557925"/>
              <a:gd name="connsiteX6" fmla="*/ 0 w 4057363"/>
              <a:gd name="connsiteY6" fmla="*/ 1557925 h 1557925"/>
              <a:gd name="connsiteX0" fmla="*/ 0 w 4076526"/>
              <a:gd name="connsiteY0" fmla="*/ 1560624 h 1560624"/>
              <a:gd name="connsiteX1" fmla="*/ 3622099 w 4076526"/>
              <a:gd name="connsiteY1" fmla="*/ 201808 h 1560624"/>
              <a:gd name="connsiteX2" fmla="*/ 3607235 w 4076526"/>
              <a:gd name="connsiteY2" fmla="*/ 2699 h 1560624"/>
              <a:gd name="connsiteX3" fmla="*/ 4076526 w 4076526"/>
              <a:gd name="connsiteY3" fmla="*/ 353058 h 1560624"/>
              <a:gd name="connsiteX4" fmla="*/ 3660480 w 4076526"/>
              <a:gd name="connsiteY4" fmla="*/ 769606 h 1560624"/>
              <a:gd name="connsiteX5" fmla="*/ 3645900 w 4076526"/>
              <a:gd name="connsiteY5" fmla="*/ 553060 h 1560624"/>
              <a:gd name="connsiteX6" fmla="*/ 0 w 4076526"/>
              <a:gd name="connsiteY6" fmla="*/ 1560624 h 1560624"/>
              <a:gd name="connsiteX0" fmla="*/ 0 w 4076526"/>
              <a:gd name="connsiteY0" fmla="*/ 1560624 h 1560624"/>
              <a:gd name="connsiteX1" fmla="*/ 3622099 w 4076526"/>
              <a:gd name="connsiteY1" fmla="*/ 201808 h 1560624"/>
              <a:gd name="connsiteX2" fmla="*/ 3607235 w 4076526"/>
              <a:gd name="connsiteY2" fmla="*/ 2699 h 1560624"/>
              <a:gd name="connsiteX3" fmla="*/ 4076526 w 4076526"/>
              <a:gd name="connsiteY3" fmla="*/ 353058 h 1560624"/>
              <a:gd name="connsiteX4" fmla="*/ 3660480 w 4076526"/>
              <a:gd name="connsiteY4" fmla="*/ 769606 h 1560624"/>
              <a:gd name="connsiteX5" fmla="*/ 3645900 w 4076526"/>
              <a:gd name="connsiteY5" fmla="*/ 553060 h 1560624"/>
              <a:gd name="connsiteX6" fmla="*/ 0 w 4076526"/>
              <a:gd name="connsiteY6" fmla="*/ 1560624 h 1560624"/>
              <a:gd name="connsiteX0" fmla="*/ 0 w 4076526"/>
              <a:gd name="connsiteY0" fmla="*/ 1557925 h 1557925"/>
              <a:gd name="connsiteX1" fmla="*/ 3622099 w 4076526"/>
              <a:gd name="connsiteY1" fmla="*/ 199109 h 1557925"/>
              <a:gd name="connsiteX2" fmla="*/ 3607235 w 4076526"/>
              <a:gd name="connsiteY2" fmla="*/ 0 h 1557925"/>
              <a:gd name="connsiteX3" fmla="*/ 4076526 w 4076526"/>
              <a:gd name="connsiteY3" fmla="*/ 350359 h 1557925"/>
              <a:gd name="connsiteX4" fmla="*/ 3660480 w 4076526"/>
              <a:gd name="connsiteY4" fmla="*/ 766907 h 1557925"/>
              <a:gd name="connsiteX5" fmla="*/ 3645900 w 4076526"/>
              <a:gd name="connsiteY5" fmla="*/ 550361 h 1557925"/>
              <a:gd name="connsiteX6" fmla="*/ 0 w 4076526"/>
              <a:gd name="connsiteY6" fmla="*/ 1557925 h 1557925"/>
              <a:gd name="connsiteX0" fmla="*/ 0 w 4076526"/>
              <a:gd name="connsiteY0" fmla="*/ 1557925 h 1557925"/>
              <a:gd name="connsiteX1" fmla="*/ 3622099 w 4076526"/>
              <a:gd name="connsiteY1" fmla="*/ 199109 h 1557925"/>
              <a:gd name="connsiteX2" fmla="*/ 3607235 w 4076526"/>
              <a:gd name="connsiteY2" fmla="*/ 0 h 1557925"/>
              <a:gd name="connsiteX3" fmla="*/ 4076526 w 4076526"/>
              <a:gd name="connsiteY3" fmla="*/ 350359 h 1557925"/>
              <a:gd name="connsiteX4" fmla="*/ 3660480 w 4076526"/>
              <a:gd name="connsiteY4" fmla="*/ 766907 h 1557925"/>
              <a:gd name="connsiteX5" fmla="*/ 3645900 w 4076526"/>
              <a:gd name="connsiteY5" fmla="*/ 550361 h 1557925"/>
              <a:gd name="connsiteX6" fmla="*/ 0 w 4076526"/>
              <a:gd name="connsiteY6" fmla="*/ 1557925 h 1557925"/>
              <a:gd name="connsiteX0" fmla="*/ 0 w 4076526"/>
              <a:gd name="connsiteY0" fmla="*/ 1557925 h 1557925"/>
              <a:gd name="connsiteX1" fmla="*/ 3622099 w 4076526"/>
              <a:gd name="connsiteY1" fmla="*/ 199109 h 1557925"/>
              <a:gd name="connsiteX2" fmla="*/ 3607235 w 4076526"/>
              <a:gd name="connsiteY2" fmla="*/ 0 h 1557925"/>
              <a:gd name="connsiteX3" fmla="*/ 4076526 w 4076526"/>
              <a:gd name="connsiteY3" fmla="*/ 350359 h 1557925"/>
              <a:gd name="connsiteX4" fmla="*/ 3660480 w 4076526"/>
              <a:gd name="connsiteY4" fmla="*/ 766907 h 1557925"/>
              <a:gd name="connsiteX5" fmla="*/ 3645900 w 4076526"/>
              <a:gd name="connsiteY5" fmla="*/ 550361 h 1557925"/>
              <a:gd name="connsiteX6" fmla="*/ 0 w 4076526"/>
              <a:gd name="connsiteY6" fmla="*/ 1557925 h 1557925"/>
              <a:gd name="connsiteX0" fmla="*/ 0 w 4076526"/>
              <a:gd name="connsiteY0" fmla="*/ 1557925 h 1557925"/>
              <a:gd name="connsiteX1" fmla="*/ 3622099 w 4076526"/>
              <a:gd name="connsiteY1" fmla="*/ 199109 h 1557925"/>
              <a:gd name="connsiteX2" fmla="*/ 3607235 w 4076526"/>
              <a:gd name="connsiteY2" fmla="*/ 0 h 1557925"/>
              <a:gd name="connsiteX3" fmla="*/ 4076526 w 4076526"/>
              <a:gd name="connsiteY3" fmla="*/ 350359 h 1557925"/>
              <a:gd name="connsiteX4" fmla="*/ 3660480 w 4076526"/>
              <a:gd name="connsiteY4" fmla="*/ 766907 h 1557925"/>
              <a:gd name="connsiteX5" fmla="*/ 3645900 w 4076526"/>
              <a:gd name="connsiteY5" fmla="*/ 550361 h 1557925"/>
              <a:gd name="connsiteX6" fmla="*/ 0 w 4076526"/>
              <a:gd name="connsiteY6" fmla="*/ 1557925 h 155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526" h="1557925">
                <a:moveTo>
                  <a:pt x="0" y="1557925"/>
                </a:moveTo>
                <a:cubicBezTo>
                  <a:pt x="1107707" y="474981"/>
                  <a:pt x="3038111" y="257740"/>
                  <a:pt x="3622099" y="199109"/>
                </a:cubicBezTo>
                <a:lnTo>
                  <a:pt x="3607235" y="0"/>
                </a:lnTo>
                <a:lnTo>
                  <a:pt x="4076526" y="350359"/>
                </a:lnTo>
                <a:lnTo>
                  <a:pt x="3660480" y="766907"/>
                </a:lnTo>
                <a:lnTo>
                  <a:pt x="3645900" y="550361"/>
                </a:lnTo>
                <a:cubicBezTo>
                  <a:pt x="2414998" y="566159"/>
                  <a:pt x="1016252" y="833042"/>
                  <a:pt x="0" y="1557925"/>
                </a:cubicBezTo>
                <a:close/>
              </a:path>
            </a:pathLst>
          </a:custGeom>
          <a:solidFill>
            <a:schemeClr val="bg2">
              <a:lumMod val="40000"/>
              <a:lumOff val="60000"/>
            </a:schemeClr>
          </a:solidFill>
          <a:ln w="25400" cap="flat" cmpd="sng" algn="ctr">
            <a:no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Segoe UI"/>
              <a:ea typeface="+mn-ea"/>
              <a:cs typeface="+mn-cs"/>
            </a:endParaRPr>
          </a:p>
        </p:txBody>
      </p:sp>
      <p:sp>
        <p:nvSpPr>
          <p:cNvPr id="4" name="Slide Number Placeholder 3">
            <a:extLst>
              <a:ext uri="{FF2B5EF4-FFF2-40B4-BE49-F238E27FC236}">
                <a16:creationId xmlns:a16="http://schemas.microsoft.com/office/drawing/2014/main" id="{6F35021E-0BEF-3DB3-96B6-D764A320596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C6C1D-B94A-4A9A-BD8D-A546578E37EF}" type="slidenum">
              <a:rPr kumimoji="0" lang="en-US" sz="1600" b="0" i="0" u="none" strike="noStrike" kern="1200" cap="none" spc="0" normalizeH="0" baseline="0" noProof="0" smtClean="0">
                <a:ln>
                  <a:noFill/>
                </a:ln>
                <a:solidFill>
                  <a:srgbClr val="283446">
                    <a:tint val="75000"/>
                  </a:srgb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a:ln>
                <a:noFill/>
              </a:ln>
              <a:solidFill>
                <a:srgbClr val="283446">
                  <a:tint val="75000"/>
                </a:srgbClr>
              </a:solidFill>
              <a:effectLst/>
              <a:uLnTx/>
              <a:uFillTx/>
              <a:latin typeface="Franklin Gothic Book" panose="020B0503020102020204"/>
              <a:ea typeface="+mn-ea"/>
              <a:cs typeface="+mn-cs"/>
            </a:endParaRPr>
          </a:p>
        </p:txBody>
      </p:sp>
      <p:pic>
        <p:nvPicPr>
          <p:cNvPr id="3074" name="Picture 2" descr="Evolution of Health Care Wave 0 graphic">
            <a:extLst>
              <a:ext uri="{FF2B5EF4-FFF2-40B4-BE49-F238E27FC236}">
                <a16:creationId xmlns:a16="http://schemas.microsoft.com/office/drawing/2014/main" id="{860179AA-9FFB-BB67-1E57-D64C5CC6D1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4764" y="2582557"/>
            <a:ext cx="1097280" cy="1097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6" name="Picture 4" descr="Evolution of Health Care Wave 1 graphic">
            <a:extLst>
              <a:ext uri="{FF2B5EF4-FFF2-40B4-BE49-F238E27FC236}">
                <a16:creationId xmlns:a16="http://schemas.microsoft.com/office/drawing/2014/main" id="{0A146276-5E0A-0BC8-5B16-2FDE95D0082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54135" y="1914706"/>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ave 2">
            <a:extLst>
              <a:ext uri="{FF2B5EF4-FFF2-40B4-BE49-F238E27FC236}">
                <a16:creationId xmlns:a16="http://schemas.microsoft.com/office/drawing/2014/main" id="{064A7B39-5B04-1D90-3D3E-D25349A3D64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97407" y="1499690"/>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Wave 3">
            <a:extLst>
              <a:ext uri="{FF2B5EF4-FFF2-40B4-BE49-F238E27FC236}">
                <a16:creationId xmlns:a16="http://schemas.microsoft.com/office/drawing/2014/main" id="{20402AF4-26D2-5B90-C40F-9C976311BBF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48011" y="1283551"/>
            <a:ext cx="1097280" cy="109728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B2DDBED9-5B5E-5D94-1469-2748A581F4A6}"/>
              </a:ext>
            </a:extLst>
          </p:cNvPr>
          <p:cNvSpPr/>
          <p:nvPr/>
        </p:nvSpPr>
        <p:spPr>
          <a:xfrm>
            <a:off x="601177" y="3695688"/>
            <a:ext cx="2625139" cy="548640"/>
          </a:xfrm>
          <a:prstGeom prst="rect">
            <a:avLst/>
          </a:prstGeom>
          <a:solidFill>
            <a:srgbClr val="80303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Franklin Gothic Book" panose="020B0503020102020204"/>
                <a:ea typeface="+mn-ea"/>
                <a:cs typeface="+mn-cs"/>
              </a:rPr>
              <a:t>Wave 0: Legacy Health System</a:t>
            </a:r>
          </a:p>
        </p:txBody>
      </p:sp>
      <p:sp>
        <p:nvSpPr>
          <p:cNvPr id="29" name="Rectangle 28">
            <a:extLst>
              <a:ext uri="{FF2B5EF4-FFF2-40B4-BE49-F238E27FC236}">
                <a16:creationId xmlns:a16="http://schemas.microsoft.com/office/drawing/2014/main" id="{2E2D4FB4-9BF4-8360-8882-C3E1A8B9EE8E}"/>
              </a:ext>
            </a:extLst>
          </p:cNvPr>
          <p:cNvSpPr/>
          <p:nvPr/>
        </p:nvSpPr>
        <p:spPr>
          <a:xfrm>
            <a:off x="3226317" y="3295294"/>
            <a:ext cx="2651760" cy="548640"/>
          </a:xfrm>
          <a:prstGeom prst="rect">
            <a:avLst/>
          </a:prstGeom>
          <a:solidFill>
            <a:srgbClr val="DE8F1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Franklin Gothic Book" panose="020B0503020102020204"/>
                <a:ea typeface="+mn-ea"/>
                <a:cs typeface="+mn-cs"/>
              </a:rPr>
              <a:t>Wave 1: Digitize</a:t>
            </a:r>
          </a:p>
        </p:txBody>
      </p:sp>
      <p:sp>
        <p:nvSpPr>
          <p:cNvPr id="30" name="Rectangle 29">
            <a:extLst>
              <a:ext uri="{FF2B5EF4-FFF2-40B4-BE49-F238E27FC236}">
                <a16:creationId xmlns:a16="http://schemas.microsoft.com/office/drawing/2014/main" id="{E826693A-326E-1E54-DE78-E6B84003A679}"/>
              </a:ext>
            </a:extLst>
          </p:cNvPr>
          <p:cNvSpPr/>
          <p:nvPr/>
        </p:nvSpPr>
        <p:spPr>
          <a:xfrm>
            <a:off x="5878077" y="2942354"/>
            <a:ext cx="2662413" cy="573896"/>
          </a:xfrm>
          <a:prstGeom prst="rect">
            <a:avLst/>
          </a:prstGeom>
          <a:solidFill>
            <a:srgbClr val="4B388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Franklin Gothic Book" panose="020B0503020102020204"/>
                <a:ea typeface="+mn-ea"/>
                <a:cs typeface="+mn-cs"/>
              </a:rPr>
              <a:t>Wave 2: Digitalization</a:t>
            </a:r>
          </a:p>
        </p:txBody>
      </p:sp>
      <p:sp>
        <p:nvSpPr>
          <p:cNvPr id="31" name="Rectangle 30">
            <a:extLst>
              <a:ext uri="{FF2B5EF4-FFF2-40B4-BE49-F238E27FC236}">
                <a16:creationId xmlns:a16="http://schemas.microsoft.com/office/drawing/2014/main" id="{AA4AD5F2-D4C3-9D12-1D62-FB832AD3FCE6}"/>
              </a:ext>
            </a:extLst>
          </p:cNvPr>
          <p:cNvSpPr/>
          <p:nvPr/>
        </p:nvSpPr>
        <p:spPr>
          <a:xfrm>
            <a:off x="8538281" y="2549542"/>
            <a:ext cx="2651760" cy="573896"/>
          </a:xfrm>
          <a:prstGeom prst="rect">
            <a:avLst/>
          </a:prstGeom>
          <a:solidFill>
            <a:srgbClr val="105D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Franklin Gothic Book" panose="020B0503020102020204"/>
                <a:ea typeface="+mn-ea"/>
                <a:cs typeface="+mn-cs"/>
              </a:rPr>
              <a:t>Wave 3: Converged Ecosystems</a:t>
            </a:r>
          </a:p>
        </p:txBody>
      </p:sp>
      <p:sp>
        <p:nvSpPr>
          <p:cNvPr id="3081" name="TextBox 3080">
            <a:extLst>
              <a:ext uri="{FF2B5EF4-FFF2-40B4-BE49-F238E27FC236}">
                <a16:creationId xmlns:a16="http://schemas.microsoft.com/office/drawing/2014/main" id="{27536B24-E164-B5C4-9712-F8100033DFE3}"/>
              </a:ext>
            </a:extLst>
          </p:cNvPr>
          <p:cNvSpPr txBox="1"/>
          <p:nvPr/>
        </p:nvSpPr>
        <p:spPr>
          <a:xfrm>
            <a:off x="2248758" y="1668570"/>
            <a:ext cx="17445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83446"/>
                </a:solidFill>
                <a:effectLst/>
                <a:uLnTx/>
                <a:uFillTx/>
                <a:latin typeface="Franklin Gothic Book" panose="020B0503020102020204"/>
                <a:ea typeface="+mn-ea"/>
                <a:cs typeface="+mn-cs"/>
              </a:rPr>
              <a:t>DHA Current State</a:t>
            </a:r>
          </a:p>
        </p:txBody>
      </p:sp>
      <p:sp>
        <p:nvSpPr>
          <p:cNvPr id="3082" name="Isosceles Triangle 3081">
            <a:extLst>
              <a:ext uri="{FF2B5EF4-FFF2-40B4-BE49-F238E27FC236}">
                <a16:creationId xmlns:a16="http://schemas.microsoft.com/office/drawing/2014/main" id="{ACBBDC7D-92F8-B273-D738-B02DC083CCAA}"/>
              </a:ext>
            </a:extLst>
          </p:cNvPr>
          <p:cNvSpPr/>
          <p:nvPr/>
        </p:nvSpPr>
        <p:spPr>
          <a:xfrm rot="10800000">
            <a:off x="2934209" y="2277810"/>
            <a:ext cx="435648" cy="39242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083" name="TextBox 3082">
            <a:extLst>
              <a:ext uri="{FF2B5EF4-FFF2-40B4-BE49-F238E27FC236}">
                <a16:creationId xmlns:a16="http://schemas.microsoft.com/office/drawing/2014/main" id="{0AA42990-60CD-B6BC-D302-88DE9ADAB882}"/>
              </a:ext>
            </a:extLst>
          </p:cNvPr>
          <p:cNvSpPr txBox="1"/>
          <p:nvPr/>
        </p:nvSpPr>
        <p:spPr>
          <a:xfrm>
            <a:off x="551844" y="4227031"/>
            <a:ext cx="265176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283446"/>
                </a:solidFill>
                <a:effectLst/>
                <a:uLnTx/>
                <a:uFillTx/>
                <a:latin typeface="Franklin Gothic Book" panose="020B0503020102020204"/>
                <a:ea typeface="+mn-ea"/>
                <a:cs typeface="+mn-cs"/>
              </a:rPr>
              <a:t>Wave 0 is the baseline phase where </a:t>
            </a:r>
            <a:r>
              <a:rPr kumimoji="0" lang="en-US" sz="1000" b="1" i="1" u="none" strike="noStrike" kern="1200" cap="none" spc="0" normalizeH="0" baseline="0" noProof="0">
                <a:ln>
                  <a:noFill/>
                </a:ln>
                <a:solidFill>
                  <a:srgbClr val="283446"/>
                </a:solidFill>
                <a:effectLst/>
                <a:uLnTx/>
                <a:uFillTx/>
                <a:latin typeface="Franklin Gothic Book" panose="020B0503020102020204"/>
                <a:ea typeface="+mn-ea"/>
                <a:cs typeface="+mn-cs"/>
              </a:rPr>
              <a:t>vision and significant investment </a:t>
            </a:r>
            <a:r>
              <a:rPr kumimoji="0" lang="en-US" sz="1000" b="0" i="1" u="none" strike="noStrike" kern="1200" cap="none" spc="0" normalizeH="0" baseline="0" noProof="0">
                <a:ln>
                  <a:noFill/>
                </a:ln>
                <a:solidFill>
                  <a:srgbClr val="283446"/>
                </a:solidFill>
                <a:effectLst/>
                <a:uLnTx/>
                <a:uFillTx/>
                <a:latin typeface="Franklin Gothic Book" panose="020B0503020102020204"/>
                <a:ea typeface="+mn-ea"/>
                <a:cs typeface="+mn-cs"/>
              </a:rPr>
              <a:t>catalyze change.</a:t>
            </a:r>
          </a:p>
        </p:txBody>
      </p:sp>
      <p:sp>
        <p:nvSpPr>
          <p:cNvPr id="3084" name="TextBox 3083">
            <a:extLst>
              <a:ext uri="{FF2B5EF4-FFF2-40B4-BE49-F238E27FC236}">
                <a16:creationId xmlns:a16="http://schemas.microsoft.com/office/drawing/2014/main" id="{49F269B3-188D-47FE-212C-9C63A178C494}"/>
              </a:ext>
            </a:extLst>
          </p:cNvPr>
          <p:cNvSpPr txBox="1"/>
          <p:nvPr/>
        </p:nvSpPr>
        <p:spPr>
          <a:xfrm>
            <a:off x="3185899" y="3852729"/>
            <a:ext cx="287818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283446"/>
                </a:solidFill>
                <a:effectLst/>
                <a:uLnTx/>
                <a:uFillTx/>
                <a:latin typeface="Franklin Gothic Book" panose="020B0503020102020204"/>
                <a:ea typeface="+mn-ea"/>
                <a:cs typeface="+mn-cs"/>
              </a:rPr>
              <a:t>Wave 1 </a:t>
            </a:r>
            <a:r>
              <a:rPr kumimoji="0" lang="en-US" sz="1000" b="1" i="1" u="none" strike="noStrike" kern="1200" cap="none" spc="0" normalizeH="0" baseline="0" noProof="0">
                <a:ln>
                  <a:noFill/>
                </a:ln>
                <a:solidFill>
                  <a:srgbClr val="283446"/>
                </a:solidFill>
                <a:effectLst/>
                <a:uLnTx/>
                <a:uFillTx/>
                <a:latin typeface="Franklin Gothic Book" panose="020B0503020102020204"/>
                <a:ea typeface="+mn-ea"/>
                <a:cs typeface="+mn-cs"/>
              </a:rPr>
              <a:t>prioritizes investments in infrastructure and technology to demonstrate value </a:t>
            </a:r>
            <a:r>
              <a:rPr kumimoji="0" lang="en-US" sz="1000" b="0" i="1" u="none" strike="noStrike" kern="1200" cap="none" spc="0" normalizeH="0" baseline="0" noProof="0">
                <a:ln>
                  <a:noFill/>
                </a:ln>
                <a:solidFill>
                  <a:srgbClr val="283446"/>
                </a:solidFill>
                <a:effectLst/>
                <a:uLnTx/>
                <a:uFillTx/>
                <a:latin typeface="Franklin Gothic Book" panose="020B0503020102020204"/>
                <a:ea typeface="+mn-ea"/>
                <a:cs typeface="+mn-cs"/>
              </a:rPr>
              <a:t>through improved efficiency and data-driving decisions.</a:t>
            </a:r>
          </a:p>
        </p:txBody>
      </p:sp>
      <p:sp>
        <p:nvSpPr>
          <p:cNvPr id="3085" name="TextBox 3084">
            <a:extLst>
              <a:ext uri="{FF2B5EF4-FFF2-40B4-BE49-F238E27FC236}">
                <a16:creationId xmlns:a16="http://schemas.microsoft.com/office/drawing/2014/main" id="{03E1F44D-30D1-14B1-5412-12D636F0E9DB}"/>
              </a:ext>
            </a:extLst>
          </p:cNvPr>
          <p:cNvSpPr txBox="1"/>
          <p:nvPr/>
        </p:nvSpPr>
        <p:spPr>
          <a:xfrm>
            <a:off x="5837660" y="3528177"/>
            <a:ext cx="278743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283446"/>
                </a:solidFill>
                <a:effectLst/>
                <a:uLnTx/>
                <a:uFillTx/>
                <a:latin typeface="Franklin Gothic Book" panose="020B0503020102020204"/>
                <a:ea typeface="+mn-ea"/>
                <a:cs typeface="+mn-cs"/>
              </a:rPr>
              <a:t>Wave 2 </a:t>
            </a:r>
            <a:r>
              <a:rPr kumimoji="0" lang="en-US" sz="1000" b="1" i="1" u="none" strike="noStrike" kern="1200" cap="none" spc="0" normalizeH="0" baseline="0" noProof="0">
                <a:ln>
                  <a:noFill/>
                </a:ln>
                <a:solidFill>
                  <a:srgbClr val="283446"/>
                </a:solidFill>
                <a:effectLst/>
                <a:uLnTx/>
                <a:uFillTx/>
                <a:latin typeface="Franklin Gothic Book" panose="020B0503020102020204"/>
                <a:ea typeface="+mn-ea"/>
                <a:cs typeface="+mn-cs"/>
              </a:rPr>
              <a:t>elevates healthcare delivery from basic digitization </a:t>
            </a:r>
            <a:r>
              <a:rPr kumimoji="0" lang="en-US" sz="1000" b="0" i="1" u="none" strike="noStrike" kern="1200" cap="none" spc="0" normalizeH="0" baseline="0" noProof="0">
                <a:ln>
                  <a:noFill/>
                </a:ln>
                <a:solidFill>
                  <a:srgbClr val="283446"/>
                </a:solidFill>
                <a:effectLst/>
                <a:uLnTx/>
                <a:uFillTx/>
                <a:latin typeface="Franklin Gothic Book" panose="020B0503020102020204"/>
                <a:ea typeface="+mn-ea"/>
                <a:cs typeface="+mn-cs"/>
              </a:rPr>
              <a:t>to a data-driven, interconnected, and patient-centric system. The Innovation ecosystem becomes an anchor of health system performance.</a:t>
            </a:r>
          </a:p>
        </p:txBody>
      </p:sp>
      <p:sp>
        <p:nvSpPr>
          <p:cNvPr id="3086" name="TextBox 3085">
            <a:extLst>
              <a:ext uri="{FF2B5EF4-FFF2-40B4-BE49-F238E27FC236}">
                <a16:creationId xmlns:a16="http://schemas.microsoft.com/office/drawing/2014/main" id="{34FEAEF5-D7DD-0EA0-96B1-B094F3629BA9}"/>
              </a:ext>
            </a:extLst>
          </p:cNvPr>
          <p:cNvSpPr txBox="1"/>
          <p:nvPr/>
        </p:nvSpPr>
        <p:spPr>
          <a:xfrm>
            <a:off x="8538053" y="3131197"/>
            <a:ext cx="27171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283446"/>
                </a:solidFill>
                <a:effectLst/>
                <a:uLnTx/>
                <a:uFillTx/>
                <a:latin typeface="Franklin Gothic Book" panose="020B0503020102020204"/>
                <a:ea typeface="+mn-ea"/>
                <a:cs typeface="+mn-cs"/>
              </a:rPr>
              <a:t>Wave 3 is </a:t>
            </a:r>
            <a:r>
              <a:rPr kumimoji="0" lang="en-US" sz="1000" b="1" i="1" u="none" strike="noStrike" kern="1200" cap="none" spc="0" normalizeH="0" baseline="0" noProof="0">
                <a:ln>
                  <a:noFill/>
                </a:ln>
                <a:solidFill>
                  <a:srgbClr val="283446"/>
                </a:solidFill>
                <a:effectLst/>
                <a:uLnTx/>
                <a:uFillTx/>
                <a:latin typeface="Franklin Gothic Book" panose="020B0503020102020204"/>
                <a:ea typeface="+mn-ea"/>
                <a:cs typeface="+mn-cs"/>
              </a:rPr>
              <a:t>pinnacle of healthcare innovation transformation where technology augments and empowers both providers and patients </a:t>
            </a:r>
            <a:r>
              <a:rPr kumimoji="0" lang="en-US" sz="1000" b="0" i="1" u="none" strike="noStrike" kern="1200" cap="none" spc="0" normalizeH="0" baseline="0" noProof="0">
                <a:ln>
                  <a:noFill/>
                </a:ln>
                <a:solidFill>
                  <a:srgbClr val="283446"/>
                </a:solidFill>
                <a:effectLst/>
                <a:uLnTx/>
                <a:uFillTx/>
                <a:latin typeface="Franklin Gothic Book" panose="020B0503020102020204"/>
                <a:ea typeface="+mn-ea"/>
                <a:cs typeface="+mn-cs"/>
              </a:rPr>
              <a:t>and drives significant strategic performance outcomes for the health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3" name="Rectangle 10">
            <a:extLst>
              <a:ext uri="{FF2B5EF4-FFF2-40B4-BE49-F238E27FC236}">
                <a16:creationId xmlns:a16="http://schemas.microsoft.com/office/drawing/2014/main" id="{09C0C4C7-E86E-40DE-940C-33DAA73F4EB9}"/>
              </a:ext>
            </a:extLst>
          </p:cNvPr>
          <p:cNvSpPr/>
          <p:nvPr/>
        </p:nvSpPr>
        <p:spPr>
          <a:xfrm>
            <a:off x="479031" y="1224183"/>
            <a:ext cx="11355917" cy="4514766"/>
          </a:xfrm>
          <a:custGeom>
            <a:avLst/>
            <a:gdLst>
              <a:gd name="connsiteX0" fmla="*/ 0 w 10513168"/>
              <a:gd name="connsiteY0" fmla="*/ 0 h 4752528"/>
              <a:gd name="connsiteX1" fmla="*/ 10513168 w 10513168"/>
              <a:gd name="connsiteY1" fmla="*/ 0 h 4752528"/>
              <a:gd name="connsiteX2" fmla="*/ 10513168 w 10513168"/>
              <a:gd name="connsiteY2" fmla="*/ 4752528 h 4752528"/>
              <a:gd name="connsiteX3" fmla="*/ 0 w 10513168"/>
              <a:gd name="connsiteY3" fmla="*/ 4752528 h 4752528"/>
              <a:gd name="connsiteX4" fmla="*/ 0 w 10513168"/>
              <a:gd name="connsiteY4" fmla="*/ 0 h 4752528"/>
              <a:gd name="connsiteX0" fmla="*/ 10513168 w 10604608"/>
              <a:gd name="connsiteY0" fmla="*/ 0 h 4752528"/>
              <a:gd name="connsiteX1" fmla="*/ 10513168 w 10604608"/>
              <a:gd name="connsiteY1" fmla="*/ 4752528 h 4752528"/>
              <a:gd name="connsiteX2" fmla="*/ 0 w 10604608"/>
              <a:gd name="connsiteY2" fmla="*/ 4752528 h 4752528"/>
              <a:gd name="connsiteX3" fmla="*/ 0 w 10604608"/>
              <a:gd name="connsiteY3" fmla="*/ 0 h 4752528"/>
              <a:gd name="connsiteX4" fmla="*/ 10604608 w 10604608"/>
              <a:gd name="connsiteY4" fmla="*/ 91440 h 4752528"/>
              <a:gd name="connsiteX0" fmla="*/ 10513168 w 10513168"/>
              <a:gd name="connsiteY0" fmla="*/ 0 h 4752528"/>
              <a:gd name="connsiteX1" fmla="*/ 10513168 w 10513168"/>
              <a:gd name="connsiteY1" fmla="*/ 4752528 h 4752528"/>
              <a:gd name="connsiteX2" fmla="*/ 0 w 10513168"/>
              <a:gd name="connsiteY2" fmla="*/ 4752528 h 4752528"/>
              <a:gd name="connsiteX3" fmla="*/ 0 w 10513168"/>
              <a:gd name="connsiteY3" fmla="*/ 0 h 4752528"/>
              <a:gd name="connsiteX0" fmla="*/ 10513168 w 10513168"/>
              <a:gd name="connsiteY0" fmla="*/ 4752528 h 4752528"/>
              <a:gd name="connsiteX1" fmla="*/ 0 w 10513168"/>
              <a:gd name="connsiteY1" fmla="*/ 4752528 h 4752528"/>
              <a:gd name="connsiteX2" fmla="*/ 0 w 10513168"/>
              <a:gd name="connsiteY2" fmla="*/ 0 h 4752528"/>
            </a:gdLst>
            <a:ahLst/>
            <a:cxnLst>
              <a:cxn ang="0">
                <a:pos x="connsiteX0" y="connsiteY0"/>
              </a:cxn>
              <a:cxn ang="0">
                <a:pos x="connsiteX1" y="connsiteY1"/>
              </a:cxn>
              <a:cxn ang="0">
                <a:pos x="connsiteX2" y="connsiteY2"/>
              </a:cxn>
            </a:cxnLst>
            <a:rect l="l" t="t" r="r" b="b"/>
            <a:pathLst>
              <a:path w="10513168" h="4752528">
                <a:moveTo>
                  <a:pt x="10513168" y="4752528"/>
                </a:moveTo>
                <a:lnTo>
                  <a:pt x="0" y="4752528"/>
                </a:lnTo>
                <a:lnTo>
                  <a:pt x="0" y="0"/>
                </a:lnTo>
              </a:path>
            </a:pathLst>
          </a:custGeom>
          <a:noFill/>
          <a:ln w="12700">
            <a:solidFill>
              <a:schemeClr val="bg1">
                <a:lumMod val="65000"/>
              </a:schemeClr>
            </a:solidFill>
            <a:headEnd type="triangl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 name="TextBox 5">
            <a:extLst>
              <a:ext uri="{FF2B5EF4-FFF2-40B4-BE49-F238E27FC236}">
                <a16:creationId xmlns:a16="http://schemas.microsoft.com/office/drawing/2014/main" id="{3E8485AE-7FE5-C6A6-34E4-84263D76E3CC}"/>
              </a:ext>
            </a:extLst>
          </p:cNvPr>
          <p:cNvSpPr txBox="1"/>
          <p:nvPr/>
        </p:nvSpPr>
        <p:spPr>
          <a:xfrm rot="16200000">
            <a:off x="-1173005" y="3310405"/>
            <a:ext cx="2717570" cy="40011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a:ln>
                  <a:noFill/>
                </a:ln>
                <a:solidFill>
                  <a:srgbClr val="283446"/>
                </a:solidFill>
                <a:effectLst/>
                <a:uLnTx/>
                <a:uFillTx/>
                <a:latin typeface="Franklin Gothic Book" panose="020B0503020102020204"/>
                <a:ea typeface="+mn-ea"/>
                <a:cs typeface="+mn-cs"/>
              </a:rPr>
              <a:t>TECHNOLOGY</a:t>
            </a:r>
          </a:p>
        </p:txBody>
      </p:sp>
      <p:sp>
        <p:nvSpPr>
          <p:cNvPr id="7" name="TextBox 6">
            <a:extLst>
              <a:ext uri="{FF2B5EF4-FFF2-40B4-BE49-F238E27FC236}">
                <a16:creationId xmlns:a16="http://schemas.microsoft.com/office/drawing/2014/main" id="{7E22A7C6-4D5E-74D2-22E5-453B3E18248A}"/>
              </a:ext>
            </a:extLst>
          </p:cNvPr>
          <p:cNvSpPr txBox="1"/>
          <p:nvPr/>
        </p:nvSpPr>
        <p:spPr>
          <a:xfrm>
            <a:off x="5286103" y="5747817"/>
            <a:ext cx="1336263" cy="40011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a:ln>
                  <a:noFill/>
                </a:ln>
                <a:solidFill>
                  <a:srgbClr val="283446"/>
                </a:solidFill>
                <a:effectLst/>
                <a:uLnTx/>
                <a:uFillTx/>
                <a:latin typeface="Franklin Gothic Book" panose="020B0503020102020204"/>
                <a:ea typeface="+mn-ea"/>
                <a:cs typeface="+mn-cs"/>
              </a:rPr>
              <a:t>MATURITY</a:t>
            </a:r>
          </a:p>
        </p:txBody>
      </p:sp>
      <p:sp>
        <p:nvSpPr>
          <p:cNvPr id="8" name="TextBox 7">
            <a:extLst>
              <a:ext uri="{FF2B5EF4-FFF2-40B4-BE49-F238E27FC236}">
                <a16:creationId xmlns:a16="http://schemas.microsoft.com/office/drawing/2014/main" id="{5603C024-DFAF-BE7D-9A6C-DD302EE8DF91}"/>
              </a:ext>
            </a:extLst>
          </p:cNvPr>
          <p:cNvSpPr txBox="1"/>
          <p:nvPr/>
        </p:nvSpPr>
        <p:spPr>
          <a:xfrm rot="16200000">
            <a:off x="-142688" y="1614465"/>
            <a:ext cx="899221" cy="237393"/>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283446">
                    <a:lumMod val="65000"/>
                    <a:lumOff val="35000"/>
                  </a:srgbClr>
                </a:solidFill>
                <a:effectLst/>
                <a:uLnTx/>
                <a:uFillTx/>
                <a:latin typeface="Franklin Gothic Book" panose="020B0503020102020204"/>
                <a:ea typeface="+mn-ea"/>
                <a:cs typeface="+mn-cs"/>
              </a:rPr>
              <a:t>Advanced</a:t>
            </a:r>
          </a:p>
        </p:txBody>
      </p:sp>
      <p:sp>
        <p:nvSpPr>
          <p:cNvPr id="9" name="TextBox 8">
            <a:extLst>
              <a:ext uri="{FF2B5EF4-FFF2-40B4-BE49-F238E27FC236}">
                <a16:creationId xmlns:a16="http://schemas.microsoft.com/office/drawing/2014/main" id="{7ECF6EA7-0D02-13C5-C584-207AC1F58CF6}"/>
              </a:ext>
            </a:extLst>
          </p:cNvPr>
          <p:cNvSpPr txBox="1"/>
          <p:nvPr/>
        </p:nvSpPr>
        <p:spPr>
          <a:xfrm rot="16200000">
            <a:off x="-138082" y="5231252"/>
            <a:ext cx="899221" cy="237394"/>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283446">
                    <a:lumMod val="65000"/>
                    <a:lumOff val="35000"/>
                  </a:srgbClr>
                </a:solidFill>
                <a:effectLst/>
                <a:uLnTx/>
                <a:uFillTx/>
                <a:latin typeface="Franklin Gothic Book" panose="020B0503020102020204"/>
                <a:ea typeface="+mn-ea"/>
                <a:cs typeface="+mn-cs"/>
              </a:rPr>
              <a:t>Limited</a:t>
            </a:r>
          </a:p>
        </p:txBody>
      </p:sp>
      <p:sp>
        <p:nvSpPr>
          <p:cNvPr id="10" name="TextBox 9">
            <a:extLst>
              <a:ext uri="{FF2B5EF4-FFF2-40B4-BE49-F238E27FC236}">
                <a16:creationId xmlns:a16="http://schemas.microsoft.com/office/drawing/2014/main" id="{2D35D29E-E8A9-A08B-9A7E-F5D30C83CB57}"/>
              </a:ext>
            </a:extLst>
          </p:cNvPr>
          <p:cNvSpPr txBox="1"/>
          <p:nvPr/>
        </p:nvSpPr>
        <p:spPr>
          <a:xfrm>
            <a:off x="551844" y="5775353"/>
            <a:ext cx="1036260" cy="237394"/>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283446">
                    <a:lumMod val="65000"/>
                    <a:lumOff val="35000"/>
                  </a:srgbClr>
                </a:solidFill>
                <a:effectLst/>
                <a:uLnTx/>
                <a:uFillTx/>
                <a:latin typeface="Franklin Gothic Book" panose="020B0503020102020204"/>
                <a:ea typeface="+mn-ea"/>
                <a:cs typeface="+mn-cs"/>
              </a:rPr>
              <a:t>Informal</a:t>
            </a:r>
          </a:p>
        </p:txBody>
      </p:sp>
      <p:sp>
        <p:nvSpPr>
          <p:cNvPr id="11" name="TextBox 10">
            <a:extLst>
              <a:ext uri="{FF2B5EF4-FFF2-40B4-BE49-F238E27FC236}">
                <a16:creationId xmlns:a16="http://schemas.microsoft.com/office/drawing/2014/main" id="{94CF9986-F26D-1EA8-DA15-7590DE21B72E}"/>
              </a:ext>
            </a:extLst>
          </p:cNvPr>
          <p:cNvSpPr txBox="1"/>
          <p:nvPr/>
        </p:nvSpPr>
        <p:spPr>
          <a:xfrm>
            <a:off x="10417945" y="5787226"/>
            <a:ext cx="1164455" cy="237394"/>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283446">
                  <a:lumMod val="65000"/>
                  <a:lumOff val="35000"/>
                </a:srgbClr>
              </a:solidFill>
              <a:effectLst/>
              <a:uLnTx/>
              <a:uFillTx/>
              <a:latin typeface="Franklin Gothic Book" panose="020B0503020102020204"/>
              <a:ea typeface="+mn-ea"/>
              <a:cs typeface="+mn-cs"/>
            </a:endParaRPr>
          </a:p>
        </p:txBody>
      </p:sp>
      <p:sp>
        <p:nvSpPr>
          <p:cNvPr id="12" name="TextBox 11">
            <a:extLst>
              <a:ext uri="{FF2B5EF4-FFF2-40B4-BE49-F238E27FC236}">
                <a16:creationId xmlns:a16="http://schemas.microsoft.com/office/drawing/2014/main" id="{B28B6C4B-F48E-8BAE-0910-2BB7A6B6E530}"/>
              </a:ext>
            </a:extLst>
          </p:cNvPr>
          <p:cNvSpPr txBox="1"/>
          <p:nvPr/>
        </p:nvSpPr>
        <p:spPr>
          <a:xfrm>
            <a:off x="10320366" y="5775353"/>
            <a:ext cx="1502350" cy="237394"/>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283446">
                    <a:lumMod val="65000"/>
                    <a:lumOff val="35000"/>
                  </a:srgbClr>
                </a:solidFill>
                <a:effectLst/>
                <a:uLnTx/>
                <a:uFillTx/>
                <a:latin typeface="Franklin Gothic Book" panose="020B0503020102020204"/>
                <a:ea typeface="+mn-ea"/>
                <a:cs typeface="+mn-cs"/>
              </a:rPr>
              <a:t>Transformational</a:t>
            </a:r>
          </a:p>
        </p:txBody>
      </p:sp>
      <p:sp>
        <p:nvSpPr>
          <p:cNvPr id="17" name="TextBox 16">
            <a:extLst>
              <a:ext uri="{FF2B5EF4-FFF2-40B4-BE49-F238E27FC236}">
                <a16:creationId xmlns:a16="http://schemas.microsoft.com/office/drawing/2014/main" id="{0D8A21FE-8F23-867C-2321-145053522399}"/>
              </a:ext>
            </a:extLst>
          </p:cNvPr>
          <p:cNvSpPr txBox="1"/>
          <p:nvPr/>
        </p:nvSpPr>
        <p:spPr>
          <a:xfrm>
            <a:off x="590640" y="4614021"/>
            <a:ext cx="2635676" cy="1077218"/>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283446"/>
                </a:solidFill>
                <a:effectLst/>
                <a:uLnTx/>
                <a:uFillTx/>
                <a:latin typeface="Franklin Gothic Book" panose="020B0503020102020204"/>
                <a:ea typeface="+mn-ea"/>
                <a:cs typeface="+mn-cs"/>
              </a:rPr>
              <a:t>No Formal Innovation Infrastructure: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Siloed innovation efforts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Individual, dispersed innovation vision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Undefined innovation portfolio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Focus on optimization and modernization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Foundational knowledge of innovation best practices and a desire to explore opportunities</a:t>
            </a:r>
          </a:p>
        </p:txBody>
      </p:sp>
      <p:sp>
        <p:nvSpPr>
          <p:cNvPr id="18" name="TextBox 17">
            <a:extLst>
              <a:ext uri="{FF2B5EF4-FFF2-40B4-BE49-F238E27FC236}">
                <a16:creationId xmlns:a16="http://schemas.microsoft.com/office/drawing/2014/main" id="{B62D26EE-ECEB-6CA2-3110-5AB6DC1CD894}"/>
              </a:ext>
            </a:extLst>
          </p:cNvPr>
          <p:cNvSpPr txBox="1"/>
          <p:nvPr/>
        </p:nvSpPr>
        <p:spPr>
          <a:xfrm>
            <a:off x="3212404" y="4502806"/>
            <a:ext cx="2665011" cy="1143903"/>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200"/>
              </a:spcAft>
              <a:buClrTx/>
              <a:buSzTx/>
              <a:buFontTx/>
              <a:buNone/>
              <a:tabLst/>
              <a:defRPr/>
            </a:pPr>
            <a:r>
              <a:rPr kumimoji="0" lang="en-US" sz="1000" b="1" i="0" u="sng" strike="noStrike" kern="1200" cap="none" spc="0" normalizeH="0" baseline="0" noProof="0">
                <a:ln>
                  <a:noFill/>
                </a:ln>
                <a:solidFill>
                  <a:srgbClr val="283446"/>
                </a:solidFill>
                <a:effectLst/>
                <a:uLnTx/>
                <a:uFillTx/>
                <a:latin typeface="Franklin Gothic Book" panose="020B0503020102020204"/>
                <a:ea typeface="+mn-ea"/>
                <a:cs typeface="+mn-cs"/>
              </a:rPr>
              <a:t>Experimenting /Exploring Innovation Infrastructure: </a:t>
            </a:r>
          </a:p>
          <a:p>
            <a:pPr marL="171450" marR="0" lvl="0" indent="-17145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Develops a shared vision for innovation at the organization based on demand signals</a:t>
            </a:r>
          </a:p>
          <a:p>
            <a:pPr marL="171450" marR="0" lvl="0" indent="-17145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Experiments with digitals technologies, innovation engagements, and partnership pathways through small-scale pilots </a:t>
            </a:r>
            <a:endParaRPr kumimoji="0" lang="en-US" sz="2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23" name="Title 22">
            <a:extLst>
              <a:ext uri="{FF2B5EF4-FFF2-40B4-BE49-F238E27FC236}">
                <a16:creationId xmlns:a16="http://schemas.microsoft.com/office/drawing/2014/main" id="{5E019CB0-2D9F-2708-12FA-E8853828CD1C}"/>
              </a:ext>
            </a:extLst>
          </p:cNvPr>
          <p:cNvSpPr>
            <a:spLocks noGrp="1"/>
          </p:cNvSpPr>
          <p:nvPr>
            <p:ph type="title"/>
          </p:nvPr>
        </p:nvSpPr>
        <p:spPr/>
        <p:txBody>
          <a:bodyPr/>
          <a:lstStyle/>
          <a:p>
            <a:r>
              <a:rPr lang="en-US"/>
              <a:t>DHA Innovation Maturity Model </a:t>
            </a:r>
          </a:p>
        </p:txBody>
      </p:sp>
      <p:sp>
        <p:nvSpPr>
          <p:cNvPr id="5" name="TextBox 4">
            <a:extLst>
              <a:ext uri="{FF2B5EF4-FFF2-40B4-BE49-F238E27FC236}">
                <a16:creationId xmlns:a16="http://schemas.microsoft.com/office/drawing/2014/main" id="{72DF0FE2-165C-8798-F816-2E3188D19455}"/>
              </a:ext>
            </a:extLst>
          </p:cNvPr>
          <p:cNvSpPr txBox="1"/>
          <p:nvPr/>
        </p:nvSpPr>
        <p:spPr>
          <a:xfrm>
            <a:off x="5882969" y="4342750"/>
            <a:ext cx="2742124" cy="1456809"/>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200"/>
              </a:spcAft>
              <a:buClrTx/>
              <a:buSzTx/>
              <a:buFontTx/>
              <a:buNone/>
              <a:tabLst/>
              <a:defRPr/>
            </a:pPr>
            <a:r>
              <a:rPr kumimoji="0" lang="en-US" sz="1000" b="1" i="0" u="sng" strike="noStrike" kern="1200" cap="none" spc="0" normalizeH="0" baseline="0" noProof="0">
                <a:ln>
                  <a:noFill/>
                </a:ln>
                <a:solidFill>
                  <a:srgbClr val="283446"/>
                </a:solidFill>
                <a:effectLst/>
                <a:uLnTx/>
                <a:uFillTx/>
                <a:latin typeface="Franklin Gothic Book" panose="020B0503020102020204"/>
                <a:ea typeface="+mn-ea"/>
                <a:cs typeface="+mn-cs"/>
              </a:rPr>
              <a:t>Operational Innovation Infrastructure: </a:t>
            </a:r>
          </a:p>
          <a:p>
            <a:pPr marL="171450" marR="0" lvl="0" indent="-17145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Has active systems for sourcing and scaling ideas across the organization</a:t>
            </a:r>
          </a:p>
          <a:p>
            <a:pPr marL="171450" marR="0" lvl="0" indent="-17145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Provides an active portfolio of innovations that requires immediate ‘act now’ investments</a:t>
            </a:r>
          </a:p>
          <a:p>
            <a:pPr marL="171450" marR="0" lvl="0" indent="-17145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Develops functions to equip the organization with a culture of risk taking and curiosity</a:t>
            </a:r>
          </a:p>
          <a:p>
            <a:pPr marL="171450" marR="0" lvl="0" indent="-17145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Introduces and captures early value from new business models for innovation</a:t>
            </a:r>
            <a:endParaRPr kumimoji="0" lang="en-US" sz="2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sp>
        <p:nvSpPr>
          <p:cNvPr id="26" name="TextBox 25">
            <a:extLst>
              <a:ext uri="{FF2B5EF4-FFF2-40B4-BE49-F238E27FC236}">
                <a16:creationId xmlns:a16="http://schemas.microsoft.com/office/drawing/2014/main" id="{A3374960-0265-7ED7-8F7C-DFD014224A1E}"/>
              </a:ext>
            </a:extLst>
          </p:cNvPr>
          <p:cNvSpPr txBox="1"/>
          <p:nvPr/>
        </p:nvSpPr>
        <p:spPr>
          <a:xfrm>
            <a:off x="8576973" y="3985056"/>
            <a:ext cx="2573917" cy="1456809"/>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200"/>
              </a:spcAft>
              <a:buClrTx/>
              <a:buSzTx/>
              <a:buFontTx/>
              <a:buNone/>
              <a:tabLst/>
              <a:defRPr/>
            </a:pPr>
            <a:r>
              <a:rPr kumimoji="0" lang="en-US" sz="1000" b="1" i="0" u="sng" strike="noStrike" kern="1200" cap="none" spc="0" normalizeH="0" baseline="0" noProof="0">
                <a:ln>
                  <a:noFill/>
                </a:ln>
                <a:solidFill>
                  <a:srgbClr val="283446"/>
                </a:solidFill>
                <a:effectLst/>
                <a:uLnTx/>
                <a:uFillTx/>
                <a:latin typeface="Franklin Gothic Book" panose="020B0503020102020204"/>
                <a:ea typeface="+mn-ea"/>
                <a:cs typeface="+mn-cs"/>
              </a:rPr>
              <a:t>Transformational Innovation Infrastructure: </a:t>
            </a:r>
          </a:p>
          <a:p>
            <a:pPr marL="171450" marR="0" lvl="0" indent="-17145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Utilizes strategic foresight to inform long-term, ‘big bets’ investments</a:t>
            </a:r>
          </a:p>
          <a:p>
            <a:pPr marL="171450" marR="0" lvl="0" indent="-17145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Expands portfolio beyond technology- based innovations</a:t>
            </a:r>
          </a:p>
          <a:p>
            <a:pPr marL="171450" marR="0" lvl="0" indent="-17145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Consistently achieves value from new business models for innovation</a:t>
            </a:r>
          </a:p>
          <a:p>
            <a:pPr marL="171450" marR="0" lvl="0" indent="-17145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283446"/>
                </a:solidFill>
                <a:effectLst/>
                <a:uLnTx/>
                <a:uFillTx/>
                <a:latin typeface="Franklin Gothic Book" panose="020B0503020102020204"/>
                <a:ea typeface="+mn-ea"/>
                <a:cs typeface="+mn-cs"/>
              </a:rPr>
              <a:t>Continuously enables tools and behaviors for disruption and improvement</a:t>
            </a:r>
            <a:endParaRPr kumimoji="0" lang="en-US" sz="200" b="0" i="0" u="none" strike="noStrike" kern="1200" cap="none" spc="0" normalizeH="0" baseline="0" noProof="0">
              <a:ln>
                <a:noFill/>
              </a:ln>
              <a:solidFill>
                <a:srgbClr val="283446"/>
              </a:solidFill>
              <a:effectLst/>
              <a:uLnTx/>
              <a:uFillTx/>
              <a:latin typeface="Franklin Gothic Book" panose="020B0503020102020204"/>
              <a:ea typeface="+mn-ea"/>
              <a:cs typeface="+mn-cs"/>
            </a:endParaRPr>
          </a:p>
        </p:txBody>
      </p:sp>
      <p:pic>
        <p:nvPicPr>
          <p:cNvPr id="20" name="Picture 19">
            <a:extLst>
              <a:ext uri="{FF2B5EF4-FFF2-40B4-BE49-F238E27FC236}">
                <a16:creationId xmlns:a16="http://schemas.microsoft.com/office/drawing/2014/main" id="{796CE8F9-4064-6869-A5B3-9FA25D9154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21101" y="44425"/>
            <a:ext cx="1052910" cy="1078992"/>
          </a:xfrm>
          <a:prstGeom prst="rect">
            <a:avLst/>
          </a:prstGeom>
        </p:spPr>
      </p:pic>
    </p:spTree>
    <p:extLst>
      <p:ext uri="{BB962C8B-B14F-4D97-AF65-F5344CB8AC3E}">
        <p14:creationId xmlns:p14="http://schemas.microsoft.com/office/powerpoint/2010/main" val="223382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0C16-489F-F05B-E592-9939CA775FFC}"/>
              </a:ext>
            </a:extLst>
          </p:cNvPr>
          <p:cNvSpPr>
            <a:spLocks noGrp="1"/>
          </p:cNvSpPr>
          <p:nvPr>
            <p:ph type="ctrTitle"/>
          </p:nvPr>
        </p:nvSpPr>
        <p:spPr/>
        <p:txBody>
          <a:bodyPr/>
          <a:lstStyle/>
          <a:p>
            <a:r>
              <a:rPr lang="en-US" dirty="0"/>
              <a:t>Transform</a:t>
            </a:r>
          </a:p>
        </p:txBody>
      </p:sp>
    </p:spTree>
    <p:extLst>
      <p:ext uri="{BB962C8B-B14F-4D97-AF65-F5344CB8AC3E}">
        <p14:creationId xmlns:p14="http://schemas.microsoft.com/office/powerpoint/2010/main" val="3682335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96E4B-E1AF-C5DB-E15B-5D9033C42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90F278-EDCB-00AF-7C3D-7BE1A3CF9AB5}"/>
              </a:ext>
            </a:extLst>
          </p:cNvPr>
          <p:cNvSpPr>
            <a:spLocks noGrp="1"/>
          </p:cNvSpPr>
          <p:nvPr>
            <p:ph type="title"/>
          </p:nvPr>
        </p:nvSpPr>
        <p:spPr/>
        <p:txBody>
          <a:bodyPr>
            <a:normAutofit/>
          </a:bodyPr>
          <a:lstStyle/>
          <a:p>
            <a:r>
              <a:rPr lang="en-US" sz="3700" dirty="0"/>
              <a:t>Sources of Innovation Demand</a:t>
            </a:r>
          </a:p>
        </p:txBody>
      </p:sp>
      <p:sp>
        <p:nvSpPr>
          <p:cNvPr id="77" name="Rectangle 76">
            <a:extLst>
              <a:ext uri="{FF2B5EF4-FFF2-40B4-BE49-F238E27FC236}">
                <a16:creationId xmlns:a16="http://schemas.microsoft.com/office/drawing/2014/main" id="{B0B80CC1-0602-6E02-0466-F708F8FCEE83}"/>
              </a:ext>
            </a:extLst>
          </p:cNvPr>
          <p:cNvSpPr/>
          <p:nvPr/>
        </p:nvSpPr>
        <p:spPr>
          <a:xfrm>
            <a:off x="604229" y="1325177"/>
            <a:ext cx="10976496" cy="646331"/>
          </a:xfrm>
          <a:prstGeom prst="rect">
            <a:avLst/>
          </a:prstGeom>
          <a:ln w="19050">
            <a:noFill/>
          </a:ln>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Franklin Gothic Book" panose="020B0503020102020204"/>
                <a:ea typeface="+mn-ea"/>
                <a:cs typeface="+mn-cs"/>
              </a:rPr>
              <a:t>Innovation demand is sourced from various channels and may present as a problem statement or as a proposed solution. To achieve mission-based innovation, DHA will cultivate and ensure ongoing access to these channels to identify and prioritize the right problems and solutions.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84" name="TextBox 183">
            <a:extLst>
              <a:ext uri="{FF2B5EF4-FFF2-40B4-BE49-F238E27FC236}">
                <a16:creationId xmlns:a16="http://schemas.microsoft.com/office/drawing/2014/main" id="{A922A6F0-E0A2-1F5F-1477-C44035993905}"/>
              </a:ext>
            </a:extLst>
          </p:cNvPr>
          <p:cNvSpPr txBox="1"/>
          <p:nvPr/>
        </p:nvSpPr>
        <p:spPr>
          <a:xfrm>
            <a:off x="1263699" y="2484824"/>
            <a:ext cx="28999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8D198E"/>
              </a:buClr>
              <a:buSzTx/>
              <a:buFontTx/>
              <a:buNone/>
              <a:tabLst/>
              <a:defRPr/>
            </a:pPr>
            <a:r>
              <a:rPr kumimoji="0" lang="en-US" sz="1800" b="1" i="0" u="none" strike="noStrike" kern="1200" cap="none" spc="0" normalizeH="0" baseline="0" noProof="0">
                <a:ln>
                  <a:noFill/>
                </a:ln>
                <a:solidFill>
                  <a:srgbClr val="3D4D69"/>
                </a:solidFill>
                <a:effectLst/>
                <a:uLnTx/>
                <a:uFillTx/>
                <a:latin typeface="Franklin Gothic Book" panose="020B0503020102020204"/>
                <a:ea typeface="+mn-ea"/>
                <a:cs typeface="Segoe UI Light" panose="020B0502040204020203" pitchFamily="34" charset="0"/>
              </a:rPr>
              <a:t>Beneficiaries </a:t>
            </a:r>
          </a:p>
        </p:txBody>
      </p:sp>
      <p:sp>
        <p:nvSpPr>
          <p:cNvPr id="188" name="TextBox 187">
            <a:extLst>
              <a:ext uri="{FF2B5EF4-FFF2-40B4-BE49-F238E27FC236}">
                <a16:creationId xmlns:a16="http://schemas.microsoft.com/office/drawing/2014/main" id="{A27DF3E6-928F-E503-1E17-17B1CF0D3012}"/>
              </a:ext>
            </a:extLst>
          </p:cNvPr>
          <p:cNvSpPr txBox="1"/>
          <p:nvPr/>
        </p:nvSpPr>
        <p:spPr>
          <a:xfrm>
            <a:off x="1263699" y="2779678"/>
            <a:ext cx="166173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Calibri" panose="020F0502020204030204" pitchFamily="34" charset="0"/>
              </a:rPr>
              <a:t>Provide direct feedback on their care experiences, needs, and wants </a:t>
            </a:r>
          </a:p>
        </p:txBody>
      </p:sp>
      <p:sp>
        <p:nvSpPr>
          <p:cNvPr id="189" name="TextBox 188">
            <a:extLst>
              <a:ext uri="{FF2B5EF4-FFF2-40B4-BE49-F238E27FC236}">
                <a16:creationId xmlns:a16="http://schemas.microsoft.com/office/drawing/2014/main" id="{6B042071-9DEF-E8DC-B041-A4C89572E462}"/>
              </a:ext>
            </a:extLst>
          </p:cNvPr>
          <p:cNvSpPr txBox="1"/>
          <p:nvPr/>
        </p:nvSpPr>
        <p:spPr>
          <a:xfrm>
            <a:off x="6875877" y="2484824"/>
            <a:ext cx="241711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8D198E"/>
              </a:buClr>
              <a:buSzTx/>
              <a:buFontTx/>
              <a:buNone/>
              <a:tabLst/>
              <a:defRPr/>
            </a:pPr>
            <a:r>
              <a:rPr kumimoji="0" lang="en-US" sz="1800" b="1" i="0" u="none" strike="noStrike" kern="1200" cap="none" spc="0" normalizeH="0" baseline="0" noProof="0">
                <a:ln>
                  <a:noFill/>
                </a:ln>
                <a:solidFill>
                  <a:srgbClr val="3D4D69"/>
                </a:solidFill>
                <a:effectLst/>
                <a:uLnTx/>
                <a:uFillTx/>
                <a:latin typeface="Franklin Gothic Book" panose="020B0503020102020204"/>
                <a:ea typeface="+mn-ea"/>
                <a:cs typeface="Segoe UI Light" panose="020B0502040204020203" pitchFamily="34" charset="0"/>
              </a:rPr>
              <a:t>Program Offices </a:t>
            </a:r>
          </a:p>
        </p:txBody>
      </p:sp>
      <p:sp>
        <p:nvSpPr>
          <p:cNvPr id="190" name="TextBox 189">
            <a:extLst>
              <a:ext uri="{FF2B5EF4-FFF2-40B4-BE49-F238E27FC236}">
                <a16:creationId xmlns:a16="http://schemas.microsoft.com/office/drawing/2014/main" id="{7107B385-47AF-8AD5-CFFB-78D692C12042}"/>
              </a:ext>
            </a:extLst>
          </p:cNvPr>
          <p:cNvSpPr txBox="1"/>
          <p:nvPr/>
        </p:nvSpPr>
        <p:spPr>
          <a:xfrm>
            <a:off x="6875877" y="2779678"/>
            <a:ext cx="190071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8D198E"/>
              </a:buClr>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Calibri" panose="020F0502020204030204" pitchFamily="34" charset="0"/>
              </a:rPr>
              <a:t>Provide insight on challenges encountered within specific functional or clinical areas </a:t>
            </a:r>
          </a:p>
        </p:txBody>
      </p:sp>
      <p:sp>
        <p:nvSpPr>
          <p:cNvPr id="191" name="TextBox 190">
            <a:extLst>
              <a:ext uri="{FF2B5EF4-FFF2-40B4-BE49-F238E27FC236}">
                <a16:creationId xmlns:a16="http://schemas.microsoft.com/office/drawing/2014/main" id="{5801EEF1-0DED-5B16-C65A-23F9E8287D56}"/>
              </a:ext>
            </a:extLst>
          </p:cNvPr>
          <p:cNvSpPr txBox="1"/>
          <p:nvPr/>
        </p:nvSpPr>
        <p:spPr>
          <a:xfrm>
            <a:off x="4006001" y="2484824"/>
            <a:ext cx="185316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8D198E"/>
              </a:buClr>
              <a:buSzTx/>
              <a:buFontTx/>
              <a:buNone/>
              <a:tabLst/>
              <a:defRPr/>
            </a:pPr>
            <a:r>
              <a:rPr kumimoji="0" lang="en-US" sz="1800" b="1" i="0" u="none" strike="noStrike" kern="1200" cap="none" spc="0" normalizeH="0" baseline="0" noProof="0">
                <a:ln>
                  <a:noFill/>
                </a:ln>
                <a:solidFill>
                  <a:srgbClr val="3D4D69"/>
                </a:solidFill>
                <a:effectLst/>
                <a:uLnTx/>
                <a:uFillTx/>
                <a:latin typeface="Franklin Gothic Book" panose="020B0503020102020204"/>
                <a:ea typeface="+mn-ea"/>
                <a:cs typeface="Segoe UI Light" panose="020B0502040204020203" pitchFamily="34" charset="0"/>
              </a:rPr>
              <a:t>Frontline Staff </a:t>
            </a:r>
          </a:p>
        </p:txBody>
      </p:sp>
      <p:sp>
        <p:nvSpPr>
          <p:cNvPr id="192" name="TextBox 191">
            <a:extLst>
              <a:ext uri="{FF2B5EF4-FFF2-40B4-BE49-F238E27FC236}">
                <a16:creationId xmlns:a16="http://schemas.microsoft.com/office/drawing/2014/main" id="{88C78213-8BA6-74B0-D75C-DBECD69F3C3B}"/>
              </a:ext>
            </a:extLst>
          </p:cNvPr>
          <p:cNvSpPr txBox="1"/>
          <p:nvPr/>
        </p:nvSpPr>
        <p:spPr>
          <a:xfrm>
            <a:off x="4006001" y="2779678"/>
            <a:ext cx="190071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8D198E"/>
              </a:buClr>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Calibri" panose="020F0502020204030204" pitchFamily="34" charset="0"/>
              </a:rPr>
              <a:t>Provide perspective on clinical, operational, and administrative challenges at the local level </a:t>
            </a:r>
          </a:p>
        </p:txBody>
      </p:sp>
      <p:sp>
        <p:nvSpPr>
          <p:cNvPr id="195" name="TextBox 194">
            <a:extLst>
              <a:ext uri="{FF2B5EF4-FFF2-40B4-BE49-F238E27FC236}">
                <a16:creationId xmlns:a16="http://schemas.microsoft.com/office/drawing/2014/main" id="{DC8264C1-401C-E29D-066F-EC7462AF05E5}"/>
              </a:ext>
            </a:extLst>
          </p:cNvPr>
          <p:cNvSpPr txBox="1"/>
          <p:nvPr/>
        </p:nvSpPr>
        <p:spPr>
          <a:xfrm>
            <a:off x="1220253" y="4076912"/>
            <a:ext cx="273653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8D198E"/>
              </a:buClr>
              <a:buSzTx/>
              <a:buFontTx/>
              <a:buNone/>
              <a:tabLst/>
              <a:defRPr/>
            </a:pPr>
            <a:r>
              <a:rPr kumimoji="0" lang="en-US" sz="1800" b="1" i="0" u="none" strike="noStrike" kern="1200" cap="none" spc="0" normalizeH="0" baseline="0" noProof="0">
                <a:ln>
                  <a:noFill/>
                </a:ln>
                <a:solidFill>
                  <a:srgbClr val="3D4D69"/>
                </a:solidFill>
                <a:effectLst/>
                <a:uLnTx/>
                <a:uFillTx/>
                <a:latin typeface="Franklin Gothic Book" panose="020B0503020102020204"/>
                <a:ea typeface="+mn-ea"/>
                <a:cs typeface="Segoe UI Light" panose="020B0502040204020203" pitchFamily="34" charset="0"/>
              </a:rPr>
              <a:t>Defense Health </a:t>
            </a:r>
          </a:p>
          <a:p>
            <a:pPr marL="0" marR="0" lvl="0" indent="0" algn="l" defTabSz="914400" rtl="0" eaLnBrk="1" fontAlgn="auto" latinLnBrk="0" hangingPunct="1">
              <a:lnSpc>
                <a:spcPct val="100000"/>
              </a:lnSpc>
              <a:spcBef>
                <a:spcPts val="0"/>
              </a:spcBef>
              <a:spcAft>
                <a:spcPts val="0"/>
              </a:spcAft>
              <a:buClr>
                <a:srgbClr val="8D198E"/>
              </a:buClr>
              <a:buSzTx/>
              <a:buFontTx/>
              <a:buNone/>
              <a:tabLst/>
              <a:defRPr/>
            </a:pPr>
            <a:r>
              <a:rPr kumimoji="0" lang="en-US" sz="1800" b="1" i="0" u="none" strike="noStrike" kern="1200" cap="none" spc="0" normalizeH="0" baseline="0" noProof="0">
                <a:ln>
                  <a:noFill/>
                </a:ln>
                <a:solidFill>
                  <a:srgbClr val="3D4D69"/>
                </a:solidFill>
                <a:effectLst/>
                <a:uLnTx/>
                <a:uFillTx/>
                <a:latin typeface="Franklin Gothic Book" panose="020B0503020102020204"/>
                <a:ea typeface="+mn-ea"/>
                <a:cs typeface="Segoe UI Light" panose="020B0502040204020203" pitchFamily="34" charset="0"/>
              </a:rPr>
              <a:t>Networks </a:t>
            </a:r>
          </a:p>
        </p:txBody>
      </p:sp>
      <p:sp>
        <p:nvSpPr>
          <p:cNvPr id="196" name="TextBox 195">
            <a:extLst>
              <a:ext uri="{FF2B5EF4-FFF2-40B4-BE49-F238E27FC236}">
                <a16:creationId xmlns:a16="http://schemas.microsoft.com/office/drawing/2014/main" id="{69317CE4-C9A9-AAA3-904B-3EFAB3EE8A54}"/>
              </a:ext>
            </a:extLst>
          </p:cNvPr>
          <p:cNvSpPr txBox="1"/>
          <p:nvPr/>
        </p:nvSpPr>
        <p:spPr>
          <a:xfrm>
            <a:off x="1226374" y="4644325"/>
            <a:ext cx="171078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8D198E"/>
              </a:buClr>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Calibri" panose="020F0502020204030204" pitchFamily="34" charset="0"/>
              </a:rPr>
              <a:t>Provide insight on network-wide challenges and needs specific to their region</a:t>
            </a:r>
          </a:p>
        </p:txBody>
      </p:sp>
      <p:sp>
        <p:nvSpPr>
          <p:cNvPr id="15" name="TextBox 14">
            <a:extLst>
              <a:ext uri="{FF2B5EF4-FFF2-40B4-BE49-F238E27FC236}">
                <a16:creationId xmlns:a16="http://schemas.microsoft.com/office/drawing/2014/main" id="{8AA57D10-5280-60C6-385A-FE7F52D52AC0}"/>
              </a:ext>
            </a:extLst>
          </p:cNvPr>
          <p:cNvSpPr txBox="1"/>
          <p:nvPr/>
        </p:nvSpPr>
        <p:spPr>
          <a:xfrm>
            <a:off x="3922532" y="4112322"/>
            <a:ext cx="156456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8D198E"/>
              </a:buClr>
              <a:buSzTx/>
              <a:buFontTx/>
              <a:buNone/>
              <a:tabLst/>
              <a:defRPr/>
            </a:pPr>
            <a:r>
              <a:rPr kumimoji="0" lang="en-US" sz="1800" b="1" i="0" u="none" strike="noStrike" kern="1200" cap="none" spc="0" normalizeH="0" baseline="0" noProof="0">
                <a:ln>
                  <a:noFill/>
                </a:ln>
                <a:solidFill>
                  <a:srgbClr val="3D4D69"/>
                </a:solidFill>
                <a:effectLst/>
                <a:uLnTx/>
                <a:uFillTx/>
                <a:latin typeface="Franklin Gothic Book" panose="020B0503020102020204"/>
                <a:ea typeface="+mn-ea"/>
                <a:cs typeface="Segoe UI Light" panose="020B0502040204020203" pitchFamily="34" charset="0"/>
              </a:rPr>
              <a:t>Congress</a:t>
            </a:r>
            <a:r>
              <a:rPr kumimoji="0" lang="en-US" sz="1800" b="1" i="0" u="none" strike="noStrike" kern="1200" cap="none" spc="0" normalizeH="0" baseline="0" noProof="0">
                <a:ln>
                  <a:noFill/>
                </a:ln>
                <a:solidFill>
                  <a:srgbClr val="FF0000"/>
                </a:solidFill>
                <a:effectLst/>
                <a:uLnTx/>
                <a:uFillTx/>
                <a:latin typeface="Franklin Gothic Book" panose="020B0503020102020204"/>
                <a:ea typeface="+mn-ea"/>
                <a:cs typeface="Segoe UI Light" panose="020B0502040204020203" pitchFamily="34" charset="0"/>
              </a:rPr>
              <a:t>  </a:t>
            </a:r>
          </a:p>
        </p:txBody>
      </p:sp>
      <p:sp>
        <p:nvSpPr>
          <p:cNvPr id="17" name="TextBox 16">
            <a:extLst>
              <a:ext uri="{FF2B5EF4-FFF2-40B4-BE49-F238E27FC236}">
                <a16:creationId xmlns:a16="http://schemas.microsoft.com/office/drawing/2014/main" id="{BCE32967-EC72-9CC1-9203-1723728206CD}"/>
              </a:ext>
            </a:extLst>
          </p:cNvPr>
          <p:cNvSpPr txBox="1"/>
          <p:nvPr/>
        </p:nvSpPr>
        <p:spPr>
          <a:xfrm>
            <a:off x="3922532" y="4413395"/>
            <a:ext cx="193663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Calibri" panose="020F0502020204030204" pitchFamily="34" charset="0"/>
              </a:rPr>
              <a:t>Provides oversight and funding that </a:t>
            </a:r>
            <a:r>
              <a:rPr kumimoji="0" lang="en-US" sz="1200" b="0" i="0" u="none" strike="noStrike" kern="1200" cap="none" spc="0" normalizeH="0" baseline="0" noProof="0">
                <a:ln>
                  <a:noFill/>
                </a:ln>
                <a:solidFill>
                  <a:srgbClr val="202124"/>
                </a:solidFill>
                <a:effectLst/>
                <a:uLnTx/>
                <a:uFillTx/>
                <a:latin typeface="Franklin Gothic Book" panose="020B0503020102020204"/>
                <a:ea typeface="+mn-ea"/>
                <a:cs typeface="+mn-cs"/>
              </a:rPr>
              <a:t>informs DHA’s strategy to improve readiness and care delivery  </a:t>
            </a:r>
            <a:endParaRPr kumimoji="0" lang="en-US" sz="1200" b="0" i="0" u="none" strike="noStrike" kern="1200" cap="none" spc="0" normalizeH="0" baseline="0" noProof="0">
              <a:ln>
                <a:noFill/>
              </a:ln>
              <a:solidFill>
                <a:srgbClr val="FF0000"/>
              </a:solidFill>
              <a:effectLst/>
              <a:uLnTx/>
              <a:uFillTx/>
              <a:latin typeface="Franklin Gothic Book" panose="020B0503020102020204"/>
              <a:ea typeface="+mn-ea"/>
              <a:cs typeface="Calibri" panose="020F0502020204030204" pitchFamily="34" charset="0"/>
            </a:endParaRPr>
          </a:p>
        </p:txBody>
      </p:sp>
      <p:grpSp>
        <p:nvGrpSpPr>
          <p:cNvPr id="42" name="Group 41">
            <a:extLst>
              <a:ext uri="{FF2B5EF4-FFF2-40B4-BE49-F238E27FC236}">
                <a16:creationId xmlns:a16="http://schemas.microsoft.com/office/drawing/2014/main" id="{3D6ED0E1-0B98-2637-4B2C-07970CCE37CA}"/>
              </a:ext>
            </a:extLst>
          </p:cNvPr>
          <p:cNvGrpSpPr/>
          <p:nvPr/>
        </p:nvGrpSpPr>
        <p:grpSpPr>
          <a:xfrm>
            <a:off x="3249575" y="2589071"/>
            <a:ext cx="636232" cy="641935"/>
            <a:chOff x="5861069" y="2778908"/>
            <a:chExt cx="636232" cy="641935"/>
          </a:xfrm>
        </p:grpSpPr>
        <p:sp>
          <p:nvSpPr>
            <p:cNvPr id="193" name="Freeform 13">
              <a:extLst>
                <a:ext uri="{FF2B5EF4-FFF2-40B4-BE49-F238E27FC236}">
                  <a16:creationId xmlns:a16="http://schemas.microsoft.com/office/drawing/2014/main" id="{F2626EF3-D85D-49BF-CF28-A68859440449}"/>
                </a:ext>
              </a:extLst>
            </p:cNvPr>
            <p:cNvSpPr>
              <a:spLocks/>
            </p:cNvSpPr>
            <p:nvPr/>
          </p:nvSpPr>
          <p:spPr bwMode="auto">
            <a:xfrm>
              <a:off x="5861069" y="2778908"/>
              <a:ext cx="636232" cy="641935"/>
            </a:xfrm>
            <a:custGeom>
              <a:avLst/>
              <a:gdLst>
                <a:gd name="T0" fmla="*/ 0 w 330"/>
                <a:gd name="T1" fmla="*/ 56 h 333"/>
                <a:gd name="T2" fmla="*/ 55 w 330"/>
                <a:gd name="T3" fmla="*/ 0 h 333"/>
                <a:gd name="T4" fmla="*/ 275 w 330"/>
                <a:gd name="T5" fmla="*/ 0 h 333"/>
                <a:gd name="T6" fmla="*/ 330 w 330"/>
                <a:gd name="T7" fmla="*/ 56 h 333"/>
                <a:gd name="T8" fmla="*/ 330 w 330"/>
                <a:gd name="T9" fmla="*/ 278 h 333"/>
                <a:gd name="T10" fmla="*/ 275 w 330"/>
                <a:gd name="T11" fmla="*/ 333 h 333"/>
                <a:gd name="T12" fmla="*/ 55 w 330"/>
                <a:gd name="T13" fmla="*/ 333 h 333"/>
                <a:gd name="T14" fmla="*/ 0 w 330"/>
                <a:gd name="T15" fmla="*/ 278 h 333"/>
                <a:gd name="T16" fmla="*/ 0 w 330"/>
                <a:gd name="T17" fmla="*/ 5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33">
                  <a:moveTo>
                    <a:pt x="0" y="56"/>
                  </a:moveTo>
                  <a:cubicBezTo>
                    <a:pt x="0" y="25"/>
                    <a:pt x="24" y="0"/>
                    <a:pt x="55" y="0"/>
                  </a:cubicBezTo>
                  <a:cubicBezTo>
                    <a:pt x="275" y="0"/>
                    <a:pt x="275" y="0"/>
                    <a:pt x="275" y="0"/>
                  </a:cubicBezTo>
                  <a:cubicBezTo>
                    <a:pt x="305" y="0"/>
                    <a:pt x="330" y="25"/>
                    <a:pt x="330" y="56"/>
                  </a:cubicBezTo>
                  <a:cubicBezTo>
                    <a:pt x="330" y="278"/>
                    <a:pt x="330" y="278"/>
                    <a:pt x="330" y="278"/>
                  </a:cubicBezTo>
                  <a:cubicBezTo>
                    <a:pt x="330" y="308"/>
                    <a:pt x="305" y="333"/>
                    <a:pt x="275" y="333"/>
                  </a:cubicBezTo>
                  <a:cubicBezTo>
                    <a:pt x="55" y="333"/>
                    <a:pt x="55" y="333"/>
                    <a:pt x="55" y="333"/>
                  </a:cubicBezTo>
                  <a:cubicBezTo>
                    <a:pt x="24" y="333"/>
                    <a:pt x="0" y="308"/>
                    <a:pt x="0" y="278"/>
                  </a:cubicBezTo>
                  <a:lnTo>
                    <a:pt x="0" y="56"/>
                  </a:lnTo>
                  <a:close/>
                </a:path>
              </a:pathLst>
            </a:custGeom>
            <a:solidFill>
              <a:schemeClr val="tx2">
                <a:lumMod val="75000"/>
              </a:scheme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pic>
          <p:nvPicPr>
            <p:cNvPr id="9" name="Graphic 8" descr="Doctor female with solid fill">
              <a:extLst>
                <a:ext uri="{FF2B5EF4-FFF2-40B4-BE49-F238E27FC236}">
                  <a16:creationId xmlns:a16="http://schemas.microsoft.com/office/drawing/2014/main" id="{43631B97-2FB5-D507-7B1D-FD30336A175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31243" y="2819797"/>
              <a:ext cx="516460" cy="516460"/>
            </a:xfrm>
            <a:prstGeom prst="rect">
              <a:avLst/>
            </a:prstGeom>
          </p:spPr>
        </p:pic>
      </p:grpSp>
      <p:grpSp>
        <p:nvGrpSpPr>
          <p:cNvPr id="40" name="Group 39">
            <a:extLst>
              <a:ext uri="{FF2B5EF4-FFF2-40B4-BE49-F238E27FC236}">
                <a16:creationId xmlns:a16="http://schemas.microsoft.com/office/drawing/2014/main" id="{258F310C-B336-1746-9A98-749D3852B18D}"/>
              </a:ext>
            </a:extLst>
          </p:cNvPr>
          <p:cNvGrpSpPr/>
          <p:nvPr/>
        </p:nvGrpSpPr>
        <p:grpSpPr>
          <a:xfrm>
            <a:off x="496845" y="4143084"/>
            <a:ext cx="636232" cy="641935"/>
            <a:chOff x="387985" y="4320110"/>
            <a:chExt cx="636232" cy="641935"/>
          </a:xfrm>
        </p:grpSpPr>
        <p:sp>
          <p:nvSpPr>
            <p:cNvPr id="194" name="Freeform 13">
              <a:extLst>
                <a:ext uri="{FF2B5EF4-FFF2-40B4-BE49-F238E27FC236}">
                  <a16:creationId xmlns:a16="http://schemas.microsoft.com/office/drawing/2014/main" id="{09080808-F1F8-39DB-2166-FBF2925A4B43}"/>
                </a:ext>
              </a:extLst>
            </p:cNvPr>
            <p:cNvSpPr>
              <a:spLocks/>
            </p:cNvSpPr>
            <p:nvPr/>
          </p:nvSpPr>
          <p:spPr bwMode="auto">
            <a:xfrm>
              <a:off x="387985" y="4320110"/>
              <a:ext cx="636232" cy="641935"/>
            </a:xfrm>
            <a:custGeom>
              <a:avLst/>
              <a:gdLst>
                <a:gd name="T0" fmla="*/ 0 w 330"/>
                <a:gd name="T1" fmla="*/ 56 h 333"/>
                <a:gd name="T2" fmla="*/ 55 w 330"/>
                <a:gd name="T3" fmla="*/ 0 h 333"/>
                <a:gd name="T4" fmla="*/ 275 w 330"/>
                <a:gd name="T5" fmla="*/ 0 h 333"/>
                <a:gd name="T6" fmla="*/ 330 w 330"/>
                <a:gd name="T7" fmla="*/ 56 h 333"/>
                <a:gd name="T8" fmla="*/ 330 w 330"/>
                <a:gd name="T9" fmla="*/ 278 h 333"/>
                <a:gd name="T10" fmla="*/ 275 w 330"/>
                <a:gd name="T11" fmla="*/ 333 h 333"/>
                <a:gd name="T12" fmla="*/ 55 w 330"/>
                <a:gd name="T13" fmla="*/ 333 h 333"/>
                <a:gd name="T14" fmla="*/ 0 w 330"/>
                <a:gd name="T15" fmla="*/ 278 h 333"/>
                <a:gd name="T16" fmla="*/ 0 w 330"/>
                <a:gd name="T17" fmla="*/ 5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33">
                  <a:moveTo>
                    <a:pt x="0" y="56"/>
                  </a:moveTo>
                  <a:cubicBezTo>
                    <a:pt x="0" y="25"/>
                    <a:pt x="24" y="0"/>
                    <a:pt x="55" y="0"/>
                  </a:cubicBezTo>
                  <a:cubicBezTo>
                    <a:pt x="275" y="0"/>
                    <a:pt x="275" y="0"/>
                    <a:pt x="275" y="0"/>
                  </a:cubicBezTo>
                  <a:cubicBezTo>
                    <a:pt x="305" y="0"/>
                    <a:pt x="330" y="25"/>
                    <a:pt x="330" y="56"/>
                  </a:cubicBezTo>
                  <a:cubicBezTo>
                    <a:pt x="330" y="278"/>
                    <a:pt x="330" y="278"/>
                    <a:pt x="330" y="278"/>
                  </a:cubicBezTo>
                  <a:cubicBezTo>
                    <a:pt x="330" y="308"/>
                    <a:pt x="305" y="333"/>
                    <a:pt x="275" y="333"/>
                  </a:cubicBezTo>
                  <a:cubicBezTo>
                    <a:pt x="55" y="333"/>
                    <a:pt x="55" y="333"/>
                    <a:pt x="55" y="333"/>
                  </a:cubicBezTo>
                  <a:cubicBezTo>
                    <a:pt x="24" y="333"/>
                    <a:pt x="0" y="308"/>
                    <a:pt x="0" y="278"/>
                  </a:cubicBezTo>
                  <a:lnTo>
                    <a:pt x="0" y="56"/>
                  </a:lnTo>
                  <a:close/>
                </a:path>
              </a:pathLst>
            </a:custGeom>
            <a:solidFill>
              <a:schemeClr val="tx2">
                <a:lumMod val="75000"/>
              </a:scheme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grpSp>
          <p:nvGrpSpPr>
            <p:cNvPr id="10" name="Google Shape;1206;p34">
              <a:extLst>
                <a:ext uri="{FF2B5EF4-FFF2-40B4-BE49-F238E27FC236}">
                  <a16:creationId xmlns:a16="http://schemas.microsoft.com/office/drawing/2014/main" id="{AFB16AFC-9165-76D5-F066-ADAD698E14B4}"/>
                </a:ext>
              </a:extLst>
            </p:cNvPr>
            <p:cNvGrpSpPr/>
            <p:nvPr/>
          </p:nvGrpSpPr>
          <p:grpSpPr>
            <a:xfrm>
              <a:off x="521898" y="4480097"/>
              <a:ext cx="360819" cy="355291"/>
              <a:chOff x="4781114" y="2878202"/>
              <a:chExt cx="360819" cy="355291"/>
            </a:xfrm>
            <a:solidFill>
              <a:schemeClr val="bg1"/>
            </a:solidFill>
          </p:grpSpPr>
          <p:sp>
            <p:nvSpPr>
              <p:cNvPr id="11" name="Google Shape;1207;p34">
                <a:extLst>
                  <a:ext uri="{FF2B5EF4-FFF2-40B4-BE49-F238E27FC236}">
                    <a16:creationId xmlns:a16="http://schemas.microsoft.com/office/drawing/2014/main" id="{1C55E5F1-2049-A94A-E80A-2B80E189ED32}"/>
                  </a:ext>
                </a:extLst>
              </p:cNvPr>
              <p:cNvSpPr/>
              <p:nvPr/>
            </p:nvSpPr>
            <p:spPr>
              <a:xfrm>
                <a:off x="4902990" y="2878202"/>
                <a:ext cx="116247" cy="110378"/>
              </a:xfrm>
              <a:custGeom>
                <a:avLst/>
                <a:gdLst/>
                <a:ahLst/>
                <a:cxnLst/>
                <a:rect l="l" t="t" r="r" b="b"/>
                <a:pathLst>
                  <a:path w="3407" h="3235" extrusionOk="0">
                    <a:moveTo>
                      <a:pt x="1645" y="0"/>
                    </a:moveTo>
                    <a:cubicBezTo>
                      <a:pt x="811" y="0"/>
                      <a:pt x="1" y="641"/>
                      <a:pt x="1" y="1610"/>
                    </a:cubicBezTo>
                    <a:cubicBezTo>
                      <a:pt x="1" y="2591"/>
                      <a:pt x="804" y="3235"/>
                      <a:pt x="1634" y="3235"/>
                    </a:cubicBezTo>
                    <a:cubicBezTo>
                      <a:pt x="2033" y="3235"/>
                      <a:pt x="2438" y="3086"/>
                      <a:pt x="2763" y="2753"/>
                    </a:cubicBezTo>
                    <a:cubicBezTo>
                      <a:pt x="3406" y="2134"/>
                      <a:pt x="3406" y="1110"/>
                      <a:pt x="2763" y="467"/>
                    </a:cubicBezTo>
                    <a:cubicBezTo>
                      <a:pt x="2441" y="145"/>
                      <a:pt x="2041" y="0"/>
                      <a:pt x="164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anklin Gothic Book" panose="020B0503020102020204"/>
                  <a:ea typeface="+mn-ea"/>
                  <a:cs typeface="Arial"/>
                  <a:sym typeface="Arial"/>
                </a:endParaRPr>
              </a:p>
            </p:txBody>
          </p:sp>
          <p:sp>
            <p:nvSpPr>
              <p:cNvPr id="12" name="Google Shape;1208;p34">
                <a:extLst>
                  <a:ext uri="{FF2B5EF4-FFF2-40B4-BE49-F238E27FC236}">
                    <a16:creationId xmlns:a16="http://schemas.microsoft.com/office/drawing/2014/main" id="{1D8FDABF-075C-E298-FA82-717B8EC5FF64}"/>
                  </a:ext>
                </a:extLst>
              </p:cNvPr>
              <p:cNvSpPr/>
              <p:nvPr/>
            </p:nvSpPr>
            <p:spPr>
              <a:xfrm>
                <a:off x="4781114" y="3000522"/>
                <a:ext cx="115428" cy="110754"/>
              </a:xfrm>
              <a:custGeom>
                <a:avLst/>
                <a:gdLst/>
                <a:ahLst/>
                <a:cxnLst/>
                <a:rect l="l" t="t" r="r" b="b"/>
                <a:pathLst>
                  <a:path w="3383" h="3246" extrusionOk="0">
                    <a:moveTo>
                      <a:pt x="1626" y="1"/>
                    </a:moveTo>
                    <a:cubicBezTo>
                      <a:pt x="800" y="1"/>
                      <a:pt x="1" y="652"/>
                      <a:pt x="1" y="1621"/>
                    </a:cubicBezTo>
                    <a:cubicBezTo>
                      <a:pt x="1" y="2602"/>
                      <a:pt x="793" y="3246"/>
                      <a:pt x="1616" y="3246"/>
                    </a:cubicBezTo>
                    <a:cubicBezTo>
                      <a:pt x="2012" y="3246"/>
                      <a:pt x="2414" y="3097"/>
                      <a:pt x="2739" y="2764"/>
                    </a:cubicBezTo>
                    <a:cubicBezTo>
                      <a:pt x="3382" y="2145"/>
                      <a:pt x="3382" y="1121"/>
                      <a:pt x="2739" y="478"/>
                    </a:cubicBezTo>
                    <a:cubicBezTo>
                      <a:pt x="2417" y="148"/>
                      <a:pt x="2019" y="1"/>
                      <a:pt x="162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anklin Gothic Book" panose="020B0503020102020204"/>
                  <a:ea typeface="+mn-ea"/>
                  <a:cs typeface="Arial"/>
                  <a:sym typeface="Arial"/>
                </a:endParaRPr>
              </a:p>
            </p:txBody>
          </p:sp>
          <p:sp>
            <p:nvSpPr>
              <p:cNvPr id="13" name="Google Shape;1209;p34">
                <a:extLst>
                  <a:ext uri="{FF2B5EF4-FFF2-40B4-BE49-F238E27FC236}">
                    <a16:creationId xmlns:a16="http://schemas.microsoft.com/office/drawing/2014/main" id="{B52104B0-F8A5-E56A-70C8-4853E61122C1}"/>
                  </a:ext>
                </a:extLst>
              </p:cNvPr>
              <p:cNvSpPr/>
              <p:nvPr/>
            </p:nvSpPr>
            <p:spPr>
              <a:xfrm>
                <a:off x="5025686" y="3000522"/>
                <a:ext cx="116247" cy="110754"/>
              </a:xfrm>
              <a:custGeom>
                <a:avLst/>
                <a:gdLst/>
                <a:ahLst/>
                <a:cxnLst/>
                <a:rect l="l" t="t" r="r" b="b"/>
                <a:pathLst>
                  <a:path w="3407" h="3246" extrusionOk="0">
                    <a:moveTo>
                      <a:pt x="1634" y="1"/>
                    </a:moveTo>
                    <a:cubicBezTo>
                      <a:pt x="800" y="1"/>
                      <a:pt x="1" y="652"/>
                      <a:pt x="1" y="1621"/>
                    </a:cubicBezTo>
                    <a:cubicBezTo>
                      <a:pt x="1" y="2602"/>
                      <a:pt x="793" y="3246"/>
                      <a:pt x="1623" y="3246"/>
                    </a:cubicBezTo>
                    <a:cubicBezTo>
                      <a:pt x="2023" y="3246"/>
                      <a:pt x="2431" y="3097"/>
                      <a:pt x="2763" y="2764"/>
                    </a:cubicBezTo>
                    <a:cubicBezTo>
                      <a:pt x="3406" y="2145"/>
                      <a:pt x="3406" y="1121"/>
                      <a:pt x="2763" y="478"/>
                    </a:cubicBezTo>
                    <a:cubicBezTo>
                      <a:pt x="2434" y="148"/>
                      <a:pt x="2030" y="1"/>
                      <a:pt x="163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anklin Gothic Book" panose="020B0503020102020204"/>
                  <a:ea typeface="+mn-ea"/>
                  <a:cs typeface="Arial"/>
                  <a:sym typeface="Arial"/>
                </a:endParaRPr>
              </a:p>
            </p:txBody>
          </p:sp>
          <p:sp>
            <p:nvSpPr>
              <p:cNvPr id="14" name="Google Shape;1210;p34">
                <a:extLst>
                  <a:ext uri="{FF2B5EF4-FFF2-40B4-BE49-F238E27FC236}">
                    <a16:creationId xmlns:a16="http://schemas.microsoft.com/office/drawing/2014/main" id="{595BCD91-7948-F67B-DD2D-EF58A3F4B1C4}"/>
                  </a:ext>
                </a:extLst>
              </p:cNvPr>
              <p:cNvSpPr/>
              <p:nvPr/>
            </p:nvSpPr>
            <p:spPr>
              <a:xfrm>
                <a:off x="4890707" y="3123081"/>
                <a:ext cx="122832" cy="110412"/>
              </a:xfrm>
              <a:custGeom>
                <a:avLst/>
                <a:gdLst/>
                <a:ahLst/>
                <a:cxnLst/>
                <a:rect l="l" t="t" r="r" b="b"/>
                <a:pathLst>
                  <a:path w="3600" h="3236" extrusionOk="0">
                    <a:moveTo>
                      <a:pt x="2003" y="1"/>
                    </a:moveTo>
                    <a:cubicBezTo>
                      <a:pt x="964" y="1"/>
                      <a:pt x="1" y="1047"/>
                      <a:pt x="504" y="2244"/>
                    </a:cubicBezTo>
                    <a:cubicBezTo>
                      <a:pt x="784" y="2925"/>
                      <a:pt x="1376" y="3235"/>
                      <a:pt x="1968" y="3235"/>
                    </a:cubicBezTo>
                    <a:cubicBezTo>
                      <a:pt x="2784" y="3235"/>
                      <a:pt x="3600" y="2646"/>
                      <a:pt x="3600" y="1625"/>
                    </a:cubicBezTo>
                    <a:cubicBezTo>
                      <a:pt x="3600" y="1196"/>
                      <a:pt x="3433" y="791"/>
                      <a:pt x="3123" y="482"/>
                    </a:cubicBezTo>
                    <a:cubicBezTo>
                      <a:pt x="2787" y="146"/>
                      <a:pt x="2390" y="1"/>
                      <a:pt x="200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anklin Gothic Book" panose="020B0503020102020204"/>
                  <a:ea typeface="+mn-ea"/>
                  <a:cs typeface="Arial"/>
                  <a:sym typeface="Arial"/>
                </a:endParaRPr>
              </a:p>
            </p:txBody>
          </p:sp>
          <p:sp>
            <p:nvSpPr>
              <p:cNvPr id="18" name="Google Shape;1211;p34">
                <a:extLst>
                  <a:ext uri="{FF2B5EF4-FFF2-40B4-BE49-F238E27FC236}">
                    <a16:creationId xmlns:a16="http://schemas.microsoft.com/office/drawing/2014/main" id="{1F66DDD5-DC8A-E3E5-593B-76EBE493F2CD}"/>
                  </a:ext>
                </a:extLst>
              </p:cNvPr>
              <p:cNvSpPr/>
              <p:nvPr/>
            </p:nvSpPr>
            <p:spPr>
              <a:xfrm>
                <a:off x="4837958" y="2939277"/>
                <a:ext cx="57765" cy="53022"/>
              </a:xfrm>
              <a:custGeom>
                <a:avLst/>
                <a:gdLst/>
                <a:ahLst/>
                <a:cxnLst/>
                <a:rect l="l" t="t" r="r" b="b"/>
                <a:pathLst>
                  <a:path w="1693" h="1554" extrusionOk="0">
                    <a:moveTo>
                      <a:pt x="1354" y="1"/>
                    </a:moveTo>
                    <a:cubicBezTo>
                      <a:pt x="1291" y="1"/>
                      <a:pt x="1226" y="20"/>
                      <a:pt x="1169" y="58"/>
                    </a:cubicBezTo>
                    <a:cubicBezTo>
                      <a:pt x="788" y="344"/>
                      <a:pt x="430" y="677"/>
                      <a:pt x="168" y="1082"/>
                    </a:cubicBezTo>
                    <a:cubicBezTo>
                      <a:pt x="0" y="1318"/>
                      <a:pt x="201" y="1553"/>
                      <a:pt x="417" y="1553"/>
                    </a:cubicBezTo>
                    <a:cubicBezTo>
                      <a:pt x="507" y="1553"/>
                      <a:pt x="599" y="1513"/>
                      <a:pt x="669" y="1415"/>
                    </a:cubicBezTo>
                    <a:cubicBezTo>
                      <a:pt x="883" y="1082"/>
                      <a:pt x="1193" y="796"/>
                      <a:pt x="1526" y="558"/>
                    </a:cubicBezTo>
                    <a:cubicBezTo>
                      <a:pt x="1669" y="463"/>
                      <a:pt x="1693" y="272"/>
                      <a:pt x="1597" y="129"/>
                    </a:cubicBezTo>
                    <a:cubicBezTo>
                      <a:pt x="1540" y="44"/>
                      <a:pt x="1449" y="1"/>
                      <a:pt x="1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anklin Gothic Book" panose="020B0503020102020204"/>
                  <a:ea typeface="+mn-ea"/>
                  <a:cs typeface="Arial"/>
                  <a:sym typeface="Arial"/>
                </a:endParaRPr>
              </a:p>
            </p:txBody>
          </p:sp>
          <p:sp>
            <p:nvSpPr>
              <p:cNvPr id="19" name="Google Shape;1212;p34">
                <a:extLst>
                  <a:ext uri="{FF2B5EF4-FFF2-40B4-BE49-F238E27FC236}">
                    <a16:creationId xmlns:a16="http://schemas.microsoft.com/office/drawing/2014/main" id="{D537283B-923D-4576-8837-82A9153A8F0A}"/>
                  </a:ext>
                </a:extLst>
              </p:cNvPr>
              <p:cNvSpPr/>
              <p:nvPr/>
            </p:nvSpPr>
            <p:spPr>
              <a:xfrm>
                <a:off x="5020841" y="3119499"/>
                <a:ext cx="58652" cy="53227"/>
              </a:xfrm>
              <a:custGeom>
                <a:avLst/>
                <a:gdLst/>
                <a:ahLst/>
                <a:cxnLst/>
                <a:rect l="l" t="t" r="r" b="b"/>
                <a:pathLst>
                  <a:path w="1719" h="1560" extrusionOk="0">
                    <a:moveTo>
                      <a:pt x="1290" y="1"/>
                    </a:moveTo>
                    <a:cubicBezTo>
                      <a:pt x="1203" y="1"/>
                      <a:pt x="1115" y="40"/>
                      <a:pt x="1048" y="134"/>
                    </a:cubicBezTo>
                    <a:cubicBezTo>
                      <a:pt x="810" y="468"/>
                      <a:pt x="524" y="777"/>
                      <a:pt x="191" y="992"/>
                    </a:cubicBezTo>
                    <a:cubicBezTo>
                      <a:pt x="48" y="1087"/>
                      <a:pt x="0" y="1277"/>
                      <a:pt x="119" y="1420"/>
                    </a:cubicBezTo>
                    <a:cubicBezTo>
                      <a:pt x="163" y="1507"/>
                      <a:pt x="260" y="1559"/>
                      <a:pt x="355" y="1559"/>
                    </a:cubicBezTo>
                    <a:cubicBezTo>
                      <a:pt x="417" y="1559"/>
                      <a:pt x="478" y="1538"/>
                      <a:pt x="524" y="1492"/>
                    </a:cubicBezTo>
                    <a:cubicBezTo>
                      <a:pt x="929" y="1230"/>
                      <a:pt x="1262" y="872"/>
                      <a:pt x="1548" y="491"/>
                    </a:cubicBezTo>
                    <a:cubicBezTo>
                      <a:pt x="1719" y="252"/>
                      <a:pt x="1510" y="1"/>
                      <a:pt x="129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anklin Gothic Book" panose="020B0503020102020204"/>
                  <a:ea typeface="+mn-ea"/>
                  <a:cs typeface="Arial"/>
                  <a:sym typeface="Arial"/>
                </a:endParaRPr>
              </a:p>
            </p:txBody>
          </p:sp>
          <p:sp>
            <p:nvSpPr>
              <p:cNvPr id="20" name="Google Shape;1213;p34">
                <a:extLst>
                  <a:ext uri="{FF2B5EF4-FFF2-40B4-BE49-F238E27FC236}">
                    <a16:creationId xmlns:a16="http://schemas.microsoft.com/office/drawing/2014/main" id="{E49BCD43-F453-77BA-CDF1-4564A5A0EEAD}"/>
                  </a:ext>
                </a:extLst>
              </p:cNvPr>
              <p:cNvSpPr/>
              <p:nvPr/>
            </p:nvSpPr>
            <p:spPr>
              <a:xfrm>
                <a:off x="4837855" y="3119499"/>
                <a:ext cx="58686" cy="53227"/>
              </a:xfrm>
              <a:custGeom>
                <a:avLst/>
                <a:gdLst/>
                <a:ahLst/>
                <a:cxnLst/>
                <a:rect l="l" t="t" r="r" b="b"/>
                <a:pathLst>
                  <a:path w="1720" h="1560" extrusionOk="0">
                    <a:moveTo>
                      <a:pt x="429" y="1"/>
                    </a:moveTo>
                    <a:cubicBezTo>
                      <a:pt x="210" y="1"/>
                      <a:pt x="1" y="252"/>
                      <a:pt x="171" y="491"/>
                    </a:cubicBezTo>
                    <a:cubicBezTo>
                      <a:pt x="457" y="872"/>
                      <a:pt x="791" y="1230"/>
                      <a:pt x="1196" y="1492"/>
                    </a:cubicBezTo>
                    <a:cubicBezTo>
                      <a:pt x="1242" y="1538"/>
                      <a:pt x="1303" y="1559"/>
                      <a:pt x="1365" y="1559"/>
                    </a:cubicBezTo>
                    <a:cubicBezTo>
                      <a:pt x="1464" y="1559"/>
                      <a:pt x="1566" y="1507"/>
                      <a:pt x="1624" y="1420"/>
                    </a:cubicBezTo>
                    <a:cubicBezTo>
                      <a:pt x="1719" y="1277"/>
                      <a:pt x="1672" y="1087"/>
                      <a:pt x="1529" y="992"/>
                    </a:cubicBezTo>
                    <a:cubicBezTo>
                      <a:pt x="1196" y="777"/>
                      <a:pt x="910" y="468"/>
                      <a:pt x="672" y="134"/>
                    </a:cubicBezTo>
                    <a:cubicBezTo>
                      <a:pt x="604" y="40"/>
                      <a:pt x="516" y="1"/>
                      <a:pt x="42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anklin Gothic Book" panose="020B0503020102020204"/>
                  <a:ea typeface="+mn-ea"/>
                  <a:cs typeface="Arial"/>
                  <a:sym typeface="Arial"/>
                </a:endParaRPr>
              </a:p>
            </p:txBody>
          </p:sp>
          <p:sp>
            <p:nvSpPr>
              <p:cNvPr id="21" name="Google Shape;1214;p34">
                <a:extLst>
                  <a:ext uri="{FF2B5EF4-FFF2-40B4-BE49-F238E27FC236}">
                    <a16:creationId xmlns:a16="http://schemas.microsoft.com/office/drawing/2014/main" id="{59207B10-0E1D-BA4C-308C-80B9C73621D3}"/>
                  </a:ext>
                </a:extLst>
              </p:cNvPr>
              <p:cNvSpPr/>
              <p:nvPr/>
            </p:nvSpPr>
            <p:spPr>
              <a:xfrm>
                <a:off x="5020841" y="2939277"/>
                <a:ext cx="57765" cy="53022"/>
              </a:xfrm>
              <a:custGeom>
                <a:avLst/>
                <a:gdLst/>
                <a:ahLst/>
                <a:cxnLst/>
                <a:rect l="l" t="t" r="r" b="b"/>
                <a:pathLst>
                  <a:path w="1693" h="1554" extrusionOk="0">
                    <a:moveTo>
                      <a:pt x="339" y="1"/>
                    </a:moveTo>
                    <a:cubicBezTo>
                      <a:pt x="244" y="1"/>
                      <a:pt x="152" y="44"/>
                      <a:pt x="95" y="129"/>
                    </a:cubicBezTo>
                    <a:cubicBezTo>
                      <a:pt x="0" y="272"/>
                      <a:pt x="24" y="463"/>
                      <a:pt x="167" y="558"/>
                    </a:cubicBezTo>
                    <a:cubicBezTo>
                      <a:pt x="500" y="796"/>
                      <a:pt x="810" y="1082"/>
                      <a:pt x="1024" y="1415"/>
                    </a:cubicBezTo>
                    <a:cubicBezTo>
                      <a:pt x="1094" y="1513"/>
                      <a:pt x="1186" y="1553"/>
                      <a:pt x="1276" y="1553"/>
                    </a:cubicBezTo>
                    <a:cubicBezTo>
                      <a:pt x="1492" y="1553"/>
                      <a:pt x="1693" y="1318"/>
                      <a:pt x="1524" y="1082"/>
                    </a:cubicBezTo>
                    <a:cubicBezTo>
                      <a:pt x="1262" y="677"/>
                      <a:pt x="905" y="344"/>
                      <a:pt x="524" y="58"/>
                    </a:cubicBezTo>
                    <a:cubicBezTo>
                      <a:pt x="467" y="20"/>
                      <a:pt x="402" y="1"/>
                      <a:pt x="33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anklin Gothic Book" panose="020B0503020102020204"/>
                  <a:ea typeface="+mn-ea"/>
                  <a:cs typeface="Arial"/>
                  <a:sym typeface="Arial"/>
                </a:endParaRPr>
              </a:p>
            </p:txBody>
          </p:sp>
        </p:grpSp>
      </p:grpSp>
      <p:grpSp>
        <p:nvGrpSpPr>
          <p:cNvPr id="41" name="Group 40">
            <a:extLst>
              <a:ext uri="{FF2B5EF4-FFF2-40B4-BE49-F238E27FC236}">
                <a16:creationId xmlns:a16="http://schemas.microsoft.com/office/drawing/2014/main" id="{31B8ADEB-31D9-6522-E60C-1B17966FD609}"/>
              </a:ext>
            </a:extLst>
          </p:cNvPr>
          <p:cNvGrpSpPr/>
          <p:nvPr/>
        </p:nvGrpSpPr>
        <p:grpSpPr>
          <a:xfrm>
            <a:off x="6099554" y="2589071"/>
            <a:ext cx="636232" cy="641935"/>
            <a:chOff x="8711048" y="2803781"/>
            <a:chExt cx="636232" cy="641935"/>
          </a:xfrm>
        </p:grpSpPr>
        <p:sp>
          <p:nvSpPr>
            <p:cNvPr id="186" name="Freeform 13">
              <a:extLst>
                <a:ext uri="{FF2B5EF4-FFF2-40B4-BE49-F238E27FC236}">
                  <a16:creationId xmlns:a16="http://schemas.microsoft.com/office/drawing/2014/main" id="{15FC3E6E-8BAF-9B5F-9A16-188E0C19DB29}"/>
                </a:ext>
              </a:extLst>
            </p:cNvPr>
            <p:cNvSpPr>
              <a:spLocks/>
            </p:cNvSpPr>
            <p:nvPr/>
          </p:nvSpPr>
          <p:spPr bwMode="auto">
            <a:xfrm>
              <a:off x="8711048" y="2803781"/>
              <a:ext cx="636232" cy="641935"/>
            </a:xfrm>
            <a:custGeom>
              <a:avLst/>
              <a:gdLst>
                <a:gd name="T0" fmla="*/ 0 w 330"/>
                <a:gd name="T1" fmla="*/ 56 h 333"/>
                <a:gd name="T2" fmla="*/ 55 w 330"/>
                <a:gd name="T3" fmla="*/ 0 h 333"/>
                <a:gd name="T4" fmla="*/ 275 w 330"/>
                <a:gd name="T5" fmla="*/ 0 h 333"/>
                <a:gd name="T6" fmla="*/ 330 w 330"/>
                <a:gd name="T7" fmla="*/ 56 h 333"/>
                <a:gd name="T8" fmla="*/ 330 w 330"/>
                <a:gd name="T9" fmla="*/ 278 h 333"/>
                <a:gd name="T10" fmla="*/ 275 w 330"/>
                <a:gd name="T11" fmla="*/ 333 h 333"/>
                <a:gd name="T12" fmla="*/ 55 w 330"/>
                <a:gd name="T13" fmla="*/ 333 h 333"/>
                <a:gd name="T14" fmla="*/ 0 w 330"/>
                <a:gd name="T15" fmla="*/ 278 h 333"/>
                <a:gd name="T16" fmla="*/ 0 w 330"/>
                <a:gd name="T17" fmla="*/ 5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33">
                  <a:moveTo>
                    <a:pt x="0" y="56"/>
                  </a:moveTo>
                  <a:cubicBezTo>
                    <a:pt x="0" y="25"/>
                    <a:pt x="24" y="0"/>
                    <a:pt x="55" y="0"/>
                  </a:cubicBezTo>
                  <a:cubicBezTo>
                    <a:pt x="275" y="0"/>
                    <a:pt x="275" y="0"/>
                    <a:pt x="275" y="0"/>
                  </a:cubicBezTo>
                  <a:cubicBezTo>
                    <a:pt x="305" y="0"/>
                    <a:pt x="330" y="25"/>
                    <a:pt x="330" y="56"/>
                  </a:cubicBezTo>
                  <a:cubicBezTo>
                    <a:pt x="330" y="278"/>
                    <a:pt x="330" y="278"/>
                    <a:pt x="330" y="278"/>
                  </a:cubicBezTo>
                  <a:cubicBezTo>
                    <a:pt x="330" y="308"/>
                    <a:pt x="305" y="333"/>
                    <a:pt x="275" y="333"/>
                  </a:cubicBezTo>
                  <a:cubicBezTo>
                    <a:pt x="55" y="333"/>
                    <a:pt x="55" y="333"/>
                    <a:pt x="55" y="333"/>
                  </a:cubicBezTo>
                  <a:cubicBezTo>
                    <a:pt x="24" y="333"/>
                    <a:pt x="0" y="308"/>
                    <a:pt x="0" y="278"/>
                  </a:cubicBezTo>
                  <a:lnTo>
                    <a:pt x="0" y="56"/>
                  </a:lnTo>
                  <a:close/>
                </a:path>
              </a:pathLst>
            </a:custGeom>
            <a:solidFill>
              <a:schemeClr val="tx2">
                <a:lumMod val="75000"/>
              </a:scheme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grpSp>
          <p:nvGrpSpPr>
            <p:cNvPr id="31" name="Google Shape;271;p17">
              <a:extLst>
                <a:ext uri="{FF2B5EF4-FFF2-40B4-BE49-F238E27FC236}">
                  <a16:creationId xmlns:a16="http://schemas.microsoft.com/office/drawing/2014/main" id="{71FFB39B-9C78-2BEE-5280-694D8661B1F8}"/>
                </a:ext>
              </a:extLst>
            </p:cNvPr>
            <p:cNvGrpSpPr/>
            <p:nvPr/>
          </p:nvGrpSpPr>
          <p:grpSpPr>
            <a:xfrm>
              <a:off x="8848771" y="2908803"/>
              <a:ext cx="360786" cy="359182"/>
              <a:chOff x="3195864" y="4047119"/>
              <a:chExt cx="360786" cy="359182"/>
            </a:xfrm>
            <a:solidFill>
              <a:schemeClr val="bg1"/>
            </a:solidFill>
          </p:grpSpPr>
          <p:sp>
            <p:nvSpPr>
              <p:cNvPr id="64" name="Google Shape;272;p17">
                <a:extLst>
                  <a:ext uri="{FF2B5EF4-FFF2-40B4-BE49-F238E27FC236}">
                    <a16:creationId xmlns:a16="http://schemas.microsoft.com/office/drawing/2014/main" id="{DE1A9136-E2D3-A391-A887-AF7EA4F1AD6F}"/>
                  </a:ext>
                </a:extLst>
              </p:cNvPr>
              <p:cNvSpPr/>
              <p:nvPr/>
            </p:nvSpPr>
            <p:spPr>
              <a:xfrm>
                <a:off x="3315284" y="4047119"/>
                <a:ext cx="122730" cy="147091"/>
              </a:xfrm>
              <a:custGeom>
                <a:avLst/>
                <a:gdLst/>
                <a:ahLst/>
                <a:cxnLst/>
                <a:rect l="l" t="t" r="r" b="b"/>
                <a:pathLst>
                  <a:path w="3597" h="4311" extrusionOk="0">
                    <a:moveTo>
                      <a:pt x="1810" y="0"/>
                    </a:moveTo>
                    <a:cubicBezTo>
                      <a:pt x="524" y="0"/>
                      <a:pt x="334" y="1834"/>
                      <a:pt x="1596" y="2096"/>
                    </a:cubicBezTo>
                    <a:cubicBezTo>
                      <a:pt x="715" y="2096"/>
                      <a:pt x="0" y="2810"/>
                      <a:pt x="0" y="3692"/>
                    </a:cubicBezTo>
                    <a:lnTo>
                      <a:pt x="0" y="4001"/>
                    </a:lnTo>
                    <a:cubicBezTo>
                      <a:pt x="0" y="4168"/>
                      <a:pt x="120" y="4311"/>
                      <a:pt x="286" y="4311"/>
                    </a:cubicBezTo>
                    <a:lnTo>
                      <a:pt x="3311" y="4311"/>
                    </a:lnTo>
                    <a:cubicBezTo>
                      <a:pt x="3477" y="4311"/>
                      <a:pt x="3596" y="4168"/>
                      <a:pt x="3596" y="4001"/>
                    </a:cubicBezTo>
                    <a:lnTo>
                      <a:pt x="3596" y="3692"/>
                    </a:lnTo>
                    <a:cubicBezTo>
                      <a:pt x="3596" y="2810"/>
                      <a:pt x="2882" y="2096"/>
                      <a:pt x="2001" y="2096"/>
                    </a:cubicBezTo>
                    <a:cubicBezTo>
                      <a:pt x="3263" y="1834"/>
                      <a:pt x="3072" y="0"/>
                      <a:pt x="18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273;p17">
                <a:extLst>
                  <a:ext uri="{FF2B5EF4-FFF2-40B4-BE49-F238E27FC236}">
                    <a16:creationId xmlns:a16="http://schemas.microsoft.com/office/drawing/2014/main" id="{5FBB303E-9DAD-0CCA-5DCB-3CBFAE663868}"/>
                  </a:ext>
                </a:extLst>
              </p:cNvPr>
              <p:cNvSpPr/>
              <p:nvPr/>
            </p:nvSpPr>
            <p:spPr>
              <a:xfrm>
                <a:off x="3231588" y="4119931"/>
                <a:ext cx="70048" cy="102735"/>
              </a:xfrm>
              <a:custGeom>
                <a:avLst/>
                <a:gdLst/>
                <a:ahLst/>
                <a:cxnLst/>
                <a:rect l="l" t="t" r="r" b="b"/>
                <a:pathLst>
                  <a:path w="2053" h="3011" extrusionOk="0">
                    <a:moveTo>
                      <a:pt x="1622" y="1"/>
                    </a:moveTo>
                    <a:cubicBezTo>
                      <a:pt x="1549" y="1"/>
                      <a:pt x="1473" y="31"/>
                      <a:pt x="1406" y="105"/>
                    </a:cubicBezTo>
                    <a:cubicBezTo>
                      <a:pt x="691" y="772"/>
                      <a:pt x="215" y="1677"/>
                      <a:pt x="48" y="2629"/>
                    </a:cubicBezTo>
                    <a:cubicBezTo>
                      <a:pt x="1" y="2796"/>
                      <a:pt x="120" y="2963"/>
                      <a:pt x="286" y="2986"/>
                    </a:cubicBezTo>
                    <a:lnTo>
                      <a:pt x="286" y="3010"/>
                    </a:lnTo>
                    <a:lnTo>
                      <a:pt x="358" y="3010"/>
                    </a:lnTo>
                    <a:cubicBezTo>
                      <a:pt x="501" y="3010"/>
                      <a:pt x="620" y="2891"/>
                      <a:pt x="644" y="2748"/>
                    </a:cubicBezTo>
                    <a:cubicBezTo>
                      <a:pt x="739" y="2320"/>
                      <a:pt x="882" y="1915"/>
                      <a:pt x="1072" y="1534"/>
                    </a:cubicBezTo>
                    <a:cubicBezTo>
                      <a:pt x="1287" y="1153"/>
                      <a:pt x="1525" y="819"/>
                      <a:pt x="1834" y="534"/>
                    </a:cubicBezTo>
                    <a:cubicBezTo>
                      <a:pt x="2052" y="316"/>
                      <a:pt x="1855" y="1"/>
                      <a:pt x="162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274;p17">
                <a:extLst>
                  <a:ext uri="{FF2B5EF4-FFF2-40B4-BE49-F238E27FC236}">
                    <a16:creationId xmlns:a16="http://schemas.microsoft.com/office/drawing/2014/main" id="{D2CF59EE-6CF7-BD2D-2786-CC4E444CB9D9}"/>
                  </a:ext>
                </a:extLst>
              </p:cNvPr>
              <p:cNvSpPr/>
              <p:nvPr/>
            </p:nvSpPr>
            <p:spPr>
              <a:xfrm>
                <a:off x="3451594" y="4120272"/>
                <a:ext cx="70117" cy="102394"/>
              </a:xfrm>
              <a:custGeom>
                <a:avLst/>
                <a:gdLst/>
                <a:ahLst/>
                <a:cxnLst/>
                <a:rect l="l" t="t" r="r" b="b"/>
                <a:pathLst>
                  <a:path w="2055" h="3001" extrusionOk="0">
                    <a:moveTo>
                      <a:pt x="439" y="1"/>
                    </a:moveTo>
                    <a:cubicBezTo>
                      <a:pt x="203" y="1"/>
                      <a:pt x="1" y="309"/>
                      <a:pt x="221" y="547"/>
                    </a:cubicBezTo>
                    <a:cubicBezTo>
                      <a:pt x="530" y="833"/>
                      <a:pt x="768" y="1167"/>
                      <a:pt x="983" y="1524"/>
                    </a:cubicBezTo>
                    <a:cubicBezTo>
                      <a:pt x="1173" y="1905"/>
                      <a:pt x="1316" y="2310"/>
                      <a:pt x="1411" y="2738"/>
                    </a:cubicBezTo>
                    <a:cubicBezTo>
                      <a:pt x="1435" y="2881"/>
                      <a:pt x="1554" y="3000"/>
                      <a:pt x="1697" y="3000"/>
                    </a:cubicBezTo>
                    <a:lnTo>
                      <a:pt x="1769" y="3000"/>
                    </a:lnTo>
                    <a:cubicBezTo>
                      <a:pt x="1935" y="2976"/>
                      <a:pt x="2054" y="2810"/>
                      <a:pt x="2007" y="2619"/>
                    </a:cubicBezTo>
                    <a:cubicBezTo>
                      <a:pt x="1840" y="1667"/>
                      <a:pt x="1364" y="785"/>
                      <a:pt x="649" y="95"/>
                    </a:cubicBezTo>
                    <a:cubicBezTo>
                      <a:pt x="583" y="29"/>
                      <a:pt x="509" y="1"/>
                      <a:pt x="43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275;p17">
                <a:extLst>
                  <a:ext uri="{FF2B5EF4-FFF2-40B4-BE49-F238E27FC236}">
                    <a16:creationId xmlns:a16="http://schemas.microsoft.com/office/drawing/2014/main" id="{4FE7D702-8D9B-68C5-7AA8-40D28CBC2F2E}"/>
                  </a:ext>
                </a:extLst>
              </p:cNvPr>
              <p:cNvSpPr/>
              <p:nvPr/>
            </p:nvSpPr>
            <p:spPr>
              <a:xfrm>
                <a:off x="3315933" y="4302644"/>
                <a:ext cx="119625" cy="28900"/>
              </a:xfrm>
              <a:custGeom>
                <a:avLst/>
                <a:gdLst/>
                <a:ahLst/>
                <a:cxnLst/>
                <a:rect l="l" t="t" r="r" b="b"/>
                <a:pathLst>
                  <a:path w="3506" h="847" extrusionOk="0">
                    <a:moveTo>
                      <a:pt x="3132" y="1"/>
                    </a:moveTo>
                    <a:cubicBezTo>
                      <a:pt x="3105" y="1"/>
                      <a:pt x="3078" y="5"/>
                      <a:pt x="3053" y="13"/>
                    </a:cubicBezTo>
                    <a:cubicBezTo>
                      <a:pt x="2649" y="156"/>
                      <a:pt x="2220" y="203"/>
                      <a:pt x="1791" y="227"/>
                    </a:cubicBezTo>
                    <a:lnTo>
                      <a:pt x="1768" y="227"/>
                    </a:lnTo>
                    <a:cubicBezTo>
                      <a:pt x="1363" y="227"/>
                      <a:pt x="934" y="156"/>
                      <a:pt x="553" y="37"/>
                    </a:cubicBezTo>
                    <a:cubicBezTo>
                      <a:pt x="510" y="22"/>
                      <a:pt x="470" y="15"/>
                      <a:pt x="432" y="15"/>
                    </a:cubicBezTo>
                    <a:cubicBezTo>
                      <a:pt x="114" y="15"/>
                      <a:pt x="0" y="504"/>
                      <a:pt x="362" y="632"/>
                    </a:cubicBezTo>
                    <a:cubicBezTo>
                      <a:pt x="815" y="775"/>
                      <a:pt x="1291" y="846"/>
                      <a:pt x="1768" y="846"/>
                    </a:cubicBezTo>
                    <a:lnTo>
                      <a:pt x="1791" y="846"/>
                    </a:lnTo>
                    <a:cubicBezTo>
                      <a:pt x="2291" y="846"/>
                      <a:pt x="2768" y="751"/>
                      <a:pt x="3244" y="608"/>
                    </a:cubicBezTo>
                    <a:cubicBezTo>
                      <a:pt x="3411" y="561"/>
                      <a:pt x="3506" y="370"/>
                      <a:pt x="3435" y="227"/>
                    </a:cubicBezTo>
                    <a:cubicBezTo>
                      <a:pt x="3395" y="90"/>
                      <a:pt x="3258" y="1"/>
                      <a:pt x="313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276;p17">
                <a:extLst>
                  <a:ext uri="{FF2B5EF4-FFF2-40B4-BE49-F238E27FC236}">
                    <a16:creationId xmlns:a16="http://schemas.microsoft.com/office/drawing/2014/main" id="{14AAC63B-1242-0796-08D3-92E8EAC23175}"/>
                  </a:ext>
                </a:extLst>
              </p:cNvPr>
              <p:cNvSpPr/>
              <p:nvPr/>
            </p:nvSpPr>
            <p:spPr>
              <a:xfrm>
                <a:off x="3195864" y="4259994"/>
                <a:ext cx="123514" cy="146307"/>
              </a:xfrm>
              <a:custGeom>
                <a:avLst/>
                <a:gdLst/>
                <a:ahLst/>
                <a:cxnLst/>
                <a:rect l="l" t="t" r="r" b="b"/>
                <a:pathLst>
                  <a:path w="3620" h="4288" extrusionOk="0">
                    <a:moveTo>
                      <a:pt x="1810" y="1"/>
                    </a:moveTo>
                    <a:cubicBezTo>
                      <a:pt x="547" y="1"/>
                      <a:pt x="357" y="1834"/>
                      <a:pt x="1619" y="2096"/>
                    </a:cubicBezTo>
                    <a:cubicBezTo>
                      <a:pt x="1605" y="2096"/>
                      <a:pt x="1591" y="2096"/>
                      <a:pt x="1576" y="2096"/>
                    </a:cubicBezTo>
                    <a:cubicBezTo>
                      <a:pt x="714" y="2096"/>
                      <a:pt x="0" y="2801"/>
                      <a:pt x="24" y="3668"/>
                    </a:cubicBezTo>
                    <a:lnTo>
                      <a:pt x="24" y="4001"/>
                    </a:lnTo>
                    <a:cubicBezTo>
                      <a:pt x="24" y="4168"/>
                      <a:pt x="143" y="4287"/>
                      <a:pt x="309" y="4287"/>
                    </a:cubicBezTo>
                    <a:lnTo>
                      <a:pt x="3334" y="4287"/>
                    </a:lnTo>
                    <a:cubicBezTo>
                      <a:pt x="3477" y="4287"/>
                      <a:pt x="3620" y="4168"/>
                      <a:pt x="3620" y="4001"/>
                    </a:cubicBezTo>
                    <a:lnTo>
                      <a:pt x="3620" y="3668"/>
                    </a:lnTo>
                    <a:cubicBezTo>
                      <a:pt x="3620" y="2801"/>
                      <a:pt x="2928" y="2096"/>
                      <a:pt x="2067" y="2096"/>
                    </a:cubicBezTo>
                    <a:cubicBezTo>
                      <a:pt x="2052" y="2096"/>
                      <a:pt x="2038" y="2096"/>
                      <a:pt x="2024" y="2096"/>
                    </a:cubicBezTo>
                    <a:cubicBezTo>
                      <a:pt x="3286" y="1834"/>
                      <a:pt x="3096" y="1"/>
                      <a:pt x="181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277;p17">
                <a:extLst>
                  <a:ext uri="{FF2B5EF4-FFF2-40B4-BE49-F238E27FC236}">
                    <a16:creationId xmlns:a16="http://schemas.microsoft.com/office/drawing/2014/main" id="{D3984297-2615-F63E-780A-B6E509630CA1}"/>
                  </a:ext>
                </a:extLst>
              </p:cNvPr>
              <p:cNvSpPr/>
              <p:nvPr/>
            </p:nvSpPr>
            <p:spPr>
              <a:xfrm>
                <a:off x="3433920" y="4259994"/>
                <a:ext cx="122730" cy="146307"/>
              </a:xfrm>
              <a:custGeom>
                <a:avLst/>
                <a:gdLst/>
                <a:ahLst/>
                <a:cxnLst/>
                <a:rect l="l" t="t" r="r" b="b"/>
                <a:pathLst>
                  <a:path w="3597" h="4288" extrusionOk="0">
                    <a:moveTo>
                      <a:pt x="1810" y="1"/>
                    </a:moveTo>
                    <a:cubicBezTo>
                      <a:pt x="524" y="1"/>
                      <a:pt x="334" y="1834"/>
                      <a:pt x="1596" y="2096"/>
                    </a:cubicBezTo>
                    <a:cubicBezTo>
                      <a:pt x="1582" y="2096"/>
                      <a:pt x="1567" y="2096"/>
                      <a:pt x="1553" y="2096"/>
                    </a:cubicBezTo>
                    <a:cubicBezTo>
                      <a:pt x="692" y="2096"/>
                      <a:pt x="0" y="2801"/>
                      <a:pt x="0" y="3668"/>
                    </a:cubicBezTo>
                    <a:lnTo>
                      <a:pt x="0" y="4001"/>
                    </a:lnTo>
                    <a:cubicBezTo>
                      <a:pt x="0" y="4168"/>
                      <a:pt x="119" y="4287"/>
                      <a:pt x="286" y="4287"/>
                    </a:cubicBezTo>
                    <a:lnTo>
                      <a:pt x="3311" y="4287"/>
                    </a:lnTo>
                    <a:cubicBezTo>
                      <a:pt x="3477" y="4287"/>
                      <a:pt x="3596" y="4168"/>
                      <a:pt x="3596" y="4001"/>
                    </a:cubicBezTo>
                    <a:lnTo>
                      <a:pt x="3596" y="3668"/>
                    </a:lnTo>
                    <a:cubicBezTo>
                      <a:pt x="3596" y="2801"/>
                      <a:pt x="2905" y="2096"/>
                      <a:pt x="2044" y="2096"/>
                    </a:cubicBezTo>
                    <a:cubicBezTo>
                      <a:pt x="2029" y="2096"/>
                      <a:pt x="2015" y="2096"/>
                      <a:pt x="2001" y="2096"/>
                    </a:cubicBezTo>
                    <a:cubicBezTo>
                      <a:pt x="3263" y="1834"/>
                      <a:pt x="3072" y="1"/>
                      <a:pt x="181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3" name="Group 42">
            <a:extLst>
              <a:ext uri="{FF2B5EF4-FFF2-40B4-BE49-F238E27FC236}">
                <a16:creationId xmlns:a16="http://schemas.microsoft.com/office/drawing/2014/main" id="{C99D06A3-3228-638C-C7D7-884B46AEB5D7}"/>
              </a:ext>
            </a:extLst>
          </p:cNvPr>
          <p:cNvGrpSpPr/>
          <p:nvPr/>
        </p:nvGrpSpPr>
        <p:grpSpPr>
          <a:xfrm>
            <a:off x="527618" y="2589071"/>
            <a:ext cx="636232" cy="641935"/>
            <a:chOff x="3139112" y="2772683"/>
            <a:chExt cx="636232" cy="641935"/>
          </a:xfrm>
        </p:grpSpPr>
        <p:sp>
          <p:nvSpPr>
            <p:cNvPr id="185" name="Freeform 13">
              <a:extLst>
                <a:ext uri="{FF2B5EF4-FFF2-40B4-BE49-F238E27FC236}">
                  <a16:creationId xmlns:a16="http://schemas.microsoft.com/office/drawing/2014/main" id="{50AEF1C8-FD82-6642-FDFB-E39993C45022}"/>
                </a:ext>
              </a:extLst>
            </p:cNvPr>
            <p:cNvSpPr>
              <a:spLocks/>
            </p:cNvSpPr>
            <p:nvPr/>
          </p:nvSpPr>
          <p:spPr bwMode="auto">
            <a:xfrm>
              <a:off x="3139112" y="2772683"/>
              <a:ext cx="636232" cy="641935"/>
            </a:xfrm>
            <a:custGeom>
              <a:avLst/>
              <a:gdLst>
                <a:gd name="T0" fmla="*/ 0 w 330"/>
                <a:gd name="T1" fmla="*/ 56 h 333"/>
                <a:gd name="T2" fmla="*/ 55 w 330"/>
                <a:gd name="T3" fmla="*/ 0 h 333"/>
                <a:gd name="T4" fmla="*/ 275 w 330"/>
                <a:gd name="T5" fmla="*/ 0 h 333"/>
                <a:gd name="T6" fmla="*/ 330 w 330"/>
                <a:gd name="T7" fmla="*/ 56 h 333"/>
                <a:gd name="T8" fmla="*/ 330 w 330"/>
                <a:gd name="T9" fmla="*/ 278 h 333"/>
                <a:gd name="T10" fmla="*/ 275 w 330"/>
                <a:gd name="T11" fmla="*/ 333 h 333"/>
                <a:gd name="T12" fmla="*/ 55 w 330"/>
                <a:gd name="T13" fmla="*/ 333 h 333"/>
                <a:gd name="T14" fmla="*/ 0 w 330"/>
                <a:gd name="T15" fmla="*/ 278 h 333"/>
                <a:gd name="T16" fmla="*/ 0 w 330"/>
                <a:gd name="T17" fmla="*/ 5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33">
                  <a:moveTo>
                    <a:pt x="0" y="56"/>
                  </a:moveTo>
                  <a:cubicBezTo>
                    <a:pt x="0" y="25"/>
                    <a:pt x="24" y="0"/>
                    <a:pt x="55" y="0"/>
                  </a:cubicBezTo>
                  <a:cubicBezTo>
                    <a:pt x="275" y="0"/>
                    <a:pt x="275" y="0"/>
                    <a:pt x="275" y="0"/>
                  </a:cubicBezTo>
                  <a:cubicBezTo>
                    <a:pt x="305" y="0"/>
                    <a:pt x="330" y="25"/>
                    <a:pt x="330" y="56"/>
                  </a:cubicBezTo>
                  <a:cubicBezTo>
                    <a:pt x="330" y="278"/>
                    <a:pt x="330" y="278"/>
                    <a:pt x="330" y="278"/>
                  </a:cubicBezTo>
                  <a:cubicBezTo>
                    <a:pt x="330" y="308"/>
                    <a:pt x="305" y="333"/>
                    <a:pt x="275" y="333"/>
                  </a:cubicBezTo>
                  <a:cubicBezTo>
                    <a:pt x="55" y="333"/>
                    <a:pt x="55" y="333"/>
                    <a:pt x="55" y="333"/>
                  </a:cubicBezTo>
                  <a:cubicBezTo>
                    <a:pt x="24" y="333"/>
                    <a:pt x="0" y="308"/>
                    <a:pt x="0" y="278"/>
                  </a:cubicBezTo>
                  <a:lnTo>
                    <a:pt x="0" y="56"/>
                  </a:lnTo>
                  <a:close/>
                </a:path>
              </a:pathLst>
            </a:custGeom>
            <a:solidFill>
              <a:schemeClr val="tx2">
                <a:lumMod val="75000"/>
              </a:scheme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pic>
          <p:nvPicPr>
            <p:cNvPr id="24" name="Graphic 23" descr="Users outline">
              <a:extLst>
                <a:ext uri="{FF2B5EF4-FFF2-40B4-BE49-F238E27FC236}">
                  <a16:creationId xmlns:a16="http://schemas.microsoft.com/office/drawing/2014/main" id="{6C3B0D21-D79B-D9DF-9587-D1C9EB77B75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14137" y="2830617"/>
              <a:ext cx="463889" cy="463889"/>
            </a:xfrm>
            <a:prstGeom prst="rect">
              <a:avLst/>
            </a:prstGeom>
          </p:spPr>
        </p:pic>
      </p:grpSp>
      <p:grpSp>
        <p:nvGrpSpPr>
          <p:cNvPr id="38" name="Group 37">
            <a:extLst>
              <a:ext uri="{FF2B5EF4-FFF2-40B4-BE49-F238E27FC236}">
                <a16:creationId xmlns:a16="http://schemas.microsoft.com/office/drawing/2014/main" id="{9728E636-38EA-EDBE-5C50-12850DB3B4E4}"/>
              </a:ext>
            </a:extLst>
          </p:cNvPr>
          <p:cNvGrpSpPr/>
          <p:nvPr/>
        </p:nvGrpSpPr>
        <p:grpSpPr>
          <a:xfrm>
            <a:off x="3248290" y="4178494"/>
            <a:ext cx="636232" cy="641935"/>
            <a:chOff x="5943253" y="4393464"/>
            <a:chExt cx="636232" cy="641935"/>
          </a:xfrm>
        </p:grpSpPr>
        <p:sp>
          <p:nvSpPr>
            <p:cNvPr id="16" name="Freeform 13">
              <a:extLst>
                <a:ext uri="{FF2B5EF4-FFF2-40B4-BE49-F238E27FC236}">
                  <a16:creationId xmlns:a16="http://schemas.microsoft.com/office/drawing/2014/main" id="{A630AD80-70E1-A305-A309-F62B42B40F9D}"/>
                </a:ext>
              </a:extLst>
            </p:cNvPr>
            <p:cNvSpPr>
              <a:spLocks/>
            </p:cNvSpPr>
            <p:nvPr/>
          </p:nvSpPr>
          <p:spPr bwMode="auto">
            <a:xfrm>
              <a:off x="5943253" y="4393464"/>
              <a:ext cx="636232" cy="641935"/>
            </a:xfrm>
            <a:custGeom>
              <a:avLst/>
              <a:gdLst>
                <a:gd name="T0" fmla="*/ 0 w 330"/>
                <a:gd name="T1" fmla="*/ 56 h 333"/>
                <a:gd name="T2" fmla="*/ 55 w 330"/>
                <a:gd name="T3" fmla="*/ 0 h 333"/>
                <a:gd name="T4" fmla="*/ 275 w 330"/>
                <a:gd name="T5" fmla="*/ 0 h 333"/>
                <a:gd name="T6" fmla="*/ 330 w 330"/>
                <a:gd name="T7" fmla="*/ 56 h 333"/>
                <a:gd name="T8" fmla="*/ 330 w 330"/>
                <a:gd name="T9" fmla="*/ 278 h 333"/>
                <a:gd name="T10" fmla="*/ 275 w 330"/>
                <a:gd name="T11" fmla="*/ 333 h 333"/>
                <a:gd name="T12" fmla="*/ 55 w 330"/>
                <a:gd name="T13" fmla="*/ 333 h 333"/>
                <a:gd name="T14" fmla="*/ 0 w 330"/>
                <a:gd name="T15" fmla="*/ 278 h 333"/>
                <a:gd name="T16" fmla="*/ 0 w 330"/>
                <a:gd name="T17" fmla="*/ 5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33">
                  <a:moveTo>
                    <a:pt x="0" y="56"/>
                  </a:moveTo>
                  <a:cubicBezTo>
                    <a:pt x="0" y="25"/>
                    <a:pt x="24" y="0"/>
                    <a:pt x="55" y="0"/>
                  </a:cubicBezTo>
                  <a:cubicBezTo>
                    <a:pt x="275" y="0"/>
                    <a:pt x="275" y="0"/>
                    <a:pt x="275" y="0"/>
                  </a:cubicBezTo>
                  <a:cubicBezTo>
                    <a:pt x="305" y="0"/>
                    <a:pt x="330" y="25"/>
                    <a:pt x="330" y="56"/>
                  </a:cubicBezTo>
                  <a:cubicBezTo>
                    <a:pt x="330" y="278"/>
                    <a:pt x="330" y="278"/>
                    <a:pt x="330" y="278"/>
                  </a:cubicBezTo>
                  <a:cubicBezTo>
                    <a:pt x="330" y="308"/>
                    <a:pt x="305" y="333"/>
                    <a:pt x="275" y="333"/>
                  </a:cubicBezTo>
                  <a:cubicBezTo>
                    <a:pt x="55" y="333"/>
                    <a:pt x="55" y="333"/>
                    <a:pt x="55" y="333"/>
                  </a:cubicBezTo>
                  <a:cubicBezTo>
                    <a:pt x="24" y="333"/>
                    <a:pt x="0" y="308"/>
                    <a:pt x="0" y="278"/>
                  </a:cubicBezTo>
                  <a:lnTo>
                    <a:pt x="0" y="56"/>
                  </a:lnTo>
                  <a:close/>
                </a:path>
              </a:pathLst>
            </a:custGeom>
            <a:solidFill>
              <a:schemeClr val="tx2">
                <a:lumMod val="75000"/>
              </a:scheme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pic>
          <p:nvPicPr>
            <p:cNvPr id="25" name="Graphic 24" descr="Court outline">
              <a:extLst>
                <a:ext uri="{FF2B5EF4-FFF2-40B4-BE49-F238E27FC236}">
                  <a16:creationId xmlns:a16="http://schemas.microsoft.com/office/drawing/2014/main" id="{5652C86B-6503-5F0F-46ED-9751918B77E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978713" y="4425771"/>
              <a:ext cx="536274" cy="536274"/>
            </a:xfrm>
            <a:prstGeom prst="rect">
              <a:avLst/>
            </a:prstGeom>
          </p:spPr>
        </p:pic>
      </p:grpSp>
      <p:sp>
        <p:nvSpPr>
          <p:cNvPr id="45" name="Freeform 13">
            <a:extLst>
              <a:ext uri="{FF2B5EF4-FFF2-40B4-BE49-F238E27FC236}">
                <a16:creationId xmlns:a16="http://schemas.microsoft.com/office/drawing/2014/main" id="{53F5B351-BD2B-1921-9025-C702DE7F1412}"/>
              </a:ext>
            </a:extLst>
          </p:cNvPr>
          <p:cNvSpPr>
            <a:spLocks/>
          </p:cNvSpPr>
          <p:nvPr/>
        </p:nvSpPr>
        <p:spPr bwMode="auto">
          <a:xfrm>
            <a:off x="9040588" y="4143084"/>
            <a:ext cx="636232" cy="641935"/>
          </a:xfrm>
          <a:custGeom>
            <a:avLst/>
            <a:gdLst>
              <a:gd name="T0" fmla="*/ 0 w 330"/>
              <a:gd name="T1" fmla="*/ 56 h 333"/>
              <a:gd name="T2" fmla="*/ 55 w 330"/>
              <a:gd name="T3" fmla="*/ 0 h 333"/>
              <a:gd name="T4" fmla="*/ 275 w 330"/>
              <a:gd name="T5" fmla="*/ 0 h 333"/>
              <a:gd name="T6" fmla="*/ 330 w 330"/>
              <a:gd name="T7" fmla="*/ 56 h 333"/>
              <a:gd name="T8" fmla="*/ 330 w 330"/>
              <a:gd name="T9" fmla="*/ 278 h 333"/>
              <a:gd name="T10" fmla="*/ 275 w 330"/>
              <a:gd name="T11" fmla="*/ 333 h 333"/>
              <a:gd name="T12" fmla="*/ 55 w 330"/>
              <a:gd name="T13" fmla="*/ 333 h 333"/>
              <a:gd name="T14" fmla="*/ 0 w 330"/>
              <a:gd name="T15" fmla="*/ 278 h 333"/>
              <a:gd name="T16" fmla="*/ 0 w 330"/>
              <a:gd name="T17" fmla="*/ 5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33">
                <a:moveTo>
                  <a:pt x="0" y="56"/>
                </a:moveTo>
                <a:cubicBezTo>
                  <a:pt x="0" y="25"/>
                  <a:pt x="24" y="0"/>
                  <a:pt x="55" y="0"/>
                </a:cubicBezTo>
                <a:cubicBezTo>
                  <a:pt x="275" y="0"/>
                  <a:pt x="275" y="0"/>
                  <a:pt x="275" y="0"/>
                </a:cubicBezTo>
                <a:cubicBezTo>
                  <a:pt x="305" y="0"/>
                  <a:pt x="330" y="25"/>
                  <a:pt x="330" y="56"/>
                </a:cubicBezTo>
                <a:cubicBezTo>
                  <a:pt x="330" y="278"/>
                  <a:pt x="330" y="278"/>
                  <a:pt x="330" y="278"/>
                </a:cubicBezTo>
                <a:cubicBezTo>
                  <a:pt x="330" y="308"/>
                  <a:pt x="305" y="333"/>
                  <a:pt x="275" y="333"/>
                </a:cubicBezTo>
                <a:cubicBezTo>
                  <a:pt x="55" y="333"/>
                  <a:pt x="55" y="333"/>
                  <a:pt x="55" y="333"/>
                </a:cubicBezTo>
                <a:cubicBezTo>
                  <a:pt x="24" y="333"/>
                  <a:pt x="0" y="308"/>
                  <a:pt x="0" y="278"/>
                </a:cubicBezTo>
                <a:lnTo>
                  <a:pt x="0" y="56"/>
                </a:lnTo>
                <a:close/>
              </a:path>
            </a:pathLst>
          </a:custGeom>
          <a:solidFill>
            <a:schemeClr val="tx2">
              <a:lumMod val="75000"/>
            </a:scheme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53" name="TextBox 52">
            <a:extLst>
              <a:ext uri="{FF2B5EF4-FFF2-40B4-BE49-F238E27FC236}">
                <a16:creationId xmlns:a16="http://schemas.microsoft.com/office/drawing/2014/main" id="{586AC0E3-29A9-B19A-59B2-C79FEAEA86BD}"/>
              </a:ext>
            </a:extLst>
          </p:cNvPr>
          <p:cNvSpPr txBox="1"/>
          <p:nvPr/>
        </p:nvSpPr>
        <p:spPr>
          <a:xfrm>
            <a:off x="9737343" y="4076912"/>
            <a:ext cx="241711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8D198E"/>
              </a:buClr>
              <a:buSzTx/>
              <a:buFontTx/>
              <a:buNone/>
              <a:tabLst/>
              <a:defRPr/>
            </a:pPr>
            <a:r>
              <a:rPr kumimoji="0" lang="en-US" sz="1800" b="1" i="0" u="none" strike="noStrike" kern="1200" cap="none" spc="0" normalizeH="0" baseline="0" noProof="0">
                <a:ln>
                  <a:noFill/>
                </a:ln>
                <a:solidFill>
                  <a:srgbClr val="3D4D69"/>
                </a:solidFill>
                <a:effectLst/>
                <a:uLnTx/>
                <a:uFillTx/>
                <a:latin typeface="Franklin Gothic Book" panose="020B0503020102020204"/>
                <a:ea typeface="+mn-ea"/>
                <a:cs typeface="Segoe UI Light" panose="020B0502040204020203" pitchFamily="34" charset="0"/>
              </a:rPr>
              <a:t>Industry</a:t>
            </a:r>
          </a:p>
        </p:txBody>
      </p:sp>
      <p:sp>
        <p:nvSpPr>
          <p:cNvPr id="54" name="TextBox 53">
            <a:extLst>
              <a:ext uri="{FF2B5EF4-FFF2-40B4-BE49-F238E27FC236}">
                <a16:creationId xmlns:a16="http://schemas.microsoft.com/office/drawing/2014/main" id="{E6036907-9AD6-23C8-F537-1753911B1142}"/>
              </a:ext>
            </a:extLst>
          </p:cNvPr>
          <p:cNvSpPr txBox="1"/>
          <p:nvPr/>
        </p:nvSpPr>
        <p:spPr>
          <a:xfrm>
            <a:off x="9737343" y="4377985"/>
            <a:ext cx="212849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8D198E"/>
              </a:buClr>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Calibri" panose="020F0502020204030204" pitchFamily="34" charset="0"/>
              </a:rPr>
              <a:t>Provide insight on emerging trends to include breakthrough tech and evolving clinical standards of practice </a:t>
            </a:r>
          </a:p>
        </p:txBody>
      </p:sp>
      <p:sp>
        <p:nvSpPr>
          <p:cNvPr id="70" name="TextBox 69">
            <a:extLst>
              <a:ext uri="{FF2B5EF4-FFF2-40B4-BE49-F238E27FC236}">
                <a16:creationId xmlns:a16="http://schemas.microsoft.com/office/drawing/2014/main" id="{45E516F5-2C6D-7E07-B79B-4A698D5F4B9B}"/>
              </a:ext>
            </a:extLst>
          </p:cNvPr>
          <p:cNvSpPr txBox="1"/>
          <p:nvPr/>
        </p:nvSpPr>
        <p:spPr>
          <a:xfrm>
            <a:off x="6914142" y="4071261"/>
            <a:ext cx="195347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8D198E"/>
              </a:buClr>
              <a:buSzTx/>
              <a:buFontTx/>
              <a:buNone/>
              <a:tabLst/>
              <a:defRPr/>
            </a:pPr>
            <a:r>
              <a:rPr kumimoji="0" lang="en-US" sz="1800" b="1" i="0" u="none" strike="noStrike" kern="1200" cap="none" spc="0" normalizeH="0" baseline="0" noProof="0">
                <a:ln>
                  <a:noFill/>
                </a:ln>
                <a:solidFill>
                  <a:srgbClr val="3D4D69"/>
                </a:solidFill>
                <a:effectLst/>
                <a:uLnTx/>
                <a:uFillTx/>
                <a:latin typeface="Franklin Gothic Book" panose="020B0503020102020204"/>
                <a:ea typeface="+mn-ea"/>
                <a:cs typeface="Segoe UI Light" panose="020B0502040204020203" pitchFamily="34" charset="0"/>
              </a:rPr>
              <a:t>Academia</a:t>
            </a:r>
          </a:p>
        </p:txBody>
      </p:sp>
      <p:sp>
        <p:nvSpPr>
          <p:cNvPr id="71" name="TextBox 70">
            <a:extLst>
              <a:ext uri="{FF2B5EF4-FFF2-40B4-BE49-F238E27FC236}">
                <a16:creationId xmlns:a16="http://schemas.microsoft.com/office/drawing/2014/main" id="{3A9006AB-2E20-CB98-0D6B-ED0D7062B0FB}"/>
              </a:ext>
            </a:extLst>
          </p:cNvPr>
          <p:cNvSpPr txBox="1"/>
          <p:nvPr/>
        </p:nvSpPr>
        <p:spPr>
          <a:xfrm>
            <a:off x="6914142" y="4377985"/>
            <a:ext cx="181387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8D198E"/>
              </a:buClr>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Calibri" panose="020F0502020204030204" pitchFamily="34" charset="0"/>
              </a:rPr>
              <a:t>Provides leading research and insights on innovations in healthcare delivery and emerging technologies</a:t>
            </a:r>
          </a:p>
        </p:txBody>
      </p:sp>
      <p:grpSp>
        <p:nvGrpSpPr>
          <p:cNvPr id="74" name="Google Shape;271;p17">
            <a:extLst>
              <a:ext uri="{FF2B5EF4-FFF2-40B4-BE49-F238E27FC236}">
                <a16:creationId xmlns:a16="http://schemas.microsoft.com/office/drawing/2014/main" id="{47136B9F-4039-300D-3089-757970B5B139}"/>
              </a:ext>
            </a:extLst>
          </p:cNvPr>
          <p:cNvGrpSpPr/>
          <p:nvPr/>
        </p:nvGrpSpPr>
        <p:grpSpPr>
          <a:xfrm>
            <a:off x="6251473" y="4207578"/>
            <a:ext cx="360786" cy="359182"/>
            <a:chOff x="3195864" y="4047119"/>
            <a:chExt cx="360786" cy="359182"/>
          </a:xfrm>
          <a:solidFill>
            <a:schemeClr val="bg1"/>
          </a:solidFill>
        </p:grpSpPr>
        <p:sp>
          <p:nvSpPr>
            <p:cNvPr id="75" name="Google Shape;272;p17">
              <a:extLst>
                <a:ext uri="{FF2B5EF4-FFF2-40B4-BE49-F238E27FC236}">
                  <a16:creationId xmlns:a16="http://schemas.microsoft.com/office/drawing/2014/main" id="{31A5062B-0E81-7673-65C6-5E687D58D7BE}"/>
                </a:ext>
              </a:extLst>
            </p:cNvPr>
            <p:cNvSpPr/>
            <p:nvPr/>
          </p:nvSpPr>
          <p:spPr>
            <a:xfrm>
              <a:off x="3315284" y="4047119"/>
              <a:ext cx="122730" cy="147091"/>
            </a:xfrm>
            <a:custGeom>
              <a:avLst/>
              <a:gdLst/>
              <a:ahLst/>
              <a:cxnLst/>
              <a:rect l="l" t="t" r="r" b="b"/>
              <a:pathLst>
                <a:path w="3597" h="4311" extrusionOk="0">
                  <a:moveTo>
                    <a:pt x="1810" y="0"/>
                  </a:moveTo>
                  <a:cubicBezTo>
                    <a:pt x="524" y="0"/>
                    <a:pt x="334" y="1834"/>
                    <a:pt x="1596" y="2096"/>
                  </a:cubicBezTo>
                  <a:cubicBezTo>
                    <a:pt x="715" y="2096"/>
                    <a:pt x="0" y="2810"/>
                    <a:pt x="0" y="3692"/>
                  </a:cubicBezTo>
                  <a:lnTo>
                    <a:pt x="0" y="4001"/>
                  </a:lnTo>
                  <a:cubicBezTo>
                    <a:pt x="0" y="4168"/>
                    <a:pt x="120" y="4311"/>
                    <a:pt x="286" y="4311"/>
                  </a:cubicBezTo>
                  <a:lnTo>
                    <a:pt x="3311" y="4311"/>
                  </a:lnTo>
                  <a:cubicBezTo>
                    <a:pt x="3477" y="4311"/>
                    <a:pt x="3596" y="4168"/>
                    <a:pt x="3596" y="4001"/>
                  </a:cubicBezTo>
                  <a:lnTo>
                    <a:pt x="3596" y="3692"/>
                  </a:lnTo>
                  <a:cubicBezTo>
                    <a:pt x="3596" y="2810"/>
                    <a:pt x="2882" y="2096"/>
                    <a:pt x="2001" y="2096"/>
                  </a:cubicBezTo>
                  <a:cubicBezTo>
                    <a:pt x="3263" y="1834"/>
                    <a:pt x="3072" y="0"/>
                    <a:pt x="18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273;p17">
              <a:extLst>
                <a:ext uri="{FF2B5EF4-FFF2-40B4-BE49-F238E27FC236}">
                  <a16:creationId xmlns:a16="http://schemas.microsoft.com/office/drawing/2014/main" id="{AE422735-92DD-2FC0-AC8E-B8409C6C8433}"/>
                </a:ext>
              </a:extLst>
            </p:cNvPr>
            <p:cNvSpPr/>
            <p:nvPr/>
          </p:nvSpPr>
          <p:spPr>
            <a:xfrm>
              <a:off x="3231588" y="4119931"/>
              <a:ext cx="70048" cy="102735"/>
            </a:xfrm>
            <a:custGeom>
              <a:avLst/>
              <a:gdLst/>
              <a:ahLst/>
              <a:cxnLst/>
              <a:rect l="l" t="t" r="r" b="b"/>
              <a:pathLst>
                <a:path w="2053" h="3011" extrusionOk="0">
                  <a:moveTo>
                    <a:pt x="1622" y="1"/>
                  </a:moveTo>
                  <a:cubicBezTo>
                    <a:pt x="1549" y="1"/>
                    <a:pt x="1473" y="31"/>
                    <a:pt x="1406" y="105"/>
                  </a:cubicBezTo>
                  <a:cubicBezTo>
                    <a:pt x="691" y="772"/>
                    <a:pt x="215" y="1677"/>
                    <a:pt x="48" y="2629"/>
                  </a:cubicBezTo>
                  <a:cubicBezTo>
                    <a:pt x="1" y="2796"/>
                    <a:pt x="120" y="2963"/>
                    <a:pt x="286" y="2986"/>
                  </a:cubicBezTo>
                  <a:lnTo>
                    <a:pt x="286" y="3010"/>
                  </a:lnTo>
                  <a:lnTo>
                    <a:pt x="358" y="3010"/>
                  </a:lnTo>
                  <a:cubicBezTo>
                    <a:pt x="501" y="3010"/>
                    <a:pt x="620" y="2891"/>
                    <a:pt x="644" y="2748"/>
                  </a:cubicBezTo>
                  <a:cubicBezTo>
                    <a:pt x="739" y="2320"/>
                    <a:pt x="882" y="1915"/>
                    <a:pt x="1072" y="1534"/>
                  </a:cubicBezTo>
                  <a:cubicBezTo>
                    <a:pt x="1287" y="1153"/>
                    <a:pt x="1525" y="819"/>
                    <a:pt x="1834" y="534"/>
                  </a:cubicBezTo>
                  <a:cubicBezTo>
                    <a:pt x="2052" y="316"/>
                    <a:pt x="1855" y="1"/>
                    <a:pt x="162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274;p17">
              <a:extLst>
                <a:ext uri="{FF2B5EF4-FFF2-40B4-BE49-F238E27FC236}">
                  <a16:creationId xmlns:a16="http://schemas.microsoft.com/office/drawing/2014/main" id="{4D42B073-4CEC-E30C-C1B1-B9A4CC7A7455}"/>
                </a:ext>
              </a:extLst>
            </p:cNvPr>
            <p:cNvSpPr/>
            <p:nvPr/>
          </p:nvSpPr>
          <p:spPr>
            <a:xfrm>
              <a:off x="3451594" y="4120272"/>
              <a:ext cx="70117" cy="102394"/>
            </a:xfrm>
            <a:custGeom>
              <a:avLst/>
              <a:gdLst/>
              <a:ahLst/>
              <a:cxnLst/>
              <a:rect l="l" t="t" r="r" b="b"/>
              <a:pathLst>
                <a:path w="2055" h="3001" extrusionOk="0">
                  <a:moveTo>
                    <a:pt x="439" y="1"/>
                  </a:moveTo>
                  <a:cubicBezTo>
                    <a:pt x="203" y="1"/>
                    <a:pt x="1" y="309"/>
                    <a:pt x="221" y="547"/>
                  </a:cubicBezTo>
                  <a:cubicBezTo>
                    <a:pt x="530" y="833"/>
                    <a:pt x="768" y="1167"/>
                    <a:pt x="983" y="1524"/>
                  </a:cubicBezTo>
                  <a:cubicBezTo>
                    <a:pt x="1173" y="1905"/>
                    <a:pt x="1316" y="2310"/>
                    <a:pt x="1411" y="2738"/>
                  </a:cubicBezTo>
                  <a:cubicBezTo>
                    <a:pt x="1435" y="2881"/>
                    <a:pt x="1554" y="3000"/>
                    <a:pt x="1697" y="3000"/>
                  </a:cubicBezTo>
                  <a:lnTo>
                    <a:pt x="1769" y="3000"/>
                  </a:lnTo>
                  <a:cubicBezTo>
                    <a:pt x="1935" y="2976"/>
                    <a:pt x="2054" y="2810"/>
                    <a:pt x="2007" y="2619"/>
                  </a:cubicBezTo>
                  <a:cubicBezTo>
                    <a:pt x="1840" y="1667"/>
                    <a:pt x="1364" y="785"/>
                    <a:pt x="649" y="95"/>
                  </a:cubicBezTo>
                  <a:cubicBezTo>
                    <a:pt x="583" y="29"/>
                    <a:pt x="509" y="1"/>
                    <a:pt x="43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275;p17">
              <a:extLst>
                <a:ext uri="{FF2B5EF4-FFF2-40B4-BE49-F238E27FC236}">
                  <a16:creationId xmlns:a16="http://schemas.microsoft.com/office/drawing/2014/main" id="{9E577B17-4CAE-BA4C-0690-2BEABC647B58}"/>
                </a:ext>
              </a:extLst>
            </p:cNvPr>
            <p:cNvSpPr/>
            <p:nvPr/>
          </p:nvSpPr>
          <p:spPr>
            <a:xfrm>
              <a:off x="3315933" y="4302644"/>
              <a:ext cx="119625" cy="28900"/>
            </a:xfrm>
            <a:custGeom>
              <a:avLst/>
              <a:gdLst/>
              <a:ahLst/>
              <a:cxnLst/>
              <a:rect l="l" t="t" r="r" b="b"/>
              <a:pathLst>
                <a:path w="3506" h="847" extrusionOk="0">
                  <a:moveTo>
                    <a:pt x="3132" y="1"/>
                  </a:moveTo>
                  <a:cubicBezTo>
                    <a:pt x="3105" y="1"/>
                    <a:pt x="3078" y="5"/>
                    <a:pt x="3053" y="13"/>
                  </a:cubicBezTo>
                  <a:cubicBezTo>
                    <a:pt x="2649" y="156"/>
                    <a:pt x="2220" y="203"/>
                    <a:pt x="1791" y="227"/>
                  </a:cubicBezTo>
                  <a:lnTo>
                    <a:pt x="1768" y="227"/>
                  </a:lnTo>
                  <a:cubicBezTo>
                    <a:pt x="1363" y="227"/>
                    <a:pt x="934" y="156"/>
                    <a:pt x="553" y="37"/>
                  </a:cubicBezTo>
                  <a:cubicBezTo>
                    <a:pt x="510" y="22"/>
                    <a:pt x="470" y="15"/>
                    <a:pt x="432" y="15"/>
                  </a:cubicBezTo>
                  <a:cubicBezTo>
                    <a:pt x="114" y="15"/>
                    <a:pt x="0" y="504"/>
                    <a:pt x="362" y="632"/>
                  </a:cubicBezTo>
                  <a:cubicBezTo>
                    <a:pt x="815" y="775"/>
                    <a:pt x="1291" y="846"/>
                    <a:pt x="1768" y="846"/>
                  </a:cubicBezTo>
                  <a:lnTo>
                    <a:pt x="1791" y="846"/>
                  </a:lnTo>
                  <a:cubicBezTo>
                    <a:pt x="2291" y="846"/>
                    <a:pt x="2768" y="751"/>
                    <a:pt x="3244" y="608"/>
                  </a:cubicBezTo>
                  <a:cubicBezTo>
                    <a:pt x="3411" y="561"/>
                    <a:pt x="3506" y="370"/>
                    <a:pt x="3435" y="227"/>
                  </a:cubicBezTo>
                  <a:cubicBezTo>
                    <a:pt x="3395" y="90"/>
                    <a:pt x="3258" y="1"/>
                    <a:pt x="313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276;p17">
              <a:extLst>
                <a:ext uri="{FF2B5EF4-FFF2-40B4-BE49-F238E27FC236}">
                  <a16:creationId xmlns:a16="http://schemas.microsoft.com/office/drawing/2014/main" id="{A5ADA356-2406-4890-CA34-24BB02D9C06A}"/>
                </a:ext>
              </a:extLst>
            </p:cNvPr>
            <p:cNvSpPr/>
            <p:nvPr/>
          </p:nvSpPr>
          <p:spPr>
            <a:xfrm>
              <a:off x="3195864" y="4259994"/>
              <a:ext cx="123514" cy="146307"/>
            </a:xfrm>
            <a:custGeom>
              <a:avLst/>
              <a:gdLst/>
              <a:ahLst/>
              <a:cxnLst/>
              <a:rect l="l" t="t" r="r" b="b"/>
              <a:pathLst>
                <a:path w="3620" h="4288" extrusionOk="0">
                  <a:moveTo>
                    <a:pt x="1810" y="1"/>
                  </a:moveTo>
                  <a:cubicBezTo>
                    <a:pt x="547" y="1"/>
                    <a:pt x="357" y="1834"/>
                    <a:pt x="1619" y="2096"/>
                  </a:cubicBezTo>
                  <a:cubicBezTo>
                    <a:pt x="1605" y="2096"/>
                    <a:pt x="1591" y="2096"/>
                    <a:pt x="1576" y="2096"/>
                  </a:cubicBezTo>
                  <a:cubicBezTo>
                    <a:pt x="714" y="2096"/>
                    <a:pt x="0" y="2801"/>
                    <a:pt x="24" y="3668"/>
                  </a:cubicBezTo>
                  <a:lnTo>
                    <a:pt x="24" y="4001"/>
                  </a:lnTo>
                  <a:cubicBezTo>
                    <a:pt x="24" y="4168"/>
                    <a:pt x="143" y="4287"/>
                    <a:pt x="309" y="4287"/>
                  </a:cubicBezTo>
                  <a:lnTo>
                    <a:pt x="3334" y="4287"/>
                  </a:lnTo>
                  <a:cubicBezTo>
                    <a:pt x="3477" y="4287"/>
                    <a:pt x="3620" y="4168"/>
                    <a:pt x="3620" y="4001"/>
                  </a:cubicBezTo>
                  <a:lnTo>
                    <a:pt x="3620" y="3668"/>
                  </a:lnTo>
                  <a:cubicBezTo>
                    <a:pt x="3620" y="2801"/>
                    <a:pt x="2928" y="2096"/>
                    <a:pt x="2067" y="2096"/>
                  </a:cubicBezTo>
                  <a:cubicBezTo>
                    <a:pt x="2052" y="2096"/>
                    <a:pt x="2038" y="2096"/>
                    <a:pt x="2024" y="2096"/>
                  </a:cubicBezTo>
                  <a:cubicBezTo>
                    <a:pt x="3286" y="1834"/>
                    <a:pt x="3096" y="1"/>
                    <a:pt x="181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277;p17">
              <a:extLst>
                <a:ext uri="{FF2B5EF4-FFF2-40B4-BE49-F238E27FC236}">
                  <a16:creationId xmlns:a16="http://schemas.microsoft.com/office/drawing/2014/main" id="{CF777E64-94FC-58EC-7CC0-64ADA66DD243}"/>
                </a:ext>
              </a:extLst>
            </p:cNvPr>
            <p:cNvSpPr/>
            <p:nvPr/>
          </p:nvSpPr>
          <p:spPr>
            <a:xfrm>
              <a:off x="3433920" y="4259994"/>
              <a:ext cx="122730" cy="146307"/>
            </a:xfrm>
            <a:custGeom>
              <a:avLst/>
              <a:gdLst/>
              <a:ahLst/>
              <a:cxnLst/>
              <a:rect l="l" t="t" r="r" b="b"/>
              <a:pathLst>
                <a:path w="3597" h="4288" extrusionOk="0">
                  <a:moveTo>
                    <a:pt x="1810" y="1"/>
                  </a:moveTo>
                  <a:cubicBezTo>
                    <a:pt x="524" y="1"/>
                    <a:pt x="334" y="1834"/>
                    <a:pt x="1596" y="2096"/>
                  </a:cubicBezTo>
                  <a:cubicBezTo>
                    <a:pt x="1582" y="2096"/>
                    <a:pt x="1567" y="2096"/>
                    <a:pt x="1553" y="2096"/>
                  </a:cubicBezTo>
                  <a:cubicBezTo>
                    <a:pt x="692" y="2096"/>
                    <a:pt x="0" y="2801"/>
                    <a:pt x="0" y="3668"/>
                  </a:cubicBezTo>
                  <a:lnTo>
                    <a:pt x="0" y="4001"/>
                  </a:lnTo>
                  <a:cubicBezTo>
                    <a:pt x="0" y="4168"/>
                    <a:pt x="119" y="4287"/>
                    <a:pt x="286" y="4287"/>
                  </a:cubicBezTo>
                  <a:lnTo>
                    <a:pt x="3311" y="4287"/>
                  </a:lnTo>
                  <a:cubicBezTo>
                    <a:pt x="3477" y="4287"/>
                    <a:pt x="3596" y="4168"/>
                    <a:pt x="3596" y="4001"/>
                  </a:cubicBezTo>
                  <a:lnTo>
                    <a:pt x="3596" y="3668"/>
                  </a:lnTo>
                  <a:cubicBezTo>
                    <a:pt x="3596" y="2801"/>
                    <a:pt x="2905" y="2096"/>
                    <a:pt x="2044" y="2096"/>
                  </a:cubicBezTo>
                  <a:cubicBezTo>
                    <a:pt x="2029" y="2096"/>
                    <a:pt x="2015" y="2096"/>
                    <a:pt x="2001" y="2096"/>
                  </a:cubicBezTo>
                  <a:cubicBezTo>
                    <a:pt x="3263" y="1834"/>
                    <a:pt x="3072" y="1"/>
                    <a:pt x="181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8" name="TextBox 87">
            <a:extLst>
              <a:ext uri="{FF2B5EF4-FFF2-40B4-BE49-F238E27FC236}">
                <a16:creationId xmlns:a16="http://schemas.microsoft.com/office/drawing/2014/main" id="{4E469DF7-1995-8A99-ABBB-79649BB02931}"/>
              </a:ext>
            </a:extLst>
          </p:cNvPr>
          <p:cNvSpPr txBox="1"/>
          <p:nvPr/>
        </p:nvSpPr>
        <p:spPr>
          <a:xfrm>
            <a:off x="9719951" y="2464563"/>
            <a:ext cx="243450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8D198E"/>
              </a:buClr>
              <a:buSzTx/>
              <a:buFontTx/>
              <a:buNone/>
              <a:tabLst/>
              <a:defRPr/>
            </a:pPr>
            <a:r>
              <a:rPr kumimoji="0" lang="en-US" sz="1800" b="1" i="0" u="none" strike="noStrike" kern="1200" cap="none" spc="0" normalizeH="0" baseline="0" noProof="0">
                <a:ln>
                  <a:noFill/>
                </a:ln>
                <a:solidFill>
                  <a:srgbClr val="3D4D69"/>
                </a:solidFill>
                <a:effectLst/>
                <a:uLnTx/>
                <a:uFillTx/>
                <a:latin typeface="Franklin Gothic Book" panose="020B0503020102020204"/>
                <a:ea typeface="+mn-ea"/>
                <a:cs typeface="Segoe UI Light" panose="020B0502040204020203" pitchFamily="34" charset="0"/>
              </a:rPr>
              <a:t>Executive </a:t>
            </a:r>
          </a:p>
          <a:p>
            <a:pPr marL="0" marR="0" lvl="0" indent="0" algn="l" defTabSz="914400" rtl="0" eaLnBrk="1" fontAlgn="auto" latinLnBrk="0" hangingPunct="1">
              <a:lnSpc>
                <a:spcPct val="100000"/>
              </a:lnSpc>
              <a:spcBef>
                <a:spcPts val="0"/>
              </a:spcBef>
              <a:spcAft>
                <a:spcPts val="0"/>
              </a:spcAft>
              <a:buClr>
                <a:srgbClr val="8D198E"/>
              </a:buClr>
              <a:buSzTx/>
              <a:buFontTx/>
              <a:buNone/>
              <a:tabLst/>
              <a:defRPr/>
            </a:pPr>
            <a:r>
              <a:rPr kumimoji="0" lang="en-US" sz="1800" b="1" i="0" u="none" strike="noStrike" kern="1200" cap="none" spc="0" normalizeH="0" baseline="0" noProof="0">
                <a:ln>
                  <a:noFill/>
                </a:ln>
                <a:solidFill>
                  <a:srgbClr val="3D4D69"/>
                </a:solidFill>
                <a:effectLst/>
                <a:uLnTx/>
                <a:uFillTx/>
                <a:latin typeface="Franklin Gothic Book" panose="020B0503020102020204"/>
                <a:ea typeface="+mn-ea"/>
                <a:cs typeface="Segoe UI Light" panose="020B0502040204020203" pitchFamily="34" charset="0"/>
              </a:rPr>
              <a:t>Leadership</a:t>
            </a:r>
          </a:p>
        </p:txBody>
      </p:sp>
      <p:sp>
        <p:nvSpPr>
          <p:cNvPr id="89" name="TextBox 88">
            <a:extLst>
              <a:ext uri="{FF2B5EF4-FFF2-40B4-BE49-F238E27FC236}">
                <a16:creationId xmlns:a16="http://schemas.microsoft.com/office/drawing/2014/main" id="{2A2D9096-B1DE-8A98-752B-A7943CAF9AAB}"/>
              </a:ext>
            </a:extLst>
          </p:cNvPr>
          <p:cNvSpPr txBox="1"/>
          <p:nvPr/>
        </p:nvSpPr>
        <p:spPr>
          <a:xfrm>
            <a:off x="9719950" y="3031976"/>
            <a:ext cx="208712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Calibri" panose="020F0502020204030204" pitchFamily="34" charset="0"/>
              </a:rPr>
              <a:t>Provide directives, strategic plans, and system wide challenges across the DHA enterprise</a:t>
            </a:r>
          </a:p>
        </p:txBody>
      </p:sp>
      <p:grpSp>
        <p:nvGrpSpPr>
          <p:cNvPr id="90" name="Group 89">
            <a:extLst>
              <a:ext uri="{FF2B5EF4-FFF2-40B4-BE49-F238E27FC236}">
                <a16:creationId xmlns:a16="http://schemas.microsoft.com/office/drawing/2014/main" id="{C71A1C02-22A8-98FA-D280-FB965F56EE55}"/>
              </a:ext>
            </a:extLst>
          </p:cNvPr>
          <p:cNvGrpSpPr/>
          <p:nvPr/>
        </p:nvGrpSpPr>
        <p:grpSpPr>
          <a:xfrm>
            <a:off x="9040589" y="2530735"/>
            <a:ext cx="636232" cy="641935"/>
            <a:chOff x="3195831" y="4310073"/>
            <a:chExt cx="636232" cy="641935"/>
          </a:xfrm>
        </p:grpSpPr>
        <p:sp>
          <p:nvSpPr>
            <p:cNvPr id="91" name="Freeform 13">
              <a:extLst>
                <a:ext uri="{FF2B5EF4-FFF2-40B4-BE49-F238E27FC236}">
                  <a16:creationId xmlns:a16="http://schemas.microsoft.com/office/drawing/2014/main" id="{263340DF-E189-FF92-686A-01713B3B32AB}"/>
                </a:ext>
              </a:extLst>
            </p:cNvPr>
            <p:cNvSpPr>
              <a:spLocks/>
            </p:cNvSpPr>
            <p:nvPr/>
          </p:nvSpPr>
          <p:spPr bwMode="auto">
            <a:xfrm>
              <a:off x="3195831" y="4310073"/>
              <a:ext cx="636232" cy="641935"/>
            </a:xfrm>
            <a:custGeom>
              <a:avLst/>
              <a:gdLst>
                <a:gd name="T0" fmla="*/ 0 w 330"/>
                <a:gd name="T1" fmla="*/ 56 h 333"/>
                <a:gd name="T2" fmla="*/ 55 w 330"/>
                <a:gd name="T3" fmla="*/ 0 h 333"/>
                <a:gd name="T4" fmla="*/ 275 w 330"/>
                <a:gd name="T5" fmla="*/ 0 h 333"/>
                <a:gd name="T6" fmla="*/ 330 w 330"/>
                <a:gd name="T7" fmla="*/ 56 h 333"/>
                <a:gd name="T8" fmla="*/ 330 w 330"/>
                <a:gd name="T9" fmla="*/ 278 h 333"/>
                <a:gd name="T10" fmla="*/ 275 w 330"/>
                <a:gd name="T11" fmla="*/ 333 h 333"/>
                <a:gd name="T12" fmla="*/ 55 w 330"/>
                <a:gd name="T13" fmla="*/ 333 h 333"/>
                <a:gd name="T14" fmla="*/ 0 w 330"/>
                <a:gd name="T15" fmla="*/ 278 h 333"/>
                <a:gd name="T16" fmla="*/ 0 w 330"/>
                <a:gd name="T17" fmla="*/ 5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33">
                  <a:moveTo>
                    <a:pt x="0" y="56"/>
                  </a:moveTo>
                  <a:cubicBezTo>
                    <a:pt x="0" y="25"/>
                    <a:pt x="24" y="0"/>
                    <a:pt x="55" y="0"/>
                  </a:cubicBezTo>
                  <a:cubicBezTo>
                    <a:pt x="275" y="0"/>
                    <a:pt x="275" y="0"/>
                    <a:pt x="275" y="0"/>
                  </a:cubicBezTo>
                  <a:cubicBezTo>
                    <a:pt x="305" y="0"/>
                    <a:pt x="330" y="25"/>
                    <a:pt x="330" y="56"/>
                  </a:cubicBezTo>
                  <a:cubicBezTo>
                    <a:pt x="330" y="278"/>
                    <a:pt x="330" y="278"/>
                    <a:pt x="330" y="278"/>
                  </a:cubicBezTo>
                  <a:cubicBezTo>
                    <a:pt x="330" y="308"/>
                    <a:pt x="305" y="333"/>
                    <a:pt x="275" y="333"/>
                  </a:cubicBezTo>
                  <a:cubicBezTo>
                    <a:pt x="55" y="333"/>
                    <a:pt x="55" y="333"/>
                    <a:pt x="55" y="333"/>
                  </a:cubicBezTo>
                  <a:cubicBezTo>
                    <a:pt x="24" y="333"/>
                    <a:pt x="0" y="308"/>
                    <a:pt x="0" y="278"/>
                  </a:cubicBezTo>
                  <a:lnTo>
                    <a:pt x="0" y="56"/>
                  </a:lnTo>
                  <a:close/>
                </a:path>
              </a:pathLst>
            </a:custGeom>
            <a:solidFill>
              <a:schemeClr val="tx2">
                <a:lumMod val="75000"/>
              </a:scheme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92" name="Google Shape;1248;p37">
              <a:extLst>
                <a:ext uri="{FF2B5EF4-FFF2-40B4-BE49-F238E27FC236}">
                  <a16:creationId xmlns:a16="http://schemas.microsoft.com/office/drawing/2014/main" id="{11C6BCFF-1F80-5310-717B-1B5BC652A191}"/>
                </a:ext>
              </a:extLst>
            </p:cNvPr>
            <p:cNvSpPr/>
            <p:nvPr/>
          </p:nvSpPr>
          <p:spPr>
            <a:xfrm>
              <a:off x="3301223" y="4414529"/>
              <a:ext cx="425447" cy="421918"/>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3" name="Freeform 13">
            <a:extLst>
              <a:ext uri="{FF2B5EF4-FFF2-40B4-BE49-F238E27FC236}">
                <a16:creationId xmlns:a16="http://schemas.microsoft.com/office/drawing/2014/main" id="{DA2C4097-A701-BCA9-F0A2-2C1C72D70019}"/>
              </a:ext>
            </a:extLst>
          </p:cNvPr>
          <p:cNvSpPr>
            <a:spLocks/>
          </p:cNvSpPr>
          <p:nvPr/>
        </p:nvSpPr>
        <p:spPr bwMode="auto">
          <a:xfrm>
            <a:off x="6104589" y="4079109"/>
            <a:ext cx="636232" cy="641935"/>
          </a:xfrm>
          <a:custGeom>
            <a:avLst/>
            <a:gdLst>
              <a:gd name="T0" fmla="*/ 0 w 330"/>
              <a:gd name="T1" fmla="*/ 56 h 333"/>
              <a:gd name="T2" fmla="*/ 55 w 330"/>
              <a:gd name="T3" fmla="*/ 0 h 333"/>
              <a:gd name="T4" fmla="*/ 275 w 330"/>
              <a:gd name="T5" fmla="*/ 0 h 333"/>
              <a:gd name="T6" fmla="*/ 330 w 330"/>
              <a:gd name="T7" fmla="*/ 56 h 333"/>
              <a:gd name="T8" fmla="*/ 330 w 330"/>
              <a:gd name="T9" fmla="*/ 278 h 333"/>
              <a:gd name="T10" fmla="*/ 275 w 330"/>
              <a:gd name="T11" fmla="*/ 333 h 333"/>
              <a:gd name="T12" fmla="*/ 55 w 330"/>
              <a:gd name="T13" fmla="*/ 333 h 333"/>
              <a:gd name="T14" fmla="*/ 0 w 330"/>
              <a:gd name="T15" fmla="*/ 278 h 333"/>
              <a:gd name="T16" fmla="*/ 0 w 330"/>
              <a:gd name="T17" fmla="*/ 5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33">
                <a:moveTo>
                  <a:pt x="0" y="56"/>
                </a:moveTo>
                <a:cubicBezTo>
                  <a:pt x="0" y="25"/>
                  <a:pt x="24" y="0"/>
                  <a:pt x="55" y="0"/>
                </a:cubicBezTo>
                <a:cubicBezTo>
                  <a:pt x="275" y="0"/>
                  <a:pt x="275" y="0"/>
                  <a:pt x="275" y="0"/>
                </a:cubicBezTo>
                <a:cubicBezTo>
                  <a:pt x="305" y="0"/>
                  <a:pt x="330" y="25"/>
                  <a:pt x="330" y="56"/>
                </a:cubicBezTo>
                <a:cubicBezTo>
                  <a:pt x="330" y="278"/>
                  <a:pt x="330" y="278"/>
                  <a:pt x="330" y="278"/>
                </a:cubicBezTo>
                <a:cubicBezTo>
                  <a:pt x="330" y="308"/>
                  <a:pt x="305" y="333"/>
                  <a:pt x="275" y="333"/>
                </a:cubicBezTo>
                <a:cubicBezTo>
                  <a:pt x="55" y="333"/>
                  <a:pt x="55" y="333"/>
                  <a:pt x="55" y="333"/>
                </a:cubicBezTo>
                <a:cubicBezTo>
                  <a:pt x="24" y="333"/>
                  <a:pt x="0" y="308"/>
                  <a:pt x="0" y="278"/>
                </a:cubicBezTo>
                <a:lnTo>
                  <a:pt x="0" y="56"/>
                </a:lnTo>
                <a:close/>
              </a:path>
            </a:pathLst>
          </a:custGeom>
          <a:solidFill>
            <a:schemeClr val="tx2">
              <a:lumMod val="75000"/>
            </a:scheme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pic>
        <p:nvPicPr>
          <p:cNvPr id="95" name="Graphic 94" descr="Graduation cap outline">
            <a:extLst>
              <a:ext uri="{FF2B5EF4-FFF2-40B4-BE49-F238E27FC236}">
                <a16:creationId xmlns:a16="http://schemas.microsoft.com/office/drawing/2014/main" id="{5971E52E-4ECD-30DE-2FCC-98A22D810C6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75240" y="4149801"/>
            <a:ext cx="481711" cy="481711"/>
          </a:xfrm>
          <a:prstGeom prst="rect">
            <a:avLst/>
          </a:prstGeom>
        </p:spPr>
      </p:pic>
      <p:pic>
        <p:nvPicPr>
          <p:cNvPr id="97" name="Graphic 96" descr="Single gear outline">
            <a:extLst>
              <a:ext uri="{FF2B5EF4-FFF2-40B4-BE49-F238E27FC236}">
                <a16:creationId xmlns:a16="http://schemas.microsoft.com/office/drawing/2014/main" id="{127C4A01-BB7F-00F6-BB5E-BD3F638CF266}"/>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085448" y="4181700"/>
            <a:ext cx="546110" cy="530719"/>
          </a:xfrm>
          <a:prstGeom prst="rect">
            <a:avLst/>
          </a:prstGeom>
        </p:spPr>
      </p:pic>
      <p:sp>
        <p:nvSpPr>
          <p:cNvPr id="4" name="Slide Number Placeholder 3">
            <a:extLst>
              <a:ext uri="{FF2B5EF4-FFF2-40B4-BE49-F238E27FC236}">
                <a16:creationId xmlns:a16="http://schemas.microsoft.com/office/drawing/2014/main" id="{8C688502-E518-9A51-A08E-9444F54110FE}"/>
              </a:ext>
            </a:extLst>
          </p:cNvPr>
          <p:cNvSpPr>
            <a:spLocks noGrp="1"/>
          </p:cNvSpPr>
          <p:nvPr>
            <p:ph type="sldNum" sz="quarter" idx="4"/>
          </p:nvPr>
        </p:nvSpPr>
        <p:spPr>
          <a:xfrm>
            <a:off x="9245600" y="177801"/>
            <a:ext cx="2743200" cy="3661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C6C1D-B94A-4A9A-BD8D-A546578E37EF}" type="slidenum">
              <a:rPr kumimoji="0" lang="en-US" sz="1600" b="0" i="0" u="none" strike="noStrike" kern="1200" cap="none" spc="0" normalizeH="0" baseline="0" noProof="0" smtClean="0">
                <a:ln>
                  <a:noFill/>
                </a:ln>
                <a:solidFill>
                  <a:srgbClr val="283446">
                    <a:tint val="75000"/>
                  </a:srgb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a:ln>
                <a:noFill/>
              </a:ln>
              <a:solidFill>
                <a:srgbClr val="283446">
                  <a:tint val="75000"/>
                </a:srgb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374835782"/>
      </p:ext>
    </p:extLst>
  </p:cSld>
  <p:clrMapOvr>
    <a:masterClrMapping/>
  </p:clrMapOvr>
</p:sld>
</file>

<file path=ppt/theme/theme1.xml><?xml version="1.0" encoding="utf-8"?>
<a:theme xmlns:a="http://schemas.openxmlformats.org/drawingml/2006/main" name="DHA PPT_Unclassified">
  <a:themeElements>
    <a:clrScheme name="Custom 2">
      <a:dk1>
        <a:srgbClr val="283446"/>
      </a:dk1>
      <a:lt1>
        <a:sysClr val="window" lastClr="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HA PPT Template - 230413" id="{F575545D-8B70-439B-AAF5-811B29D437CE}" vid="{F633FD30-3608-4117-BEFA-E21D631B8AC2}"/>
    </a:ext>
  </a:extLst>
</a:theme>
</file>

<file path=ppt/theme/theme2.xml><?xml version="1.0" encoding="utf-8"?>
<a:theme xmlns:a="http://schemas.openxmlformats.org/drawingml/2006/main" name="1_DHA PPT_Unclassified">
  <a:themeElements>
    <a:clrScheme name="Custom 2">
      <a:dk1>
        <a:srgbClr val="283446"/>
      </a:dk1>
      <a:lt1>
        <a:sysClr val="window" lastClr="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HA PPT Template - 230413" id="{F575545D-8B70-439B-AAF5-811B29D437CE}" vid="{F633FD30-3608-4117-BEFA-E21D631B8AC2}"/>
    </a:ext>
  </a:extLst>
</a:theme>
</file>

<file path=ppt/theme/theme3.xml><?xml version="1.0" encoding="utf-8"?>
<a:theme xmlns:a="http://schemas.openxmlformats.org/drawingml/2006/main" name="2_DHA PPT_Unclassified">
  <a:themeElements>
    <a:clrScheme name="Custom 2">
      <a:dk1>
        <a:srgbClr val="283446"/>
      </a:dk1>
      <a:lt1>
        <a:sysClr val="window" lastClr="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HA PPT Template - 230413" id="{F575545D-8B70-439B-AAF5-811B29D437CE}" vid="{F633FD30-3608-4117-BEFA-E21D631B8AC2}"/>
    </a:ext>
  </a:extLst>
</a:theme>
</file>

<file path=ppt/theme/theme4.xml><?xml version="1.0" encoding="utf-8"?>
<a:theme xmlns:a="http://schemas.openxmlformats.org/drawingml/2006/main" name="3_DHA PPT_Unclassified">
  <a:themeElements>
    <a:clrScheme name="Custom 2">
      <a:dk1>
        <a:srgbClr val="283446"/>
      </a:dk1>
      <a:lt1>
        <a:sysClr val="window" lastClr="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HA PPT Template - 230413" id="{F575545D-8B70-439B-AAF5-811B29D437CE}" vid="{F633FD30-3608-4117-BEFA-E21D631B8AC2}"/>
    </a:ext>
  </a:extLst>
</a:theme>
</file>

<file path=ppt/theme/theme5.xml><?xml version="1.0" encoding="utf-8"?>
<a:theme xmlns:a="http://schemas.openxmlformats.org/drawingml/2006/main" name="4_DHA PPT_Unclassified">
  <a:themeElements>
    <a:clrScheme name="Custom 2">
      <a:dk1>
        <a:srgbClr val="283446"/>
      </a:dk1>
      <a:lt1>
        <a:sysClr val="window" lastClr="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HA PPT Template - 230413" id="{F575545D-8B70-439B-AAF5-811B29D437CE}" vid="{F633FD30-3608-4117-BEFA-E21D631B8AC2}"/>
    </a:ext>
  </a:extLst>
</a:theme>
</file>

<file path=ppt/theme/theme6.xml><?xml version="1.0" encoding="utf-8"?>
<a:theme xmlns:a="http://schemas.openxmlformats.org/drawingml/2006/main" name="5_DHA PPT_Unclassified">
  <a:themeElements>
    <a:clrScheme name="Custom 2">
      <a:dk1>
        <a:srgbClr val="283446"/>
      </a:dk1>
      <a:lt1>
        <a:sysClr val="window" lastClr="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HA PPT Template - 230413" id="{F575545D-8B70-439B-AAF5-811B29D437CE}" vid="{F633FD30-3608-4117-BEFA-E21D631B8AC2}"/>
    </a:ext>
  </a:extLst>
</a:theme>
</file>

<file path=ppt/theme/theme7.xml><?xml version="1.0" encoding="utf-8"?>
<a:theme xmlns:a="http://schemas.openxmlformats.org/drawingml/2006/main" name="6_DHA PPT_Unclassified">
  <a:themeElements>
    <a:clrScheme name="Custom 2">
      <a:dk1>
        <a:srgbClr val="283446"/>
      </a:dk1>
      <a:lt1>
        <a:sysClr val="window" lastClr="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HA PPT Template - 230413" id="{F575545D-8B70-439B-AAF5-811B29D437CE}" vid="{F633FD30-3608-4117-BEFA-E21D631B8AC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D9C62EB05CBF4F8B166F4415A5090D" ma:contentTypeVersion="7" ma:contentTypeDescription="Create a new document." ma:contentTypeScope="" ma:versionID="733d2c6316419c4f42622410fcafe72d">
  <xsd:schema xmlns:xsd="http://www.w3.org/2001/XMLSchema" xmlns:xs="http://www.w3.org/2001/XMLSchema" xmlns:p="http://schemas.microsoft.com/office/2006/metadata/properties" xmlns:ns2="f26c5c1f-56b0-41d5-a3ff-824aef6c50ae" xmlns:ns3="a1347abf-3ea4-4ace-b2a1-785a2896cd58" targetNamespace="http://schemas.microsoft.com/office/2006/metadata/properties" ma:root="true" ma:fieldsID="5229a0f4dc78462931552d8f11ecebc2" ns2:_="" ns3:_="">
    <xsd:import namespace="f26c5c1f-56b0-41d5-a3ff-824aef6c50ae"/>
    <xsd:import namespace="a1347abf-3ea4-4ace-b2a1-785a2896cd5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6c5c1f-56b0-41d5-a3ff-824aef6c50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Notes" ma:index="14"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347abf-3ea4-4ace-b2a1-785a2896cd5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1347abf-3ea4-4ace-b2a1-785a2896cd58">
      <UserInfo>
        <DisplayName>Rossi, Anthony [USA]</DisplayName>
        <AccountId>25</AccountId>
        <AccountType/>
      </UserInfo>
      <UserInfo>
        <DisplayName>Feinman, Emma [USA]</DisplayName>
        <AccountId>6</AccountId>
        <AccountType/>
      </UserInfo>
    </SharedWithUsers>
    <Notes xmlns="f26c5c1f-56b0-41d5-a3ff-824aef6c50ae" xsi:nil="true"/>
  </documentManagement>
</p:properties>
</file>

<file path=customXml/itemProps1.xml><?xml version="1.0" encoding="utf-8"?>
<ds:datastoreItem xmlns:ds="http://schemas.openxmlformats.org/officeDocument/2006/customXml" ds:itemID="{691330E1-2A57-4B60-B8F2-2164CEEEDF63}">
  <ds:schemaRefs>
    <ds:schemaRef ds:uri="a1347abf-3ea4-4ace-b2a1-785a2896cd58"/>
    <ds:schemaRef ds:uri="f26c5c1f-56b0-41d5-a3ff-824aef6c50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2144735-53AD-41CF-96F9-9FEB60E2C75C}">
  <ds:schemaRefs>
    <ds:schemaRef ds:uri="http://schemas.microsoft.com/sharepoint/v3/contenttype/forms"/>
  </ds:schemaRefs>
</ds:datastoreItem>
</file>

<file path=customXml/itemProps3.xml><?xml version="1.0" encoding="utf-8"?>
<ds:datastoreItem xmlns:ds="http://schemas.openxmlformats.org/officeDocument/2006/customXml" ds:itemID="{13DF7584-DA25-4789-9555-7F711163D4C8}">
  <ds:schemaRefs>
    <ds:schemaRef ds:uri="http://purl.org/dc/elements/1.1/"/>
    <ds:schemaRef ds:uri="http://purl.org/dc/dcmitype/"/>
    <ds:schemaRef ds:uri="f26c5c1f-56b0-41d5-a3ff-824aef6c50ae"/>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a1347abf-3ea4-4ace-b2a1-785a2896cd58"/>
  </ds:schemaRefs>
</ds:datastoreItem>
</file>

<file path=docMetadata/LabelInfo.xml><?xml version="1.0" encoding="utf-8"?>
<clbl:labelList xmlns:clbl="http://schemas.microsoft.com/office/2020/mipLabelMetadata">
  <clbl:label id="{51d9dc18-15ea-424b-b24d-55ab4d4e7519}" enabled="1" method="Privileged" siteId="{d5fe813e-0caa-432a-b2ac-d555aa91bd1c}" removed="0"/>
</clbl:labelList>
</file>

<file path=docProps/app.xml><?xml version="1.0" encoding="utf-8"?>
<Properties xmlns="http://schemas.openxmlformats.org/officeDocument/2006/extended-properties" xmlns:vt="http://schemas.openxmlformats.org/officeDocument/2006/docPropsVTypes">
  <Template>office theme</Template>
  <TotalTime>1023</TotalTime>
  <Words>3716</Words>
  <Application>Microsoft Office PowerPoint</Application>
  <PresentationFormat>Widescreen</PresentationFormat>
  <Paragraphs>510</Paragraphs>
  <Slides>21</Slides>
  <Notes>14</Notes>
  <HiddenSlides>0</HiddenSlides>
  <MMClips>0</MMClips>
  <ScaleCrop>false</ScaleCrop>
  <HeadingPairs>
    <vt:vector size="6" baseType="variant">
      <vt:variant>
        <vt:lpstr>Fonts Used</vt:lpstr>
      </vt:variant>
      <vt:variant>
        <vt:i4>19</vt:i4>
      </vt:variant>
      <vt:variant>
        <vt:lpstr>Theme</vt:lpstr>
      </vt:variant>
      <vt:variant>
        <vt:i4>7</vt:i4>
      </vt:variant>
      <vt:variant>
        <vt:lpstr>Slide Titles</vt:lpstr>
      </vt:variant>
      <vt:variant>
        <vt:i4>21</vt:i4>
      </vt:variant>
    </vt:vector>
  </HeadingPairs>
  <TitlesOfParts>
    <vt:vector size="47" baseType="lpstr">
      <vt:lpstr>Aptos</vt:lpstr>
      <vt:lpstr>Arial</vt:lpstr>
      <vt:lpstr>ArialMT</vt:lpstr>
      <vt:lpstr>Calibri</vt:lpstr>
      <vt:lpstr>Cambria</vt:lpstr>
      <vt:lpstr>Franklin Gothic Book</vt:lpstr>
      <vt:lpstr>Franklin Gothic Medium</vt:lpstr>
      <vt:lpstr>Garamond</vt:lpstr>
      <vt:lpstr>Georgia</vt:lpstr>
      <vt:lpstr>Helvetica</vt:lpstr>
      <vt:lpstr>Lato Light</vt:lpstr>
      <vt:lpstr>MerriweatherLight</vt:lpstr>
      <vt:lpstr>Open Sans</vt:lpstr>
      <vt:lpstr>Open Sans Light</vt:lpstr>
      <vt:lpstr>Open Sans Semibold</vt:lpstr>
      <vt:lpstr>Public Sans</vt:lpstr>
      <vt:lpstr>Segoe UI</vt:lpstr>
      <vt:lpstr>System Font Regular</vt:lpstr>
      <vt:lpstr>Wingdings</vt:lpstr>
      <vt:lpstr>DHA PPT_Unclassified</vt:lpstr>
      <vt:lpstr>1_DHA PPT_Unclassified</vt:lpstr>
      <vt:lpstr>2_DHA PPT_Unclassified</vt:lpstr>
      <vt:lpstr>3_DHA PPT_Unclassified</vt:lpstr>
      <vt:lpstr>4_DHA PPT_Unclassified</vt:lpstr>
      <vt:lpstr>5_DHA PPT_Unclassified</vt:lpstr>
      <vt:lpstr>6_DHA PPT_Unclassified</vt:lpstr>
      <vt:lpstr>DHA Innovation Strategy Naomi Escoffery, PMP Chief Accelerator Officer | Innovation Program Manager</vt:lpstr>
      <vt:lpstr>DHA Innovation Strategy Overview</vt:lpstr>
      <vt:lpstr>DHA Innovation Strategy Alignment </vt:lpstr>
      <vt:lpstr>Expanding the Definition of Innovation</vt:lpstr>
      <vt:lpstr>PowerPoint Presentation</vt:lpstr>
      <vt:lpstr>DHA Innovation Strategic Goals and Objectives</vt:lpstr>
      <vt:lpstr>DHA Innovation Maturity Model </vt:lpstr>
      <vt:lpstr>Transform</vt:lpstr>
      <vt:lpstr>Sources of Innovation Demand</vt:lpstr>
      <vt:lpstr>Ensuring Value Generation for Innovation</vt:lpstr>
      <vt:lpstr>Innovation Demand Drivers</vt:lpstr>
      <vt:lpstr>DHA’s Innovation Lanes of Effort </vt:lpstr>
      <vt:lpstr>Innovation Lanes of Effort: Artificial Intelligence (AI) </vt:lpstr>
      <vt:lpstr>Innovation Lanes of Effort: Digital Health</vt:lpstr>
      <vt:lpstr>Innovation Lanes of Effort: Immersive Technologies</vt:lpstr>
      <vt:lpstr>Innovation Lanes of Effort: Robotics </vt:lpstr>
      <vt:lpstr>DHA Innovation Cell Priorities </vt:lpstr>
      <vt:lpstr>Innovation Cell Portfolio Development</vt:lpstr>
      <vt:lpstr>Innovation Cell Portfolio Development: Maturation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Lawrence</dc:creator>
  <cp:lastModifiedBy>Lori Lawrence</cp:lastModifiedBy>
  <cp:revision>6</cp:revision>
  <dcterms:created xsi:type="dcterms:W3CDTF">2023-10-10T20:58:52Z</dcterms:created>
  <dcterms:modified xsi:type="dcterms:W3CDTF">2024-02-14T16:50:49Z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0x01010028D9C62EB05CBF4F8B166F4415A5090D</vt:lpwstr>
  </property>
  <property fmtid="{D5CDD505-2E9C-101B-9397-08002B2CF9AE}" pid="3" name="Order">
    <vt:r8>9400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ies>
</file>