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6"/>
  </p:notesMasterIdLst>
  <p:sldIdLst>
    <p:sldId id="256" r:id="rId2"/>
    <p:sldId id="257" r:id="rId3"/>
    <p:sldId id="302" r:id="rId4"/>
    <p:sldId id="258" r:id="rId5"/>
    <p:sldId id="313" r:id="rId6"/>
    <p:sldId id="310" r:id="rId7"/>
    <p:sldId id="306" r:id="rId8"/>
    <p:sldId id="304" r:id="rId9"/>
    <p:sldId id="305" r:id="rId10"/>
    <p:sldId id="311" r:id="rId11"/>
    <p:sldId id="308" r:id="rId12"/>
    <p:sldId id="307" r:id="rId13"/>
    <p:sldId id="314" r:id="rId14"/>
    <p:sldId id="303" r:id="rId15"/>
  </p:sldIdLst>
  <p:sldSz cx="9144000" cy="6858000" type="screen4x3"/>
  <p:notesSz cx="6858000" cy="9144000"/>
  <p:embeddedFontLst>
    <p:embeddedFont>
      <p:font typeface="Franklin Gothic" panose="020B0604020202020204" charset="0"/>
      <p:bold r:id="rId17"/>
    </p:embeddedFont>
    <p:embeddedFont>
      <p:font typeface="Libre Franklin" pitchFamily="2" charset="0"/>
      <p:regular r:id="rId18"/>
      <p:bold r:id="rId19"/>
      <p:italic r:id="rId20"/>
      <p:boldItalic r:id="rId21"/>
    </p:embeddedFont>
    <p:embeddedFont>
      <p:font typeface="Roboto" panose="02000000000000000000" pitchFamily="2"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6" roundtripDataSignature="AMtx7mjxvGtc1bfura8uJN2jn6JKGy5DN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ndy Wilson" initials="" lastIdx="1" clrIdx="0"/>
  <p:cmAuthor id="1" name="Toya Randolph" initials="" lastIdx="1" clrIdx="1"/>
  <p:cmAuthor id="2" name="Witzard Seide"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E1B5"/>
    <a:srgbClr val="007434"/>
    <a:srgbClr val="CA80BE"/>
    <a:srgbClr val="D278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C59BF4-0C34-4400-99B3-983DDF16DEC9}" v="5" dt="2024-02-01T18:40:32.1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2" d="100"/>
          <a:sy n="62" d="100"/>
        </p:scale>
        <p:origin x="1400" y="5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72"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font" Target="fonts/font5.fntdata"/><Relationship Id="rId68"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font" Target="fonts/font9.fntdata"/><Relationship Id="rId67" Type="http://schemas.openxmlformats.org/officeDocument/2006/relationships/commentAuthors" Target="commentAuthors.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66"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6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2169211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9" name="Google Shape;69;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Title Slide Design</a:t>
            </a:r>
            <a:endParaRPr/>
          </a:p>
        </p:txBody>
      </p:sp>
      <p:sp>
        <p:nvSpPr>
          <p:cNvPr id="70" name="Google Shape;70;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extLst>
      <p:ext uri="{BB962C8B-B14F-4D97-AF65-F5344CB8AC3E}">
        <p14:creationId xmlns:p14="http://schemas.microsoft.com/office/powerpoint/2010/main" val="13503421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6" name="Google Shape;76;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93949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4" name="Google Shape;84;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165312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4" name="Google Shape;84;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147518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4" name="Google Shape;84;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682657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4" name="Google Shape;84;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03993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6" name="Google Shape;76;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0483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6" name="Google Shape;76;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60639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4" name="Google Shape;84;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06860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6" name="Google Shape;76;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23437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6" name="Google Shape;76;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75654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4" name="Google Shape;84;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5466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4" name="Google Shape;84;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512113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4" name="Google Shape;84;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64576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14"/>
        <p:cNvGrpSpPr/>
        <p:nvPr/>
      </p:nvGrpSpPr>
      <p:grpSpPr>
        <a:xfrm>
          <a:off x="0" y="0"/>
          <a:ext cx="0" cy="0"/>
          <a:chOff x="0" y="0"/>
          <a:chExt cx="0" cy="0"/>
        </a:xfrm>
      </p:grpSpPr>
      <p:sp>
        <p:nvSpPr>
          <p:cNvPr id="16" name="Google Shape;16;p21"/>
          <p:cNvSpPr txBox="1">
            <a:spLocks noGrp="1"/>
          </p:cNvSpPr>
          <p:nvPr>
            <p:ph type="ctrTitle"/>
          </p:nvPr>
        </p:nvSpPr>
        <p:spPr>
          <a:xfrm>
            <a:off x="1143001" y="1008670"/>
            <a:ext cx="6858001" cy="202003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00"/>
              <a:buFont typeface="Franklin Gothic"/>
              <a:buNone/>
              <a:defRPr sz="48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cxnSp>
        <p:nvCxnSpPr>
          <p:cNvPr id="17" name="Google Shape;17;p21"/>
          <p:cNvCxnSpPr/>
          <p:nvPr/>
        </p:nvCxnSpPr>
        <p:spPr>
          <a:xfrm>
            <a:off x="1142999" y="3030065"/>
            <a:ext cx="1278222" cy="0"/>
          </a:xfrm>
          <a:prstGeom prst="straightConnector1">
            <a:avLst/>
          </a:prstGeom>
          <a:noFill/>
          <a:ln w="19050" cap="flat" cmpd="sng">
            <a:solidFill>
              <a:srgbClr val="533560"/>
            </a:solidFill>
            <a:prstDash val="solid"/>
            <a:miter lim="800000"/>
            <a:headEnd type="none" w="sm" len="sm"/>
            <a:tailEnd type="none" w="sm" len="sm"/>
          </a:ln>
        </p:spPr>
      </p:cxnSp>
      <p:sp>
        <p:nvSpPr>
          <p:cNvPr id="18" name="Google Shape;18;p21"/>
          <p:cNvSpPr/>
          <p:nvPr/>
        </p:nvSpPr>
        <p:spPr>
          <a:xfrm>
            <a:off x="0" y="6307670"/>
            <a:ext cx="9144000" cy="550333"/>
          </a:xfrm>
          <a:prstGeom prst="rect">
            <a:avLst/>
          </a:prstGeom>
          <a:solidFill>
            <a:srgbClr val="20245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 name="Google Shape;19;p21"/>
          <p:cNvSpPr txBox="1">
            <a:spLocks noGrp="1"/>
          </p:cNvSpPr>
          <p:nvPr>
            <p:ph type="body" idx="1"/>
          </p:nvPr>
        </p:nvSpPr>
        <p:spPr>
          <a:xfrm>
            <a:off x="1143000" y="3104986"/>
            <a:ext cx="6858000" cy="696913"/>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Clr>
                <a:schemeClr val="dk1"/>
              </a:buClr>
              <a:buSzPts val="1600"/>
              <a:buNone/>
              <a:defRPr sz="1600" b="0">
                <a:solidFill>
                  <a:schemeClr val="dk1"/>
                </a:solidFill>
              </a:defRPr>
            </a:lvl1pPr>
            <a:lvl2pPr marL="914400" lvl="1" indent="-228600" algn="l">
              <a:lnSpc>
                <a:spcPct val="150000"/>
              </a:lnSpc>
              <a:spcBef>
                <a:spcPts val="500"/>
              </a:spcBef>
              <a:spcAft>
                <a:spcPts val="0"/>
              </a:spcAft>
              <a:buClr>
                <a:schemeClr val="dk1"/>
              </a:buClr>
              <a:buSzPts val="1800"/>
              <a:buNone/>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ext Heavy Alt">
  <p:cSld name="Text Heavy Alt">
    <p:spTree>
      <p:nvGrpSpPr>
        <p:cNvPr id="1" name="Shape 20"/>
        <p:cNvGrpSpPr/>
        <p:nvPr/>
      </p:nvGrpSpPr>
      <p:grpSpPr>
        <a:xfrm>
          <a:off x="0" y="0"/>
          <a:ext cx="0" cy="0"/>
          <a:chOff x="0" y="0"/>
          <a:chExt cx="0" cy="0"/>
        </a:xfrm>
      </p:grpSpPr>
      <p:sp>
        <p:nvSpPr>
          <p:cNvPr id="21" name="Google Shape;21;p22"/>
          <p:cNvSpPr txBox="1">
            <a:spLocks noGrp="1"/>
          </p:cNvSpPr>
          <p:nvPr>
            <p:ph type="body" idx="1"/>
          </p:nvPr>
        </p:nvSpPr>
        <p:spPr>
          <a:xfrm>
            <a:off x="1082488" y="2599348"/>
            <a:ext cx="6858002" cy="3365519"/>
          </a:xfrm>
          <a:prstGeom prst="rect">
            <a:avLst/>
          </a:prstGeom>
          <a:noFill/>
          <a:ln>
            <a:noFill/>
          </a:ln>
        </p:spPr>
        <p:txBody>
          <a:bodyPr spcFirstLastPara="1" wrap="square" lIns="91425" tIns="45700" rIns="91425" bIns="45700" anchor="t" anchorCtr="0">
            <a:normAutofit/>
          </a:bodyPr>
          <a:lstStyle>
            <a:lvl1pPr marL="457200" lvl="0" indent="-330200" algn="l">
              <a:lnSpc>
                <a:spcPct val="150000"/>
              </a:lnSpc>
              <a:spcBef>
                <a:spcPts val="1000"/>
              </a:spcBef>
              <a:spcAft>
                <a:spcPts val="0"/>
              </a:spcAft>
              <a:buClr>
                <a:schemeClr val="dk1"/>
              </a:buClr>
              <a:buSzPts val="1600"/>
              <a:buFont typeface="Arial"/>
              <a:buChar char="•"/>
              <a:defRPr sz="1600">
                <a:solidFill>
                  <a:schemeClr val="dk1"/>
                </a:solidFill>
              </a:defRPr>
            </a:lvl1pPr>
            <a:lvl2pPr marL="914400" lvl="1" indent="-330200" algn="l">
              <a:lnSpc>
                <a:spcPct val="150000"/>
              </a:lnSpc>
              <a:spcBef>
                <a:spcPts val="500"/>
              </a:spcBef>
              <a:spcAft>
                <a:spcPts val="0"/>
              </a:spcAft>
              <a:buClr>
                <a:schemeClr val="dk1"/>
              </a:buClr>
              <a:buSzPts val="1600"/>
              <a:buFont typeface="Arial"/>
              <a:buChar char="•"/>
              <a:defRPr sz="1600">
                <a:solidFill>
                  <a:schemeClr val="dk1"/>
                </a:solidFill>
              </a:defRPr>
            </a:lvl2pPr>
            <a:lvl3pPr marL="1371600" lvl="2" indent="-355600" algn="l">
              <a:lnSpc>
                <a:spcPct val="150000"/>
              </a:lnSpc>
              <a:spcBef>
                <a:spcPts val="500"/>
              </a:spcBef>
              <a:spcAft>
                <a:spcPts val="0"/>
              </a:spcAft>
              <a:buClr>
                <a:schemeClr val="dk1"/>
              </a:buClr>
              <a:buSzPts val="2000"/>
              <a:buFont typeface="Arial"/>
              <a:buChar char="•"/>
              <a:defRPr sz="2000"/>
            </a:lvl3pPr>
            <a:lvl4pPr marL="1828800" lvl="3" indent="-342900" algn="l">
              <a:lnSpc>
                <a:spcPct val="150000"/>
              </a:lnSpc>
              <a:spcBef>
                <a:spcPts val="500"/>
              </a:spcBef>
              <a:spcAft>
                <a:spcPts val="0"/>
              </a:spcAft>
              <a:buClr>
                <a:schemeClr val="dk1"/>
              </a:buClr>
              <a:buSzPts val="1800"/>
              <a:buFont typeface="Arial"/>
              <a:buChar char="•"/>
              <a:defRPr sz="1800"/>
            </a:lvl4pPr>
            <a:lvl5pPr marL="2286000" lvl="4" indent="-342900" algn="l">
              <a:lnSpc>
                <a:spcPct val="150000"/>
              </a:lnSpc>
              <a:spcBef>
                <a:spcPts val="500"/>
              </a:spcBef>
              <a:spcAft>
                <a:spcPts val="0"/>
              </a:spcAft>
              <a:buClr>
                <a:schemeClr val="dk1"/>
              </a:buClr>
              <a:buSzPts val="1800"/>
              <a:buFont typeface="Arial"/>
              <a:buChar char="•"/>
              <a:defRPr sz="18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cxnSp>
        <p:nvCxnSpPr>
          <p:cNvPr id="22" name="Google Shape;22;p22"/>
          <p:cNvCxnSpPr/>
          <p:nvPr/>
        </p:nvCxnSpPr>
        <p:spPr>
          <a:xfrm>
            <a:off x="1177149" y="1752597"/>
            <a:ext cx="1183562" cy="0"/>
          </a:xfrm>
          <a:prstGeom prst="straightConnector1">
            <a:avLst/>
          </a:prstGeom>
          <a:noFill/>
          <a:ln w="19050" cap="flat" cmpd="sng">
            <a:solidFill>
              <a:srgbClr val="533560"/>
            </a:solidFill>
            <a:prstDash val="solid"/>
            <a:miter lim="800000"/>
            <a:headEnd type="none" w="sm" len="sm"/>
            <a:tailEnd type="none" w="sm" len="sm"/>
          </a:ln>
        </p:spPr>
      </p:cxnSp>
      <p:sp>
        <p:nvSpPr>
          <p:cNvPr id="23" name="Google Shape;23;p22"/>
          <p:cNvSpPr txBox="1">
            <a:spLocks noGrp="1"/>
          </p:cNvSpPr>
          <p:nvPr>
            <p:ph type="body" idx="2"/>
          </p:nvPr>
        </p:nvSpPr>
        <p:spPr>
          <a:xfrm>
            <a:off x="1082489" y="1827518"/>
            <a:ext cx="6858000" cy="696913"/>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Clr>
                <a:schemeClr val="dk1"/>
              </a:buClr>
              <a:buSzPts val="1800"/>
              <a:buNone/>
              <a:defRPr sz="1800" b="0">
                <a:solidFill>
                  <a:schemeClr val="dk1"/>
                </a:solidFill>
              </a:defRPr>
            </a:lvl1pPr>
            <a:lvl2pPr marL="914400" lvl="1" indent="-228600" algn="l">
              <a:lnSpc>
                <a:spcPct val="150000"/>
              </a:lnSpc>
              <a:spcBef>
                <a:spcPts val="500"/>
              </a:spcBef>
              <a:spcAft>
                <a:spcPts val="0"/>
              </a:spcAft>
              <a:buClr>
                <a:schemeClr val="dk1"/>
              </a:buClr>
              <a:buSzPts val="1800"/>
              <a:buNone/>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22"/>
          <p:cNvSpPr txBox="1">
            <a:spLocks noGrp="1"/>
          </p:cNvSpPr>
          <p:nvPr>
            <p:ph type="title"/>
          </p:nvPr>
        </p:nvSpPr>
        <p:spPr>
          <a:xfrm>
            <a:off x="1082488" y="939096"/>
            <a:ext cx="6858001" cy="824965"/>
          </a:xfrm>
          <a:prstGeom prst="rect">
            <a:avLst/>
          </a:prstGeom>
          <a:noFill/>
          <a:ln>
            <a:noFill/>
          </a:ln>
        </p:spPr>
        <p:txBody>
          <a:bodyPr spcFirstLastPara="1" wrap="square" lIns="91425" tIns="45700" rIns="91425" bIns="0" anchor="b" anchorCtr="0">
            <a:normAutofit/>
          </a:bodyPr>
          <a:lstStyle>
            <a:lvl1pPr lvl="0" algn="l">
              <a:lnSpc>
                <a:spcPct val="90000"/>
              </a:lnSpc>
              <a:spcBef>
                <a:spcPts val="0"/>
              </a:spcBef>
              <a:spcAft>
                <a:spcPts val="0"/>
              </a:spcAft>
              <a:buClr>
                <a:srgbClr val="20245E"/>
              </a:buClr>
              <a:buSzPts val="4000"/>
              <a:buFont typeface="Franklin Gothic"/>
              <a:buNone/>
              <a:defRPr sz="4000">
                <a:solidFill>
                  <a:srgbClr val="20245E"/>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22"/>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Alt Transition Slide">
  <p:cSld name="Alt Transition Slide">
    <p:spTree>
      <p:nvGrpSpPr>
        <p:cNvPr id="1" name="Shape 29"/>
        <p:cNvGrpSpPr/>
        <p:nvPr/>
      </p:nvGrpSpPr>
      <p:grpSpPr>
        <a:xfrm>
          <a:off x="0" y="0"/>
          <a:ext cx="0" cy="0"/>
          <a:chOff x="0" y="0"/>
          <a:chExt cx="0" cy="0"/>
        </a:xfrm>
      </p:grpSpPr>
      <p:sp>
        <p:nvSpPr>
          <p:cNvPr id="30" name="Google Shape;30;p24"/>
          <p:cNvSpPr txBox="1">
            <a:spLocks noGrp="1"/>
          </p:cNvSpPr>
          <p:nvPr>
            <p:ph type="ctrTitle"/>
          </p:nvPr>
        </p:nvSpPr>
        <p:spPr>
          <a:xfrm>
            <a:off x="1143001" y="1331398"/>
            <a:ext cx="6858001" cy="202003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400"/>
              <a:buFont typeface="Franklin Gothic"/>
              <a:buNone/>
              <a:defRPr sz="44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4"/>
          <p:cNvSpPr txBox="1">
            <a:spLocks noGrp="1"/>
          </p:cNvSpPr>
          <p:nvPr>
            <p:ph type="body" idx="1"/>
          </p:nvPr>
        </p:nvSpPr>
        <p:spPr>
          <a:xfrm>
            <a:off x="1143000" y="3427711"/>
            <a:ext cx="6858000" cy="696913"/>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Clr>
                <a:schemeClr val="dk1"/>
              </a:buClr>
              <a:buSzPts val="1800"/>
              <a:buNone/>
              <a:defRPr sz="1800" b="0">
                <a:solidFill>
                  <a:schemeClr val="dk1"/>
                </a:solidFill>
              </a:defRPr>
            </a:lvl1pPr>
            <a:lvl2pPr marL="914400" lvl="1" indent="-228600" algn="l">
              <a:lnSpc>
                <a:spcPct val="150000"/>
              </a:lnSpc>
              <a:spcBef>
                <a:spcPts val="500"/>
              </a:spcBef>
              <a:spcAft>
                <a:spcPts val="0"/>
              </a:spcAft>
              <a:buClr>
                <a:schemeClr val="dk1"/>
              </a:buClr>
              <a:buSzPts val="1800"/>
              <a:buNone/>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cxnSp>
        <p:nvCxnSpPr>
          <p:cNvPr id="32" name="Google Shape;32;p24"/>
          <p:cNvCxnSpPr/>
          <p:nvPr/>
        </p:nvCxnSpPr>
        <p:spPr>
          <a:xfrm>
            <a:off x="1142999" y="3343336"/>
            <a:ext cx="1278222" cy="0"/>
          </a:xfrm>
          <a:prstGeom prst="straightConnector1">
            <a:avLst/>
          </a:prstGeom>
          <a:noFill/>
          <a:ln w="19050" cap="flat" cmpd="sng">
            <a:solidFill>
              <a:srgbClr val="533560"/>
            </a:solidFill>
            <a:prstDash val="solid"/>
            <a:miter lim="800000"/>
            <a:headEnd type="none" w="sm" len="sm"/>
            <a:tailEnd type="none" w="sm" len="sm"/>
          </a:ln>
        </p:spPr>
      </p:cxnSp>
      <p:sp>
        <p:nvSpPr>
          <p:cNvPr id="33" name="Google Shape;33;p24"/>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ext Heavy">
  <p:cSld name="Text Heavy">
    <p:spTree>
      <p:nvGrpSpPr>
        <p:cNvPr id="1" name="Shape 34"/>
        <p:cNvGrpSpPr/>
        <p:nvPr/>
      </p:nvGrpSpPr>
      <p:grpSpPr>
        <a:xfrm>
          <a:off x="0" y="0"/>
          <a:ext cx="0" cy="0"/>
          <a:chOff x="0" y="0"/>
          <a:chExt cx="0" cy="0"/>
        </a:xfrm>
      </p:grpSpPr>
      <p:sp>
        <p:nvSpPr>
          <p:cNvPr id="35" name="Google Shape;35;p25"/>
          <p:cNvSpPr txBox="1">
            <a:spLocks noGrp="1"/>
          </p:cNvSpPr>
          <p:nvPr>
            <p:ph type="body" idx="1"/>
          </p:nvPr>
        </p:nvSpPr>
        <p:spPr>
          <a:xfrm>
            <a:off x="3413591" y="916775"/>
            <a:ext cx="4696394" cy="5048091"/>
          </a:xfrm>
          <a:prstGeom prst="rect">
            <a:avLst/>
          </a:prstGeom>
          <a:noFill/>
          <a:ln>
            <a:noFill/>
          </a:ln>
        </p:spPr>
        <p:txBody>
          <a:bodyPr spcFirstLastPara="1" wrap="square" lIns="91425" tIns="45700" rIns="91425" bIns="45700" anchor="t" anchorCtr="0">
            <a:normAutofit/>
          </a:bodyPr>
          <a:lstStyle>
            <a:lvl1pPr marL="457200" lvl="0" indent="-330200" algn="l">
              <a:lnSpc>
                <a:spcPct val="150000"/>
              </a:lnSpc>
              <a:spcBef>
                <a:spcPts val="1000"/>
              </a:spcBef>
              <a:spcAft>
                <a:spcPts val="0"/>
              </a:spcAft>
              <a:buClr>
                <a:schemeClr val="dk1"/>
              </a:buClr>
              <a:buSzPts val="1600"/>
              <a:buFont typeface="Arial"/>
              <a:buChar char="•"/>
              <a:defRPr sz="1600">
                <a:solidFill>
                  <a:schemeClr val="dk1"/>
                </a:solidFill>
              </a:defRPr>
            </a:lvl1pPr>
            <a:lvl2pPr marL="914400" lvl="1" indent="-330200" algn="l">
              <a:lnSpc>
                <a:spcPct val="150000"/>
              </a:lnSpc>
              <a:spcBef>
                <a:spcPts val="500"/>
              </a:spcBef>
              <a:spcAft>
                <a:spcPts val="0"/>
              </a:spcAft>
              <a:buClr>
                <a:schemeClr val="dk1"/>
              </a:buClr>
              <a:buSzPts val="1600"/>
              <a:buFont typeface="Arial"/>
              <a:buChar char="•"/>
              <a:defRPr sz="1600">
                <a:solidFill>
                  <a:schemeClr val="dk1"/>
                </a:solidFill>
              </a:defRPr>
            </a:lvl2pPr>
            <a:lvl3pPr marL="1371600" lvl="2" indent="-355600" algn="l">
              <a:lnSpc>
                <a:spcPct val="150000"/>
              </a:lnSpc>
              <a:spcBef>
                <a:spcPts val="500"/>
              </a:spcBef>
              <a:spcAft>
                <a:spcPts val="0"/>
              </a:spcAft>
              <a:buClr>
                <a:schemeClr val="dk1"/>
              </a:buClr>
              <a:buSzPts val="2000"/>
              <a:buFont typeface="Arial"/>
              <a:buChar char="•"/>
              <a:defRPr sz="2000"/>
            </a:lvl3pPr>
            <a:lvl4pPr marL="1828800" lvl="3" indent="-342900" algn="l">
              <a:lnSpc>
                <a:spcPct val="150000"/>
              </a:lnSpc>
              <a:spcBef>
                <a:spcPts val="500"/>
              </a:spcBef>
              <a:spcAft>
                <a:spcPts val="0"/>
              </a:spcAft>
              <a:buClr>
                <a:schemeClr val="dk1"/>
              </a:buClr>
              <a:buSzPts val="1800"/>
              <a:buFont typeface="Arial"/>
              <a:buChar char="•"/>
              <a:defRPr sz="1800"/>
            </a:lvl4pPr>
            <a:lvl5pPr marL="2286000" lvl="4" indent="-342900" algn="l">
              <a:lnSpc>
                <a:spcPct val="150000"/>
              </a:lnSpc>
              <a:spcBef>
                <a:spcPts val="500"/>
              </a:spcBef>
              <a:spcAft>
                <a:spcPts val="0"/>
              </a:spcAft>
              <a:buClr>
                <a:schemeClr val="dk1"/>
              </a:buClr>
              <a:buSzPts val="1800"/>
              <a:buFont typeface="Arial"/>
              <a:buChar char="•"/>
              <a:defRPr sz="18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36" name="Google Shape;36;p25"/>
          <p:cNvSpPr txBox="1">
            <a:spLocks noGrp="1"/>
          </p:cNvSpPr>
          <p:nvPr>
            <p:ph type="title"/>
          </p:nvPr>
        </p:nvSpPr>
        <p:spPr>
          <a:xfrm>
            <a:off x="2" y="1970606"/>
            <a:ext cx="3100259" cy="646331"/>
          </a:xfrm>
          <a:prstGeom prst="rect">
            <a:avLst/>
          </a:prstGeom>
          <a:solidFill>
            <a:schemeClr val="dk2"/>
          </a:solidFill>
          <a:ln>
            <a:noFill/>
          </a:ln>
        </p:spPr>
        <p:txBody>
          <a:bodyPr spcFirstLastPara="1" wrap="square" lIns="0" tIns="45700" rIns="320025" bIns="45700" anchor="b" anchorCtr="0">
            <a:spAutoFit/>
          </a:bodyPr>
          <a:lstStyle>
            <a:lvl1pPr lvl="0" algn="r">
              <a:lnSpc>
                <a:spcPct val="100000"/>
              </a:lnSpc>
              <a:spcBef>
                <a:spcPts val="0"/>
              </a:spcBef>
              <a:spcAft>
                <a:spcPts val="0"/>
              </a:spcAft>
              <a:buClr>
                <a:schemeClr val="lt1"/>
              </a:buClr>
              <a:buSzPts val="3600"/>
              <a:buFont typeface="Franklin Gothic"/>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25"/>
          <p:cNvSpPr txBox="1">
            <a:spLocks noGrp="1"/>
          </p:cNvSpPr>
          <p:nvPr>
            <p:ph type="body" idx="2"/>
          </p:nvPr>
        </p:nvSpPr>
        <p:spPr>
          <a:xfrm>
            <a:off x="837049" y="3424480"/>
            <a:ext cx="2011597" cy="687258"/>
          </a:xfrm>
          <a:prstGeom prst="rect">
            <a:avLst/>
          </a:prstGeom>
          <a:noFill/>
          <a:ln>
            <a:noFill/>
          </a:ln>
        </p:spPr>
        <p:txBody>
          <a:bodyPr spcFirstLastPara="1" wrap="square" lIns="0" tIns="0" rIns="0" bIns="0" anchor="t" anchorCtr="0">
            <a:normAutofit/>
          </a:bodyPr>
          <a:lstStyle>
            <a:lvl1pPr marL="457200" lvl="0" indent="-228600" algn="ctr">
              <a:lnSpc>
                <a:spcPct val="100000"/>
              </a:lnSpc>
              <a:spcBef>
                <a:spcPts val="1000"/>
              </a:spcBef>
              <a:spcAft>
                <a:spcPts val="0"/>
              </a:spcAft>
              <a:buClr>
                <a:schemeClr val="accent2"/>
              </a:buClr>
              <a:buSzPts val="3600"/>
              <a:buNone/>
              <a:defRPr sz="3600">
                <a:solidFill>
                  <a:schemeClr val="accent2"/>
                </a:solidFill>
                <a:latin typeface="Franklin Gothic"/>
                <a:ea typeface="Franklin Gothic"/>
                <a:cs typeface="Franklin Gothic"/>
                <a:sym typeface="Franklin Gothic"/>
              </a:defRPr>
            </a:lvl1pPr>
            <a:lvl2pPr marL="914400" lvl="1" indent="-228600" algn="l">
              <a:lnSpc>
                <a:spcPct val="150000"/>
              </a:lnSpc>
              <a:spcBef>
                <a:spcPts val="500"/>
              </a:spcBef>
              <a:spcAft>
                <a:spcPts val="0"/>
              </a:spcAft>
              <a:buClr>
                <a:schemeClr val="dk1"/>
              </a:buClr>
              <a:buSzPts val="1400"/>
              <a:buNone/>
              <a:defRPr sz="1400"/>
            </a:lvl2pPr>
            <a:lvl3pPr marL="1371600" lvl="2" indent="-228600" algn="l">
              <a:lnSpc>
                <a:spcPct val="150000"/>
              </a:lnSpc>
              <a:spcBef>
                <a:spcPts val="500"/>
              </a:spcBef>
              <a:spcAft>
                <a:spcPts val="0"/>
              </a:spcAft>
              <a:buClr>
                <a:schemeClr val="dk1"/>
              </a:buClr>
              <a:buSzPts val="1200"/>
              <a:buNone/>
              <a:defRPr sz="1200"/>
            </a:lvl3pPr>
            <a:lvl4pPr marL="1828800" lvl="3" indent="-228600" algn="l">
              <a:lnSpc>
                <a:spcPct val="150000"/>
              </a:lnSpc>
              <a:spcBef>
                <a:spcPts val="500"/>
              </a:spcBef>
              <a:spcAft>
                <a:spcPts val="0"/>
              </a:spcAft>
              <a:buClr>
                <a:schemeClr val="dk1"/>
              </a:buClr>
              <a:buSzPts val="1000"/>
              <a:buNone/>
              <a:defRPr sz="1000"/>
            </a:lvl4pPr>
            <a:lvl5pPr marL="2286000" lvl="4" indent="-228600" algn="l">
              <a:lnSpc>
                <a:spcPct val="15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38" name="Google Shape;38;p25"/>
          <p:cNvSpPr txBox="1">
            <a:spLocks noGrp="1"/>
          </p:cNvSpPr>
          <p:nvPr>
            <p:ph type="body" idx="3"/>
          </p:nvPr>
        </p:nvSpPr>
        <p:spPr>
          <a:xfrm>
            <a:off x="837049" y="4159864"/>
            <a:ext cx="2012156" cy="736600"/>
          </a:xfrm>
          <a:prstGeom prst="rect">
            <a:avLst/>
          </a:prstGeom>
          <a:noFill/>
          <a:ln>
            <a:noFill/>
          </a:ln>
        </p:spPr>
        <p:txBody>
          <a:bodyPr spcFirstLastPara="1" wrap="square" lIns="228600" tIns="109725" rIns="228600" bIns="45700" anchor="t" anchorCtr="0">
            <a:noAutofit/>
          </a:bodyPr>
          <a:lstStyle>
            <a:lvl1pPr marL="457200" lvl="0" indent="-228600" algn="ctr">
              <a:lnSpc>
                <a:spcPct val="100000"/>
              </a:lnSpc>
              <a:spcBef>
                <a:spcPts val="1000"/>
              </a:spcBef>
              <a:spcAft>
                <a:spcPts val="0"/>
              </a:spcAft>
              <a:buClr>
                <a:schemeClr val="dk1"/>
              </a:buClr>
              <a:buSzPts val="1400"/>
              <a:buNone/>
              <a:defRPr sz="1400" i="1" cap="none">
                <a:solidFill>
                  <a:schemeClr val="dk1"/>
                </a:solidFill>
                <a:latin typeface="Libre Franklin"/>
                <a:ea typeface="Libre Franklin"/>
                <a:cs typeface="Libre Franklin"/>
                <a:sym typeface="Libre Franklin"/>
              </a:defRPr>
            </a:lvl1pPr>
            <a:lvl2pPr marL="914400" lvl="1" indent="-228600" algn="l">
              <a:lnSpc>
                <a:spcPct val="150000"/>
              </a:lnSpc>
              <a:spcBef>
                <a:spcPts val="500"/>
              </a:spcBef>
              <a:spcAft>
                <a:spcPts val="0"/>
              </a:spcAft>
              <a:buClr>
                <a:schemeClr val="dk1"/>
              </a:buClr>
              <a:buSzPts val="1800"/>
              <a:buNone/>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25"/>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Graphic Layout">
  <p:cSld name="Graphic Layout">
    <p:spTree>
      <p:nvGrpSpPr>
        <p:cNvPr id="1" name="Shape 40"/>
        <p:cNvGrpSpPr/>
        <p:nvPr/>
      </p:nvGrpSpPr>
      <p:grpSpPr>
        <a:xfrm>
          <a:off x="0" y="0"/>
          <a:ext cx="0" cy="0"/>
          <a:chOff x="0" y="0"/>
          <a:chExt cx="0" cy="0"/>
        </a:xfrm>
      </p:grpSpPr>
      <p:sp>
        <p:nvSpPr>
          <p:cNvPr id="41" name="Google Shape;41;p26"/>
          <p:cNvSpPr txBox="1">
            <a:spLocks noGrp="1"/>
          </p:cNvSpPr>
          <p:nvPr>
            <p:ph type="body" idx="1"/>
          </p:nvPr>
        </p:nvSpPr>
        <p:spPr>
          <a:xfrm>
            <a:off x="898880" y="3833311"/>
            <a:ext cx="2214563" cy="1813510"/>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Clr>
                <a:schemeClr val="dk1"/>
              </a:buClr>
              <a:buSzPts val="1800"/>
              <a:buNone/>
              <a:defRPr/>
            </a:lvl1pPr>
            <a:lvl2pPr marL="914400" lvl="1" indent="-228600" algn="ctr">
              <a:lnSpc>
                <a:spcPct val="150000"/>
              </a:lnSpc>
              <a:spcBef>
                <a:spcPts val="500"/>
              </a:spcBef>
              <a:spcAft>
                <a:spcPts val="0"/>
              </a:spcAft>
              <a:buClr>
                <a:srgbClr val="414140"/>
              </a:buClr>
              <a:buSzPts val="1400"/>
              <a:buNone/>
              <a:defRPr sz="1400">
                <a:solidFill>
                  <a:srgbClr val="414140"/>
                </a:solidFill>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26"/>
          <p:cNvSpPr txBox="1">
            <a:spLocks noGrp="1"/>
          </p:cNvSpPr>
          <p:nvPr>
            <p:ph type="title"/>
          </p:nvPr>
        </p:nvSpPr>
        <p:spPr>
          <a:xfrm>
            <a:off x="554831" y="685517"/>
            <a:ext cx="7886700" cy="824965"/>
          </a:xfrm>
          <a:prstGeom prst="rect">
            <a:avLst/>
          </a:prstGeom>
          <a:noFill/>
          <a:ln>
            <a:noFill/>
          </a:ln>
        </p:spPr>
        <p:txBody>
          <a:bodyPr spcFirstLastPara="1" wrap="square" lIns="91425" tIns="45700" rIns="91425" bIns="0" anchor="b" anchorCtr="0">
            <a:normAutofit/>
          </a:bodyPr>
          <a:lstStyle>
            <a:lvl1pPr lvl="0" algn="l">
              <a:lnSpc>
                <a:spcPct val="90000"/>
              </a:lnSpc>
              <a:spcBef>
                <a:spcPts val="0"/>
              </a:spcBef>
              <a:spcAft>
                <a:spcPts val="0"/>
              </a:spcAft>
              <a:buClr>
                <a:srgbClr val="20245E"/>
              </a:buClr>
              <a:buSzPts val="4000"/>
              <a:buFont typeface="Franklin Gothic"/>
              <a:buNone/>
              <a:defRPr sz="4000">
                <a:solidFill>
                  <a:srgbClr val="20245E"/>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26"/>
          <p:cNvSpPr txBox="1">
            <a:spLocks noGrp="1"/>
          </p:cNvSpPr>
          <p:nvPr>
            <p:ph type="body" idx="2"/>
          </p:nvPr>
        </p:nvSpPr>
        <p:spPr>
          <a:xfrm>
            <a:off x="895350" y="3400929"/>
            <a:ext cx="2221626" cy="432385"/>
          </a:xfrm>
          <a:prstGeom prst="rect">
            <a:avLst/>
          </a:prstGeom>
          <a:noFill/>
          <a:ln>
            <a:noFill/>
          </a:ln>
        </p:spPr>
        <p:txBody>
          <a:bodyPr spcFirstLastPara="1" wrap="square" lIns="91425" tIns="128000" rIns="91425" bIns="45700" anchor="t" anchorCtr="0">
            <a:normAutofit/>
          </a:bodyPr>
          <a:lstStyle>
            <a:lvl1pPr marL="457200" lvl="0" indent="-228600" algn="ctr">
              <a:lnSpc>
                <a:spcPct val="100000"/>
              </a:lnSpc>
              <a:spcBef>
                <a:spcPts val="1000"/>
              </a:spcBef>
              <a:spcAft>
                <a:spcPts val="0"/>
              </a:spcAft>
              <a:buClr>
                <a:srgbClr val="414140"/>
              </a:buClr>
              <a:buSzPts val="1400"/>
              <a:buNone/>
              <a:defRPr sz="1400" i="1" cap="none">
                <a:solidFill>
                  <a:srgbClr val="414140"/>
                </a:solidFill>
                <a:latin typeface="Libre Franklin"/>
                <a:ea typeface="Libre Franklin"/>
                <a:cs typeface="Libre Franklin"/>
                <a:sym typeface="Libre Franklin"/>
              </a:defRPr>
            </a:lvl1pPr>
            <a:lvl2pPr marL="914400" lvl="1" indent="-228600" algn="ctr">
              <a:lnSpc>
                <a:spcPct val="150000"/>
              </a:lnSpc>
              <a:spcBef>
                <a:spcPts val="800"/>
              </a:spcBef>
              <a:spcAft>
                <a:spcPts val="0"/>
              </a:spcAft>
              <a:buClr>
                <a:schemeClr val="accent2"/>
              </a:buClr>
              <a:buSzPts val="1400"/>
              <a:buNone/>
              <a:defRPr sz="1400">
                <a:solidFill>
                  <a:schemeClr val="accent2"/>
                </a:solidFill>
                <a:latin typeface="Calibri"/>
                <a:ea typeface="Calibri"/>
                <a:cs typeface="Calibri"/>
                <a:sym typeface="Calibri"/>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26"/>
          <p:cNvSpPr txBox="1">
            <a:spLocks noGrp="1"/>
          </p:cNvSpPr>
          <p:nvPr>
            <p:ph type="body" idx="3"/>
          </p:nvPr>
        </p:nvSpPr>
        <p:spPr>
          <a:xfrm>
            <a:off x="895351" y="2589259"/>
            <a:ext cx="2222201" cy="780478"/>
          </a:xfrm>
          <a:prstGeom prst="rect">
            <a:avLst/>
          </a:prstGeom>
          <a:noFill/>
          <a:ln>
            <a:noFill/>
          </a:ln>
        </p:spPr>
        <p:txBody>
          <a:bodyPr spcFirstLastPara="1" wrap="square" lIns="91425" tIns="45700" rIns="91425" bIns="45700" anchor="t" anchorCtr="0">
            <a:noAutofit/>
          </a:bodyPr>
          <a:lstStyle>
            <a:lvl1pPr marL="457200" lvl="0" indent="-228600" algn="ctr">
              <a:lnSpc>
                <a:spcPct val="100000"/>
              </a:lnSpc>
              <a:spcBef>
                <a:spcPts val="1000"/>
              </a:spcBef>
              <a:spcAft>
                <a:spcPts val="0"/>
              </a:spcAft>
              <a:buClr>
                <a:srgbClr val="C78D24"/>
              </a:buClr>
              <a:buSzPts val="3600"/>
              <a:buNone/>
              <a:defRPr sz="3600">
                <a:solidFill>
                  <a:srgbClr val="C78D24"/>
                </a:solidFill>
                <a:latin typeface="Franklin Gothic"/>
                <a:ea typeface="Franklin Gothic"/>
                <a:cs typeface="Franklin Gothic"/>
                <a:sym typeface="Franklin Gothic"/>
              </a:defRPr>
            </a:lvl1pPr>
            <a:lvl2pPr marL="914400" lvl="1" indent="-228600" algn="l">
              <a:lnSpc>
                <a:spcPct val="150000"/>
              </a:lnSpc>
              <a:spcBef>
                <a:spcPts val="500"/>
              </a:spcBef>
              <a:spcAft>
                <a:spcPts val="0"/>
              </a:spcAft>
              <a:buClr>
                <a:schemeClr val="dk1"/>
              </a:buClr>
              <a:buSzPts val="1800"/>
              <a:buNone/>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26"/>
          <p:cNvSpPr txBox="1">
            <a:spLocks noGrp="1"/>
          </p:cNvSpPr>
          <p:nvPr>
            <p:ph type="body" idx="4"/>
          </p:nvPr>
        </p:nvSpPr>
        <p:spPr>
          <a:xfrm>
            <a:off x="3481432" y="2589261"/>
            <a:ext cx="2210253" cy="780479"/>
          </a:xfrm>
          <a:prstGeom prst="rect">
            <a:avLst/>
          </a:prstGeom>
          <a:noFill/>
          <a:ln>
            <a:noFill/>
          </a:ln>
        </p:spPr>
        <p:txBody>
          <a:bodyPr spcFirstLastPara="1" wrap="square" lIns="91425" tIns="45700" rIns="91425" bIns="45700" anchor="t" anchorCtr="0">
            <a:noAutofit/>
          </a:bodyPr>
          <a:lstStyle>
            <a:lvl1pPr marL="457200" lvl="0" indent="-228600" algn="ctr">
              <a:lnSpc>
                <a:spcPct val="100000"/>
              </a:lnSpc>
              <a:spcBef>
                <a:spcPts val="1000"/>
              </a:spcBef>
              <a:spcAft>
                <a:spcPts val="0"/>
              </a:spcAft>
              <a:buClr>
                <a:srgbClr val="C78D24"/>
              </a:buClr>
              <a:buSzPts val="3600"/>
              <a:buNone/>
              <a:defRPr sz="3600">
                <a:solidFill>
                  <a:srgbClr val="C78D24"/>
                </a:solidFill>
                <a:latin typeface="Franklin Gothic"/>
                <a:ea typeface="Franklin Gothic"/>
                <a:cs typeface="Franklin Gothic"/>
                <a:sym typeface="Franklin Gothic"/>
              </a:defRPr>
            </a:lvl1pPr>
            <a:lvl2pPr marL="914400" lvl="1" indent="-228600" algn="l">
              <a:lnSpc>
                <a:spcPct val="150000"/>
              </a:lnSpc>
              <a:spcBef>
                <a:spcPts val="500"/>
              </a:spcBef>
              <a:spcAft>
                <a:spcPts val="0"/>
              </a:spcAft>
              <a:buClr>
                <a:schemeClr val="dk1"/>
              </a:buClr>
              <a:buSzPts val="1800"/>
              <a:buNone/>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6"/>
          <p:cNvSpPr txBox="1">
            <a:spLocks noGrp="1"/>
          </p:cNvSpPr>
          <p:nvPr>
            <p:ph type="body" idx="5"/>
          </p:nvPr>
        </p:nvSpPr>
        <p:spPr>
          <a:xfrm>
            <a:off x="6063782" y="2589259"/>
            <a:ext cx="2215137" cy="780478"/>
          </a:xfrm>
          <a:prstGeom prst="rect">
            <a:avLst/>
          </a:prstGeom>
          <a:noFill/>
          <a:ln>
            <a:noFill/>
          </a:ln>
        </p:spPr>
        <p:txBody>
          <a:bodyPr spcFirstLastPara="1" wrap="square" lIns="91425" tIns="45700" rIns="91425" bIns="45700" anchor="t" anchorCtr="0">
            <a:noAutofit/>
          </a:bodyPr>
          <a:lstStyle>
            <a:lvl1pPr marL="457200" lvl="0" indent="-228600" algn="ctr">
              <a:lnSpc>
                <a:spcPct val="100000"/>
              </a:lnSpc>
              <a:spcBef>
                <a:spcPts val="1000"/>
              </a:spcBef>
              <a:spcAft>
                <a:spcPts val="0"/>
              </a:spcAft>
              <a:buClr>
                <a:srgbClr val="C78D24"/>
              </a:buClr>
              <a:buSzPts val="3600"/>
              <a:buNone/>
              <a:defRPr sz="3600">
                <a:solidFill>
                  <a:srgbClr val="C78D24"/>
                </a:solidFill>
                <a:latin typeface="Franklin Gothic"/>
                <a:ea typeface="Franklin Gothic"/>
                <a:cs typeface="Franklin Gothic"/>
                <a:sym typeface="Franklin Gothic"/>
              </a:defRPr>
            </a:lvl1pPr>
            <a:lvl2pPr marL="914400" lvl="1" indent="-228600" algn="l">
              <a:lnSpc>
                <a:spcPct val="150000"/>
              </a:lnSpc>
              <a:spcBef>
                <a:spcPts val="500"/>
              </a:spcBef>
              <a:spcAft>
                <a:spcPts val="0"/>
              </a:spcAft>
              <a:buClr>
                <a:schemeClr val="dk1"/>
              </a:buClr>
              <a:buSzPts val="1800"/>
              <a:buNone/>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26"/>
          <p:cNvSpPr txBox="1">
            <a:spLocks noGrp="1"/>
          </p:cNvSpPr>
          <p:nvPr>
            <p:ph type="body" idx="6"/>
          </p:nvPr>
        </p:nvSpPr>
        <p:spPr>
          <a:xfrm>
            <a:off x="554833" y="1397329"/>
            <a:ext cx="3868340" cy="502147"/>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Clr>
                <a:srgbClr val="414140"/>
              </a:buClr>
              <a:buSzPts val="1400"/>
              <a:buNone/>
              <a:defRPr sz="1400" b="0" i="1" cap="none">
                <a:solidFill>
                  <a:srgbClr val="414140"/>
                </a:solidFill>
                <a:latin typeface="Libre Franklin"/>
                <a:ea typeface="Libre Franklin"/>
                <a:cs typeface="Libre Franklin"/>
                <a:sym typeface="Libre Franklin"/>
              </a:defRPr>
            </a:lvl1pPr>
            <a:lvl2pPr marL="914400" lvl="1" indent="-228600" algn="l">
              <a:lnSpc>
                <a:spcPct val="150000"/>
              </a:lnSpc>
              <a:spcBef>
                <a:spcPts val="500"/>
              </a:spcBef>
              <a:spcAft>
                <a:spcPts val="0"/>
              </a:spcAft>
              <a:buClr>
                <a:schemeClr val="dk1"/>
              </a:buClr>
              <a:buSzPts val="2000"/>
              <a:buNone/>
              <a:defRPr sz="2000" b="1"/>
            </a:lvl2pPr>
            <a:lvl3pPr marL="1371600" lvl="2" indent="-228600" algn="l">
              <a:lnSpc>
                <a:spcPct val="150000"/>
              </a:lnSpc>
              <a:spcBef>
                <a:spcPts val="500"/>
              </a:spcBef>
              <a:spcAft>
                <a:spcPts val="0"/>
              </a:spcAft>
              <a:buClr>
                <a:schemeClr val="dk1"/>
              </a:buClr>
              <a:buSzPts val="1800"/>
              <a:buNone/>
              <a:defRPr sz="1800" b="1"/>
            </a:lvl3pPr>
            <a:lvl4pPr marL="1828800" lvl="3" indent="-228600" algn="l">
              <a:lnSpc>
                <a:spcPct val="150000"/>
              </a:lnSpc>
              <a:spcBef>
                <a:spcPts val="500"/>
              </a:spcBef>
              <a:spcAft>
                <a:spcPts val="0"/>
              </a:spcAft>
              <a:buClr>
                <a:schemeClr val="dk1"/>
              </a:buClr>
              <a:buSzPts val="1600"/>
              <a:buNone/>
              <a:defRPr sz="1600" b="1"/>
            </a:lvl4pPr>
            <a:lvl5pPr marL="2286000" lvl="4" indent="-228600" algn="l">
              <a:lnSpc>
                <a:spcPct val="15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8" name="Google Shape;48;p26"/>
          <p:cNvSpPr txBox="1">
            <a:spLocks noGrp="1"/>
          </p:cNvSpPr>
          <p:nvPr>
            <p:ph type="body" idx="7"/>
          </p:nvPr>
        </p:nvSpPr>
        <p:spPr>
          <a:xfrm>
            <a:off x="3484190" y="3400929"/>
            <a:ext cx="2207495" cy="432385"/>
          </a:xfrm>
          <a:prstGeom prst="rect">
            <a:avLst/>
          </a:prstGeom>
          <a:noFill/>
          <a:ln>
            <a:noFill/>
          </a:ln>
        </p:spPr>
        <p:txBody>
          <a:bodyPr spcFirstLastPara="1" wrap="square" lIns="91425" tIns="128000" rIns="91425" bIns="45700" anchor="t" anchorCtr="0">
            <a:normAutofit/>
          </a:bodyPr>
          <a:lstStyle>
            <a:lvl1pPr marL="457200" lvl="0" indent="-228600" algn="ctr">
              <a:lnSpc>
                <a:spcPct val="100000"/>
              </a:lnSpc>
              <a:spcBef>
                <a:spcPts val="1000"/>
              </a:spcBef>
              <a:spcAft>
                <a:spcPts val="0"/>
              </a:spcAft>
              <a:buClr>
                <a:srgbClr val="414140"/>
              </a:buClr>
              <a:buSzPts val="1400"/>
              <a:buNone/>
              <a:defRPr sz="1400" i="1" cap="none">
                <a:solidFill>
                  <a:srgbClr val="414140"/>
                </a:solidFill>
                <a:latin typeface="Libre Franklin"/>
                <a:ea typeface="Libre Franklin"/>
                <a:cs typeface="Libre Franklin"/>
                <a:sym typeface="Libre Franklin"/>
              </a:defRPr>
            </a:lvl1pPr>
            <a:lvl2pPr marL="914400" lvl="1" indent="-228600" algn="ctr">
              <a:lnSpc>
                <a:spcPct val="150000"/>
              </a:lnSpc>
              <a:spcBef>
                <a:spcPts val="800"/>
              </a:spcBef>
              <a:spcAft>
                <a:spcPts val="0"/>
              </a:spcAft>
              <a:buClr>
                <a:schemeClr val="accent2"/>
              </a:buClr>
              <a:buSzPts val="1400"/>
              <a:buNone/>
              <a:defRPr sz="1400">
                <a:solidFill>
                  <a:schemeClr val="accent2"/>
                </a:solidFill>
                <a:latin typeface="Calibri"/>
                <a:ea typeface="Calibri"/>
                <a:cs typeface="Calibri"/>
                <a:sym typeface="Calibri"/>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26"/>
          <p:cNvSpPr txBox="1">
            <a:spLocks noGrp="1"/>
          </p:cNvSpPr>
          <p:nvPr>
            <p:ph type="body" idx="8"/>
          </p:nvPr>
        </p:nvSpPr>
        <p:spPr>
          <a:xfrm>
            <a:off x="6063782" y="3400929"/>
            <a:ext cx="2207495" cy="432385"/>
          </a:xfrm>
          <a:prstGeom prst="rect">
            <a:avLst/>
          </a:prstGeom>
          <a:noFill/>
          <a:ln>
            <a:noFill/>
          </a:ln>
        </p:spPr>
        <p:txBody>
          <a:bodyPr spcFirstLastPara="1" wrap="square" lIns="91425" tIns="128000" rIns="91425" bIns="45700" anchor="t" anchorCtr="0">
            <a:normAutofit/>
          </a:bodyPr>
          <a:lstStyle>
            <a:lvl1pPr marL="457200" lvl="0" indent="-228600" algn="ctr">
              <a:lnSpc>
                <a:spcPct val="100000"/>
              </a:lnSpc>
              <a:spcBef>
                <a:spcPts val="1000"/>
              </a:spcBef>
              <a:spcAft>
                <a:spcPts val="0"/>
              </a:spcAft>
              <a:buClr>
                <a:srgbClr val="414140"/>
              </a:buClr>
              <a:buSzPts val="1400"/>
              <a:buNone/>
              <a:defRPr sz="1400" i="1" cap="none">
                <a:solidFill>
                  <a:srgbClr val="414140"/>
                </a:solidFill>
                <a:latin typeface="Libre Franklin"/>
                <a:ea typeface="Libre Franklin"/>
                <a:cs typeface="Libre Franklin"/>
                <a:sym typeface="Libre Franklin"/>
              </a:defRPr>
            </a:lvl1pPr>
            <a:lvl2pPr marL="914400" lvl="1" indent="-228600" algn="ctr">
              <a:lnSpc>
                <a:spcPct val="150000"/>
              </a:lnSpc>
              <a:spcBef>
                <a:spcPts val="800"/>
              </a:spcBef>
              <a:spcAft>
                <a:spcPts val="0"/>
              </a:spcAft>
              <a:buClr>
                <a:schemeClr val="accent2"/>
              </a:buClr>
              <a:buSzPts val="1400"/>
              <a:buNone/>
              <a:defRPr sz="1400">
                <a:solidFill>
                  <a:schemeClr val="accent2"/>
                </a:solidFill>
                <a:latin typeface="Calibri"/>
                <a:ea typeface="Calibri"/>
                <a:cs typeface="Calibri"/>
                <a:sym typeface="Calibri"/>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26"/>
          <p:cNvSpPr txBox="1">
            <a:spLocks noGrp="1"/>
          </p:cNvSpPr>
          <p:nvPr>
            <p:ph type="body" idx="9"/>
          </p:nvPr>
        </p:nvSpPr>
        <p:spPr>
          <a:xfrm>
            <a:off x="3480656" y="3833311"/>
            <a:ext cx="2214563" cy="1813510"/>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Clr>
                <a:schemeClr val="dk1"/>
              </a:buClr>
              <a:buSzPts val="1800"/>
              <a:buNone/>
              <a:defRPr/>
            </a:lvl1pPr>
            <a:lvl2pPr marL="914400" lvl="1" indent="-228600" algn="ctr">
              <a:lnSpc>
                <a:spcPct val="150000"/>
              </a:lnSpc>
              <a:spcBef>
                <a:spcPts val="500"/>
              </a:spcBef>
              <a:spcAft>
                <a:spcPts val="0"/>
              </a:spcAft>
              <a:buClr>
                <a:srgbClr val="414140"/>
              </a:buClr>
              <a:buSzPts val="1400"/>
              <a:buNone/>
              <a:defRPr sz="1400">
                <a:solidFill>
                  <a:srgbClr val="414140"/>
                </a:solidFill>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26"/>
          <p:cNvSpPr txBox="1">
            <a:spLocks noGrp="1"/>
          </p:cNvSpPr>
          <p:nvPr>
            <p:ph type="body" idx="13"/>
          </p:nvPr>
        </p:nvSpPr>
        <p:spPr>
          <a:xfrm>
            <a:off x="6060248" y="3833311"/>
            <a:ext cx="2214563" cy="1813510"/>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Clr>
                <a:schemeClr val="dk1"/>
              </a:buClr>
              <a:buSzPts val="1800"/>
              <a:buNone/>
              <a:defRPr/>
            </a:lvl1pPr>
            <a:lvl2pPr marL="914400" lvl="1" indent="-228600" algn="ctr">
              <a:lnSpc>
                <a:spcPct val="150000"/>
              </a:lnSpc>
              <a:spcBef>
                <a:spcPts val="500"/>
              </a:spcBef>
              <a:spcAft>
                <a:spcPts val="0"/>
              </a:spcAft>
              <a:buClr>
                <a:srgbClr val="414140"/>
              </a:buClr>
              <a:buSzPts val="1400"/>
              <a:buNone/>
              <a:defRPr sz="1400">
                <a:solidFill>
                  <a:srgbClr val="414140"/>
                </a:solidFill>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2" name="Google Shape;52;p26"/>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Graphic Layout Alt">
  <p:cSld name="Graphic Layout Alt">
    <p:spTree>
      <p:nvGrpSpPr>
        <p:cNvPr id="1" name="Shape 53"/>
        <p:cNvGrpSpPr/>
        <p:nvPr/>
      </p:nvGrpSpPr>
      <p:grpSpPr>
        <a:xfrm>
          <a:off x="0" y="0"/>
          <a:ext cx="0" cy="0"/>
          <a:chOff x="0" y="0"/>
          <a:chExt cx="0" cy="0"/>
        </a:xfrm>
      </p:grpSpPr>
      <p:sp>
        <p:nvSpPr>
          <p:cNvPr id="54" name="Google Shape;54;p27"/>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
        <p:nvSpPr>
          <p:cNvPr id="55" name="Google Shape;55;p27"/>
          <p:cNvSpPr txBox="1">
            <a:spLocks noGrp="1"/>
          </p:cNvSpPr>
          <p:nvPr>
            <p:ph type="body" idx="1"/>
          </p:nvPr>
        </p:nvSpPr>
        <p:spPr>
          <a:xfrm>
            <a:off x="3245" y="3245"/>
            <a:ext cx="9144000" cy="3048000"/>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Clr>
                <a:schemeClr val="dk1"/>
              </a:buClr>
              <a:buSzPts val="1800"/>
              <a:buNone/>
              <a:defRPr/>
            </a:lvl1pPr>
            <a:lvl2pPr marL="914400" lvl="1" indent="-228600" algn="l">
              <a:lnSpc>
                <a:spcPct val="150000"/>
              </a:lnSpc>
              <a:spcBef>
                <a:spcPts val="500"/>
              </a:spcBef>
              <a:spcAft>
                <a:spcPts val="0"/>
              </a:spcAft>
              <a:buClr>
                <a:schemeClr val="dk1"/>
              </a:buClr>
              <a:buSzPts val="1800"/>
              <a:buNone/>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6" name="Google Shape;56;p27"/>
          <p:cNvSpPr txBox="1">
            <a:spLocks noGrp="1"/>
          </p:cNvSpPr>
          <p:nvPr>
            <p:ph type="body" idx="2"/>
          </p:nvPr>
        </p:nvSpPr>
        <p:spPr>
          <a:xfrm>
            <a:off x="637367" y="4421648"/>
            <a:ext cx="2151460" cy="307962"/>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Clr>
                <a:schemeClr val="dk1"/>
              </a:buClr>
              <a:buSzPts val="1800"/>
              <a:buNone/>
              <a:defRPr/>
            </a:lvl1pPr>
            <a:lvl2pPr marL="914400" lvl="1" indent="-228600" algn="l">
              <a:lnSpc>
                <a:spcPct val="150000"/>
              </a:lnSpc>
              <a:spcBef>
                <a:spcPts val="500"/>
              </a:spcBef>
              <a:spcAft>
                <a:spcPts val="0"/>
              </a:spcAft>
              <a:buClr>
                <a:schemeClr val="dk1"/>
              </a:buClr>
              <a:buSzPts val="1800"/>
              <a:buNone/>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7" name="Google Shape;57;p27"/>
          <p:cNvSpPr txBox="1">
            <a:spLocks noGrp="1"/>
          </p:cNvSpPr>
          <p:nvPr>
            <p:ph type="body" idx="3"/>
          </p:nvPr>
        </p:nvSpPr>
        <p:spPr>
          <a:xfrm>
            <a:off x="633738" y="4758574"/>
            <a:ext cx="2158721" cy="1092200"/>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Clr>
                <a:schemeClr val="dk1"/>
              </a:buClr>
              <a:buSzPts val="1800"/>
              <a:buNone/>
              <a:defRPr/>
            </a:lvl1pPr>
            <a:lvl2pPr marL="914400" lvl="1" indent="-228600" algn="l">
              <a:lnSpc>
                <a:spcPct val="150000"/>
              </a:lnSpc>
              <a:spcBef>
                <a:spcPts val="500"/>
              </a:spcBef>
              <a:spcAft>
                <a:spcPts val="0"/>
              </a:spcAft>
              <a:buClr>
                <a:schemeClr val="dk1"/>
              </a:buClr>
              <a:buSzPts val="1800"/>
              <a:buNone/>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8" name="Google Shape;58;p27"/>
          <p:cNvSpPr>
            <a:spLocks noGrp="1"/>
          </p:cNvSpPr>
          <p:nvPr>
            <p:ph type="pic" idx="4"/>
          </p:nvPr>
        </p:nvSpPr>
        <p:spPr>
          <a:xfrm>
            <a:off x="3495886" y="3559359"/>
            <a:ext cx="2155091" cy="691116"/>
          </a:xfrm>
          <a:prstGeom prst="rect">
            <a:avLst/>
          </a:prstGeom>
          <a:noFill/>
          <a:ln>
            <a:noFill/>
          </a:ln>
        </p:spPr>
      </p:sp>
      <p:sp>
        <p:nvSpPr>
          <p:cNvPr id="59" name="Google Shape;59;p27"/>
          <p:cNvSpPr>
            <a:spLocks noGrp="1"/>
          </p:cNvSpPr>
          <p:nvPr>
            <p:ph type="pic" idx="5"/>
          </p:nvPr>
        </p:nvSpPr>
        <p:spPr>
          <a:xfrm>
            <a:off x="633737" y="3559359"/>
            <a:ext cx="2155090" cy="691116"/>
          </a:xfrm>
          <a:prstGeom prst="rect">
            <a:avLst/>
          </a:prstGeom>
          <a:noFill/>
          <a:ln>
            <a:noFill/>
          </a:ln>
        </p:spPr>
      </p:sp>
      <p:sp>
        <p:nvSpPr>
          <p:cNvPr id="60" name="Google Shape;60;p27"/>
          <p:cNvSpPr>
            <a:spLocks noGrp="1"/>
          </p:cNvSpPr>
          <p:nvPr>
            <p:ph type="pic" idx="6"/>
          </p:nvPr>
        </p:nvSpPr>
        <p:spPr>
          <a:xfrm>
            <a:off x="6337602" y="3589392"/>
            <a:ext cx="2155091" cy="691116"/>
          </a:xfrm>
          <a:prstGeom prst="rect">
            <a:avLst/>
          </a:prstGeom>
          <a:noFill/>
          <a:ln>
            <a:noFill/>
          </a:ln>
        </p:spPr>
      </p:sp>
      <p:sp>
        <p:nvSpPr>
          <p:cNvPr id="61" name="Google Shape;61;p27"/>
          <p:cNvSpPr txBox="1">
            <a:spLocks noGrp="1"/>
          </p:cNvSpPr>
          <p:nvPr>
            <p:ph type="body" idx="7"/>
          </p:nvPr>
        </p:nvSpPr>
        <p:spPr>
          <a:xfrm>
            <a:off x="3499517" y="4421648"/>
            <a:ext cx="2151460" cy="307962"/>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Clr>
                <a:schemeClr val="dk1"/>
              </a:buClr>
              <a:buSzPts val="1800"/>
              <a:buNone/>
              <a:defRPr/>
            </a:lvl1pPr>
            <a:lvl2pPr marL="914400" lvl="1" indent="-228600" algn="l">
              <a:lnSpc>
                <a:spcPct val="150000"/>
              </a:lnSpc>
              <a:spcBef>
                <a:spcPts val="500"/>
              </a:spcBef>
              <a:spcAft>
                <a:spcPts val="0"/>
              </a:spcAft>
              <a:buClr>
                <a:schemeClr val="dk1"/>
              </a:buClr>
              <a:buSzPts val="1800"/>
              <a:buNone/>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 name="Google Shape;62;p27"/>
          <p:cNvSpPr txBox="1">
            <a:spLocks noGrp="1"/>
          </p:cNvSpPr>
          <p:nvPr>
            <p:ph type="body" idx="8"/>
          </p:nvPr>
        </p:nvSpPr>
        <p:spPr>
          <a:xfrm>
            <a:off x="3495886" y="4758574"/>
            <a:ext cx="2158721" cy="1092200"/>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Clr>
                <a:schemeClr val="dk1"/>
              </a:buClr>
              <a:buSzPts val="1800"/>
              <a:buNone/>
              <a:defRPr/>
            </a:lvl1pPr>
            <a:lvl2pPr marL="914400" lvl="1" indent="-228600" algn="l">
              <a:lnSpc>
                <a:spcPct val="150000"/>
              </a:lnSpc>
              <a:spcBef>
                <a:spcPts val="500"/>
              </a:spcBef>
              <a:spcAft>
                <a:spcPts val="0"/>
              </a:spcAft>
              <a:buClr>
                <a:schemeClr val="dk1"/>
              </a:buClr>
              <a:buSzPts val="1800"/>
              <a:buNone/>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3" name="Google Shape;63;p27"/>
          <p:cNvSpPr txBox="1">
            <a:spLocks noGrp="1"/>
          </p:cNvSpPr>
          <p:nvPr>
            <p:ph type="body" idx="9"/>
          </p:nvPr>
        </p:nvSpPr>
        <p:spPr>
          <a:xfrm>
            <a:off x="6337603" y="4421648"/>
            <a:ext cx="2155090" cy="307962"/>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Clr>
                <a:schemeClr val="dk1"/>
              </a:buClr>
              <a:buSzPts val="1800"/>
              <a:buNone/>
              <a:defRPr/>
            </a:lvl1pPr>
            <a:lvl2pPr marL="914400" lvl="1" indent="-228600" algn="l">
              <a:lnSpc>
                <a:spcPct val="150000"/>
              </a:lnSpc>
              <a:spcBef>
                <a:spcPts val="500"/>
              </a:spcBef>
              <a:spcAft>
                <a:spcPts val="0"/>
              </a:spcAft>
              <a:buClr>
                <a:schemeClr val="dk1"/>
              </a:buClr>
              <a:buSzPts val="1800"/>
              <a:buNone/>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4" name="Google Shape;64;p27"/>
          <p:cNvSpPr txBox="1">
            <a:spLocks noGrp="1"/>
          </p:cNvSpPr>
          <p:nvPr>
            <p:ph type="body" idx="13"/>
          </p:nvPr>
        </p:nvSpPr>
        <p:spPr>
          <a:xfrm>
            <a:off x="6337603" y="4758574"/>
            <a:ext cx="2158721" cy="1092200"/>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Clr>
                <a:schemeClr val="dk1"/>
              </a:buClr>
              <a:buSzPts val="1800"/>
              <a:buNone/>
              <a:defRPr/>
            </a:lvl1pPr>
            <a:lvl2pPr marL="914400" lvl="1" indent="-228600" algn="l">
              <a:lnSpc>
                <a:spcPct val="150000"/>
              </a:lnSpc>
              <a:spcBef>
                <a:spcPts val="500"/>
              </a:spcBef>
              <a:spcAft>
                <a:spcPts val="0"/>
              </a:spcAft>
              <a:buClr>
                <a:schemeClr val="dk1"/>
              </a:buClr>
              <a:buSzPts val="1800"/>
              <a:buNone/>
              <a:defRPr/>
            </a:lvl2pPr>
            <a:lvl3pPr marL="1371600" lvl="2" indent="-228600" algn="l">
              <a:lnSpc>
                <a:spcPct val="150000"/>
              </a:lnSpc>
              <a:spcBef>
                <a:spcPts val="500"/>
              </a:spcBef>
              <a:spcAft>
                <a:spcPts val="0"/>
              </a:spcAft>
              <a:buClr>
                <a:schemeClr val="dk1"/>
              </a:buClr>
              <a:buSzPts val="1800"/>
              <a:buNone/>
              <a:defRPr/>
            </a:lvl3pPr>
            <a:lvl4pPr marL="1828800" lvl="3" indent="-228600" algn="l">
              <a:lnSpc>
                <a:spcPct val="150000"/>
              </a:lnSpc>
              <a:spcBef>
                <a:spcPts val="500"/>
              </a:spcBef>
              <a:spcAft>
                <a:spcPts val="0"/>
              </a:spcAft>
              <a:buClr>
                <a:schemeClr val="dk1"/>
              </a:buClr>
              <a:buSzPts val="1800"/>
              <a:buNone/>
              <a:defRPr/>
            </a:lvl4pPr>
            <a:lvl5pPr marL="2286000" lvl="4" indent="-228600" algn="l">
              <a:lnSpc>
                <a:spcPct val="15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65"/>
        <p:cNvGrpSpPr/>
        <p:nvPr/>
      </p:nvGrpSpPr>
      <p:grpSpPr>
        <a:xfrm>
          <a:off x="0" y="0"/>
          <a:ext cx="0" cy="0"/>
          <a:chOff x="0" y="0"/>
          <a:chExt cx="0" cy="0"/>
        </a:xfrm>
      </p:grpSpPr>
      <p:sp>
        <p:nvSpPr>
          <p:cNvPr id="66" name="Google Shape;66;p28"/>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1" name="Google Shape;11;p20"/>
          <p:cNvSpPr txBox="1">
            <a:spLocks noGrp="1"/>
          </p:cNvSpPr>
          <p:nvPr>
            <p:ph type="title"/>
          </p:nvPr>
        </p:nvSpPr>
        <p:spPr>
          <a:xfrm>
            <a:off x="628650" y="365128"/>
            <a:ext cx="7886700" cy="1325563"/>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dk1"/>
              </a:buClr>
              <a:buSzPts val="4400"/>
              <a:buFont typeface="Franklin Gothic"/>
              <a:buNone/>
              <a:defRPr sz="4400" b="0" i="0" u="none" strike="noStrike" cap="none">
                <a:solidFill>
                  <a:schemeClr val="dk1"/>
                </a:solidFill>
                <a:latin typeface="Franklin Gothic"/>
                <a:ea typeface="Franklin Gothic"/>
                <a:cs typeface="Franklin Gothic"/>
                <a:sym typeface="Franklin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2" name="Google Shape;12;p20"/>
          <p:cNvSpPr txBox="1">
            <a:spLocks noGrp="1"/>
          </p:cNvSpPr>
          <p:nvPr>
            <p:ph type="body" idx="1"/>
          </p:nvPr>
        </p:nvSpPr>
        <p:spPr>
          <a:xfrm>
            <a:off x="628650" y="1825628"/>
            <a:ext cx="7886700" cy="4233981"/>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5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15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2pPr>
            <a:lvl3pPr marL="1371600" marR="0" lvl="2" indent="-228600" algn="l" rtl="0">
              <a:lnSpc>
                <a:spcPct val="15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3pPr>
            <a:lvl4pPr marL="1828800" marR="0" lvl="3" indent="-228600" algn="l" rtl="0">
              <a:lnSpc>
                <a:spcPct val="15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228600" algn="l" rtl="0">
              <a:lnSpc>
                <a:spcPct val="15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3" name="Google Shape;13;p20"/>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rgbClr val="979797"/>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
          <p:cNvSpPr txBox="1">
            <a:spLocks noGrp="1"/>
          </p:cNvSpPr>
          <p:nvPr>
            <p:ph type="ctrTitle"/>
          </p:nvPr>
        </p:nvSpPr>
        <p:spPr>
          <a:xfrm>
            <a:off x="1143001" y="1008670"/>
            <a:ext cx="6858001" cy="2020035"/>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dk1"/>
              </a:buClr>
              <a:buSzPts val="4800"/>
              <a:buFont typeface="Franklin Gothic"/>
              <a:buNone/>
            </a:pPr>
            <a:r>
              <a:rPr lang="en-US" sz="5300" b="1" dirty="0"/>
              <a:t>The Bridge Builders:  </a:t>
            </a:r>
            <a:r>
              <a:rPr lang="en-US" b="1" i="1" dirty="0">
                <a:solidFill>
                  <a:srgbClr val="002060"/>
                </a:solidFill>
              </a:rPr>
              <a:t>Reaching Back to Move Forward </a:t>
            </a:r>
            <a:endParaRPr i="1" dirty="0">
              <a:solidFill>
                <a:srgbClr val="002060"/>
              </a:solidFill>
            </a:endParaRPr>
          </a:p>
        </p:txBody>
      </p:sp>
      <p:sp>
        <p:nvSpPr>
          <p:cNvPr id="73" name="Google Shape;73;p1"/>
          <p:cNvSpPr txBox="1">
            <a:spLocks noGrp="1"/>
          </p:cNvSpPr>
          <p:nvPr>
            <p:ph type="body" idx="1"/>
          </p:nvPr>
        </p:nvSpPr>
        <p:spPr>
          <a:xfrm>
            <a:off x="1171898" y="3752190"/>
            <a:ext cx="7493876" cy="2454407"/>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1600"/>
              <a:buNone/>
            </a:pPr>
            <a:r>
              <a:rPr lang="en-US" sz="2000" b="1" dirty="0">
                <a:effectLst>
                  <a:outerShdw blurRad="38100" dist="38100" dir="2700000" algn="tl">
                    <a:srgbClr val="000000">
                      <a:alpha val="43137"/>
                    </a:srgbClr>
                  </a:outerShdw>
                </a:effectLst>
              </a:rPr>
              <a:t>Moderator:</a:t>
            </a:r>
            <a:r>
              <a:rPr lang="en-US" sz="2000" b="1" dirty="0"/>
              <a:t> Althea Green, Command Sergeant Major, USA (Ret)</a:t>
            </a:r>
          </a:p>
          <a:p>
            <a:pPr marL="0" lvl="0" indent="0" algn="l" rtl="0">
              <a:lnSpc>
                <a:spcPct val="100000"/>
              </a:lnSpc>
              <a:spcBef>
                <a:spcPts val="0"/>
              </a:spcBef>
              <a:spcAft>
                <a:spcPts val="0"/>
              </a:spcAft>
              <a:buClr>
                <a:schemeClr val="dk1"/>
              </a:buClr>
              <a:buSzPts val="1600"/>
              <a:buNone/>
            </a:pPr>
            <a:endParaRPr lang="en-US" sz="2000" b="1" dirty="0"/>
          </a:p>
          <a:p>
            <a:pPr marL="0" lvl="0" indent="0" algn="l" rtl="0">
              <a:lnSpc>
                <a:spcPct val="100000"/>
              </a:lnSpc>
              <a:spcBef>
                <a:spcPts val="0"/>
              </a:spcBef>
              <a:spcAft>
                <a:spcPts val="0"/>
              </a:spcAft>
              <a:buClr>
                <a:schemeClr val="dk1"/>
              </a:buClr>
              <a:buSzPts val="1600"/>
              <a:buNone/>
            </a:pPr>
            <a:r>
              <a:rPr lang="en-US" sz="2000" b="1" dirty="0">
                <a:effectLst>
                  <a:outerShdw blurRad="38100" dist="38100" dir="2700000" algn="tl">
                    <a:srgbClr val="000000">
                      <a:alpha val="43137"/>
                    </a:srgbClr>
                  </a:outerShdw>
                </a:effectLst>
              </a:rPr>
              <a:t>Panelists:</a:t>
            </a:r>
          </a:p>
          <a:p>
            <a:pPr marL="0" lvl="0" indent="0" algn="l" rtl="0">
              <a:lnSpc>
                <a:spcPct val="100000"/>
              </a:lnSpc>
              <a:spcBef>
                <a:spcPts val="0"/>
              </a:spcBef>
              <a:spcAft>
                <a:spcPts val="0"/>
              </a:spcAft>
              <a:buClr>
                <a:schemeClr val="dk1"/>
              </a:buClr>
              <a:buSzPts val="1600"/>
              <a:buNone/>
            </a:pPr>
            <a:r>
              <a:rPr lang="en-US" sz="2000" b="1" dirty="0"/>
              <a:t>Clinton Garrett Sr., Master Chief Petty Officer, USN (Ret)</a:t>
            </a:r>
          </a:p>
          <a:p>
            <a:pPr marL="0" lvl="0" indent="0" algn="l" rtl="0">
              <a:lnSpc>
                <a:spcPct val="100000"/>
              </a:lnSpc>
              <a:spcBef>
                <a:spcPts val="0"/>
              </a:spcBef>
              <a:spcAft>
                <a:spcPts val="0"/>
              </a:spcAft>
              <a:buClr>
                <a:schemeClr val="dk1"/>
              </a:buClr>
              <a:buSzPts val="1600"/>
              <a:buNone/>
            </a:pPr>
            <a:r>
              <a:rPr lang="en-US" sz="2000" b="1" dirty="0"/>
              <a:t>Benjamin H.S. Scott Jr., Command Sergeant Major, USA (Ret)</a:t>
            </a:r>
          </a:p>
          <a:p>
            <a:pPr marL="0" lvl="0" indent="0" algn="l" rtl="0">
              <a:lnSpc>
                <a:spcPct val="100000"/>
              </a:lnSpc>
              <a:spcBef>
                <a:spcPts val="0"/>
              </a:spcBef>
              <a:spcAft>
                <a:spcPts val="0"/>
              </a:spcAft>
              <a:buClr>
                <a:schemeClr val="dk1"/>
              </a:buClr>
              <a:buSzPts val="1600"/>
              <a:buNone/>
            </a:pPr>
            <a:r>
              <a:rPr lang="en-US" sz="2000" b="1" dirty="0"/>
              <a:t>Mark Withers, Chief Master Sergeant, USAF (Ret)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81" name="Google Shape;81;p2"/>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10</a:t>
            </a:fld>
            <a:endParaRPr/>
          </a:p>
        </p:txBody>
      </p:sp>
      <p:sp>
        <p:nvSpPr>
          <p:cNvPr id="3" name="Title 2">
            <a:extLst>
              <a:ext uri="{FF2B5EF4-FFF2-40B4-BE49-F238E27FC236}">
                <a16:creationId xmlns:a16="http://schemas.microsoft.com/office/drawing/2014/main" id="{7A46EBF6-A535-83A0-AF59-6CE2BAF23E7A}"/>
              </a:ext>
            </a:extLst>
          </p:cNvPr>
          <p:cNvSpPr>
            <a:spLocks noGrp="1"/>
          </p:cNvSpPr>
          <p:nvPr>
            <p:ph type="title"/>
          </p:nvPr>
        </p:nvSpPr>
        <p:spPr/>
        <p:txBody>
          <a:bodyPr>
            <a:normAutofit/>
          </a:bodyPr>
          <a:lstStyle/>
          <a:p>
            <a:r>
              <a:rPr lang="en-US" dirty="0"/>
              <a:t>Discussion</a:t>
            </a:r>
          </a:p>
        </p:txBody>
      </p:sp>
    </p:spTree>
    <p:extLst>
      <p:ext uri="{BB962C8B-B14F-4D97-AF65-F5344CB8AC3E}">
        <p14:creationId xmlns:p14="http://schemas.microsoft.com/office/powerpoint/2010/main" val="3486724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7" name="Google Shape;87;p3"/>
          <p:cNvSpPr txBox="1">
            <a:spLocks noGrp="1"/>
          </p:cNvSpPr>
          <p:nvPr>
            <p:ph type="title"/>
          </p:nvPr>
        </p:nvSpPr>
        <p:spPr>
          <a:xfrm>
            <a:off x="1082488" y="939096"/>
            <a:ext cx="6858001" cy="824965"/>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rgbClr val="20245E"/>
              </a:buClr>
              <a:buSzPts val="4000"/>
              <a:buFont typeface="Franklin Gothic"/>
              <a:buNone/>
            </a:pPr>
            <a:r>
              <a:rPr lang="en-US" dirty="0"/>
              <a:t>Change is People-Centered</a:t>
            </a:r>
            <a:endParaRPr dirty="0"/>
          </a:p>
        </p:txBody>
      </p:sp>
      <p:sp>
        <p:nvSpPr>
          <p:cNvPr id="88" name="Google Shape;88;p3"/>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11</a:t>
            </a:fld>
            <a:endParaRPr/>
          </a:p>
        </p:txBody>
      </p:sp>
      <p:pic>
        <p:nvPicPr>
          <p:cNvPr id="4098" name="Picture 2" descr="Word cloud analysis">
            <a:extLst>
              <a:ext uri="{FF2B5EF4-FFF2-40B4-BE49-F238E27FC236}">
                <a16:creationId xmlns:a16="http://schemas.microsoft.com/office/drawing/2014/main" id="{389C08E9-0829-F170-15F6-760CC2366A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807" y="1828801"/>
            <a:ext cx="7746643" cy="4546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8816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3"/>
          <p:cNvSpPr txBox="1">
            <a:spLocks noGrp="1"/>
          </p:cNvSpPr>
          <p:nvPr>
            <p:ph type="body" idx="1"/>
          </p:nvPr>
        </p:nvSpPr>
        <p:spPr>
          <a:xfrm>
            <a:off x="906530" y="2023621"/>
            <a:ext cx="7593721" cy="4101491"/>
          </a:xfrm>
          <a:prstGeom prst="rect">
            <a:avLst/>
          </a:prstGeom>
          <a:noFill/>
          <a:ln>
            <a:noFill/>
          </a:ln>
        </p:spPr>
        <p:txBody>
          <a:bodyPr spcFirstLastPara="1" wrap="square" lIns="91425" tIns="45700" rIns="91425" bIns="45700" anchor="t" anchorCtr="0">
            <a:normAutofit/>
          </a:bodyPr>
          <a:lstStyle/>
          <a:p>
            <a:pPr marL="288918" lvl="0" indent="-288918" algn="l" rtl="0">
              <a:lnSpc>
                <a:spcPct val="100000"/>
              </a:lnSpc>
              <a:spcBef>
                <a:spcPts val="0"/>
              </a:spcBef>
              <a:spcAft>
                <a:spcPts val="600"/>
              </a:spcAft>
              <a:buClr>
                <a:schemeClr val="dk1"/>
              </a:buClr>
              <a:buSzPct val="100000"/>
              <a:buFont typeface="Arial"/>
              <a:buChar char="•"/>
            </a:pPr>
            <a:r>
              <a:rPr lang="en-US" sz="2600" dirty="0"/>
              <a:t>No organization can operate the same way forever.</a:t>
            </a:r>
          </a:p>
          <a:p>
            <a:pPr marL="288918" lvl="0" indent="-288918" algn="l" rtl="0">
              <a:lnSpc>
                <a:spcPct val="100000"/>
              </a:lnSpc>
              <a:spcBef>
                <a:spcPts val="0"/>
              </a:spcBef>
              <a:spcAft>
                <a:spcPts val="600"/>
              </a:spcAft>
              <a:buClr>
                <a:schemeClr val="dk1"/>
              </a:buClr>
              <a:buSzPct val="100000"/>
              <a:buFont typeface="Arial"/>
              <a:buChar char="•"/>
            </a:pPr>
            <a:r>
              <a:rPr lang="en-US" sz="2600" dirty="0"/>
              <a:t>People make change happen.</a:t>
            </a:r>
          </a:p>
          <a:p>
            <a:pPr marL="288918" lvl="0" indent="-288918" algn="l" rtl="0">
              <a:lnSpc>
                <a:spcPct val="100000"/>
              </a:lnSpc>
              <a:spcBef>
                <a:spcPts val="0"/>
              </a:spcBef>
              <a:spcAft>
                <a:spcPts val="600"/>
              </a:spcAft>
              <a:buClr>
                <a:schemeClr val="dk1"/>
              </a:buClr>
              <a:buSzPct val="100000"/>
              <a:buFont typeface="Arial"/>
              <a:buChar char="•"/>
            </a:pPr>
            <a:r>
              <a:rPr lang="en-US" sz="2600" dirty="0"/>
              <a:t>How well an organization endures change depends on how leaders deal with the process.</a:t>
            </a:r>
          </a:p>
          <a:p>
            <a:pPr marL="288918" lvl="0" indent="-288918" algn="l" rtl="0">
              <a:lnSpc>
                <a:spcPct val="100000"/>
              </a:lnSpc>
              <a:spcBef>
                <a:spcPts val="0"/>
              </a:spcBef>
              <a:spcAft>
                <a:spcPts val="600"/>
              </a:spcAft>
              <a:buClr>
                <a:schemeClr val="dk1"/>
              </a:buClr>
              <a:buSzPct val="100000"/>
              <a:buFont typeface="Arial"/>
              <a:buChar char="•"/>
            </a:pPr>
            <a:r>
              <a:rPr lang="en-US" sz="2600" dirty="0"/>
              <a:t>It takes an investment of time and energy to create the environment that connects people with ideas.</a:t>
            </a:r>
          </a:p>
          <a:p>
            <a:pPr marL="288918" lvl="0" indent="-288918" algn="l" rtl="0">
              <a:lnSpc>
                <a:spcPct val="100000"/>
              </a:lnSpc>
              <a:spcBef>
                <a:spcPts val="0"/>
              </a:spcBef>
              <a:spcAft>
                <a:spcPts val="600"/>
              </a:spcAft>
              <a:buClr>
                <a:schemeClr val="dk1"/>
              </a:buClr>
              <a:buSzPct val="100000"/>
              <a:buFont typeface="Arial"/>
              <a:buChar char="•"/>
            </a:pPr>
            <a:r>
              <a:rPr lang="en-US" sz="2600" dirty="0"/>
              <a:t>Noncommissioned officers operate at the level where there is the biggest impact on organizational people and processes.</a:t>
            </a:r>
          </a:p>
        </p:txBody>
      </p:sp>
      <p:sp>
        <p:nvSpPr>
          <p:cNvPr id="87" name="Google Shape;87;p3"/>
          <p:cNvSpPr txBox="1">
            <a:spLocks noGrp="1"/>
          </p:cNvSpPr>
          <p:nvPr>
            <p:ph type="title"/>
          </p:nvPr>
        </p:nvSpPr>
        <p:spPr>
          <a:xfrm>
            <a:off x="1082488" y="939096"/>
            <a:ext cx="6858001" cy="824965"/>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rgbClr val="20245E"/>
              </a:buClr>
              <a:buSzPts val="4000"/>
              <a:buFont typeface="Franklin Gothic"/>
              <a:buNone/>
            </a:pPr>
            <a:r>
              <a:rPr lang="en-US" dirty="0"/>
              <a:t>Summary</a:t>
            </a:r>
            <a:endParaRPr dirty="0"/>
          </a:p>
        </p:txBody>
      </p:sp>
      <p:sp>
        <p:nvSpPr>
          <p:cNvPr id="88" name="Google Shape;88;p3"/>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12</a:t>
            </a:fld>
            <a:endParaRPr/>
          </a:p>
        </p:txBody>
      </p:sp>
    </p:spTree>
    <p:extLst>
      <p:ext uri="{BB962C8B-B14F-4D97-AF65-F5344CB8AC3E}">
        <p14:creationId xmlns:p14="http://schemas.microsoft.com/office/powerpoint/2010/main" val="234545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7" name="Google Shape;87;p3"/>
          <p:cNvSpPr txBox="1">
            <a:spLocks noGrp="1"/>
          </p:cNvSpPr>
          <p:nvPr>
            <p:ph type="title"/>
          </p:nvPr>
        </p:nvSpPr>
        <p:spPr>
          <a:xfrm>
            <a:off x="1082488" y="939096"/>
            <a:ext cx="6858001" cy="824965"/>
          </a:xfrm>
          <a:prstGeom prst="rect">
            <a:avLst/>
          </a:prstGeom>
          <a:noFill/>
          <a:ln>
            <a:noFill/>
          </a:ln>
        </p:spPr>
        <p:txBody>
          <a:bodyPr spcFirstLastPara="1" wrap="square" lIns="91425" tIns="45700" rIns="91425" bIns="0" anchor="b" anchorCtr="0">
            <a:normAutofit fontScale="90000"/>
          </a:bodyPr>
          <a:lstStyle/>
          <a:p>
            <a:pPr marL="0" lvl="0" indent="0" algn="l" rtl="0">
              <a:lnSpc>
                <a:spcPct val="90000"/>
              </a:lnSpc>
              <a:spcBef>
                <a:spcPts val="0"/>
              </a:spcBef>
              <a:spcAft>
                <a:spcPts val="0"/>
              </a:spcAft>
              <a:buClr>
                <a:srgbClr val="20245E"/>
              </a:buClr>
              <a:buSzPts val="4000"/>
              <a:buFont typeface="Franklin Gothic"/>
              <a:buNone/>
            </a:pPr>
            <a:r>
              <a:rPr lang="en-US" dirty="0"/>
              <a:t>Thank you for your participation!</a:t>
            </a:r>
            <a:endParaRPr dirty="0"/>
          </a:p>
        </p:txBody>
      </p:sp>
      <p:sp>
        <p:nvSpPr>
          <p:cNvPr id="88" name="Google Shape;88;p3"/>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13</a:t>
            </a:fld>
            <a:endParaRPr/>
          </a:p>
        </p:txBody>
      </p:sp>
    </p:spTree>
    <p:extLst>
      <p:ext uri="{BB962C8B-B14F-4D97-AF65-F5344CB8AC3E}">
        <p14:creationId xmlns:p14="http://schemas.microsoft.com/office/powerpoint/2010/main" val="2993727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3"/>
          <p:cNvSpPr txBox="1">
            <a:spLocks noGrp="1"/>
          </p:cNvSpPr>
          <p:nvPr>
            <p:ph type="body" idx="1"/>
          </p:nvPr>
        </p:nvSpPr>
        <p:spPr>
          <a:xfrm>
            <a:off x="1082488" y="1984984"/>
            <a:ext cx="6858001" cy="4101491"/>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chemeClr val="dk1"/>
              </a:buClr>
              <a:buSzPct val="100000"/>
              <a:buNone/>
            </a:pPr>
            <a:r>
              <a:rPr lang="en-US" sz="2600" dirty="0"/>
              <a:t>If you would like to receive continuing education credit for this activity, please visit:​</a:t>
            </a:r>
          </a:p>
          <a:p>
            <a:pPr marL="0" lvl="0" indent="0" algn="ctr" rtl="0">
              <a:lnSpc>
                <a:spcPct val="100000"/>
              </a:lnSpc>
              <a:spcBef>
                <a:spcPts val="0"/>
              </a:spcBef>
              <a:spcAft>
                <a:spcPts val="0"/>
              </a:spcAft>
              <a:buClr>
                <a:schemeClr val="dk1"/>
              </a:buClr>
              <a:buSzPct val="100000"/>
              <a:buNone/>
            </a:pPr>
            <a:endParaRPr lang="en-US" sz="2600" dirty="0"/>
          </a:p>
          <a:p>
            <a:pPr marL="0" lvl="0" indent="0" algn="ctr" rtl="0">
              <a:lnSpc>
                <a:spcPct val="100000"/>
              </a:lnSpc>
              <a:spcBef>
                <a:spcPts val="0"/>
              </a:spcBef>
              <a:spcAft>
                <a:spcPts val="0"/>
              </a:spcAft>
              <a:buClr>
                <a:schemeClr val="dk1"/>
              </a:buClr>
              <a:buSzPct val="100000"/>
              <a:buNone/>
            </a:pPr>
            <a:r>
              <a:rPr lang="en-US" sz="2600" dirty="0"/>
              <a:t>amsus.cds.affinityced.com​</a:t>
            </a:r>
          </a:p>
          <a:p>
            <a:pPr marL="0" lvl="0" indent="0" algn="ctr" rtl="0">
              <a:lnSpc>
                <a:spcPct val="100000"/>
              </a:lnSpc>
              <a:spcBef>
                <a:spcPts val="0"/>
              </a:spcBef>
              <a:spcAft>
                <a:spcPts val="0"/>
              </a:spcAft>
              <a:buClr>
                <a:schemeClr val="dk1"/>
              </a:buClr>
              <a:buSzPct val="100000"/>
              <a:buNone/>
            </a:pPr>
            <a:endParaRPr lang="en-US" sz="2600" dirty="0"/>
          </a:p>
        </p:txBody>
      </p:sp>
      <p:sp>
        <p:nvSpPr>
          <p:cNvPr id="87" name="Google Shape;87;p3"/>
          <p:cNvSpPr txBox="1">
            <a:spLocks noGrp="1"/>
          </p:cNvSpPr>
          <p:nvPr>
            <p:ph type="title"/>
          </p:nvPr>
        </p:nvSpPr>
        <p:spPr>
          <a:xfrm>
            <a:off x="1082488" y="939096"/>
            <a:ext cx="6858001" cy="824965"/>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rgbClr val="20245E"/>
              </a:buClr>
              <a:buSzPts val="4000"/>
              <a:buFont typeface="Franklin Gothic"/>
              <a:buNone/>
            </a:pPr>
            <a:r>
              <a:rPr lang="en-US" dirty="0"/>
              <a:t>How to Claim CE Credit</a:t>
            </a:r>
            <a:endParaRPr dirty="0"/>
          </a:p>
        </p:txBody>
      </p:sp>
      <p:sp>
        <p:nvSpPr>
          <p:cNvPr id="88" name="Google Shape;88;p3"/>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0" cap="none" spc="0" normalizeH="0" baseline="0" noProof="0">
                <a:ln>
                  <a:noFill/>
                </a:ln>
                <a:solidFill>
                  <a:srgbClr val="979797"/>
                </a:solidFill>
                <a:effectLst/>
                <a:uLnTx/>
                <a:uFillTx/>
                <a:latin typeface="Calibri"/>
                <a:ea typeface="Calibri"/>
                <a:cs typeface="Calibri"/>
                <a:sym typeface="Calibri"/>
              </a:rPr>
              <a:pPr marL="0" marR="0" lvl="0" indent="0" algn="ctr" defTabSz="914400" rtl="0" eaLnBrk="1" fontAlgn="auto" latinLnBrk="0" hangingPunct="1">
                <a:lnSpc>
                  <a:spcPct val="100000"/>
                </a:lnSpc>
                <a:spcBef>
                  <a:spcPts val="0"/>
                </a:spcBef>
                <a:spcAft>
                  <a:spcPts val="0"/>
                </a:spcAft>
                <a:buClr>
                  <a:srgbClr val="000000"/>
                </a:buClr>
                <a:buSzPts val="1200"/>
                <a:buFont typeface="Arial"/>
                <a:buNone/>
                <a:tabLst/>
                <a:defRPr/>
              </a:pPr>
              <a:t>14</a:t>
            </a:fld>
            <a:endParaRPr kumimoji="0" sz="1200" b="0" i="0" u="none" strike="noStrike" kern="0" cap="none" spc="0" normalizeH="0" baseline="0" noProof="0">
              <a:ln>
                <a:noFill/>
              </a:ln>
              <a:solidFill>
                <a:srgbClr val="979797"/>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48278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9" name="Google Shape;79;p2"/>
          <p:cNvSpPr txBox="1">
            <a:spLocks noGrp="1"/>
          </p:cNvSpPr>
          <p:nvPr>
            <p:ph type="body" idx="2"/>
          </p:nvPr>
        </p:nvSpPr>
        <p:spPr>
          <a:xfrm>
            <a:off x="791986" y="1799817"/>
            <a:ext cx="8076334" cy="478109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800"/>
              <a:buNone/>
            </a:pPr>
            <a:r>
              <a:rPr lang="en-US" sz="2000" dirty="0"/>
              <a:t>The Presenters have no relevant financial or non-financial interests to disclose.​</a:t>
            </a:r>
          </a:p>
          <a:p>
            <a:pPr marL="0" lvl="0" indent="0" algn="l" rtl="0">
              <a:lnSpc>
                <a:spcPct val="100000"/>
              </a:lnSpc>
              <a:spcBef>
                <a:spcPts val="0"/>
              </a:spcBef>
              <a:spcAft>
                <a:spcPts val="0"/>
              </a:spcAft>
              <a:buClr>
                <a:schemeClr val="dk1"/>
              </a:buClr>
              <a:buSzPts val="1800"/>
              <a:buNone/>
            </a:pPr>
            <a:endParaRPr lang="en-US" sz="2000" dirty="0"/>
          </a:p>
          <a:p>
            <a:pPr marL="0" lvl="0" indent="0" algn="l" rtl="0">
              <a:lnSpc>
                <a:spcPct val="100000"/>
              </a:lnSpc>
              <a:spcBef>
                <a:spcPts val="0"/>
              </a:spcBef>
              <a:spcAft>
                <a:spcPts val="0"/>
              </a:spcAft>
              <a:buClr>
                <a:schemeClr val="dk1"/>
              </a:buClr>
              <a:buSzPts val="1800"/>
              <a:buNone/>
            </a:pPr>
            <a:r>
              <a:rPr lang="en-US" sz="2000" dirty="0"/>
              <a:t>This continuing education activity is managed and accredited by </a:t>
            </a:r>
            <a:r>
              <a:rPr lang="en-US" sz="2000" dirty="0" err="1"/>
              <a:t>AffinityCE</a:t>
            </a:r>
            <a:r>
              <a:rPr lang="en-US" sz="2000" dirty="0"/>
              <a:t>, in collaboration with AMSUS. </a:t>
            </a:r>
            <a:r>
              <a:rPr lang="en-US" sz="2000" dirty="0" err="1"/>
              <a:t>AffinityCE</a:t>
            </a:r>
            <a:r>
              <a:rPr lang="en-US" sz="2000" dirty="0"/>
              <a:t> and AMSUS staff, as well as planners and reviewers, have no relevant financial interests to disclose. </a:t>
            </a:r>
            <a:r>
              <a:rPr lang="en-US" sz="2000" dirty="0" err="1"/>
              <a:t>AffinityCE</a:t>
            </a:r>
            <a:r>
              <a:rPr lang="en-US" sz="2000" dirty="0"/>
              <a:t> adheres to the ACCME’s Standards for Integrity and Independence in Accredited Continuing Education. Any individuals in a position to control the content of a CME activity, including faculty, planners, reviewers, or others, are required to disclose all relevant financial relationships with ineligible entities (commercial interests). All relevant conflicts of interest have been mitigated prior to the commencement of the activity.​</a:t>
            </a:r>
          </a:p>
          <a:p>
            <a:pPr marL="0" lvl="0" indent="0" algn="l" rtl="0">
              <a:lnSpc>
                <a:spcPct val="100000"/>
              </a:lnSpc>
              <a:spcBef>
                <a:spcPts val="0"/>
              </a:spcBef>
              <a:spcAft>
                <a:spcPts val="0"/>
              </a:spcAft>
              <a:buClr>
                <a:schemeClr val="dk1"/>
              </a:buClr>
              <a:buSzPts val="1800"/>
              <a:buNone/>
            </a:pPr>
            <a:endParaRPr lang="en-US" sz="2000" dirty="0"/>
          </a:p>
          <a:p>
            <a:pPr marL="0" lvl="0" indent="0" algn="l" rtl="0">
              <a:lnSpc>
                <a:spcPct val="100000"/>
              </a:lnSpc>
              <a:spcBef>
                <a:spcPts val="0"/>
              </a:spcBef>
              <a:spcAft>
                <a:spcPts val="0"/>
              </a:spcAft>
              <a:buClr>
                <a:schemeClr val="dk1"/>
              </a:buClr>
              <a:buSzPts val="1800"/>
              <a:buNone/>
            </a:pPr>
            <a:r>
              <a:rPr lang="en-US" sz="2000" dirty="0"/>
              <a:t>Commercial support was not provided for this activity.</a:t>
            </a:r>
            <a:endParaRPr sz="2000" dirty="0"/>
          </a:p>
        </p:txBody>
      </p:sp>
      <p:sp>
        <p:nvSpPr>
          <p:cNvPr id="80" name="Google Shape;80;p2"/>
          <p:cNvSpPr txBox="1">
            <a:spLocks noGrp="1"/>
          </p:cNvSpPr>
          <p:nvPr>
            <p:ph type="title"/>
          </p:nvPr>
        </p:nvSpPr>
        <p:spPr>
          <a:xfrm>
            <a:off x="1082488" y="939096"/>
            <a:ext cx="6858001" cy="824965"/>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rgbClr val="20245E"/>
              </a:buClr>
              <a:buSzPts val="4000"/>
              <a:buFont typeface="Franklin Gothic"/>
              <a:buNone/>
            </a:pPr>
            <a:r>
              <a:rPr lang="en-US" dirty="0"/>
              <a:t>Disclosures</a:t>
            </a:r>
            <a:endParaRPr dirty="0"/>
          </a:p>
        </p:txBody>
      </p:sp>
      <p:sp>
        <p:nvSpPr>
          <p:cNvPr id="81" name="Google Shape;81;p2"/>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2"/>
          <p:cNvSpPr txBox="1">
            <a:spLocks noGrp="1"/>
          </p:cNvSpPr>
          <p:nvPr>
            <p:ph type="body" idx="1"/>
          </p:nvPr>
        </p:nvSpPr>
        <p:spPr>
          <a:xfrm>
            <a:off x="1034416" y="1989746"/>
            <a:ext cx="7125912" cy="1806397"/>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2400"/>
              <a:buNone/>
            </a:pPr>
            <a:r>
              <a:rPr lang="en-US" sz="2400" dirty="0"/>
              <a:t>The views expressed in this presentation are those of the presenters and do not reflect the official policy or position of the Department of Defense or of the U.S. Government. </a:t>
            </a:r>
            <a:endParaRPr dirty="0"/>
          </a:p>
          <a:p>
            <a:pPr marL="288918" lvl="0" indent="-136518" algn="l" rtl="0">
              <a:lnSpc>
                <a:spcPct val="150000"/>
              </a:lnSpc>
              <a:spcBef>
                <a:spcPts val="1000"/>
              </a:spcBef>
              <a:spcAft>
                <a:spcPts val="0"/>
              </a:spcAft>
              <a:buClr>
                <a:schemeClr val="dk1"/>
              </a:buClr>
              <a:buSzPts val="2400"/>
              <a:buFont typeface="Arial"/>
              <a:buNone/>
            </a:pPr>
            <a:endParaRPr sz="2400" dirty="0"/>
          </a:p>
          <a:p>
            <a:pPr marL="288918" lvl="0" indent="-187318" algn="l" rtl="0">
              <a:lnSpc>
                <a:spcPct val="150000"/>
              </a:lnSpc>
              <a:spcBef>
                <a:spcPts val="1000"/>
              </a:spcBef>
              <a:spcAft>
                <a:spcPts val="0"/>
              </a:spcAft>
              <a:buClr>
                <a:schemeClr val="dk1"/>
              </a:buClr>
              <a:buSzPts val="1600"/>
              <a:buFont typeface="Arial"/>
              <a:buNone/>
            </a:pPr>
            <a:endParaRPr dirty="0"/>
          </a:p>
        </p:txBody>
      </p:sp>
      <p:sp>
        <p:nvSpPr>
          <p:cNvPr id="80" name="Google Shape;80;p2"/>
          <p:cNvSpPr txBox="1">
            <a:spLocks noGrp="1"/>
          </p:cNvSpPr>
          <p:nvPr>
            <p:ph type="title"/>
          </p:nvPr>
        </p:nvSpPr>
        <p:spPr>
          <a:xfrm>
            <a:off x="1082488" y="939096"/>
            <a:ext cx="6858001" cy="824965"/>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rgbClr val="20245E"/>
              </a:buClr>
              <a:buSzPts val="4000"/>
              <a:buFont typeface="Franklin Gothic"/>
              <a:buNone/>
            </a:pPr>
            <a:r>
              <a:rPr lang="en-US" dirty="0"/>
              <a:t>Disclaimers</a:t>
            </a:r>
            <a:endParaRPr dirty="0"/>
          </a:p>
        </p:txBody>
      </p:sp>
      <p:sp>
        <p:nvSpPr>
          <p:cNvPr id="81" name="Google Shape;81;p2"/>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0" cap="none" spc="0" normalizeH="0" baseline="0" noProof="0">
                <a:ln>
                  <a:noFill/>
                </a:ln>
                <a:solidFill>
                  <a:srgbClr val="979797"/>
                </a:solidFill>
                <a:effectLst/>
                <a:uLnTx/>
                <a:uFillTx/>
                <a:latin typeface="Calibri"/>
                <a:ea typeface="Calibri"/>
                <a:cs typeface="Calibri"/>
                <a:sym typeface="Calibri"/>
              </a:rPr>
              <a:pPr marL="0" marR="0" lvl="0" indent="0" algn="ctr" defTabSz="914400" rtl="0" eaLnBrk="1" fontAlgn="auto" latinLnBrk="0" hangingPunct="1">
                <a:lnSpc>
                  <a:spcPct val="100000"/>
                </a:lnSpc>
                <a:spcBef>
                  <a:spcPts val="0"/>
                </a:spcBef>
                <a:spcAft>
                  <a:spcPts val="0"/>
                </a:spcAft>
                <a:buClr>
                  <a:srgbClr val="000000"/>
                </a:buClr>
                <a:buSzPts val="1200"/>
                <a:buFont typeface="Arial"/>
                <a:buNone/>
                <a:tabLst/>
                <a:defRPr/>
              </a:pPr>
              <a:t>3</a:t>
            </a:fld>
            <a:endParaRPr kumimoji="0" sz="1200" b="0" i="0" u="none" strike="noStrike" kern="0" cap="none" spc="0" normalizeH="0" baseline="0" noProof="0">
              <a:ln>
                <a:noFill/>
              </a:ln>
              <a:solidFill>
                <a:srgbClr val="979797"/>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133019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3"/>
          <p:cNvSpPr txBox="1">
            <a:spLocks noGrp="1"/>
          </p:cNvSpPr>
          <p:nvPr>
            <p:ph type="body" idx="1"/>
          </p:nvPr>
        </p:nvSpPr>
        <p:spPr>
          <a:xfrm>
            <a:off x="912970" y="1984984"/>
            <a:ext cx="7593721" cy="4101491"/>
          </a:xfrm>
          <a:prstGeom prst="rect">
            <a:avLst/>
          </a:prstGeom>
          <a:noFill/>
          <a:ln>
            <a:noFill/>
          </a:ln>
        </p:spPr>
        <p:txBody>
          <a:bodyPr spcFirstLastPara="1" wrap="square" lIns="91425" tIns="45700" rIns="91425" bIns="45700" anchor="t" anchorCtr="0">
            <a:normAutofit/>
          </a:bodyPr>
          <a:lstStyle/>
          <a:p>
            <a:pPr marL="288918" lvl="0" indent="-288918" algn="l" rtl="0">
              <a:lnSpc>
                <a:spcPct val="100000"/>
              </a:lnSpc>
              <a:spcBef>
                <a:spcPts val="0"/>
              </a:spcBef>
              <a:spcAft>
                <a:spcPts val="0"/>
              </a:spcAft>
              <a:buClr>
                <a:schemeClr val="dk1"/>
              </a:buClr>
              <a:buSzPct val="100000"/>
              <a:buFont typeface="Arial"/>
              <a:buChar char="•"/>
            </a:pPr>
            <a:r>
              <a:rPr lang="en-US" sz="2600" dirty="0"/>
              <a:t>Discuss two techniques for effective change management.</a:t>
            </a:r>
          </a:p>
          <a:p>
            <a:pPr marL="288918" lvl="0" indent="-288918" algn="l" rtl="0">
              <a:lnSpc>
                <a:spcPct val="100000"/>
              </a:lnSpc>
              <a:spcBef>
                <a:spcPts val="0"/>
              </a:spcBef>
              <a:spcAft>
                <a:spcPts val="0"/>
              </a:spcAft>
              <a:buClr>
                <a:schemeClr val="dk1"/>
              </a:buClr>
              <a:buSzPct val="100000"/>
              <a:buFont typeface="Arial"/>
              <a:buChar char="•"/>
            </a:pPr>
            <a:endParaRPr lang="en-US" sz="2600" dirty="0"/>
          </a:p>
          <a:p>
            <a:pPr marL="288918" lvl="0" indent="-288918" algn="l" rtl="0">
              <a:lnSpc>
                <a:spcPct val="100000"/>
              </a:lnSpc>
              <a:spcBef>
                <a:spcPts val="0"/>
              </a:spcBef>
              <a:spcAft>
                <a:spcPts val="0"/>
              </a:spcAft>
              <a:buClr>
                <a:schemeClr val="dk1"/>
              </a:buClr>
              <a:buSzPct val="100000"/>
              <a:buFont typeface="Arial"/>
              <a:buChar char="•"/>
            </a:pPr>
            <a:r>
              <a:rPr lang="en-US" sz="2600" dirty="0"/>
              <a:t>Describe one challenge for senior enlisted leaders in a multi-service environment.</a:t>
            </a:r>
          </a:p>
          <a:p>
            <a:pPr marL="288918" lvl="0" indent="-288918" algn="l" rtl="0">
              <a:lnSpc>
                <a:spcPct val="100000"/>
              </a:lnSpc>
              <a:spcBef>
                <a:spcPts val="0"/>
              </a:spcBef>
              <a:spcAft>
                <a:spcPts val="0"/>
              </a:spcAft>
              <a:buClr>
                <a:schemeClr val="dk1"/>
              </a:buClr>
              <a:buSzPct val="100000"/>
              <a:buFont typeface="Arial"/>
              <a:buChar char="•"/>
            </a:pPr>
            <a:endParaRPr lang="en-US" sz="2600" dirty="0"/>
          </a:p>
          <a:p>
            <a:pPr marL="288918" lvl="0" indent="-288918" algn="l" rtl="0">
              <a:lnSpc>
                <a:spcPct val="100000"/>
              </a:lnSpc>
              <a:spcBef>
                <a:spcPts val="0"/>
              </a:spcBef>
              <a:spcAft>
                <a:spcPts val="0"/>
              </a:spcAft>
              <a:buClr>
                <a:schemeClr val="dk1"/>
              </a:buClr>
              <a:buSzPct val="100000"/>
              <a:buFont typeface="Arial"/>
              <a:buChar char="•"/>
            </a:pPr>
            <a:r>
              <a:rPr lang="en-US" sz="2600" dirty="0"/>
              <a:t>Describe one method to connect people with ideas. </a:t>
            </a:r>
          </a:p>
        </p:txBody>
      </p:sp>
      <p:sp>
        <p:nvSpPr>
          <p:cNvPr id="87" name="Google Shape;87;p3"/>
          <p:cNvSpPr txBox="1">
            <a:spLocks noGrp="1"/>
          </p:cNvSpPr>
          <p:nvPr>
            <p:ph type="title"/>
          </p:nvPr>
        </p:nvSpPr>
        <p:spPr>
          <a:xfrm>
            <a:off x="1082488" y="939096"/>
            <a:ext cx="6858001" cy="824965"/>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rgbClr val="20245E"/>
              </a:buClr>
              <a:buSzPts val="4000"/>
              <a:buFont typeface="Franklin Gothic"/>
              <a:buNone/>
            </a:pPr>
            <a:r>
              <a:rPr lang="en-US" dirty="0"/>
              <a:t>Learning Outcomes</a:t>
            </a:r>
            <a:endParaRPr dirty="0"/>
          </a:p>
        </p:txBody>
      </p:sp>
      <p:sp>
        <p:nvSpPr>
          <p:cNvPr id="88" name="Google Shape;88;p3"/>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81" name="Google Shape;81;p2"/>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5</a:t>
            </a:fld>
            <a:endParaRPr/>
          </a:p>
        </p:txBody>
      </p:sp>
      <p:sp>
        <p:nvSpPr>
          <p:cNvPr id="3" name="Title 2">
            <a:extLst>
              <a:ext uri="{FF2B5EF4-FFF2-40B4-BE49-F238E27FC236}">
                <a16:creationId xmlns:a16="http://schemas.microsoft.com/office/drawing/2014/main" id="{7A46EBF6-A535-83A0-AF59-6CE2BAF23E7A}"/>
              </a:ext>
            </a:extLst>
          </p:cNvPr>
          <p:cNvSpPr>
            <a:spLocks noGrp="1"/>
          </p:cNvSpPr>
          <p:nvPr>
            <p:ph type="title"/>
          </p:nvPr>
        </p:nvSpPr>
        <p:spPr/>
        <p:txBody>
          <a:bodyPr>
            <a:normAutofit/>
          </a:bodyPr>
          <a:lstStyle/>
          <a:p>
            <a:r>
              <a:rPr lang="en-US" dirty="0"/>
              <a:t>40 Years of Change…</a:t>
            </a:r>
          </a:p>
        </p:txBody>
      </p:sp>
      <p:sp>
        <p:nvSpPr>
          <p:cNvPr id="2" name="TextBox 1">
            <a:extLst>
              <a:ext uri="{FF2B5EF4-FFF2-40B4-BE49-F238E27FC236}">
                <a16:creationId xmlns:a16="http://schemas.microsoft.com/office/drawing/2014/main" id="{15B6AFE6-45FD-9F70-A26B-D7AB285FBDB9}"/>
              </a:ext>
            </a:extLst>
          </p:cNvPr>
          <p:cNvSpPr txBox="1"/>
          <p:nvPr/>
        </p:nvSpPr>
        <p:spPr>
          <a:xfrm>
            <a:off x="3373859" y="2813522"/>
            <a:ext cx="4182749" cy="307777"/>
          </a:xfrm>
          <a:prstGeom prst="rect">
            <a:avLst/>
          </a:prstGeom>
          <a:noFill/>
        </p:spPr>
        <p:txBody>
          <a:bodyPr wrap="square" rtlCol="0">
            <a:spAutoFit/>
          </a:bodyPr>
          <a:lstStyle/>
          <a:p>
            <a:r>
              <a:rPr lang="en-US" b="1" dirty="0">
                <a:solidFill>
                  <a:schemeClr val="bg2">
                    <a:lumMod val="60000"/>
                    <a:lumOff val="40000"/>
                  </a:schemeClr>
                </a:solidFill>
                <a:effectLst>
                  <a:outerShdw blurRad="38100" dist="38100" dir="2700000" algn="tl">
                    <a:srgbClr val="000000">
                      <a:alpha val="43137"/>
                    </a:srgbClr>
                  </a:outerShdw>
                </a:effectLst>
              </a:rPr>
              <a:t>Defense Medical Oversight Committee (DMOC)</a:t>
            </a:r>
          </a:p>
        </p:txBody>
      </p:sp>
      <p:sp>
        <p:nvSpPr>
          <p:cNvPr id="5" name="TextBox 4">
            <a:extLst>
              <a:ext uri="{FF2B5EF4-FFF2-40B4-BE49-F238E27FC236}">
                <a16:creationId xmlns:a16="http://schemas.microsoft.com/office/drawing/2014/main" id="{C1736D17-1002-E257-46E1-1DC1B28923B9}"/>
              </a:ext>
            </a:extLst>
          </p:cNvPr>
          <p:cNvSpPr txBox="1"/>
          <p:nvPr/>
        </p:nvSpPr>
        <p:spPr>
          <a:xfrm>
            <a:off x="2012807" y="3157890"/>
            <a:ext cx="2722104" cy="307777"/>
          </a:xfrm>
          <a:prstGeom prst="rect">
            <a:avLst/>
          </a:prstGeom>
          <a:noFill/>
        </p:spPr>
        <p:txBody>
          <a:bodyPr wrap="square" rtlCol="0">
            <a:spAutoFit/>
          </a:bodyPr>
          <a:lstStyle/>
          <a:p>
            <a:r>
              <a:rPr lang="en-US" b="1" dirty="0">
                <a:solidFill>
                  <a:schemeClr val="bg2">
                    <a:lumMod val="60000"/>
                    <a:lumOff val="40000"/>
                  </a:schemeClr>
                </a:solidFill>
                <a:effectLst>
                  <a:outerShdw blurRad="38100" dist="38100" dir="2700000" algn="tl">
                    <a:srgbClr val="000000">
                      <a:alpha val="43137"/>
                    </a:srgbClr>
                  </a:outerShdw>
                </a:effectLst>
              </a:rPr>
              <a:t>Global War on Terror (GWOT)</a:t>
            </a:r>
          </a:p>
        </p:txBody>
      </p:sp>
      <p:sp>
        <p:nvSpPr>
          <p:cNvPr id="6" name="TextBox 5">
            <a:extLst>
              <a:ext uri="{FF2B5EF4-FFF2-40B4-BE49-F238E27FC236}">
                <a16:creationId xmlns:a16="http://schemas.microsoft.com/office/drawing/2014/main" id="{E40DA303-C015-5C80-2598-AD655ED3333A}"/>
              </a:ext>
            </a:extLst>
          </p:cNvPr>
          <p:cNvSpPr txBox="1"/>
          <p:nvPr/>
        </p:nvSpPr>
        <p:spPr>
          <a:xfrm>
            <a:off x="845460" y="3497753"/>
            <a:ext cx="1037490" cy="276999"/>
          </a:xfrm>
          <a:prstGeom prst="rect">
            <a:avLst/>
          </a:prstGeom>
          <a:noFill/>
        </p:spPr>
        <p:txBody>
          <a:bodyPr wrap="square" rtlCol="0">
            <a:spAutoFit/>
          </a:bodyPr>
          <a:lstStyle/>
          <a:p>
            <a:r>
              <a:rPr lang="en-US" sz="1200" b="1" dirty="0">
                <a:solidFill>
                  <a:schemeClr val="bg2">
                    <a:lumMod val="60000"/>
                    <a:lumOff val="40000"/>
                  </a:schemeClr>
                </a:solidFill>
                <a:effectLst>
                  <a:outerShdw blurRad="38100" dist="38100" dir="2700000" algn="tl">
                    <a:srgbClr val="000000">
                      <a:alpha val="43137"/>
                    </a:srgbClr>
                  </a:outerShdw>
                </a:effectLst>
              </a:rPr>
              <a:t>Cold War</a:t>
            </a:r>
          </a:p>
        </p:txBody>
      </p:sp>
      <p:sp>
        <p:nvSpPr>
          <p:cNvPr id="7" name="TextBox 6">
            <a:extLst>
              <a:ext uri="{FF2B5EF4-FFF2-40B4-BE49-F238E27FC236}">
                <a16:creationId xmlns:a16="http://schemas.microsoft.com/office/drawing/2014/main" id="{59E78E12-0A47-F951-8A39-B485D30D9B14}"/>
              </a:ext>
            </a:extLst>
          </p:cNvPr>
          <p:cNvSpPr txBox="1"/>
          <p:nvPr/>
        </p:nvSpPr>
        <p:spPr>
          <a:xfrm>
            <a:off x="4282225" y="5016895"/>
            <a:ext cx="3721403" cy="307777"/>
          </a:xfrm>
          <a:prstGeom prst="rect">
            <a:avLst/>
          </a:prstGeom>
          <a:noFill/>
        </p:spPr>
        <p:txBody>
          <a:bodyPr wrap="square" rtlCol="0">
            <a:spAutoFit/>
          </a:bodyPr>
          <a:lstStyle/>
          <a:p>
            <a:r>
              <a:rPr lang="en-US" b="1" dirty="0">
                <a:solidFill>
                  <a:schemeClr val="bg2">
                    <a:lumMod val="60000"/>
                    <a:lumOff val="40000"/>
                  </a:schemeClr>
                </a:solidFill>
                <a:effectLst>
                  <a:outerShdw blurRad="38100" dist="38100" dir="2700000" algn="tl">
                    <a:srgbClr val="000000">
                      <a:alpha val="43137"/>
                    </a:srgbClr>
                  </a:outerShdw>
                </a:effectLst>
              </a:rPr>
              <a:t>Expeditionary Medical Support (EMEDS) </a:t>
            </a:r>
          </a:p>
        </p:txBody>
      </p:sp>
      <p:sp>
        <p:nvSpPr>
          <p:cNvPr id="8" name="TextBox 7">
            <a:extLst>
              <a:ext uri="{FF2B5EF4-FFF2-40B4-BE49-F238E27FC236}">
                <a16:creationId xmlns:a16="http://schemas.microsoft.com/office/drawing/2014/main" id="{522CD4B4-C67B-5BC3-1E6B-72E9FF1EEB76}"/>
              </a:ext>
            </a:extLst>
          </p:cNvPr>
          <p:cNvSpPr txBox="1"/>
          <p:nvPr/>
        </p:nvSpPr>
        <p:spPr>
          <a:xfrm>
            <a:off x="4787124" y="4550395"/>
            <a:ext cx="3352658" cy="400110"/>
          </a:xfrm>
          <a:prstGeom prst="rect">
            <a:avLst/>
          </a:prstGeom>
          <a:noFill/>
        </p:spPr>
        <p:txBody>
          <a:bodyPr wrap="square" rtlCol="0">
            <a:spAutoFit/>
          </a:bodyPr>
          <a:lstStyle/>
          <a:p>
            <a:r>
              <a:rPr lang="en-US" sz="2000" b="1" dirty="0">
                <a:solidFill>
                  <a:schemeClr val="bg2">
                    <a:lumMod val="60000"/>
                    <a:lumOff val="40000"/>
                  </a:schemeClr>
                </a:solidFill>
                <a:effectLst>
                  <a:outerShdw blurRad="38100" dist="38100" dir="2700000" algn="tl">
                    <a:srgbClr val="000000">
                      <a:alpha val="43137"/>
                    </a:srgbClr>
                  </a:outerShdw>
                </a:effectLst>
              </a:rPr>
              <a:t>Multi-Domain Operations</a:t>
            </a:r>
          </a:p>
        </p:txBody>
      </p:sp>
      <p:sp>
        <p:nvSpPr>
          <p:cNvPr id="9" name="TextBox 8">
            <a:extLst>
              <a:ext uri="{FF2B5EF4-FFF2-40B4-BE49-F238E27FC236}">
                <a16:creationId xmlns:a16="http://schemas.microsoft.com/office/drawing/2014/main" id="{6396AB8F-107B-BA2D-45CC-AB7DF8432157}"/>
              </a:ext>
            </a:extLst>
          </p:cNvPr>
          <p:cNvSpPr txBox="1"/>
          <p:nvPr/>
        </p:nvSpPr>
        <p:spPr>
          <a:xfrm>
            <a:off x="3636209" y="3697049"/>
            <a:ext cx="2827244" cy="307777"/>
          </a:xfrm>
          <a:prstGeom prst="rect">
            <a:avLst/>
          </a:prstGeom>
          <a:noFill/>
        </p:spPr>
        <p:txBody>
          <a:bodyPr wrap="square" rtlCol="0">
            <a:spAutoFit/>
          </a:bodyPr>
          <a:lstStyle/>
          <a:p>
            <a:r>
              <a:rPr lang="en-US" b="1" dirty="0">
                <a:solidFill>
                  <a:srgbClr val="C00000"/>
                </a:solidFill>
                <a:effectLst>
                  <a:outerShdw blurRad="38100" dist="38100" dir="2700000" algn="tl">
                    <a:srgbClr val="000000">
                      <a:alpha val="43137"/>
                    </a:srgbClr>
                  </a:outerShdw>
                </a:effectLst>
              </a:rPr>
              <a:t>Joint Medical Command (JMC)</a:t>
            </a:r>
          </a:p>
        </p:txBody>
      </p:sp>
      <p:sp>
        <p:nvSpPr>
          <p:cNvPr id="10" name="TextBox 9">
            <a:extLst>
              <a:ext uri="{FF2B5EF4-FFF2-40B4-BE49-F238E27FC236}">
                <a16:creationId xmlns:a16="http://schemas.microsoft.com/office/drawing/2014/main" id="{5DA1E0A5-536F-72F5-CCF0-0F8A2B9A05EE}"/>
              </a:ext>
            </a:extLst>
          </p:cNvPr>
          <p:cNvSpPr txBox="1"/>
          <p:nvPr/>
        </p:nvSpPr>
        <p:spPr>
          <a:xfrm>
            <a:off x="720328" y="4178382"/>
            <a:ext cx="2438032" cy="307777"/>
          </a:xfrm>
          <a:prstGeom prst="rect">
            <a:avLst/>
          </a:prstGeom>
          <a:noFill/>
        </p:spPr>
        <p:txBody>
          <a:bodyPr wrap="square" rtlCol="0">
            <a:spAutoFit/>
          </a:bodyPr>
          <a:lstStyle/>
          <a:p>
            <a:r>
              <a:rPr lang="en-US" b="1" dirty="0">
                <a:solidFill>
                  <a:srgbClr val="7030A0"/>
                </a:solidFill>
                <a:effectLst>
                  <a:outerShdw blurRad="38100" dist="38100" dir="2700000" algn="tl">
                    <a:srgbClr val="000000">
                      <a:alpha val="43137"/>
                    </a:srgbClr>
                  </a:outerShdw>
                </a:effectLst>
              </a:rPr>
              <a:t>Unified Medical Command</a:t>
            </a:r>
          </a:p>
        </p:txBody>
      </p:sp>
      <p:sp>
        <p:nvSpPr>
          <p:cNvPr id="11" name="TextBox 10">
            <a:extLst>
              <a:ext uri="{FF2B5EF4-FFF2-40B4-BE49-F238E27FC236}">
                <a16:creationId xmlns:a16="http://schemas.microsoft.com/office/drawing/2014/main" id="{D5668182-06BD-6CC7-4BE7-3FD2758ACE2C}"/>
              </a:ext>
            </a:extLst>
          </p:cNvPr>
          <p:cNvSpPr txBox="1"/>
          <p:nvPr/>
        </p:nvSpPr>
        <p:spPr>
          <a:xfrm>
            <a:off x="922690" y="5215022"/>
            <a:ext cx="4182749" cy="307777"/>
          </a:xfrm>
          <a:prstGeom prst="rect">
            <a:avLst/>
          </a:prstGeom>
          <a:noFill/>
        </p:spPr>
        <p:txBody>
          <a:bodyPr wrap="square" rtlCol="0">
            <a:spAutoFit/>
          </a:bodyPr>
          <a:lstStyle/>
          <a:p>
            <a:r>
              <a:rPr lang="en-US" b="1" dirty="0">
                <a:solidFill>
                  <a:srgbClr val="00B050"/>
                </a:solidFill>
                <a:effectLst>
                  <a:outerShdw blurRad="38100" dist="38100" dir="2700000" algn="tl">
                    <a:srgbClr val="000000">
                      <a:alpha val="43137"/>
                    </a:srgbClr>
                  </a:outerShdw>
                </a:effectLst>
              </a:rPr>
              <a:t>Mobile Army Surgical Hospital (MASH)</a:t>
            </a:r>
          </a:p>
        </p:txBody>
      </p:sp>
      <p:sp>
        <p:nvSpPr>
          <p:cNvPr id="12" name="TextBox 11">
            <a:extLst>
              <a:ext uri="{FF2B5EF4-FFF2-40B4-BE49-F238E27FC236}">
                <a16:creationId xmlns:a16="http://schemas.microsoft.com/office/drawing/2014/main" id="{27C08D90-2BF9-D19E-3A8E-5DC6FAF2B012}"/>
              </a:ext>
            </a:extLst>
          </p:cNvPr>
          <p:cNvSpPr txBox="1"/>
          <p:nvPr/>
        </p:nvSpPr>
        <p:spPr>
          <a:xfrm>
            <a:off x="5392196" y="2352053"/>
            <a:ext cx="1366346" cy="276999"/>
          </a:xfrm>
          <a:prstGeom prst="rect">
            <a:avLst/>
          </a:prstGeom>
          <a:noFill/>
        </p:spPr>
        <p:txBody>
          <a:bodyPr wrap="square" rtlCol="0">
            <a:spAutoFit/>
          </a:bodyPr>
          <a:lstStyle/>
          <a:p>
            <a:r>
              <a:rPr lang="en-US" sz="1200" b="1" dirty="0">
                <a:solidFill>
                  <a:srgbClr val="00B050"/>
                </a:solidFill>
                <a:effectLst>
                  <a:outerShdw blurRad="38100" dist="38100" dir="2700000" algn="tl">
                    <a:srgbClr val="000000">
                      <a:alpha val="43137"/>
                    </a:srgbClr>
                  </a:outerShdw>
                </a:effectLst>
              </a:rPr>
              <a:t>Field Hospital</a:t>
            </a:r>
          </a:p>
        </p:txBody>
      </p:sp>
      <p:sp>
        <p:nvSpPr>
          <p:cNvPr id="13" name="TextBox 12">
            <a:extLst>
              <a:ext uri="{FF2B5EF4-FFF2-40B4-BE49-F238E27FC236}">
                <a16:creationId xmlns:a16="http://schemas.microsoft.com/office/drawing/2014/main" id="{22ABDCC5-B754-CE09-5B4C-BFB575DA0072}"/>
              </a:ext>
            </a:extLst>
          </p:cNvPr>
          <p:cNvSpPr txBox="1"/>
          <p:nvPr/>
        </p:nvSpPr>
        <p:spPr>
          <a:xfrm>
            <a:off x="3234966" y="5771486"/>
            <a:ext cx="3743903" cy="276999"/>
          </a:xfrm>
          <a:prstGeom prst="rect">
            <a:avLst/>
          </a:prstGeom>
          <a:noFill/>
        </p:spPr>
        <p:txBody>
          <a:bodyPr wrap="square" rtlCol="0">
            <a:spAutoFit/>
          </a:bodyPr>
          <a:lstStyle/>
          <a:p>
            <a:r>
              <a:rPr lang="en-US" sz="1200" b="1" dirty="0">
                <a:solidFill>
                  <a:srgbClr val="00B050"/>
                </a:solidFill>
                <a:effectLst>
                  <a:outerShdw blurRad="38100" dist="38100" dir="2700000" algn="tl">
                    <a:srgbClr val="000000">
                      <a:alpha val="43137"/>
                    </a:srgbClr>
                  </a:outerShdw>
                </a:effectLst>
              </a:rPr>
              <a:t>Deployable Medical Systems (DEPMEDS)</a:t>
            </a:r>
          </a:p>
        </p:txBody>
      </p:sp>
      <p:sp>
        <p:nvSpPr>
          <p:cNvPr id="14" name="TextBox 13">
            <a:extLst>
              <a:ext uri="{FF2B5EF4-FFF2-40B4-BE49-F238E27FC236}">
                <a16:creationId xmlns:a16="http://schemas.microsoft.com/office/drawing/2014/main" id="{49D036D1-0FDE-FC9E-E0B9-4D89DD4E71E1}"/>
              </a:ext>
            </a:extLst>
          </p:cNvPr>
          <p:cNvSpPr txBox="1"/>
          <p:nvPr/>
        </p:nvSpPr>
        <p:spPr>
          <a:xfrm>
            <a:off x="1804937" y="2389449"/>
            <a:ext cx="4036713" cy="276999"/>
          </a:xfrm>
          <a:prstGeom prst="rect">
            <a:avLst/>
          </a:prstGeom>
          <a:noFill/>
        </p:spPr>
        <p:txBody>
          <a:bodyPr wrap="square" rtlCol="0">
            <a:spAutoFit/>
          </a:bodyPr>
          <a:lstStyle/>
          <a:p>
            <a:r>
              <a:rPr lang="en-US" sz="1200" b="1" dirty="0">
                <a:solidFill>
                  <a:schemeClr val="bg2">
                    <a:lumMod val="60000"/>
                    <a:lumOff val="40000"/>
                  </a:schemeClr>
                </a:solidFill>
                <a:effectLst>
                  <a:outerShdw blurRad="38100" dist="38100" dir="2700000" algn="tl">
                    <a:srgbClr val="000000">
                      <a:alpha val="43137"/>
                    </a:srgbClr>
                  </a:outerShdw>
                </a:effectLst>
              </a:rPr>
              <a:t>Military Operations Other Than War (MOOTW)</a:t>
            </a:r>
          </a:p>
        </p:txBody>
      </p:sp>
      <p:sp>
        <p:nvSpPr>
          <p:cNvPr id="16" name="TextBox 15">
            <a:extLst>
              <a:ext uri="{FF2B5EF4-FFF2-40B4-BE49-F238E27FC236}">
                <a16:creationId xmlns:a16="http://schemas.microsoft.com/office/drawing/2014/main" id="{17C8EAF3-46C1-6673-23A2-14548AEA0C53}"/>
              </a:ext>
            </a:extLst>
          </p:cNvPr>
          <p:cNvSpPr txBox="1"/>
          <p:nvPr/>
        </p:nvSpPr>
        <p:spPr>
          <a:xfrm>
            <a:off x="3771257" y="2495530"/>
            <a:ext cx="4377856" cy="461665"/>
          </a:xfrm>
          <a:prstGeom prst="rect">
            <a:avLst/>
          </a:prstGeom>
          <a:noFill/>
        </p:spPr>
        <p:txBody>
          <a:bodyPr wrap="square">
            <a:spAutoFit/>
          </a:bodyPr>
          <a:lstStyle/>
          <a:p>
            <a:r>
              <a:rPr lang="en-US" sz="2400" b="1" dirty="0">
                <a:solidFill>
                  <a:srgbClr val="707070"/>
                </a:solidFill>
                <a:effectLst>
                  <a:outerShdw blurRad="38100" dist="38100" dir="2700000" algn="tl">
                    <a:srgbClr val="000000">
                      <a:alpha val="43137"/>
                    </a:srgbClr>
                  </a:outerShdw>
                </a:effectLst>
                <a:latin typeface="Roboto" panose="02000000000000000000" pitchFamily="2" charset="0"/>
              </a:rPr>
              <a:t>Defense Health Agency (DHA)</a:t>
            </a:r>
            <a:endParaRPr lang="en-US" sz="2400" b="1" dirty="0">
              <a:effectLst>
                <a:outerShdw blurRad="38100" dist="38100" dir="2700000" algn="tl">
                  <a:srgbClr val="000000">
                    <a:alpha val="43137"/>
                  </a:srgbClr>
                </a:outerShdw>
              </a:effectLst>
            </a:endParaRPr>
          </a:p>
        </p:txBody>
      </p:sp>
      <p:sp>
        <p:nvSpPr>
          <p:cNvPr id="17" name="TextBox 16">
            <a:extLst>
              <a:ext uri="{FF2B5EF4-FFF2-40B4-BE49-F238E27FC236}">
                <a16:creationId xmlns:a16="http://schemas.microsoft.com/office/drawing/2014/main" id="{62A86CD3-2BEE-B372-8D7E-A5FA741DA977}"/>
              </a:ext>
            </a:extLst>
          </p:cNvPr>
          <p:cNvSpPr txBox="1"/>
          <p:nvPr/>
        </p:nvSpPr>
        <p:spPr>
          <a:xfrm>
            <a:off x="3841941" y="3428309"/>
            <a:ext cx="4466857" cy="276999"/>
          </a:xfrm>
          <a:prstGeom prst="rect">
            <a:avLst/>
          </a:prstGeom>
          <a:noFill/>
        </p:spPr>
        <p:txBody>
          <a:bodyPr wrap="square">
            <a:spAutoFit/>
          </a:bodyPr>
          <a:lstStyle/>
          <a:p>
            <a:r>
              <a:rPr lang="en-US" sz="1200" b="1" dirty="0">
                <a:solidFill>
                  <a:srgbClr val="707070"/>
                </a:solidFill>
                <a:effectLst>
                  <a:outerShdw blurRad="38100" dist="38100" dir="2700000" algn="tl">
                    <a:srgbClr val="000000">
                      <a:alpha val="43137"/>
                    </a:srgbClr>
                  </a:outerShdw>
                </a:effectLst>
                <a:latin typeface="Roboto" panose="02000000000000000000" pitchFamily="2" charset="0"/>
              </a:rPr>
              <a:t>Medical Unit, Self-contained, Transportable (MUST)</a:t>
            </a:r>
            <a:endParaRPr lang="en-US" sz="1200" b="1" dirty="0">
              <a:effectLst>
                <a:outerShdw blurRad="38100" dist="38100" dir="2700000" algn="tl">
                  <a:srgbClr val="000000">
                    <a:alpha val="43137"/>
                  </a:srgbClr>
                </a:outerShdw>
              </a:effectLst>
            </a:endParaRPr>
          </a:p>
        </p:txBody>
      </p:sp>
      <p:sp>
        <p:nvSpPr>
          <p:cNvPr id="18" name="TextBox 17">
            <a:extLst>
              <a:ext uri="{FF2B5EF4-FFF2-40B4-BE49-F238E27FC236}">
                <a16:creationId xmlns:a16="http://schemas.microsoft.com/office/drawing/2014/main" id="{73CBEDDA-1D81-C4F1-B30C-8A86D83F3E53}"/>
              </a:ext>
            </a:extLst>
          </p:cNvPr>
          <p:cNvSpPr txBox="1"/>
          <p:nvPr/>
        </p:nvSpPr>
        <p:spPr>
          <a:xfrm>
            <a:off x="890931" y="3720091"/>
            <a:ext cx="2679769" cy="307777"/>
          </a:xfrm>
          <a:prstGeom prst="rect">
            <a:avLst/>
          </a:prstGeom>
          <a:noFill/>
        </p:spPr>
        <p:txBody>
          <a:bodyPr wrap="square" rtlCol="0">
            <a:spAutoFit/>
          </a:bodyPr>
          <a:lstStyle/>
          <a:p>
            <a:r>
              <a:rPr lang="en-US" b="1" dirty="0">
                <a:solidFill>
                  <a:srgbClr val="C00000"/>
                </a:solidFill>
                <a:effectLst>
                  <a:outerShdw blurRad="38100" dist="38100" dir="2700000" algn="tl">
                    <a:srgbClr val="000000">
                      <a:alpha val="43137"/>
                    </a:srgbClr>
                  </a:outerShdw>
                </a:effectLst>
              </a:rPr>
              <a:t>Forward Surgical Team (FST)</a:t>
            </a:r>
          </a:p>
        </p:txBody>
      </p:sp>
      <p:sp>
        <p:nvSpPr>
          <p:cNvPr id="19" name="TextBox 18">
            <a:extLst>
              <a:ext uri="{FF2B5EF4-FFF2-40B4-BE49-F238E27FC236}">
                <a16:creationId xmlns:a16="http://schemas.microsoft.com/office/drawing/2014/main" id="{151A27B6-5D30-6A0E-7BBC-6A3DCD5EB68B}"/>
              </a:ext>
            </a:extLst>
          </p:cNvPr>
          <p:cNvSpPr txBox="1"/>
          <p:nvPr/>
        </p:nvSpPr>
        <p:spPr>
          <a:xfrm>
            <a:off x="1224609" y="4509176"/>
            <a:ext cx="1160656" cy="307777"/>
          </a:xfrm>
          <a:prstGeom prst="rect">
            <a:avLst/>
          </a:prstGeom>
          <a:noFill/>
        </p:spPr>
        <p:txBody>
          <a:bodyPr wrap="square" rtlCol="0">
            <a:spAutoFit/>
          </a:bodyPr>
          <a:lstStyle/>
          <a:p>
            <a:r>
              <a:rPr lang="en-US" b="1" dirty="0">
                <a:solidFill>
                  <a:srgbClr val="C00000"/>
                </a:solidFill>
                <a:effectLst>
                  <a:outerShdw blurRad="38100" dist="38100" dir="2700000" algn="tl">
                    <a:srgbClr val="000000">
                      <a:alpha val="43137"/>
                    </a:srgbClr>
                  </a:outerShdw>
                </a:effectLst>
              </a:rPr>
              <a:t>MEDEVAC</a:t>
            </a:r>
          </a:p>
        </p:txBody>
      </p:sp>
      <p:sp>
        <p:nvSpPr>
          <p:cNvPr id="20" name="TextBox 19">
            <a:extLst>
              <a:ext uri="{FF2B5EF4-FFF2-40B4-BE49-F238E27FC236}">
                <a16:creationId xmlns:a16="http://schemas.microsoft.com/office/drawing/2014/main" id="{64D9BB54-570F-1C2E-CBFF-E4559F32A7DD}"/>
              </a:ext>
            </a:extLst>
          </p:cNvPr>
          <p:cNvSpPr txBox="1"/>
          <p:nvPr/>
        </p:nvSpPr>
        <p:spPr>
          <a:xfrm>
            <a:off x="2435219" y="2932796"/>
            <a:ext cx="1066800" cy="307777"/>
          </a:xfrm>
          <a:prstGeom prst="rect">
            <a:avLst/>
          </a:prstGeom>
          <a:noFill/>
        </p:spPr>
        <p:txBody>
          <a:bodyPr wrap="square" rtlCol="0">
            <a:spAutoFit/>
          </a:bodyPr>
          <a:lstStyle/>
          <a:p>
            <a:r>
              <a:rPr lang="en-US" b="1" dirty="0">
                <a:solidFill>
                  <a:srgbClr val="C00000"/>
                </a:solidFill>
                <a:effectLst>
                  <a:outerShdw blurRad="38100" dist="38100" dir="2700000" algn="tl">
                    <a:srgbClr val="000000">
                      <a:alpha val="43137"/>
                    </a:srgbClr>
                  </a:outerShdw>
                </a:effectLst>
              </a:rPr>
              <a:t>CASEVAC</a:t>
            </a:r>
          </a:p>
        </p:txBody>
      </p:sp>
      <p:sp>
        <p:nvSpPr>
          <p:cNvPr id="21" name="TextBox 20">
            <a:extLst>
              <a:ext uri="{FF2B5EF4-FFF2-40B4-BE49-F238E27FC236}">
                <a16:creationId xmlns:a16="http://schemas.microsoft.com/office/drawing/2014/main" id="{B5FB0929-5E11-25BB-119A-8BF5E4DA7DE6}"/>
              </a:ext>
            </a:extLst>
          </p:cNvPr>
          <p:cNvSpPr txBox="1"/>
          <p:nvPr/>
        </p:nvSpPr>
        <p:spPr>
          <a:xfrm>
            <a:off x="4609303" y="5238615"/>
            <a:ext cx="3042228" cy="307777"/>
          </a:xfrm>
          <a:prstGeom prst="rect">
            <a:avLst/>
          </a:prstGeom>
          <a:noFill/>
        </p:spPr>
        <p:txBody>
          <a:bodyPr wrap="square" rtlCol="0">
            <a:spAutoFit/>
          </a:bodyPr>
          <a:lstStyle/>
          <a:p>
            <a:r>
              <a:rPr lang="en-US" b="1" dirty="0">
                <a:solidFill>
                  <a:srgbClr val="C00000"/>
                </a:solidFill>
                <a:effectLst>
                  <a:outerShdw blurRad="38100" dist="38100" dir="2700000" algn="tl">
                    <a:srgbClr val="000000">
                      <a:alpha val="43137"/>
                    </a:srgbClr>
                  </a:outerShdw>
                </a:effectLst>
              </a:rPr>
              <a:t>Defense Health Program (DHP)</a:t>
            </a:r>
          </a:p>
        </p:txBody>
      </p:sp>
      <p:sp>
        <p:nvSpPr>
          <p:cNvPr id="22" name="TextBox 21">
            <a:extLst>
              <a:ext uri="{FF2B5EF4-FFF2-40B4-BE49-F238E27FC236}">
                <a16:creationId xmlns:a16="http://schemas.microsoft.com/office/drawing/2014/main" id="{20969B76-AB90-EEB9-058A-9C06C598FF5D}"/>
              </a:ext>
            </a:extLst>
          </p:cNvPr>
          <p:cNvSpPr txBox="1"/>
          <p:nvPr/>
        </p:nvSpPr>
        <p:spPr>
          <a:xfrm>
            <a:off x="713222" y="4825714"/>
            <a:ext cx="3721403" cy="307777"/>
          </a:xfrm>
          <a:prstGeom prst="rect">
            <a:avLst/>
          </a:prstGeom>
          <a:noFill/>
        </p:spPr>
        <p:txBody>
          <a:bodyPr wrap="square" rtlCol="0">
            <a:spAutoFit/>
          </a:bodyPr>
          <a:lstStyle/>
          <a:p>
            <a:r>
              <a:rPr lang="en-US" b="1" dirty="0">
                <a:solidFill>
                  <a:schemeClr val="bg2">
                    <a:lumMod val="60000"/>
                    <a:lumOff val="40000"/>
                  </a:schemeClr>
                </a:solidFill>
                <a:effectLst>
                  <a:outerShdw blurRad="38100" dist="38100" dir="2700000" algn="tl">
                    <a:srgbClr val="000000">
                      <a:alpha val="43137"/>
                    </a:srgbClr>
                  </a:outerShdw>
                </a:effectLst>
              </a:rPr>
              <a:t>Medical Regulating (MEDREG)</a:t>
            </a:r>
          </a:p>
        </p:txBody>
      </p:sp>
      <p:sp>
        <p:nvSpPr>
          <p:cNvPr id="23" name="TextBox 22">
            <a:extLst>
              <a:ext uri="{FF2B5EF4-FFF2-40B4-BE49-F238E27FC236}">
                <a16:creationId xmlns:a16="http://schemas.microsoft.com/office/drawing/2014/main" id="{0D6FE026-1A3C-2995-92D1-4AC958C51FC6}"/>
              </a:ext>
            </a:extLst>
          </p:cNvPr>
          <p:cNvSpPr txBox="1"/>
          <p:nvPr/>
        </p:nvSpPr>
        <p:spPr>
          <a:xfrm>
            <a:off x="6295288" y="5672922"/>
            <a:ext cx="1367162" cy="307777"/>
          </a:xfrm>
          <a:prstGeom prst="rect">
            <a:avLst/>
          </a:prstGeom>
          <a:noFill/>
        </p:spPr>
        <p:txBody>
          <a:bodyPr wrap="square" rtlCol="0">
            <a:spAutoFit/>
          </a:bodyPr>
          <a:lstStyle/>
          <a:p>
            <a:r>
              <a:rPr lang="en-US" b="1" dirty="0">
                <a:solidFill>
                  <a:schemeClr val="bg2">
                    <a:lumMod val="60000"/>
                    <a:lumOff val="40000"/>
                  </a:schemeClr>
                </a:solidFill>
                <a:effectLst>
                  <a:outerShdw blurRad="38100" dist="38100" dir="2700000" algn="tl">
                    <a:srgbClr val="000000">
                      <a:alpha val="43137"/>
                    </a:srgbClr>
                  </a:outerShdw>
                </a:effectLst>
              </a:rPr>
              <a:t>Golden Hour</a:t>
            </a:r>
          </a:p>
        </p:txBody>
      </p:sp>
      <p:sp>
        <p:nvSpPr>
          <p:cNvPr id="24" name="TextBox 23">
            <a:extLst>
              <a:ext uri="{FF2B5EF4-FFF2-40B4-BE49-F238E27FC236}">
                <a16:creationId xmlns:a16="http://schemas.microsoft.com/office/drawing/2014/main" id="{817F1470-2147-1A1C-949A-6921F9FFDCD2}"/>
              </a:ext>
            </a:extLst>
          </p:cNvPr>
          <p:cNvSpPr txBox="1"/>
          <p:nvPr/>
        </p:nvSpPr>
        <p:spPr>
          <a:xfrm>
            <a:off x="1374264" y="5467084"/>
            <a:ext cx="3721403" cy="307777"/>
          </a:xfrm>
          <a:prstGeom prst="rect">
            <a:avLst/>
          </a:prstGeom>
          <a:noFill/>
        </p:spPr>
        <p:txBody>
          <a:bodyPr wrap="square" rtlCol="0">
            <a:spAutoFit/>
          </a:bodyPr>
          <a:lstStyle/>
          <a:p>
            <a:r>
              <a:rPr lang="en-US" b="1" dirty="0">
                <a:solidFill>
                  <a:schemeClr val="bg2">
                    <a:lumMod val="60000"/>
                    <a:lumOff val="40000"/>
                  </a:schemeClr>
                </a:solidFill>
                <a:effectLst>
                  <a:outerShdw blurRad="38100" dist="38100" dir="2700000" algn="tl">
                    <a:srgbClr val="000000">
                      <a:alpha val="43137"/>
                    </a:srgbClr>
                  </a:outerShdw>
                </a:effectLst>
              </a:rPr>
              <a:t>Critical Care Air Transport Team (CCATT) </a:t>
            </a:r>
          </a:p>
        </p:txBody>
      </p:sp>
      <p:sp>
        <p:nvSpPr>
          <p:cNvPr id="25" name="TextBox 24">
            <a:extLst>
              <a:ext uri="{FF2B5EF4-FFF2-40B4-BE49-F238E27FC236}">
                <a16:creationId xmlns:a16="http://schemas.microsoft.com/office/drawing/2014/main" id="{3F52445B-4062-5450-C776-132BD898C542}"/>
              </a:ext>
            </a:extLst>
          </p:cNvPr>
          <p:cNvSpPr txBox="1"/>
          <p:nvPr/>
        </p:nvSpPr>
        <p:spPr>
          <a:xfrm>
            <a:off x="4640356" y="3103521"/>
            <a:ext cx="3116277" cy="307777"/>
          </a:xfrm>
          <a:prstGeom prst="rect">
            <a:avLst/>
          </a:prstGeom>
          <a:noFill/>
        </p:spPr>
        <p:txBody>
          <a:bodyPr wrap="square" rtlCol="0">
            <a:spAutoFit/>
          </a:bodyPr>
          <a:lstStyle/>
          <a:p>
            <a:r>
              <a:rPr lang="en-US" b="1" dirty="0">
                <a:solidFill>
                  <a:srgbClr val="C00000"/>
                </a:solidFill>
                <a:effectLst>
                  <a:outerShdw blurRad="38100" dist="38100" dir="2700000" algn="tl">
                    <a:srgbClr val="000000">
                      <a:alpha val="43137"/>
                    </a:srgbClr>
                  </a:outerShdw>
                </a:effectLst>
              </a:rPr>
              <a:t>Combat Support Hospital (CSH)</a:t>
            </a:r>
          </a:p>
        </p:txBody>
      </p:sp>
      <p:sp>
        <p:nvSpPr>
          <p:cNvPr id="26" name="TextBox 25">
            <a:extLst>
              <a:ext uri="{FF2B5EF4-FFF2-40B4-BE49-F238E27FC236}">
                <a16:creationId xmlns:a16="http://schemas.microsoft.com/office/drawing/2014/main" id="{504929D0-7F17-6F00-D0AF-FF4C13419EDD}"/>
              </a:ext>
            </a:extLst>
          </p:cNvPr>
          <p:cNvSpPr txBox="1"/>
          <p:nvPr/>
        </p:nvSpPr>
        <p:spPr>
          <a:xfrm>
            <a:off x="3114908" y="4326942"/>
            <a:ext cx="1950057" cy="307777"/>
          </a:xfrm>
          <a:prstGeom prst="rect">
            <a:avLst/>
          </a:prstGeom>
          <a:noFill/>
        </p:spPr>
        <p:txBody>
          <a:bodyPr wrap="square" rtlCol="0">
            <a:spAutoFit/>
          </a:bodyPr>
          <a:lstStyle/>
          <a:p>
            <a:r>
              <a:rPr lang="en-US" b="1" dirty="0">
                <a:solidFill>
                  <a:srgbClr val="C00000"/>
                </a:solidFill>
                <a:effectLst>
                  <a:outerShdw blurRad="38100" dist="38100" dir="2700000" algn="tl">
                    <a:srgbClr val="000000">
                      <a:alpha val="43137"/>
                    </a:srgbClr>
                  </a:outerShdw>
                </a:effectLst>
              </a:rPr>
              <a:t>Evacuation Hospital</a:t>
            </a:r>
          </a:p>
        </p:txBody>
      </p:sp>
      <p:sp>
        <p:nvSpPr>
          <p:cNvPr id="27" name="TextBox 26">
            <a:extLst>
              <a:ext uri="{FF2B5EF4-FFF2-40B4-BE49-F238E27FC236}">
                <a16:creationId xmlns:a16="http://schemas.microsoft.com/office/drawing/2014/main" id="{9667BECD-1E5F-0EB2-1DEA-BDE6E2AB840D}"/>
              </a:ext>
            </a:extLst>
          </p:cNvPr>
          <p:cNvSpPr txBox="1"/>
          <p:nvPr/>
        </p:nvSpPr>
        <p:spPr>
          <a:xfrm>
            <a:off x="2835235" y="2128380"/>
            <a:ext cx="4151684" cy="338554"/>
          </a:xfrm>
          <a:prstGeom prst="rect">
            <a:avLst/>
          </a:prstGeom>
          <a:noFill/>
        </p:spPr>
        <p:txBody>
          <a:bodyPr wrap="square" rtlCol="0">
            <a:spAutoFit/>
          </a:bodyPr>
          <a:lstStyle/>
          <a:p>
            <a:r>
              <a:rPr lang="en-US" sz="1600" b="1" dirty="0">
                <a:solidFill>
                  <a:srgbClr val="C00000"/>
                </a:solidFill>
                <a:effectLst>
                  <a:outerShdw blurRad="38100" dist="38100" dir="2700000" algn="tl">
                    <a:srgbClr val="000000">
                      <a:alpha val="43137"/>
                    </a:srgbClr>
                  </a:outerShdw>
                </a:effectLst>
              </a:rPr>
              <a:t>Single Service Medical Commands</a:t>
            </a:r>
          </a:p>
        </p:txBody>
      </p:sp>
      <p:sp>
        <p:nvSpPr>
          <p:cNvPr id="28" name="TextBox 27">
            <a:extLst>
              <a:ext uri="{FF2B5EF4-FFF2-40B4-BE49-F238E27FC236}">
                <a16:creationId xmlns:a16="http://schemas.microsoft.com/office/drawing/2014/main" id="{BC7CB5D8-D956-7556-D679-E1C698632C8D}"/>
              </a:ext>
            </a:extLst>
          </p:cNvPr>
          <p:cNvSpPr txBox="1"/>
          <p:nvPr/>
        </p:nvSpPr>
        <p:spPr>
          <a:xfrm>
            <a:off x="3063997" y="5007938"/>
            <a:ext cx="1119909" cy="338554"/>
          </a:xfrm>
          <a:prstGeom prst="rect">
            <a:avLst/>
          </a:prstGeom>
          <a:noFill/>
        </p:spPr>
        <p:txBody>
          <a:bodyPr wrap="square" rtlCol="0">
            <a:spAutoFit/>
          </a:bodyPr>
          <a:lstStyle/>
          <a:p>
            <a:r>
              <a:rPr lang="en-US" sz="1600" b="1" dirty="0">
                <a:solidFill>
                  <a:srgbClr val="002060"/>
                </a:solidFill>
                <a:effectLst>
                  <a:outerShdw blurRad="38100" dist="38100" dir="2700000" algn="tl">
                    <a:srgbClr val="000000">
                      <a:alpha val="43137"/>
                    </a:srgbClr>
                  </a:outerShdw>
                </a:effectLst>
              </a:rPr>
              <a:t>BUMED</a:t>
            </a:r>
          </a:p>
        </p:txBody>
      </p:sp>
      <p:sp>
        <p:nvSpPr>
          <p:cNvPr id="29" name="TextBox 28">
            <a:extLst>
              <a:ext uri="{FF2B5EF4-FFF2-40B4-BE49-F238E27FC236}">
                <a16:creationId xmlns:a16="http://schemas.microsoft.com/office/drawing/2014/main" id="{B6AF5806-C912-5100-2C91-13CFA1BDBB33}"/>
              </a:ext>
            </a:extLst>
          </p:cNvPr>
          <p:cNvSpPr txBox="1"/>
          <p:nvPr/>
        </p:nvSpPr>
        <p:spPr>
          <a:xfrm>
            <a:off x="756855" y="2920692"/>
            <a:ext cx="1779723" cy="307777"/>
          </a:xfrm>
          <a:prstGeom prst="rect">
            <a:avLst/>
          </a:prstGeom>
          <a:noFill/>
        </p:spPr>
        <p:txBody>
          <a:bodyPr wrap="square" rtlCol="0">
            <a:spAutoFit/>
          </a:bodyPr>
          <a:lstStyle/>
          <a:p>
            <a:r>
              <a:rPr lang="en-US" b="1" dirty="0">
                <a:solidFill>
                  <a:srgbClr val="7030A0"/>
                </a:solidFill>
                <a:effectLst>
                  <a:outerShdw blurRad="38100" dist="38100" dir="2700000" algn="tl">
                    <a:srgbClr val="000000">
                      <a:alpha val="43137"/>
                    </a:srgbClr>
                  </a:outerShdw>
                </a:effectLst>
              </a:rPr>
              <a:t>Doc Cooke Report</a:t>
            </a:r>
          </a:p>
        </p:txBody>
      </p:sp>
      <p:sp>
        <p:nvSpPr>
          <p:cNvPr id="30" name="TextBox 29">
            <a:extLst>
              <a:ext uri="{FF2B5EF4-FFF2-40B4-BE49-F238E27FC236}">
                <a16:creationId xmlns:a16="http://schemas.microsoft.com/office/drawing/2014/main" id="{7EFEA71B-35F3-EFC0-6579-9E6B523634D9}"/>
              </a:ext>
            </a:extLst>
          </p:cNvPr>
          <p:cNvSpPr txBox="1"/>
          <p:nvPr/>
        </p:nvSpPr>
        <p:spPr>
          <a:xfrm>
            <a:off x="5126598" y="4284615"/>
            <a:ext cx="1524334" cy="307777"/>
          </a:xfrm>
          <a:prstGeom prst="rect">
            <a:avLst/>
          </a:prstGeom>
          <a:noFill/>
        </p:spPr>
        <p:txBody>
          <a:bodyPr wrap="square" rtlCol="0">
            <a:spAutoFit/>
          </a:bodyPr>
          <a:lstStyle/>
          <a:p>
            <a:r>
              <a:rPr lang="en-US" b="1" dirty="0">
                <a:solidFill>
                  <a:schemeClr val="bg2">
                    <a:lumMod val="60000"/>
                    <a:lumOff val="40000"/>
                  </a:schemeClr>
                </a:solidFill>
                <a:effectLst>
                  <a:outerShdw blurRad="38100" dist="38100" dir="2700000" algn="tl">
                    <a:srgbClr val="000000">
                      <a:alpha val="43137"/>
                    </a:srgbClr>
                  </a:outerShdw>
                </a:effectLst>
              </a:rPr>
              <a:t>JTF-CAPMED</a:t>
            </a:r>
          </a:p>
        </p:txBody>
      </p:sp>
      <p:sp>
        <p:nvSpPr>
          <p:cNvPr id="31" name="TextBox 30">
            <a:extLst>
              <a:ext uri="{FF2B5EF4-FFF2-40B4-BE49-F238E27FC236}">
                <a16:creationId xmlns:a16="http://schemas.microsoft.com/office/drawing/2014/main" id="{EFBFBAA3-3105-7CD8-942E-7F6D7AAF7EB7}"/>
              </a:ext>
            </a:extLst>
          </p:cNvPr>
          <p:cNvSpPr txBox="1"/>
          <p:nvPr/>
        </p:nvSpPr>
        <p:spPr>
          <a:xfrm>
            <a:off x="2555926" y="4566706"/>
            <a:ext cx="2223919" cy="369332"/>
          </a:xfrm>
          <a:prstGeom prst="rect">
            <a:avLst/>
          </a:prstGeom>
          <a:noFill/>
        </p:spPr>
        <p:txBody>
          <a:bodyPr wrap="square" rtlCol="0">
            <a:spAutoFit/>
          </a:bodyPr>
          <a:lstStyle/>
          <a:p>
            <a:r>
              <a:rPr lang="en-US" sz="1800" b="1" dirty="0">
                <a:solidFill>
                  <a:schemeClr val="bg2">
                    <a:lumMod val="75000"/>
                  </a:schemeClr>
                </a:solidFill>
                <a:effectLst>
                  <a:outerShdw blurRad="38100" dist="38100" dir="2700000" algn="tl">
                    <a:srgbClr val="000000">
                      <a:alpha val="43137"/>
                    </a:srgbClr>
                  </a:outerShdw>
                </a:effectLst>
              </a:rPr>
              <a:t>Medical Education</a:t>
            </a:r>
          </a:p>
        </p:txBody>
      </p:sp>
      <p:sp>
        <p:nvSpPr>
          <p:cNvPr id="32" name="TextBox 31">
            <a:extLst>
              <a:ext uri="{FF2B5EF4-FFF2-40B4-BE49-F238E27FC236}">
                <a16:creationId xmlns:a16="http://schemas.microsoft.com/office/drawing/2014/main" id="{611DA04F-B00C-70C6-F67B-64068709226D}"/>
              </a:ext>
            </a:extLst>
          </p:cNvPr>
          <p:cNvSpPr txBox="1"/>
          <p:nvPr/>
        </p:nvSpPr>
        <p:spPr>
          <a:xfrm>
            <a:off x="2013968" y="3430501"/>
            <a:ext cx="1948228" cy="307777"/>
          </a:xfrm>
          <a:prstGeom prst="rect">
            <a:avLst/>
          </a:prstGeom>
          <a:noFill/>
        </p:spPr>
        <p:txBody>
          <a:bodyPr wrap="square" rtlCol="0">
            <a:spAutoFit/>
          </a:bodyPr>
          <a:lstStyle/>
          <a:p>
            <a:r>
              <a:rPr lang="en-US" b="1" dirty="0">
                <a:solidFill>
                  <a:srgbClr val="00B050"/>
                </a:solidFill>
                <a:effectLst>
                  <a:outerShdw blurRad="38100" dist="38100" dir="2700000" algn="tl">
                    <a:srgbClr val="000000">
                      <a:alpha val="43137"/>
                    </a:srgbClr>
                  </a:outerShdw>
                </a:effectLst>
              </a:rPr>
              <a:t>Medical Research</a:t>
            </a:r>
          </a:p>
        </p:txBody>
      </p:sp>
      <p:sp>
        <p:nvSpPr>
          <p:cNvPr id="33" name="TextBox 32">
            <a:extLst>
              <a:ext uri="{FF2B5EF4-FFF2-40B4-BE49-F238E27FC236}">
                <a16:creationId xmlns:a16="http://schemas.microsoft.com/office/drawing/2014/main" id="{AC13D94B-2167-D54D-510D-A7A4042C22EE}"/>
              </a:ext>
            </a:extLst>
          </p:cNvPr>
          <p:cNvSpPr txBox="1"/>
          <p:nvPr/>
        </p:nvSpPr>
        <p:spPr>
          <a:xfrm>
            <a:off x="5767292" y="3929128"/>
            <a:ext cx="2656380" cy="307777"/>
          </a:xfrm>
          <a:prstGeom prst="rect">
            <a:avLst/>
          </a:prstGeom>
          <a:noFill/>
        </p:spPr>
        <p:txBody>
          <a:bodyPr wrap="square" rtlCol="0">
            <a:spAutoFit/>
          </a:bodyPr>
          <a:lstStyle/>
          <a:p>
            <a:r>
              <a:rPr lang="en-US" b="1" dirty="0">
                <a:solidFill>
                  <a:srgbClr val="00B050"/>
                </a:solidFill>
                <a:effectLst>
                  <a:outerShdw blurRad="38100" dist="38100" dir="2700000" algn="tl">
                    <a:srgbClr val="000000">
                      <a:alpha val="43137"/>
                    </a:srgbClr>
                  </a:outerShdw>
                </a:effectLst>
              </a:rPr>
              <a:t>Graduate Medical Education</a:t>
            </a:r>
          </a:p>
        </p:txBody>
      </p:sp>
      <p:sp>
        <p:nvSpPr>
          <p:cNvPr id="34" name="TextBox 33">
            <a:extLst>
              <a:ext uri="{FF2B5EF4-FFF2-40B4-BE49-F238E27FC236}">
                <a16:creationId xmlns:a16="http://schemas.microsoft.com/office/drawing/2014/main" id="{A9AEE86C-6459-78AE-CB1C-4C9A06180687}"/>
              </a:ext>
            </a:extLst>
          </p:cNvPr>
          <p:cNvSpPr txBox="1"/>
          <p:nvPr/>
        </p:nvSpPr>
        <p:spPr>
          <a:xfrm>
            <a:off x="3657229" y="4816943"/>
            <a:ext cx="2620100" cy="307777"/>
          </a:xfrm>
          <a:prstGeom prst="rect">
            <a:avLst/>
          </a:prstGeom>
          <a:noFill/>
        </p:spPr>
        <p:txBody>
          <a:bodyPr wrap="square" rtlCol="0">
            <a:spAutoFit/>
          </a:bodyPr>
          <a:lstStyle/>
          <a:p>
            <a:r>
              <a:rPr lang="en-US" b="1" dirty="0">
                <a:solidFill>
                  <a:srgbClr val="00B050"/>
                </a:solidFill>
                <a:effectLst>
                  <a:outerShdw blurRad="38100" dist="38100" dir="2700000" algn="tl">
                    <a:srgbClr val="000000">
                      <a:alpha val="43137"/>
                    </a:srgbClr>
                  </a:outerShdw>
                </a:effectLst>
              </a:rPr>
              <a:t>Rice Commission</a:t>
            </a:r>
          </a:p>
        </p:txBody>
      </p:sp>
      <p:sp>
        <p:nvSpPr>
          <p:cNvPr id="35" name="TextBox 34">
            <a:extLst>
              <a:ext uri="{FF2B5EF4-FFF2-40B4-BE49-F238E27FC236}">
                <a16:creationId xmlns:a16="http://schemas.microsoft.com/office/drawing/2014/main" id="{E604779D-B032-AC68-C0C4-35FCF55E28C7}"/>
              </a:ext>
            </a:extLst>
          </p:cNvPr>
          <p:cNvSpPr txBox="1"/>
          <p:nvPr/>
        </p:nvSpPr>
        <p:spPr>
          <a:xfrm>
            <a:off x="713222" y="5763384"/>
            <a:ext cx="2438032" cy="307777"/>
          </a:xfrm>
          <a:prstGeom prst="rect">
            <a:avLst/>
          </a:prstGeom>
          <a:noFill/>
        </p:spPr>
        <p:txBody>
          <a:bodyPr wrap="square" rtlCol="0">
            <a:spAutoFit/>
          </a:bodyPr>
          <a:lstStyle/>
          <a:p>
            <a:r>
              <a:rPr lang="en-US" b="1" dirty="0">
                <a:solidFill>
                  <a:srgbClr val="C00000"/>
                </a:solidFill>
                <a:effectLst>
                  <a:outerShdw blurRad="38100" dist="38100" dir="2700000" algn="tl">
                    <a:srgbClr val="000000">
                      <a:alpha val="43137"/>
                    </a:srgbClr>
                  </a:outerShdw>
                </a:effectLst>
              </a:rPr>
              <a:t>Unified Medical Command</a:t>
            </a:r>
          </a:p>
        </p:txBody>
      </p:sp>
      <p:sp>
        <p:nvSpPr>
          <p:cNvPr id="36" name="TextBox 35">
            <a:extLst>
              <a:ext uri="{FF2B5EF4-FFF2-40B4-BE49-F238E27FC236}">
                <a16:creationId xmlns:a16="http://schemas.microsoft.com/office/drawing/2014/main" id="{AF2DCCA3-3C6A-7229-9C05-35E630F0170F}"/>
              </a:ext>
            </a:extLst>
          </p:cNvPr>
          <p:cNvSpPr txBox="1"/>
          <p:nvPr/>
        </p:nvSpPr>
        <p:spPr>
          <a:xfrm>
            <a:off x="1053708" y="3108951"/>
            <a:ext cx="1070601" cy="461665"/>
          </a:xfrm>
          <a:prstGeom prst="rect">
            <a:avLst/>
          </a:prstGeom>
          <a:noFill/>
        </p:spPr>
        <p:txBody>
          <a:bodyPr wrap="square" rtlCol="0">
            <a:spAutoFit/>
          </a:bodyPr>
          <a:lstStyle/>
          <a:p>
            <a:r>
              <a:rPr lang="en-US" sz="2400" b="1" dirty="0">
                <a:solidFill>
                  <a:srgbClr val="0070C0"/>
                </a:solidFill>
                <a:effectLst>
                  <a:outerShdw blurRad="38100" dist="38100" dir="2700000" algn="tl">
                    <a:srgbClr val="000000">
                      <a:alpha val="43137"/>
                    </a:srgbClr>
                  </a:outerShdw>
                </a:effectLst>
              </a:rPr>
              <a:t>NDAA</a:t>
            </a:r>
          </a:p>
        </p:txBody>
      </p:sp>
      <p:sp>
        <p:nvSpPr>
          <p:cNvPr id="37" name="TextBox 36">
            <a:extLst>
              <a:ext uri="{FF2B5EF4-FFF2-40B4-BE49-F238E27FC236}">
                <a16:creationId xmlns:a16="http://schemas.microsoft.com/office/drawing/2014/main" id="{118957F8-E921-6E2C-C077-A500188205ED}"/>
              </a:ext>
            </a:extLst>
          </p:cNvPr>
          <p:cNvSpPr txBox="1"/>
          <p:nvPr/>
        </p:nvSpPr>
        <p:spPr>
          <a:xfrm>
            <a:off x="5157420" y="5498072"/>
            <a:ext cx="2205077" cy="307777"/>
          </a:xfrm>
          <a:prstGeom prst="rect">
            <a:avLst/>
          </a:prstGeom>
          <a:noFill/>
        </p:spPr>
        <p:txBody>
          <a:bodyPr wrap="square" rtlCol="0">
            <a:spAutoFit/>
          </a:bodyPr>
          <a:lstStyle/>
          <a:p>
            <a:r>
              <a:rPr lang="en-US" b="1" dirty="0">
                <a:solidFill>
                  <a:srgbClr val="0070C0"/>
                </a:solidFill>
                <a:effectLst>
                  <a:outerShdw blurRad="38100" dist="38100" dir="2700000" algn="tl">
                    <a:srgbClr val="000000">
                      <a:alpha val="43137"/>
                    </a:srgbClr>
                  </a:outerShdw>
                </a:effectLst>
              </a:rPr>
              <a:t>Grace Committee</a:t>
            </a:r>
          </a:p>
        </p:txBody>
      </p:sp>
      <p:sp>
        <p:nvSpPr>
          <p:cNvPr id="38" name="TextBox 37">
            <a:extLst>
              <a:ext uri="{FF2B5EF4-FFF2-40B4-BE49-F238E27FC236}">
                <a16:creationId xmlns:a16="http://schemas.microsoft.com/office/drawing/2014/main" id="{5742CC75-A6BF-AFB0-B874-2049020EB724}"/>
              </a:ext>
            </a:extLst>
          </p:cNvPr>
          <p:cNvSpPr txBox="1"/>
          <p:nvPr/>
        </p:nvSpPr>
        <p:spPr>
          <a:xfrm>
            <a:off x="1436835" y="2536137"/>
            <a:ext cx="1119909" cy="276999"/>
          </a:xfrm>
          <a:prstGeom prst="rect">
            <a:avLst/>
          </a:prstGeom>
          <a:noFill/>
        </p:spPr>
        <p:txBody>
          <a:bodyPr wrap="square" rtlCol="0">
            <a:spAutoFit/>
          </a:bodyPr>
          <a:lstStyle/>
          <a:p>
            <a:r>
              <a:rPr lang="en-US" sz="1200" b="1" dirty="0">
                <a:solidFill>
                  <a:srgbClr val="00B050"/>
                </a:solidFill>
                <a:effectLst>
                  <a:outerShdw blurRad="38100" dist="38100" dir="2700000" algn="tl">
                    <a:srgbClr val="000000">
                      <a:alpha val="43137"/>
                    </a:srgbClr>
                  </a:outerShdw>
                </a:effectLst>
              </a:rPr>
              <a:t>CHAMPUS</a:t>
            </a:r>
          </a:p>
        </p:txBody>
      </p:sp>
      <p:sp>
        <p:nvSpPr>
          <p:cNvPr id="39" name="TextBox 38">
            <a:extLst>
              <a:ext uri="{FF2B5EF4-FFF2-40B4-BE49-F238E27FC236}">
                <a16:creationId xmlns:a16="http://schemas.microsoft.com/office/drawing/2014/main" id="{3F57C920-0686-89E7-5C01-6D9F3B0DDF93}"/>
              </a:ext>
            </a:extLst>
          </p:cNvPr>
          <p:cNvSpPr txBox="1"/>
          <p:nvPr/>
        </p:nvSpPr>
        <p:spPr>
          <a:xfrm>
            <a:off x="6441380" y="4149685"/>
            <a:ext cx="1613005" cy="461665"/>
          </a:xfrm>
          <a:prstGeom prst="rect">
            <a:avLst/>
          </a:prstGeom>
          <a:noFill/>
        </p:spPr>
        <p:txBody>
          <a:bodyPr wrap="square" rtlCol="0">
            <a:spAutoFit/>
          </a:bodyPr>
          <a:lstStyle/>
          <a:p>
            <a:r>
              <a:rPr lang="en-US" sz="2400" b="1" dirty="0">
                <a:solidFill>
                  <a:srgbClr val="7030A0"/>
                </a:solidFill>
                <a:effectLst>
                  <a:outerShdw blurRad="38100" dist="38100" dir="2700000" algn="tl">
                    <a:srgbClr val="000000">
                      <a:alpha val="43137"/>
                    </a:srgbClr>
                  </a:outerShdw>
                </a:effectLst>
              </a:rPr>
              <a:t>TRICARE</a:t>
            </a:r>
          </a:p>
        </p:txBody>
      </p:sp>
      <p:sp>
        <p:nvSpPr>
          <p:cNvPr id="40" name="TextBox 39">
            <a:extLst>
              <a:ext uri="{FF2B5EF4-FFF2-40B4-BE49-F238E27FC236}">
                <a16:creationId xmlns:a16="http://schemas.microsoft.com/office/drawing/2014/main" id="{101A0391-AFBF-4801-7189-16103B713D4F}"/>
              </a:ext>
            </a:extLst>
          </p:cNvPr>
          <p:cNvSpPr txBox="1"/>
          <p:nvPr/>
        </p:nvSpPr>
        <p:spPr>
          <a:xfrm>
            <a:off x="1879772" y="3885352"/>
            <a:ext cx="4099011" cy="477054"/>
          </a:xfrm>
          <a:prstGeom prst="rect">
            <a:avLst/>
          </a:prstGeom>
          <a:noFill/>
        </p:spPr>
        <p:txBody>
          <a:bodyPr wrap="square" rtlCol="0">
            <a:spAutoFit/>
          </a:bodyPr>
          <a:lstStyle/>
          <a:p>
            <a:r>
              <a:rPr lang="en-US" sz="2500" b="1" dirty="0">
                <a:solidFill>
                  <a:srgbClr val="FF0000"/>
                </a:solidFill>
                <a:effectLst>
                  <a:outerShdw blurRad="38100" dist="38100" dir="2700000" algn="tl">
                    <a:srgbClr val="000000">
                      <a:alpha val="43137"/>
                    </a:srgbClr>
                  </a:outerShdw>
                </a:effectLst>
              </a:rPr>
              <a:t>Full Spectrum Operations</a:t>
            </a:r>
          </a:p>
        </p:txBody>
      </p:sp>
      <p:sp>
        <p:nvSpPr>
          <p:cNvPr id="41" name="TextBox 40">
            <a:extLst>
              <a:ext uri="{FF2B5EF4-FFF2-40B4-BE49-F238E27FC236}">
                <a16:creationId xmlns:a16="http://schemas.microsoft.com/office/drawing/2014/main" id="{5EF5FBCC-A006-C678-38BE-47521624BCDB}"/>
              </a:ext>
            </a:extLst>
          </p:cNvPr>
          <p:cNvSpPr txBox="1"/>
          <p:nvPr/>
        </p:nvSpPr>
        <p:spPr>
          <a:xfrm>
            <a:off x="6346881" y="3693513"/>
            <a:ext cx="1948228" cy="307777"/>
          </a:xfrm>
          <a:prstGeom prst="rect">
            <a:avLst/>
          </a:prstGeom>
          <a:noFill/>
        </p:spPr>
        <p:txBody>
          <a:bodyPr wrap="square" rtlCol="0">
            <a:spAutoFit/>
          </a:bodyPr>
          <a:lstStyle/>
          <a:p>
            <a:r>
              <a:rPr lang="en-US" b="1" dirty="0">
                <a:solidFill>
                  <a:srgbClr val="7030A0"/>
                </a:solidFill>
                <a:effectLst>
                  <a:outerShdw blurRad="38100" dist="38100" dir="2700000" algn="tl">
                    <a:srgbClr val="000000">
                      <a:alpha val="43137"/>
                    </a:srgbClr>
                  </a:outerShdw>
                </a:effectLst>
              </a:rPr>
              <a:t>733 Study</a:t>
            </a:r>
          </a:p>
        </p:txBody>
      </p:sp>
      <p:sp>
        <p:nvSpPr>
          <p:cNvPr id="42" name="TextBox 41">
            <a:extLst>
              <a:ext uri="{FF2B5EF4-FFF2-40B4-BE49-F238E27FC236}">
                <a16:creationId xmlns:a16="http://schemas.microsoft.com/office/drawing/2014/main" id="{751BB5AE-381D-895E-1063-93D702DCD64A}"/>
              </a:ext>
            </a:extLst>
          </p:cNvPr>
          <p:cNvSpPr txBox="1"/>
          <p:nvPr/>
        </p:nvSpPr>
        <p:spPr>
          <a:xfrm>
            <a:off x="868608" y="2696277"/>
            <a:ext cx="1970407" cy="338554"/>
          </a:xfrm>
          <a:prstGeom prst="rect">
            <a:avLst/>
          </a:prstGeom>
          <a:noFill/>
        </p:spPr>
        <p:txBody>
          <a:bodyPr wrap="square" rtlCol="0">
            <a:spAutoFit/>
          </a:bodyPr>
          <a:lstStyle/>
          <a:p>
            <a:r>
              <a:rPr lang="en-US" sz="1600" b="1" dirty="0">
                <a:solidFill>
                  <a:schemeClr val="accent6">
                    <a:lumMod val="50000"/>
                  </a:schemeClr>
                </a:solidFill>
                <a:effectLst>
                  <a:outerShdw blurRad="38100" dist="38100" dir="2700000" algn="tl">
                    <a:srgbClr val="000000">
                      <a:alpha val="43137"/>
                    </a:srgbClr>
                  </a:outerShdw>
                </a:effectLst>
              </a:rPr>
              <a:t>Platinum 10 mins</a:t>
            </a:r>
          </a:p>
        </p:txBody>
      </p:sp>
      <p:sp>
        <p:nvSpPr>
          <p:cNvPr id="43" name="TextBox 42">
            <a:extLst>
              <a:ext uri="{FF2B5EF4-FFF2-40B4-BE49-F238E27FC236}">
                <a16:creationId xmlns:a16="http://schemas.microsoft.com/office/drawing/2014/main" id="{F74B88DA-938F-CE0B-CC1D-235BAE9A07A5}"/>
              </a:ext>
            </a:extLst>
          </p:cNvPr>
          <p:cNvSpPr txBox="1"/>
          <p:nvPr/>
        </p:nvSpPr>
        <p:spPr>
          <a:xfrm>
            <a:off x="2558788" y="2604655"/>
            <a:ext cx="1367162" cy="307777"/>
          </a:xfrm>
          <a:prstGeom prst="rect">
            <a:avLst/>
          </a:prstGeom>
          <a:noFill/>
        </p:spPr>
        <p:txBody>
          <a:bodyPr wrap="square" rtlCol="0">
            <a:spAutoFit/>
          </a:bodyPr>
          <a:lstStyle/>
          <a:p>
            <a:r>
              <a:rPr lang="en-US" b="1" dirty="0">
                <a:solidFill>
                  <a:schemeClr val="bg2">
                    <a:lumMod val="60000"/>
                    <a:lumOff val="40000"/>
                  </a:schemeClr>
                </a:solidFill>
                <a:effectLst>
                  <a:outerShdw blurRad="38100" dist="38100" dir="2700000" algn="tl">
                    <a:srgbClr val="000000">
                      <a:alpha val="43137"/>
                    </a:srgbClr>
                  </a:outerShdw>
                </a:effectLst>
              </a:rPr>
              <a:t>Public Health</a:t>
            </a:r>
          </a:p>
        </p:txBody>
      </p:sp>
      <p:sp>
        <p:nvSpPr>
          <p:cNvPr id="4" name="TextBox 3">
            <a:extLst>
              <a:ext uri="{FF2B5EF4-FFF2-40B4-BE49-F238E27FC236}">
                <a16:creationId xmlns:a16="http://schemas.microsoft.com/office/drawing/2014/main" id="{BAA552E1-D9D1-A275-1C5B-018C97859603}"/>
              </a:ext>
            </a:extLst>
          </p:cNvPr>
          <p:cNvSpPr txBox="1"/>
          <p:nvPr/>
        </p:nvSpPr>
        <p:spPr>
          <a:xfrm>
            <a:off x="3617529" y="2969114"/>
            <a:ext cx="1119909" cy="338554"/>
          </a:xfrm>
          <a:prstGeom prst="rect">
            <a:avLst/>
          </a:prstGeom>
          <a:noFill/>
        </p:spPr>
        <p:txBody>
          <a:bodyPr wrap="square" rtlCol="0">
            <a:spAutoFit/>
          </a:bodyPr>
          <a:lstStyle/>
          <a:p>
            <a:r>
              <a:rPr lang="en-US" sz="1600" b="1" dirty="0">
                <a:solidFill>
                  <a:srgbClr val="007434"/>
                </a:solidFill>
                <a:effectLst>
                  <a:outerShdw blurRad="38100" dist="38100" dir="2700000" algn="tl">
                    <a:srgbClr val="000000">
                      <a:alpha val="43137"/>
                    </a:srgbClr>
                  </a:outerShdw>
                </a:effectLst>
              </a:rPr>
              <a:t>MEDCOM</a:t>
            </a:r>
          </a:p>
        </p:txBody>
      </p:sp>
      <p:sp>
        <p:nvSpPr>
          <p:cNvPr id="15" name="TextBox 14">
            <a:extLst>
              <a:ext uri="{FF2B5EF4-FFF2-40B4-BE49-F238E27FC236}">
                <a16:creationId xmlns:a16="http://schemas.microsoft.com/office/drawing/2014/main" id="{14DAEB88-DD1A-498E-137D-109A9216F160}"/>
              </a:ext>
            </a:extLst>
          </p:cNvPr>
          <p:cNvSpPr txBox="1"/>
          <p:nvPr/>
        </p:nvSpPr>
        <p:spPr>
          <a:xfrm>
            <a:off x="2286162" y="4387025"/>
            <a:ext cx="1119909" cy="323165"/>
          </a:xfrm>
          <a:prstGeom prst="rect">
            <a:avLst/>
          </a:prstGeom>
          <a:noFill/>
        </p:spPr>
        <p:txBody>
          <a:bodyPr wrap="square" rtlCol="0">
            <a:spAutoFit/>
          </a:bodyPr>
          <a:lstStyle/>
          <a:p>
            <a:r>
              <a:rPr lang="en-US" sz="1500" b="1" dirty="0">
                <a:solidFill>
                  <a:srgbClr val="0070C0"/>
                </a:solidFill>
                <a:effectLst>
                  <a:outerShdw blurRad="38100" dist="38100" dir="2700000" algn="tl">
                    <a:srgbClr val="000000">
                      <a:alpha val="43137"/>
                    </a:srgbClr>
                  </a:outerShdw>
                </a:effectLst>
              </a:rPr>
              <a:t>AFMS</a:t>
            </a:r>
          </a:p>
        </p:txBody>
      </p:sp>
      <p:sp>
        <p:nvSpPr>
          <p:cNvPr id="44" name="TextBox 43">
            <a:extLst>
              <a:ext uri="{FF2B5EF4-FFF2-40B4-BE49-F238E27FC236}">
                <a16:creationId xmlns:a16="http://schemas.microsoft.com/office/drawing/2014/main" id="{E185627F-D7AB-7F05-0609-140A2DEF6C32}"/>
              </a:ext>
            </a:extLst>
          </p:cNvPr>
          <p:cNvSpPr txBox="1"/>
          <p:nvPr/>
        </p:nvSpPr>
        <p:spPr>
          <a:xfrm>
            <a:off x="5735371" y="4839962"/>
            <a:ext cx="1119909" cy="307777"/>
          </a:xfrm>
          <a:prstGeom prst="rect">
            <a:avLst/>
          </a:prstGeom>
          <a:noFill/>
        </p:spPr>
        <p:txBody>
          <a:bodyPr wrap="square" rtlCol="0">
            <a:spAutoFit/>
          </a:bodyPr>
          <a:lstStyle/>
          <a:p>
            <a:r>
              <a:rPr lang="en-US" b="1" dirty="0">
                <a:solidFill>
                  <a:srgbClr val="00B050"/>
                </a:solidFill>
                <a:effectLst>
                  <a:outerShdw blurRad="38100" dist="38100" dir="2700000" algn="tl">
                    <a:srgbClr val="000000">
                      <a:alpha val="43137"/>
                    </a:srgbClr>
                  </a:outerShdw>
                </a:effectLst>
              </a:rPr>
              <a:t>CHAMPUS</a:t>
            </a:r>
          </a:p>
        </p:txBody>
      </p:sp>
    </p:spTree>
    <p:extLst>
      <p:ext uri="{BB962C8B-B14F-4D97-AF65-F5344CB8AC3E}">
        <p14:creationId xmlns:p14="http://schemas.microsoft.com/office/powerpoint/2010/main" val="447517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81" name="Google Shape;81;p2"/>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6</a:t>
            </a:fld>
            <a:endParaRPr/>
          </a:p>
        </p:txBody>
      </p:sp>
      <p:sp>
        <p:nvSpPr>
          <p:cNvPr id="3" name="Title 2">
            <a:extLst>
              <a:ext uri="{FF2B5EF4-FFF2-40B4-BE49-F238E27FC236}">
                <a16:creationId xmlns:a16="http://schemas.microsoft.com/office/drawing/2014/main" id="{7A46EBF6-A535-83A0-AF59-6CE2BAF23E7A}"/>
              </a:ext>
            </a:extLst>
          </p:cNvPr>
          <p:cNvSpPr>
            <a:spLocks noGrp="1"/>
          </p:cNvSpPr>
          <p:nvPr>
            <p:ph type="title"/>
          </p:nvPr>
        </p:nvSpPr>
        <p:spPr/>
        <p:txBody>
          <a:bodyPr/>
          <a:lstStyle/>
          <a:p>
            <a:r>
              <a:rPr lang="en-US" dirty="0"/>
              <a:t>Change Management Models</a:t>
            </a:r>
          </a:p>
        </p:txBody>
      </p:sp>
    </p:spTree>
    <p:extLst>
      <p:ext uri="{BB962C8B-B14F-4D97-AF65-F5344CB8AC3E}">
        <p14:creationId xmlns:p14="http://schemas.microsoft.com/office/powerpoint/2010/main" val="1639762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8" name="Google Shape;88;p3"/>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7</a:t>
            </a:fld>
            <a:endParaRPr/>
          </a:p>
        </p:txBody>
      </p:sp>
      <p:pic>
        <p:nvPicPr>
          <p:cNvPr id="3074" name="Picture 2">
            <a:extLst>
              <a:ext uri="{FF2B5EF4-FFF2-40B4-BE49-F238E27FC236}">
                <a16:creationId xmlns:a16="http://schemas.microsoft.com/office/drawing/2014/main" id="{B4FE4578-7EF9-7852-95B0-CEA4249DA4C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098" t="20391" r="3060" b="2074"/>
          <a:stretch/>
        </p:blipFill>
        <p:spPr bwMode="auto">
          <a:xfrm>
            <a:off x="1068951" y="1714018"/>
            <a:ext cx="7386697" cy="4390584"/>
          </a:xfrm>
          <a:prstGeom prst="rect">
            <a:avLst/>
          </a:prstGeom>
          <a:noFill/>
          <a:extLst>
            <a:ext uri="{909E8E84-426E-40DD-AFC4-6F175D3DCCD1}">
              <a14:hiddenFill xmlns:a14="http://schemas.microsoft.com/office/drawing/2010/main">
                <a:solidFill>
                  <a:srgbClr val="FFFFFF"/>
                </a:solidFill>
              </a14:hiddenFill>
            </a:ext>
          </a:extLst>
        </p:spPr>
      </p:pic>
      <p:sp>
        <p:nvSpPr>
          <p:cNvPr id="87" name="Google Shape;87;p3"/>
          <p:cNvSpPr txBox="1">
            <a:spLocks noGrp="1"/>
          </p:cNvSpPr>
          <p:nvPr>
            <p:ph type="title"/>
          </p:nvPr>
        </p:nvSpPr>
        <p:spPr>
          <a:xfrm>
            <a:off x="1082488" y="939096"/>
            <a:ext cx="6858001" cy="824965"/>
          </a:xfrm>
          <a:prstGeom prst="rect">
            <a:avLst/>
          </a:prstGeom>
          <a:noFill/>
          <a:ln>
            <a:noFill/>
          </a:ln>
        </p:spPr>
        <p:txBody>
          <a:bodyPr spcFirstLastPara="1" wrap="square" lIns="91425" tIns="45700" rIns="91425" bIns="0" anchor="b" anchorCtr="0">
            <a:normAutofit fontScale="90000"/>
          </a:bodyPr>
          <a:lstStyle/>
          <a:p>
            <a:pPr marL="0" lvl="0" indent="0" algn="l" rtl="0">
              <a:lnSpc>
                <a:spcPct val="90000"/>
              </a:lnSpc>
              <a:spcBef>
                <a:spcPts val="0"/>
              </a:spcBef>
              <a:spcAft>
                <a:spcPts val="0"/>
              </a:spcAft>
              <a:buClr>
                <a:srgbClr val="20245E"/>
              </a:buClr>
              <a:buSzPts val="4000"/>
              <a:buFont typeface="Franklin Gothic"/>
              <a:buNone/>
            </a:pPr>
            <a:r>
              <a:rPr lang="en-US" sz="4400" dirty="0"/>
              <a:t>The Change Journey</a:t>
            </a:r>
            <a:r>
              <a:rPr lang="en-US" dirty="0"/>
              <a:t> </a:t>
            </a:r>
            <a:r>
              <a:rPr lang="en-US" sz="3100" dirty="0"/>
              <a:t>(Kubler-Ross Change Curve)</a:t>
            </a:r>
            <a:endParaRPr sz="3100" dirty="0"/>
          </a:p>
        </p:txBody>
      </p:sp>
      <p:sp>
        <p:nvSpPr>
          <p:cNvPr id="4" name="TextBox 3">
            <a:extLst>
              <a:ext uri="{FF2B5EF4-FFF2-40B4-BE49-F238E27FC236}">
                <a16:creationId xmlns:a16="http://schemas.microsoft.com/office/drawing/2014/main" id="{47DE3403-4708-A2A4-5DF0-797D483D99C8}"/>
              </a:ext>
            </a:extLst>
          </p:cNvPr>
          <p:cNvSpPr txBox="1"/>
          <p:nvPr/>
        </p:nvSpPr>
        <p:spPr>
          <a:xfrm>
            <a:off x="6716332" y="6265572"/>
            <a:ext cx="2190023" cy="276999"/>
          </a:xfrm>
          <a:prstGeom prst="rect">
            <a:avLst/>
          </a:prstGeom>
          <a:noFill/>
        </p:spPr>
        <p:txBody>
          <a:bodyPr wrap="none" rtlCol="0">
            <a:spAutoFit/>
          </a:bodyPr>
          <a:lstStyle/>
          <a:p>
            <a:r>
              <a:rPr lang="en-US" sz="1200" dirty="0"/>
              <a:t>Adapted from chaucher.com</a:t>
            </a:r>
          </a:p>
        </p:txBody>
      </p:sp>
    </p:spTree>
    <p:extLst>
      <p:ext uri="{BB962C8B-B14F-4D97-AF65-F5344CB8AC3E}">
        <p14:creationId xmlns:p14="http://schemas.microsoft.com/office/powerpoint/2010/main" val="101951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pic>
        <p:nvPicPr>
          <p:cNvPr id="6" name="Picture 2" descr="Kotter’s 8 stage model – leadership">
            <a:extLst>
              <a:ext uri="{FF2B5EF4-FFF2-40B4-BE49-F238E27FC236}">
                <a16:creationId xmlns:a16="http://schemas.microsoft.com/office/drawing/2014/main" id="{134DC86E-72E8-C08F-A0F2-E49D0B8B1A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0966" y="1796256"/>
            <a:ext cx="5569005" cy="4939048"/>
          </a:xfrm>
          <a:prstGeom prst="rect">
            <a:avLst/>
          </a:prstGeom>
          <a:noFill/>
          <a:extLst>
            <a:ext uri="{909E8E84-426E-40DD-AFC4-6F175D3DCCD1}">
              <a14:hiddenFill xmlns:a14="http://schemas.microsoft.com/office/drawing/2010/main">
                <a:solidFill>
                  <a:srgbClr val="FFFFFF"/>
                </a:solidFill>
              </a14:hiddenFill>
            </a:ext>
          </a:extLst>
        </p:spPr>
      </p:pic>
      <p:sp>
        <p:nvSpPr>
          <p:cNvPr id="87" name="Google Shape;87;p3"/>
          <p:cNvSpPr txBox="1">
            <a:spLocks noGrp="1"/>
          </p:cNvSpPr>
          <p:nvPr>
            <p:ph type="title"/>
          </p:nvPr>
        </p:nvSpPr>
        <p:spPr>
          <a:xfrm>
            <a:off x="1082488" y="939096"/>
            <a:ext cx="6858001" cy="824965"/>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rgbClr val="20245E"/>
              </a:buClr>
              <a:buSzPts val="4000"/>
              <a:buFont typeface="Franklin Gothic"/>
              <a:buNone/>
            </a:pPr>
            <a:r>
              <a:rPr lang="en-US" dirty="0"/>
              <a:t>Kotter’s 8-Step Change Model</a:t>
            </a:r>
            <a:endParaRPr dirty="0"/>
          </a:p>
        </p:txBody>
      </p:sp>
      <p:sp>
        <p:nvSpPr>
          <p:cNvPr id="88" name="Google Shape;88;p3"/>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8</a:t>
            </a:fld>
            <a:endParaRPr/>
          </a:p>
        </p:txBody>
      </p:sp>
      <p:sp>
        <p:nvSpPr>
          <p:cNvPr id="5" name="TextBox 4">
            <a:extLst>
              <a:ext uri="{FF2B5EF4-FFF2-40B4-BE49-F238E27FC236}">
                <a16:creationId xmlns:a16="http://schemas.microsoft.com/office/drawing/2014/main" id="{D4100C85-1F84-4F69-DFDE-2D6F0D018C4A}"/>
              </a:ext>
            </a:extLst>
          </p:cNvPr>
          <p:cNvSpPr txBox="1"/>
          <p:nvPr/>
        </p:nvSpPr>
        <p:spPr>
          <a:xfrm>
            <a:off x="6716332" y="6265572"/>
            <a:ext cx="2063385" cy="276999"/>
          </a:xfrm>
          <a:prstGeom prst="rect">
            <a:avLst/>
          </a:prstGeom>
          <a:noFill/>
        </p:spPr>
        <p:txBody>
          <a:bodyPr wrap="none" rtlCol="0">
            <a:spAutoFit/>
          </a:bodyPr>
          <a:lstStyle/>
          <a:p>
            <a:r>
              <a:rPr lang="en-US" sz="1200" dirty="0"/>
              <a:t>Adapted from kotterinc.com</a:t>
            </a:r>
          </a:p>
        </p:txBody>
      </p:sp>
    </p:spTree>
    <p:extLst>
      <p:ext uri="{BB962C8B-B14F-4D97-AF65-F5344CB8AC3E}">
        <p14:creationId xmlns:p14="http://schemas.microsoft.com/office/powerpoint/2010/main" val="2067236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7" name="Google Shape;87;p3"/>
          <p:cNvSpPr txBox="1">
            <a:spLocks noGrp="1"/>
          </p:cNvSpPr>
          <p:nvPr>
            <p:ph type="title"/>
          </p:nvPr>
        </p:nvSpPr>
        <p:spPr>
          <a:xfrm>
            <a:off x="1082488" y="939096"/>
            <a:ext cx="6858001" cy="824965"/>
          </a:xfrm>
          <a:prstGeom prst="rect">
            <a:avLst/>
          </a:prstGeom>
          <a:noFill/>
          <a:ln>
            <a:noFill/>
          </a:ln>
        </p:spPr>
        <p:txBody>
          <a:bodyPr spcFirstLastPara="1" wrap="square" lIns="91425" tIns="45700" rIns="91425" bIns="0" anchor="b" anchorCtr="0">
            <a:normAutofit/>
          </a:bodyPr>
          <a:lstStyle/>
          <a:p>
            <a:pPr marL="0" lvl="0" indent="0" algn="l" rtl="0">
              <a:lnSpc>
                <a:spcPct val="90000"/>
              </a:lnSpc>
              <a:spcBef>
                <a:spcPts val="0"/>
              </a:spcBef>
              <a:spcAft>
                <a:spcPts val="0"/>
              </a:spcAft>
              <a:buClr>
                <a:srgbClr val="20245E"/>
              </a:buClr>
              <a:buSzPts val="4000"/>
              <a:buFont typeface="Franklin Gothic"/>
              <a:buNone/>
            </a:pPr>
            <a:r>
              <a:rPr lang="en-US" dirty="0"/>
              <a:t>Deming Cycle (PDCA)</a:t>
            </a:r>
            <a:endParaRPr dirty="0"/>
          </a:p>
        </p:txBody>
      </p:sp>
      <p:sp>
        <p:nvSpPr>
          <p:cNvPr id="88" name="Google Shape;88;p3"/>
          <p:cNvSpPr txBox="1">
            <a:spLocks noGrp="1"/>
          </p:cNvSpPr>
          <p:nvPr>
            <p:ph type="sldNum" idx="12"/>
          </p:nvPr>
        </p:nvSpPr>
        <p:spPr>
          <a:xfrm>
            <a:off x="4321715" y="6476429"/>
            <a:ext cx="500569"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9</a:t>
            </a:fld>
            <a:endParaRPr/>
          </a:p>
        </p:txBody>
      </p:sp>
      <p:pic>
        <p:nvPicPr>
          <p:cNvPr id="1028" name="Picture 4" descr="Process Improvement PowerPoint Template PPT Designs - SlideSalad">
            <a:extLst>
              <a:ext uri="{FF2B5EF4-FFF2-40B4-BE49-F238E27FC236}">
                <a16:creationId xmlns:a16="http://schemas.microsoft.com/office/drawing/2014/main" id="{F29E0A8A-4359-9610-3068-0B4EDAE5957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6338" t="16260" r="13162" b="17629"/>
          <a:stretch/>
        </p:blipFill>
        <p:spPr bwMode="auto">
          <a:xfrm>
            <a:off x="1008672" y="1984056"/>
            <a:ext cx="7421178" cy="39144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7916170"/>
      </p:ext>
    </p:extLst>
  </p:cSld>
  <p:clrMapOvr>
    <a:masterClrMapping/>
  </p:clrMapOvr>
</p:sld>
</file>

<file path=ppt/theme/theme1.xml><?xml version="1.0" encoding="utf-8"?>
<a:theme xmlns:a="http://schemas.openxmlformats.org/drawingml/2006/main" name="USU Presentation Template">
  <a:themeElements>
    <a:clrScheme name="USU Brand">
      <a:dk1>
        <a:srgbClr val="545454"/>
      </a:dk1>
      <a:lt1>
        <a:srgbClr val="FFFFFF"/>
      </a:lt1>
      <a:dk2>
        <a:srgbClr val="20245D"/>
      </a:dk2>
      <a:lt2>
        <a:srgbClr val="2D2D2C"/>
      </a:lt2>
      <a:accent1>
        <a:srgbClr val="263B95"/>
      </a:accent1>
      <a:accent2>
        <a:srgbClr val="B2CEDF"/>
      </a:accent2>
      <a:accent3>
        <a:srgbClr val="5A1413"/>
      </a:accent3>
      <a:accent4>
        <a:srgbClr val="5B141F"/>
      </a:accent4>
      <a:accent5>
        <a:srgbClr val="961B22"/>
      </a:accent5>
      <a:accent6>
        <a:srgbClr val="E1B15A"/>
      </a:accent6>
      <a:hlink>
        <a:srgbClr val="263B95"/>
      </a:hlink>
      <a:folHlink>
        <a:srgbClr val="B2CED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700" row="3">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A3173D72-0CD5-469C-B3A9-927791A06059}">
  <we:reference id="wa104379997" version="1.0.0.2" store="en-US" storeType="OMEX"/>
  <we:alternateReferences>
    <we:reference id="WA104379997" version="1.0.0.2" store=""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12106</TotalTime>
  <Words>565</Words>
  <Application>Microsoft Office PowerPoint</Application>
  <PresentationFormat>On-screen Show (4:3)</PresentationFormat>
  <Paragraphs>98</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Roboto</vt:lpstr>
      <vt:lpstr>Calibri</vt:lpstr>
      <vt:lpstr>Franklin Gothic</vt:lpstr>
      <vt:lpstr>Arial</vt:lpstr>
      <vt:lpstr>Libre Franklin</vt:lpstr>
      <vt:lpstr>USU Presentation Template</vt:lpstr>
      <vt:lpstr>The Bridge Builders:  Reaching Back to Move Forward </vt:lpstr>
      <vt:lpstr>Disclosures</vt:lpstr>
      <vt:lpstr>Disclaimers</vt:lpstr>
      <vt:lpstr>Learning Outcomes</vt:lpstr>
      <vt:lpstr>40 Years of Change…</vt:lpstr>
      <vt:lpstr>Change Management Models</vt:lpstr>
      <vt:lpstr>The Change Journey (Kubler-Ross Change Curve)</vt:lpstr>
      <vt:lpstr>Kotter’s 8-Step Change Model</vt:lpstr>
      <vt:lpstr>Deming Cycle (PDCA)</vt:lpstr>
      <vt:lpstr>Discussion</vt:lpstr>
      <vt:lpstr>Change is People-Centered</vt:lpstr>
      <vt:lpstr>Summary</vt:lpstr>
      <vt:lpstr>Thank you for your participation!</vt:lpstr>
      <vt:lpstr>How to Claim CE Credit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Advancing Health Equity in the U.S. Military</dc:title>
  <dc:creator>KELSEY GILBERT</dc:creator>
  <cp:lastModifiedBy>Lori Lawrence</cp:lastModifiedBy>
  <cp:revision>11</cp:revision>
  <dcterms:created xsi:type="dcterms:W3CDTF">2017-05-17T15:34:27Z</dcterms:created>
  <dcterms:modified xsi:type="dcterms:W3CDTF">2024-02-07T14:05:07Z</dcterms:modified>
</cp:coreProperties>
</file>