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21"/>
  </p:notesMasterIdLst>
  <p:sldIdLst>
    <p:sldId id="265" r:id="rId6"/>
    <p:sldId id="490" r:id="rId7"/>
    <p:sldId id="849" r:id="rId8"/>
    <p:sldId id="850" r:id="rId9"/>
    <p:sldId id="851" r:id="rId10"/>
    <p:sldId id="496" r:id="rId11"/>
    <p:sldId id="269" r:id="rId12"/>
    <p:sldId id="264" r:id="rId13"/>
    <p:sldId id="268" r:id="rId14"/>
    <p:sldId id="266" r:id="rId15"/>
    <p:sldId id="267" r:id="rId16"/>
    <p:sldId id="852" r:id="rId17"/>
    <p:sldId id="853" r:id="rId18"/>
    <p:sldId id="854" r:id="rId19"/>
    <p:sldId id="855"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0D22"/>
    <a:srgbClr val="F8F8F8"/>
    <a:srgbClr val="FF7C80"/>
    <a:srgbClr val="F76409"/>
    <a:srgbClr val="7063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6357" autoAdjust="0"/>
  </p:normalViewPr>
  <p:slideViewPr>
    <p:cSldViewPr snapToGrid="0">
      <p:cViewPr varScale="1">
        <p:scale>
          <a:sx n="62" d="100"/>
          <a:sy n="62" d="100"/>
        </p:scale>
        <p:origin x="1208" y="76"/>
      </p:cViewPr>
      <p:guideLst/>
    </p:cSldViewPr>
  </p:slideViewPr>
  <p:outlineViewPr>
    <p:cViewPr>
      <p:scale>
        <a:sx n="33" d="100"/>
        <a:sy n="33" d="100"/>
      </p:scale>
      <p:origin x="0" y="0"/>
    </p:cViewPr>
  </p:outlineViewPr>
  <p:notesTextViewPr>
    <p:cViewPr>
      <p:scale>
        <a:sx n="400" d="100"/>
        <a:sy n="400" d="100"/>
      </p:scale>
      <p:origin x="0" y="0"/>
    </p:cViewPr>
  </p:notesTextViewPr>
  <p:notesViewPr>
    <p:cSldViewPr snapToGrid="0">
      <p:cViewPr varScale="1">
        <p:scale>
          <a:sx n="87" d="100"/>
          <a:sy n="87"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0466AF-349C-4072-A4B6-53FF67C86AA7}" type="doc">
      <dgm:prSet loTypeId="urn:microsoft.com/office/officeart/2005/8/layout/hChevron3" loCatId="process" qsTypeId="urn:microsoft.com/office/officeart/2005/8/quickstyle/simple1" qsCatId="simple" csTypeId="urn:microsoft.com/office/officeart/2005/8/colors/accent1_2" csCatId="accent1" phldr="1"/>
      <dgm:spPr/>
    </dgm:pt>
    <dgm:pt modelId="{CA3D587B-BFA4-4D1A-86FD-4614B073D1C1}">
      <dgm:prSet phldrT="[Text]" custT="1"/>
      <dgm:spPr>
        <a:solidFill>
          <a:schemeClr val="tx1"/>
        </a:solidFill>
      </dgm:spPr>
      <dgm:t>
        <a:bodyPr/>
        <a:lstStyle/>
        <a:p>
          <a:r>
            <a:rPr lang="fr-CA" sz="2000" b="1" dirty="0"/>
            <a:t>H1 2024</a:t>
          </a:r>
          <a:endParaRPr lang="en-CA" sz="2000" b="1" dirty="0"/>
        </a:p>
      </dgm:t>
    </dgm:pt>
    <dgm:pt modelId="{EF056DBC-6000-4EAE-9CBC-68A19B672CD0}" type="parTrans" cxnId="{363F8492-703C-4750-AEC7-FF7E876ACF7C}">
      <dgm:prSet/>
      <dgm:spPr/>
      <dgm:t>
        <a:bodyPr/>
        <a:lstStyle/>
        <a:p>
          <a:endParaRPr lang="en-CA" sz="1000"/>
        </a:p>
      </dgm:t>
    </dgm:pt>
    <dgm:pt modelId="{BE10E494-C722-46E2-B5A0-F8853408CAC2}" type="sibTrans" cxnId="{363F8492-703C-4750-AEC7-FF7E876ACF7C}">
      <dgm:prSet/>
      <dgm:spPr/>
      <dgm:t>
        <a:bodyPr/>
        <a:lstStyle/>
        <a:p>
          <a:endParaRPr lang="en-CA" sz="1000"/>
        </a:p>
      </dgm:t>
    </dgm:pt>
    <dgm:pt modelId="{F599DE0B-6B74-45E3-89B8-A194A8DB2D4D}">
      <dgm:prSet custT="1"/>
      <dgm:spPr>
        <a:solidFill>
          <a:schemeClr val="tx1"/>
        </a:solidFill>
      </dgm:spPr>
      <dgm:t>
        <a:bodyPr/>
        <a:lstStyle/>
        <a:p>
          <a:r>
            <a:rPr lang="en-CA" sz="2000" b="1" dirty="0"/>
            <a:t>H2 2024</a:t>
          </a:r>
        </a:p>
      </dgm:t>
    </dgm:pt>
    <dgm:pt modelId="{F5EE017B-433E-4602-8937-CADA1BF73455}" type="parTrans" cxnId="{F31F9AC0-CDE0-4126-BD94-292DA7BB4BD1}">
      <dgm:prSet/>
      <dgm:spPr/>
      <dgm:t>
        <a:bodyPr/>
        <a:lstStyle/>
        <a:p>
          <a:endParaRPr lang="en-CA" sz="1000"/>
        </a:p>
      </dgm:t>
    </dgm:pt>
    <dgm:pt modelId="{71D0D0E5-96BA-45FA-90F2-90EDB3E2DB94}" type="sibTrans" cxnId="{F31F9AC0-CDE0-4126-BD94-292DA7BB4BD1}">
      <dgm:prSet/>
      <dgm:spPr/>
      <dgm:t>
        <a:bodyPr/>
        <a:lstStyle/>
        <a:p>
          <a:endParaRPr lang="en-CA" sz="1000"/>
        </a:p>
      </dgm:t>
    </dgm:pt>
    <dgm:pt modelId="{E2CD65C1-BC8D-4255-A58F-C48860B739B8}">
      <dgm:prSet custT="1"/>
      <dgm:spPr>
        <a:solidFill>
          <a:schemeClr val="tx1"/>
        </a:solidFill>
      </dgm:spPr>
      <dgm:t>
        <a:bodyPr/>
        <a:lstStyle/>
        <a:p>
          <a:r>
            <a:rPr lang="en-CA" sz="2000" b="1" dirty="0"/>
            <a:t>H1 2025</a:t>
          </a:r>
        </a:p>
      </dgm:t>
    </dgm:pt>
    <dgm:pt modelId="{4882C0BB-EBB1-49DD-8D4F-8B0D7D11ACD8}" type="parTrans" cxnId="{4AD6B9A7-C89A-4B8C-898D-76A1D31E1195}">
      <dgm:prSet/>
      <dgm:spPr/>
      <dgm:t>
        <a:bodyPr/>
        <a:lstStyle/>
        <a:p>
          <a:endParaRPr lang="en-CA" sz="1000"/>
        </a:p>
      </dgm:t>
    </dgm:pt>
    <dgm:pt modelId="{FB34DFB3-B128-46AF-88A0-BC743EE12EEC}" type="sibTrans" cxnId="{4AD6B9A7-C89A-4B8C-898D-76A1D31E1195}">
      <dgm:prSet/>
      <dgm:spPr/>
      <dgm:t>
        <a:bodyPr/>
        <a:lstStyle/>
        <a:p>
          <a:endParaRPr lang="en-CA" sz="1000"/>
        </a:p>
      </dgm:t>
    </dgm:pt>
    <dgm:pt modelId="{77B9F40B-45F4-46DC-99EE-1D640E5CA985}">
      <dgm:prSet custT="1"/>
      <dgm:spPr>
        <a:solidFill>
          <a:schemeClr val="tx1"/>
        </a:solidFill>
      </dgm:spPr>
      <dgm:t>
        <a:bodyPr/>
        <a:lstStyle/>
        <a:p>
          <a:r>
            <a:rPr lang="en-CA" sz="2000" b="1" dirty="0"/>
            <a:t>H2 2025</a:t>
          </a:r>
        </a:p>
      </dgm:t>
    </dgm:pt>
    <dgm:pt modelId="{7F2BB340-5E50-407D-B5A9-3875A59B7229}" type="parTrans" cxnId="{729D67E6-D392-4B87-83D5-F8023E8242EF}">
      <dgm:prSet/>
      <dgm:spPr/>
      <dgm:t>
        <a:bodyPr/>
        <a:lstStyle/>
        <a:p>
          <a:endParaRPr lang="en-CA" sz="1000"/>
        </a:p>
      </dgm:t>
    </dgm:pt>
    <dgm:pt modelId="{38B07C0D-8846-44AC-8DEE-FA93F01F5012}" type="sibTrans" cxnId="{729D67E6-D392-4B87-83D5-F8023E8242EF}">
      <dgm:prSet/>
      <dgm:spPr/>
      <dgm:t>
        <a:bodyPr/>
        <a:lstStyle/>
        <a:p>
          <a:endParaRPr lang="en-CA" sz="1000"/>
        </a:p>
      </dgm:t>
    </dgm:pt>
    <dgm:pt modelId="{278F20F1-BD4D-4905-BD64-03E8A09891B8}">
      <dgm:prSet custT="1"/>
      <dgm:spPr>
        <a:solidFill>
          <a:schemeClr val="tx1"/>
        </a:solidFill>
      </dgm:spPr>
      <dgm:t>
        <a:bodyPr/>
        <a:lstStyle/>
        <a:p>
          <a:r>
            <a:rPr lang="en-CA" sz="2000" b="1" dirty="0"/>
            <a:t>H1 2026</a:t>
          </a:r>
        </a:p>
      </dgm:t>
    </dgm:pt>
    <dgm:pt modelId="{ED2E1D7A-1388-47FE-9E0F-AF0C95D6DD5B}" type="parTrans" cxnId="{A60F8135-997E-416B-9182-8C9EB5B0727D}">
      <dgm:prSet/>
      <dgm:spPr/>
      <dgm:t>
        <a:bodyPr/>
        <a:lstStyle/>
        <a:p>
          <a:endParaRPr lang="en-CA" sz="1000"/>
        </a:p>
      </dgm:t>
    </dgm:pt>
    <dgm:pt modelId="{A237EBD9-873B-42E5-83D2-8C34AC0BA13B}" type="sibTrans" cxnId="{A60F8135-997E-416B-9182-8C9EB5B0727D}">
      <dgm:prSet/>
      <dgm:spPr/>
      <dgm:t>
        <a:bodyPr/>
        <a:lstStyle/>
        <a:p>
          <a:endParaRPr lang="en-CA" sz="1000"/>
        </a:p>
      </dgm:t>
    </dgm:pt>
    <dgm:pt modelId="{61EA22D2-2473-4548-98E4-DD6A886D068B}">
      <dgm:prSet custT="1"/>
      <dgm:spPr>
        <a:solidFill>
          <a:schemeClr val="tx1"/>
        </a:solidFill>
      </dgm:spPr>
      <dgm:t>
        <a:bodyPr/>
        <a:lstStyle/>
        <a:p>
          <a:r>
            <a:rPr lang="en-CA" sz="2000" b="1" dirty="0"/>
            <a:t>H2 2026</a:t>
          </a:r>
        </a:p>
      </dgm:t>
    </dgm:pt>
    <dgm:pt modelId="{92F6FC44-31A7-410E-836B-3A7881693B70}" type="parTrans" cxnId="{E551C9CF-DFFA-4EC6-A686-208B41A06366}">
      <dgm:prSet/>
      <dgm:spPr/>
      <dgm:t>
        <a:bodyPr/>
        <a:lstStyle/>
        <a:p>
          <a:endParaRPr lang="en-CA" sz="1000"/>
        </a:p>
      </dgm:t>
    </dgm:pt>
    <dgm:pt modelId="{03963A75-75AC-4862-81F7-BBBB3A823D64}" type="sibTrans" cxnId="{E551C9CF-DFFA-4EC6-A686-208B41A06366}">
      <dgm:prSet/>
      <dgm:spPr/>
      <dgm:t>
        <a:bodyPr/>
        <a:lstStyle/>
        <a:p>
          <a:endParaRPr lang="en-CA" sz="1000"/>
        </a:p>
      </dgm:t>
    </dgm:pt>
    <dgm:pt modelId="{5AB16999-99C2-4EEC-B325-BEEA25D68840}">
      <dgm:prSet custT="1"/>
      <dgm:spPr>
        <a:solidFill>
          <a:schemeClr val="tx1"/>
        </a:solidFill>
      </dgm:spPr>
      <dgm:t>
        <a:bodyPr/>
        <a:lstStyle/>
        <a:p>
          <a:r>
            <a:rPr lang="en-CA" sz="2000" b="1" dirty="0"/>
            <a:t>H1 2027</a:t>
          </a:r>
        </a:p>
      </dgm:t>
    </dgm:pt>
    <dgm:pt modelId="{7A19B12A-9C70-4A30-A917-228ADA07F081}" type="parTrans" cxnId="{DBF6C8FB-05A0-4ACC-92F5-8EAEFA31ACDB}">
      <dgm:prSet/>
      <dgm:spPr/>
      <dgm:t>
        <a:bodyPr/>
        <a:lstStyle/>
        <a:p>
          <a:endParaRPr lang="en-CA" sz="1000"/>
        </a:p>
      </dgm:t>
    </dgm:pt>
    <dgm:pt modelId="{06015218-7E77-45E8-8F42-D9FEBCBA12DE}" type="sibTrans" cxnId="{DBF6C8FB-05A0-4ACC-92F5-8EAEFA31ACDB}">
      <dgm:prSet/>
      <dgm:spPr/>
      <dgm:t>
        <a:bodyPr/>
        <a:lstStyle/>
        <a:p>
          <a:endParaRPr lang="en-CA" sz="1000"/>
        </a:p>
      </dgm:t>
    </dgm:pt>
    <dgm:pt modelId="{D1ECEF15-12DC-4812-AAC7-50ABCB839438}" type="pres">
      <dgm:prSet presAssocID="{270466AF-349C-4072-A4B6-53FF67C86AA7}" presName="Name0" presStyleCnt="0">
        <dgm:presLayoutVars>
          <dgm:dir/>
          <dgm:resizeHandles val="exact"/>
        </dgm:presLayoutVars>
      </dgm:prSet>
      <dgm:spPr/>
    </dgm:pt>
    <dgm:pt modelId="{5985FE19-C34C-42B0-A9EE-1CE31765866E}" type="pres">
      <dgm:prSet presAssocID="{CA3D587B-BFA4-4D1A-86FD-4614B073D1C1}" presName="parTxOnly" presStyleLbl="node1" presStyleIdx="0" presStyleCnt="7" custScaleY="34288" custLinFactY="53647" custLinFactNeighborX="12635" custLinFactNeighborY="100000">
        <dgm:presLayoutVars>
          <dgm:bulletEnabled val="1"/>
        </dgm:presLayoutVars>
      </dgm:prSet>
      <dgm:spPr/>
    </dgm:pt>
    <dgm:pt modelId="{E6E37E91-01FC-4493-A168-4E92A291C714}" type="pres">
      <dgm:prSet presAssocID="{BE10E494-C722-46E2-B5A0-F8853408CAC2}" presName="parSpace" presStyleCnt="0"/>
      <dgm:spPr/>
    </dgm:pt>
    <dgm:pt modelId="{E395013F-5E58-4B8F-ACDD-36D9C77BC651}" type="pres">
      <dgm:prSet presAssocID="{F599DE0B-6B74-45E3-89B8-A194A8DB2D4D}" presName="parTxOnly" presStyleLbl="node1" presStyleIdx="1" presStyleCnt="7" custScaleY="34288" custLinFactY="53647" custLinFactNeighborX="12635" custLinFactNeighborY="100000">
        <dgm:presLayoutVars>
          <dgm:bulletEnabled val="1"/>
        </dgm:presLayoutVars>
      </dgm:prSet>
      <dgm:spPr/>
    </dgm:pt>
    <dgm:pt modelId="{F4BD4BBE-FC27-4BA9-ADFE-467BA589734A}" type="pres">
      <dgm:prSet presAssocID="{71D0D0E5-96BA-45FA-90F2-90EDB3E2DB94}" presName="parSpace" presStyleCnt="0"/>
      <dgm:spPr/>
    </dgm:pt>
    <dgm:pt modelId="{9B1E1E9C-9436-44C1-B6AF-A585F9FAC14D}" type="pres">
      <dgm:prSet presAssocID="{E2CD65C1-BC8D-4255-A58F-C48860B739B8}" presName="parTxOnly" presStyleLbl="node1" presStyleIdx="2" presStyleCnt="7" custScaleY="34288" custLinFactY="53647" custLinFactNeighborX="12635" custLinFactNeighborY="100000">
        <dgm:presLayoutVars>
          <dgm:bulletEnabled val="1"/>
        </dgm:presLayoutVars>
      </dgm:prSet>
      <dgm:spPr/>
    </dgm:pt>
    <dgm:pt modelId="{EE4B383B-FD59-4E1D-B415-7D069431EE29}" type="pres">
      <dgm:prSet presAssocID="{FB34DFB3-B128-46AF-88A0-BC743EE12EEC}" presName="parSpace" presStyleCnt="0"/>
      <dgm:spPr/>
    </dgm:pt>
    <dgm:pt modelId="{6C7243D0-A50C-4E60-8545-753E0CBE12F4}" type="pres">
      <dgm:prSet presAssocID="{77B9F40B-45F4-46DC-99EE-1D640E5CA985}" presName="parTxOnly" presStyleLbl="node1" presStyleIdx="3" presStyleCnt="7" custScaleY="34288" custLinFactY="53647" custLinFactNeighborX="12635" custLinFactNeighborY="100000">
        <dgm:presLayoutVars>
          <dgm:bulletEnabled val="1"/>
        </dgm:presLayoutVars>
      </dgm:prSet>
      <dgm:spPr/>
    </dgm:pt>
    <dgm:pt modelId="{2B27A128-C666-4117-842D-4220C6AAFDDF}" type="pres">
      <dgm:prSet presAssocID="{38B07C0D-8846-44AC-8DEE-FA93F01F5012}" presName="parSpace" presStyleCnt="0"/>
      <dgm:spPr/>
    </dgm:pt>
    <dgm:pt modelId="{C1EF6984-1F18-4640-ACD1-ED88BB73B246}" type="pres">
      <dgm:prSet presAssocID="{278F20F1-BD4D-4905-BD64-03E8A09891B8}" presName="parTxOnly" presStyleLbl="node1" presStyleIdx="4" presStyleCnt="7" custScaleY="34288" custLinFactY="53647" custLinFactNeighborX="12635" custLinFactNeighborY="100000">
        <dgm:presLayoutVars>
          <dgm:bulletEnabled val="1"/>
        </dgm:presLayoutVars>
      </dgm:prSet>
      <dgm:spPr/>
    </dgm:pt>
    <dgm:pt modelId="{C23DB468-078A-4115-ABA6-3E41B6AACF81}" type="pres">
      <dgm:prSet presAssocID="{A237EBD9-873B-42E5-83D2-8C34AC0BA13B}" presName="parSpace" presStyleCnt="0"/>
      <dgm:spPr/>
    </dgm:pt>
    <dgm:pt modelId="{36F8255D-30AD-4D0C-911C-5AA8DDB97E05}" type="pres">
      <dgm:prSet presAssocID="{61EA22D2-2473-4548-98E4-DD6A886D068B}" presName="parTxOnly" presStyleLbl="node1" presStyleIdx="5" presStyleCnt="7" custScaleY="34288" custLinFactY="53647" custLinFactNeighborX="12635" custLinFactNeighborY="100000">
        <dgm:presLayoutVars>
          <dgm:bulletEnabled val="1"/>
        </dgm:presLayoutVars>
      </dgm:prSet>
      <dgm:spPr/>
    </dgm:pt>
    <dgm:pt modelId="{342A0618-BBF2-4378-BB16-7B0F49721E9C}" type="pres">
      <dgm:prSet presAssocID="{03963A75-75AC-4862-81F7-BBBB3A823D64}" presName="parSpace" presStyleCnt="0"/>
      <dgm:spPr/>
    </dgm:pt>
    <dgm:pt modelId="{827B1D3B-671C-45D6-8641-0E50FBB4C090}" type="pres">
      <dgm:prSet presAssocID="{5AB16999-99C2-4EEC-B325-BEEA25D68840}" presName="parTxOnly" presStyleLbl="node1" presStyleIdx="6" presStyleCnt="7" custScaleY="34288" custLinFactY="53647" custLinFactNeighborX="425" custLinFactNeighborY="100000">
        <dgm:presLayoutVars>
          <dgm:bulletEnabled val="1"/>
        </dgm:presLayoutVars>
      </dgm:prSet>
      <dgm:spPr/>
    </dgm:pt>
  </dgm:ptLst>
  <dgm:cxnLst>
    <dgm:cxn modelId="{A8636713-610D-4CC8-9189-F141D0E71A3C}" type="presOf" srcId="{278F20F1-BD4D-4905-BD64-03E8A09891B8}" destId="{C1EF6984-1F18-4640-ACD1-ED88BB73B246}" srcOrd="0" destOrd="0" presId="urn:microsoft.com/office/officeart/2005/8/layout/hChevron3"/>
    <dgm:cxn modelId="{784C3025-D387-4BAA-AD7D-E695E2E89EA6}" type="presOf" srcId="{E2CD65C1-BC8D-4255-A58F-C48860B739B8}" destId="{9B1E1E9C-9436-44C1-B6AF-A585F9FAC14D}" srcOrd="0" destOrd="0" presId="urn:microsoft.com/office/officeart/2005/8/layout/hChevron3"/>
    <dgm:cxn modelId="{A60F8135-997E-416B-9182-8C9EB5B0727D}" srcId="{270466AF-349C-4072-A4B6-53FF67C86AA7}" destId="{278F20F1-BD4D-4905-BD64-03E8A09891B8}" srcOrd="4" destOrd="0" parTransId="{ED2E1D7A-1388-47FE-9E0F-AF0C95D6DD5B}" sibTransId="{A237EBD9-873B-42E5-83D2-8C34AC0BA13B}"/>
    <dgm:cxn modelId="{F839E33E-CB64-4C78-BE33-493D1958832E}" type="presOf" srcId="{F599DE0B-6B74-45E3-89B8-A194A8DB2D4D}" destId="{E395013F-5E58-4B8F-ACDD-36D9C77BC651}" srcOrd="0" destOrd="0" presId="urn:microsoft.com/office/officeart/2005/8/layout/hChevron3"/>
    <dgm:cxn modelId="{68309C6A-BC5F-4F38-B4E3-B7FBCC9F74A8}" type="presOf" srcId="{61EA22D2-2473-4548-98E4-DD6A886D068B}" destId="{36F8255D-30AD-4D0C-911C-5AA8DDB97E05}" srcOrd="0" destOrd="0" presId="urn:microsoft.com/office/officeart/2005/8/layout/hChevron3"/>
    <dgm:cxn modelId="{6A548074-8335-4616-9B4E-21D6321C6A42}" type="presOf" srcId="{270466AF-349C-4072-A4B6-53FF67C86AA7}" destId="{D1ECEF15-12DC-4812-AAC7-50ABCB839438}" srcOrd="0" destOrd="0" presId="urn:microsoft.com/office/officeart/2005/8/layout/hChevron3"/>
    <dgm:cxn modelId="{B6E0607D-FC2C-4424-A2B1-17B2497611D0}" type="presOf" srcId="{77B9F40B-45F4-46DC-99EE-1D640E5CA985}" destId="{6C7243D0-A50C-4E60-8545-753E0CBE12F4}" srcOrd="0" destOrd="0" presId="urn:microsoft.com/office/officeart/2005/8/layout/hChevron3"/>
    <dgm:cxn modelId="{363F8492-703C-4750-AEC7-FF7E876ACF7C}" srcId="{270466AF-349C-4072-A4B6-53FF67C86AA7}" destId="{CA3D587B-BFA4-4D1A-86FD-4614B073D1C1}" srcOrd="0" destOrd="0" parTransId="{EF056DBC-6000-4EAE-9CBC-68A19B672CD0}" sibTransId="{BE10E494-C722-46E2-B5A0-F8853408CAC2}"/>
    <dgm:cxn modelId="{4AD6B9A7-C89A-4B8C-898D-76A1D31E1195}" srcId="{270466AF-349C-4072-A4B6-53FF67C86AA7}" destId="{E2CD65C1-BC8D-4255-A58F-C48860B739B8}" srcOrd="2" destOrd="0" parTransId="{4882C0BB-EBB1-49DD-8D4F-8B0D7D11ACD8}" sibTransId="{FB34DFB3-B128-46AF-88A0-BC743EE12EEC}"/>
    <dgm:cxn modelId="{F62584B2-CA65-45D7-B868-B0497127230F}" type="presOf" srcId="{CA3D587B-BFA4-4D1A-86FD-4614B073D1C1}" destId="{5985FE19-C34C-42B0-A9EE-1CE31765866E}" srcOrd="0" destOrd="0" presId="urn:microsoft.com/office/officeart/2005/8/layout/hChevron3"/>
    <dgm:cxn modelId="{F31F9AC0-CDE0-4126-BD94-292DA7BB4BD1}" srcId="{270466AF-349C-4072-A4B6-53FF67C86AA7}" destId="{F599DE0B-6B74-45E3-89B8-A194A8DB2D4D}" srcOrd="1" destOrd="0" parTransId="{F5EE017B-433E-4602-8937-CADA1BF73455}" sibTransId="{71D0D0E5-96BA-45FA-90F2-90EDB3E2DB94}"/>
    <dgm:cxn modelId="{E551C9CF-DFFA-4EC6-A686-208B41A06366}" srcId="{270466AF-349C-4072-A4B6-53FF67C86AA7}" destId="{61EA22D2-2473-4548-98E4-DD6A886D068B}" srcOrd="5" destOrd="0" parTransId="{92F6FC44-31A7-410E-836B-3A7881693B70}" sibTransId="{03963A75-75AC-4862-81F7-BBBB3A823D64}"/>
    <dgm:cxn modelId="{4F0D65E1-1BDE-45D4-97EB-624B74AA0CEF}" type="presOf" srcId="{5AB16999-99C2-4EEC-B325-BEEA25D68840}" destId="{827B1D3B-671C-45D6-8641-0E50FBB4C090}" srcOrd="0" destOrd="0" presId="urn:microsoft.com/office/officeart/2005/8/layout/hChevron3"/>
    <dgm:cxn modelId="{729D67E6-D392-4B87-83D5-F8023E8242EF}" srcId="{270466AF-349C-4072-A4B6-53FF67C86AA7}" destId="{77B9F40B-45F4-46DC-99EE-1D640E5CA985}" srcOrd="3" destOrd="0" parTransId="{7F2BB340-5E50-407D-B5A9-3875A59B7229}" sibTransId="{38B07C0D-8846-44AC-8DEE-FA93F01F5012}"/>
    <dgm:cxn modelId="{DBF6C8FB-05A0-4ACC-92F5-8EAEFA31ACDB}" srcId="{270466AF-349C-4072-A4B6-53FF67C86AA7}" destId="{5AB16999-99C2-4EEC-B325-BEEA25D68840}" srcOrd="6" destOrd="0" parTransId="{7A19B12A-9C70-4A30-A917-228ADA07F081}" sibTransId="{06015218-7E77-45E8-8F42-D9FEBCBA12DE}"/>
    <dgm:cxn modelId="{4F1AB412-770B-4482-AC85-6A66B16D27EC}" type="presParOf" srcId="{D1ECEF15-12DC-4812-AAC7-50ABCB839438}" destId="{5985FE19-C34C-42B0-A9EE-1CE31765866E}" srcOrd="0" destOrd="0" presId="urn:microsoft.com/office/officeart/2005/8/layout/hChevron3"/>
    <dgm:cxn modelId="{BEFEFA01-64D1-4B27-BC84-0F73E9F6ABC8}" type="presParOf" srcId="{D1ECEF15-12DC-4812-AAC7-50ABCB839438}" destId="{E6E37E91-01FC-4493-A168-4E92A291C714}" srcOrd="1" destOrd="0" presId="urn:microsoft.com/office/officeart/2005/8/layout/hChevron3"/>
    <dgm:cxn modelId="{A7147315-9CCD-4F1A-88AB-2CFA7AF88950}" type="presParOf" srcId="{D1ECEF15-12DC-4812-AAC7-50ABCB839438}" destId="{E395013F-5E58-4B8F-ACDD-36D9C77BC651}" srcOrd="2" destOrd="0" presId="urn:microsoft.com/office/officeart/2005/8/layout/hChevron3"/>
    <dgm:cxn modelId="{604C1F68-4BD3-4647-A234-04A5CDE0CC4D}" type="presParOf" srcId="{D1ECEF15-12DC-4812-AAC7-50ABCB839438}" destId="{F4BD4BBE-FC27-4BA9-ADFE-467BA589734A}" srcOrd="3" destOrd="0" presId="urn:microsoft.com/office/officeart/2005/8/layout/hChevron3"/>
    <dgm:cxn modelId="{4191637A-EA71-4133-BB52-73DF39FD05F8}" type="presParOf" srcId="{D1ECEF15-12DC-4812-AAC7-50ABCB839438}" destId="{9B1E1E9C-9436-44C1-B6AF-A585F9FAC14D}" srcOrd="4" destOrd="0" presId="urn:microsoft.com/office/officeart/2005/8/layout/hChevron3"/>
    <dgm:cxn modelId="{44C64F56-6AD0-482F-B290-285E9C9E99EB}" type="presParOf" srcId="{D1ECEF15-12DC-4812-AAC7-50ABCB839438}" destId="{EE4B383B-FD59-4E1D-B415-7D069431EE29}" srcOrd="5" destOrd="0" presId="urn:microsoft.com/office/officeart/2005/8/layout/hChevron3"/>
    <dgm:cxn modelId="{666D5D22-0E69-43F1-8AB5-319FB3D39996}" type="presParOf" srcId="{D1ECEF15-12DC-4812-AAC7-50ABCB839438}" destId="{6C7243D0-A50C-4E60-8545-753E0CBE12F4}" srcOrd="6" destOrd="0" presId="urn:microsoft.com/office/officeart/2005/8/layout/hChevron3"/>
    <dgm:cxn modelId="{C68B3B6E-C1F3-4665-9CD1-3797A09A55FD}" type="presParOf" srcId="{D1ECEF15-12DC-4812-AAC7-50ABCB839438}" destId="{2B27A128-C666-4117-842D-4220C6AAFDDF}" srcOrd="7" destOrd="0" presId="urn:microsoft.com/office/officeart/2005/8/layout/hChevron3"/>
    <dgm:cxn modelId="{A2C45F9C-2C37-4D52-B3BB-138E235C1A6D}" type="presParOf" srcId="{D1ECEF15-12DC-4812-AAC7-50ABCB839438}" destId="{C1EF6984-1F18-4640-ACD1-ED88BB73B246}" srcOrd="8" destOrd="0" presId="urn:microsoft.com/office/officeart/2005/8/layout/hChevron3"/>
    <dgm:cxn modelId="{529D4E0A-D5C3-4D56-8915-28FD8FF0DDF8}" type="presParOf" srcId="{D1ECEF15-12DC-4812-AAC7-50ABCB839438}" destId="{C23DB468-078A-4115-ABA6-3E41B6AACF81}" srcOrd="9" destOrd="0" presId="urn:microsoft.com/office/officeart/2005/8/layout/hChevron3"/>
    <dgm:cxn modelId="{6B7DE120-03AE-49A6-9EAC-EA5CDA8A8AF7}" type="presParOf" srcId="{D1ECEF15-12DC-4812-AAC7-50ABCB839438}" destId="{36F8255D-30AD-4D0C-911C-5AA8DDB97E05}" srcOrd="10" destOrd="0" presId="urn:microsoft.com/office/officeart/2005/8/layout/hChevron3"/>
    <dgm:cxn modelId="{D85D05EA-0F31-433E-89D6-4C1D0CDAAC27}" type="presParOf" srcId="{D1ECEF15-12DC-4812-AAC7-50ABCB839438}" destId="{342A0618-BBF2-4378-BB16-7B0F49721E9C}" srcOrd="11" destOrd="0" presId="urn:microsoft.com/office/officeart/2005/8/layout/hChevron3"/>
    <dgm:cxn modelId="{E3EE3CD0-F979-4AA2-AF0F-C6C724B96B35}" type="presParOf" srcId="{D1ECEF15-12DC-4812-AAC7-50ABCB839438}" destId="{827B1D3B-671C-45D6-8641-0E50FBB4C090}"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5FE19-C34C-42B0-A9EE-1CE31765866E}">
      <dsp:nvSpPr>
        <dsp:cNvPr id="0" name=""/>
        <dsp:cNvSpPr/>
      </dsp:nvSpPr>
      <dsp:spPr>
        <a:xfrm>
          <a:off x="50053" y="381035"/>
          <a:ext cx="1916319" cy="262827"/>
        </a:xfrm>
        <a:prstGeom prst="homePlate">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fr-CA" sz="2000" b="1" kern="1200" dirty="0"/>
            <a:t>H1 2024</a:t>
          </a:r>
          <a:endParaRPr lang="en-CA" sz="2000" b="1" kern="1200" dirty="0"/>
        </a:p>
      </dsp:txBody>
      <dsp:txXfrm>
        <a:off x="50053" y="381035"/>
        <a:ext cx="1850612" cy="262827"/>
      </dsp:txXfrm>
    </dsp:sp>
    <dsp:sp modelId="{E395013F-5E58-4B8F-ACDD-36D9C77BC651}">
      <dsp:nvSpPr>
        <dsp:cNvPr id="0" name=""/>
        <dsp:cNvSpPr/>
      </dsp:nvSpPr>
      <dsp:spPr>
        <a:xfrm>
          <a:off x="1583109" y="381035"/>
          <a:ext cx="1916319" cy="262827"/>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CA" sz="2000" b="1" kern="1200" dirty="0"/>
            <a:t>H2 2024</a:t>
          </a:r>
        </a:p>
      </dsp:txBody>
      <dsp:txXfrm>
        <a:off x="1714523" y="381035"/>
        <a:ext cx="1653492" cy="262827"/>
      </dsp:txXfrm>
    </dsp:sp>
    <dsp:sp modelId="{9B1E1E9C-9436-44C1-B6AF-A585F9FAC14D}">
      <dsp:nvSpPr>
        <dsp:cNvPr id="0" name=""/>
        <dsp:cNvSpPr/>
      </dsp:nvSpPr>
      <dsp:spPr>
        <a:xfrm>
          <a:off x="3116165" y="381035"/>
          <a:ext cx="1916319" cy="262827"/>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CA" sz="2000" b="1" kern="1200" dirty="0"/>
            <a:t>H1 2025</a:t>
          </a:r>
        </a:p>
      </dsp:txBody>
      <dsp:txXfrm>
        <a:off x="3247579" y="381035"/>
        <a:ext cx="1653492" cy="262827"/>
      </dsp:txXfrm>
    </dsp:sp>
    <dsp:sp modelId="{6C7243D0-A50C-4E60-8545-753E0CBE12F4}">
      <dsp:nvSpPr>
        <dsp:cNvPr id="0" name=""/>
        <dsp:cNvSpPr/>
      </dsp:nvSpPr>
      <dsp:spPr>
        <a:xfrm>
          <a:off x="4649220" y="381035"/>
          <a:ext cx="1916319" cy="262827"/>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CA" sz="2000" b="1" kern="1200" dirty="0"/>
            <a:t>H2 2025</a:t>
          </a:r>
        </a:p>
      </dsp:txBody>
      <dsp:txXfrm>
        <a:off x="4780634" y="381035"/>
        <a:ext cx="1653492" cy="262827"/>
      </dsp:txXfrm>
    </dsp:sp>
    <dsp:sp modelId="{C1EF6984-1F18-4640-ACD1-ED88BB73B246}">
      <dsp:nvSpPr>
        <dsp:cNvPr id="0" name=""/>
        <dsp:cNvSpPr/>
      </dsp:nvSpPr>
      <dsp:spPr>
        <a:xfrm>
          <a:off x="6182276" y="381035"/>
          <a:ext cx="1916319" cy="262827"/>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CA" sz="2000" b="1" kern="1200" dirty="0"/>
            <a:t>H1 2026</a:t>
          </a:r>
        </a:p>
      </dsp:txBody>
      <dsp:txXfrm>
        <a:off x="6313690" y="381035"/>
        <a:ext cx="1653492" cy="262827"/>
      </dsp:txXfrm>
    </dsp:sp>
    <dsp:sp modelId="{36F8255D-30AD-4D0C-911C-5AA8DDB97E05}">
      <dsp:nvSpPr>
        <dsp:cNvPr id="0" name=""/>
        <dsp:cNvSpPr/>
      </dsp:nvSpPr>
      <dsp:spPr>
        <a:xfrm>
          <a:off x="7715331" y="381035"/>
          <a:ext cx="1916319" cy="262827"/>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CA" sz="2000" b="1" kern="1200" dirty="0"/>
            <a:t>H2 2026</a:t>
          </a:r>
        </a:p>
      </dsp:txBody>
      <dsp:txXfrm>
        <a:off x="7846745" y="381035"/>
        <a:ext cx="1653492" cy="262827"/>
      </dsp:txXfrm>
    </dsp:sp>
    <dsp:sp modelId="{827B1D3B-671C-45D6-8641-0E50FBB4C090}">
      <dsp:nvSpPr>
        <dsp:cNvPr id="0" name=""/>
        <dsp:cNvSpPr/>
      </dsp:nvSpPr>
      <dsp:spPr>
        <a:xfrm>
          <a:off x="9201590" y="381035"/>
          <a:ext cx="1916319" cy="262827"/>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CA" sz="2000" b="1" kern="1200" dirty="0"/>
            <a:t>H1 2027</a:t>
          </a:r>
        </a:p>
      </dsp:txBody>
      <dsp:txXfrm>
        <a:off x="9333004" y="381035"/>
        <a:ext cx="1653492" cy="26282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9BA0075-1F4C-4175-8304-F48154AD0B15}" type="datetimeFigureOut">
              <a:rPr lang="en-CA" smtClean="0"/>
              <a:t>2024-02-09</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84416AEB-5A4E-4FCC-B005-6F5F74BC705F}" type="slidenum">
              <a:rPr lang="en-CA" smtClean="0"/>
              <a:t>‹#›</a:t>
            </a:fld>
            <a:endParaRPr lang="en-CA"/>
          </a:p>
        </p:txBody>
      </p:sp>
    </p:spTree>
    <p:extLst>
      <p:ext uri="{BB962C8B-B14F-4D97-AF65-F5344CB8AC3E}">
        <p14:creationId xmlns:p14="http://schemas.microsoft.com/office/powerpoint/2010/main" val="211201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1000"/>
          </a:schemeClr>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3035772" y="2"/>
            <a:ext cx="15227772" cy="579734"/>
            <a:chOff x="-2276828" y="2"/>
            <a:chExt cx="11420828" cy="579734"/>
          </a:xfrm>
        </p:grpSpPr>
        <p:sp>
          <p:nvSpPr>
            <p:cNvPr id="25" name="Rectangle 24"/>
            <p:cNvSpPr/>
            <p:nvPr userDrawn="1"/>
          </p:nvSpPr>
          <p:spPr>
            <a:xfrm>
              <a:off x="-2936" y="2"/>
              <a:ext cx="9144000" cy="374193"/>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374194"/>
              <a:ext cx="9146936" cy="112102"/>
            </a:xfrm>
            <a:prstGeom prst="rect">
              <a:avLst/>
            </a:prstGeom>
          </p:spPr>
        </p:pic>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485745"/>
              <a:ext cx="9144000" cy="93991"/>
            </a:xfrm>
            <a:prstGeom prst="rect">
              <a:avLst/>
            </a:prstGeom>
          </p:spPr>
        </p:pic>
        <p:sp>
          <p:nvSpPr>
            <p:cNvPr id="29" name="TextBox 4"/>
            <p:cNvSpPr txBox="1">
              <a:spLocks noChangeArrowheads="1"/>
            </p:cNvSpPr>
            <p:nvPr userDrawn="1"/>
          </p:nvSpPr>
          <p:spPr bwMode="auto">
            <a:xfrm>
              <a:off x="-2276828" y="394498"/>
              <a:ext cx="7749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CANADIAN FORCES HEALTH SERVICES GROUP / GROUPE DES SERVICES DE SANTÉ DES FORCES CANADIENNES</a:t>
              </a:r>
              <a:endParaRPr lang="en-CA" sz="600" b="1"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grpSp>
      <p:sp>
        <p:nvSpPr>
          <p:cNvPr id="2" name="Title 1"/>
          <p:cNvSpPr>
            <a:spLocks noGrp="1"/>
          </p:cNvSpPr>
          <p:nvPr>
            <p:ph type="ctrTitle" hasCustomPrompt="1"/>
          </p:nvPr>
        </p:nvSpPr>
        <p:spPr>
          <a:xfrm>
            <a:off x="914400" y="1412351"/>
            <a:ext cx="10363200" cy="2097612"/>
          </a:xfrm>
        </p:spPr>
        <p:txBody>
          <a:bodyPr anchor="b"/>
          <a:lstStyle>
            <a:lvl1pPr algn="ctr">
              <a:defRPr sz="450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1524000" y="3602040"/>
            <a:ext cx="9144000" cy="2732419"/>
          </a:xfrm>
        </p:spPr>
        <p:txBody>
          <a:bodyP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950" baseline="0">
                <a:latin typeface="Roboto" panose="02000000000000000000" pitchFamily="2" charset="0"/>
                <a:ea typeface="Roboto" panose="02000000000000000000" pitchFamily="2" charset="0"/>
                <a:cs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CA" dirty="0"/>
          </a:p>
        </p:txBody>
      </p:sp>
      <p:sp>
        <p:nvSpPr>
          <p:cNvPr id="10" name="Round Same Side Corner Rectangle 9"/>
          <p:cNvSpPr/>
          <p:nvPr userDrawn="1"/>
        </p:nvSpPr>
        <p:spPr>
          <a:xfrm rot="10800000">
            <a:off x="10296061" y="7888"/>
            <a:ext cx="1086153" cy="1198921"/>
          </a:xfrm>
          <a:prstGeom prst="round2SameRect">
            <a:avLst/>
          </a:prstGeom>
          <a:gradFill flip="none" rotWithShape="1">
            <a:gsLst>
              <a:gs pos="100000">
                <a:schemeClr val="tx1"/>
              </a:gs>
              <a:gs pos="78000">
                <a:schemeClr val="tx1"/>
              </a:gs>
              <a:gs pos="1000">
                <a:srgbClr val="0A4E2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8" name="Date Placeholder 7"/>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dirty="0">
              <a:solidFill>
                <a:prstClr val="black">
                  <a:tint val="75000"/>
                </a:prstClr>
              </a:solidFill>
            </a:endParaRPr>
          </a:p>
        </p:txBody>
      </p:sp>
      <p:sp>
        <p:nvSpPr>
          <p:cNvPr id="9" name="Footer Placeholder 8"/>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dirty="0">
              <a:solidFill>
                <a:prstClr val="black">
                  <a:tint val="75000"/>
                </a:prstClr>
              </a:solidFill>
            </a:endParaRPr>
          </a:p>
        </p:txBody>
      </p:sp>
      <p:sp>
        <p:nvSpPr>
          <p:cNvPr id="20" name="Slide Number Placeholder 19"/>
          <p:cNvSpPr>
            <a:spLocks noGrp="1"/>
          </p:cNvSpPr>
          <p:nvPr>
            <p:ph type="sldNum" sz="quarter" idx="12"/>
          </p:nvPr>
        </p:nvSpPr>
        <p:spPr>
          <a:xfrm>
            <a:off x="11184465" y="6469062"/>
            <a:ext cx="829737" cy="2444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pic>
        <p:nvPicPr>
          <p:cNvPr id="2050" name="Picture 2" descr="https://www.international.gc.ca/world-monde/assets/images/funding-financement/canada-aid-aide/canada-wordmark-colour.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069711" y="6450012"/>
            <a:ext cx="1005418" cy="26257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userDrawn="1"/>
        </p:nvGrpSpPr>
        <p:grpSpPr>
          <a:xfrm>
            <a:off x="2" y="6728162"/>
            <a:ext cx="12209569" cy="136208"/>
            <a:chOff x="-2936" y="6012511"/>
            <a:chExt cx="9157177" cy="136208"/>
          </a:xfrm>
        </p:grpSpPr>
        <p:sp>
          <p:nvSpPr>
            <p:cNvPr id="31" name="Rectangle 30"/>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33" name="Picture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4" name="AutoShape 4" descr="data:image/png;base64,iVBORw0KGgoAAAANSUhEUgAAAlgAAABLCAMAAACbZQnyAAAAxlBMVEX////nMTcAAADnLTTmKjDrWFztbXHqSE3++Pj09PT4x8jmHCXi4uLx8fFiYmLp6emGhoazs7MgICDb29tZWVnU1NSfn58sLCxra2vs7Ox6enrDw8POzs4RERGpqakeHh5JSUm7u7uSkpJzc3OKioqXl5cnJydTU1NLS0tBQUEWFhY5OTmkpKQ6Ojp3d3cyMjL73t/mFyD2vb7rYGT96uvzp6nufYDymZv61tfwio30rrDta2/qUVboPEHym53lAAD4z9DlBRTTokZQAAAVqElEQVR4nO2daWPaOBOAHUGbupjDGHPZ3BCOkBDS9No2+6b//0+91uga2TKngWya+bDbGFm25Eej0UgaWVfbJf/Rylo+5Lc+NXf9KfPHvsv55B2sdzmJvIP1LieRvxusou95XuKqffoHv315q2CNK0qG3bBlTjUnhNS1K+Xx7K4xP+bJZxS/Xam0Q/3afaW93D0HuzKuDDJ9pzDKsWhlDNbPXVk4PVgdokstNCRaRj9MtCs+JO4c8+QzigtvqylYm5Z19xxo8kqm71SPcixb2YL18L+vO6Y8PVhVEpdmIk05Wat3LO0xTz6jMLDa+BIlpbTltnqkxFHycabvdAqwPuafd4ThPGBVmfS49qrG+8MaIff6lSJNtxxk2zmcThhYxEeXdgErMgAWKPmr11gP66vCjirrPGCVxR+OC5roTrfK3eQnCKNUQ+s/IxwsbBLuAlafkBuRfDgcBpm+0wnA+pi/yu2oss4DFh7vTUiibU4qCYaCKNF/RV1ZEiyCrPU9wcpesgcrUlhXu6qs84MFBdY6DZNQsLJtwCcVClaNYN38FsH6SGHJXe2EwwXAsqZJA77oOPqFMAmf7Tgpfq2yU05e83yvmEwaZWK4erRQsNySVq4kWC3Pi5VytgGssh+GjvknxzE4bcrx3DMDS3z+hwIkLvy7KbGQS4AVxobmXqURWfW9qSsuOJVhM0oyGo9lF9ma3C4I6czr6L5RsxQpNb9Jn3AzwrXqVBrgrLitaygW63Oayd0kc7YoWF2KklKzMbC89g39eXFbF1AsS6Ne9DZRKWj12OPhGPX99VvoWhtD9arlJqQMavSuRkUrg38PuffmdXU5M7Aefz3B/79xVgqMh4eXTTddAiyLVpqkyLqXfoged3GFyjXB00zUFXmjDX+0kz+wzpYkBmpddVX3xR4vABY8oIdfT4JlN9Er8dai3jy0YqNCH6WWxfIgZU27i+deQumlOzAzsB4Kf75HCDwIVArf6cWP/3vZdNNFwKoQ5PNhTZM7IpjxmwALfxZ5px3d08VVKhgaQobCueHjp0rZZv3sKQws2rVJOjSw5uyVquyVWBLVoARYwo8VwNVetYc5BLAGt6gMUjlVtdxF+uxsrOdc4fnx00eJSuHHw7dCfr0Ri4uART/Div+bGlw3XccuhyNaK9CTFMOQ1soyDFirHENL9IpFf4jaJAUryvy263v+ktbpjF2nH2AVRH2gDVlW+YNAjY39KJMJxjMb4WDRR4vCYrDoxEJjQLtlD/CGbtsL/bsIHz8MipYGFuTSptk4UPIuuhyVchCVd4iLQP+Y0wJbPmjBlipwNmB9yV/lCmtECv0jd73xnouA5SldREtf44YQ/TpiDidAuoYqsAY3ofwOEUMvGxood6xC58HyiSp3IYz5oWAVntnjOXqGdzpOOFjsG7NLGKwZUUYlLXFdXZd+LAUWbWvCbxEoUjysjwaqCq3oX7cid/oCA/WgbMD6boIk/3PjPRcBy5G1QquzIQ3siqoVDNYM5+DKrgTAkrNxI4lQZMZOxVWahn2uGkFWCc09ObF0hAiw7JXUMAisMkGmD+7z+iawAlwswIPBBGBJM2wmG1hLKTVWtUt1ZzZgfS4Y7in8s/Gei4BVlmDBMF1ed9S3QGB5RHOo3kkoOzjngYQS9bPRA+r1QGSNUJpnPL8twEIaBoN1c1tVgwhUHCNYTYKHHK2OKC/oXGlXjWVD8aq3DTkkbi2kPswOrCcTWOsfG++5MFg1ojke+tIkQmANtYqGwRTcQsG6k5d9ieiNyYLqEs3hOsm4L5RggeYEgtMcpMUtYNk3RJt7p8MTwMnTNJlLjB5kj5wALCufM9yzmYrLgmU3sHZB0GCwSnpFD8QvFCxV0Qos5mwY6u7VEsFecTDbsnTsK7Bg9pxmbQbLCeZbwHJ0BQ2qCV7VI3j9w8BUAmewOglYv5KU5D9svuVixnuD/oNW4qKm5FamVWDZtO8rqTQz0edRsFTvpsBiY/tIZhPl6qHXpiqTPsl2KlKBxYa8dgKsljtprviLbQQrxCaTxXQtvCpSRlYcrLI7VLlnB9YL//Jfk32htN2fzLdeBKyu6C48kpQ4WMWbZBoJ1kjmicBCrkfS5oprlcxE2XbHCwILzOphDCxf+dsWW8ByY682EH97GnEYrHAqc+9kCtb1F/Z/g/UubPcfBTNZFwGLfngYumAPsxBGAgKrl8JEOlhWua6qmiUxgLXHuuGtgsGCjt5L+LGo9OalLl7UmAbWIJa11FhGsIYi937TDbME63Oh8A3+8fQnccv6AX55eAY/fFIuARaYp8xHGP1j2ipj4eObmMYq6mmk8Z4CViStcMzhgq8YdbIdx5BJRoLBgpHBFIMFQ8X+MCzDcHELWINYQSYE2VgmsGDJznQSlqmJ7xwP1pP83BEcHJuruPXO1zg8PUdJRPJPWHddAixaz2BiQTXcmW7Cxjs1j0xJNoNFpejSbgnGVDSTlH0cWYgGFp8LVWBRi06t6N8Clk/0qcwmboUmsDpY+2YA1j+F3z8fqT56pB0g6/I+xjHJQyf56TrPF2g9ff7+pfCIcrkEWGhHzkqtzaViF4vcURMbFeIMRJoUsKI8kC5q8vqn/w8NmWQkOljQw7ckWC2CXLbabLMJrDLRjH77liA/lgEsX0ufgbvhKZ/PFwqFD3wouKa4JKx3sN2Bq4isX19y60J014U1Fsx/8W8f+94rWdEIrKVuD40IcpAawOpqusnnFgr9DmiZaiVjBaaDBdmX5Af3NYUVbAErpqHpzWzsmwJWoF12M7CxvgATeU5GrvDDYL2DmvrNk+TBz6VPHl5oabKoiUBrboFCCIFFtXtVplEu9BSwAo1V4bCi7qWq1GTUna10SAYSA8vmI1kFloJ6mx8LGp5KrqaqNoCl2l0WfqyYespdPbBeUbvjp/Xpi85OXrPizwOWnHEoBmBRK7/miqgxkNNTbRXPFY6I8gzafclpWleo5d8U2hEv1bG1icMsJAYWmyPGXaF0A8MaDlGamVq/pcCCUaUoe6Cs0A1dYV9kAuuLjgXrIcZE7vnnc9L1/u06lmz9gjM5D1gz4ZdkK4ZmyggCc2RCe6Wi20H2NwaLzn+RNoXTDlaqvacZ79APMfackcTJptTCMlM7nJOM56ATYFklBBYsV6jRb9xyb8HV1ESpJo5HqwPNTYNOd6kNWFwiyNKMd6odRzT3chfWzYr2c7i74XcMo5xxSid+ba3lcYkNqyM80IfB8mJam4K7Ss5lYLC4u6tfmzawuksDy15A6tJ9E8aEoq/xeCY1cGmZx6IHSwKsMgaLLVyc1mbgvqSwz5kG42ta4wv9gMqqqBMxREwDC5wZnSlMSRCXavQ5PPdwsIzLZLbmoc/xXGCLfWyPxAD9ppu4KqGH6JRY2iRlSkfz5zekje6g1ZeljMONJMBiM5aiDaBF0QNeYFaEngaWbFZo6kBlS4uljCnkIFUrsRcBe9SduHwYWC+m1QzbJLYt7MxBQeqD5Ci/KNYMt9F+CK9dwX/Kyish0yjKUH1Mp62icthjWdOae73LITeGjzhK/HYiJggtt3y6N+Mtx+Zl4U6WFl2fvILNFFEOyg8nJ2naaua8rMUdoU8UY6Jwjgo7FkAHUYoDg4IYTKqtEltG8zrCGHmDQZCy1UmKEwyCbbsRUeqB67pBwqNQ3iuTLMUOB+FerrNwhzrRck9TwgeAdX0AWAU9i9cB1rucUPYH6+shNpbmd38H6y+QfcF6+XCIiRX1hb/PO6XzLheWfcH6uj6gI6ScrPEq+Hew3rzsC5b1OX+Qu6GgWe/vYL152Rss6ynuVN8li2t9wd87WG9e9gfLsn7ta2YVfsVyeAfrzcshYFnfC/sYWrlCYvfqO1hvXg4Cy3rM7d4d5gybV9/BevNyGFjWw86GVv7qc/L21w2WbWd9hEDmGcp8lex1Y8vzw2TYuCzlQLCspx0Nrfz1g+HuVw3W8Ga12nlWYxexZ6tGtmFmuDidhpTVfNoOdqTLvu+QrKMlx+VQsCzr53qHewsfjHi8arDo7HS2YN1kvRCLixNbwkEWk+03WWwPYtbx3eNyOFjWP3+2mvDrb+ZbXx1YeCNw9mA1zgUWIasdppx5hLnXqrEs68fVFj5SYyi/SrDE8pH/FliL7jKS7rI+4rtjt5tO9ZOrK+vI2A1Pmxc65B/TbnzVYLVMJ4IdIycFC8U/diAM5O3W29pZtxyTHAWWOTbWDve9arAyl5OCVcUX3J1sJwrWCbfRMjkOrJdNBnw+xcCyXiFYph3Nmcn5wGJLXrdpowiszsnPZDwOrH83aawN55+cHCyxudkf1OuDeMfmBMvhxEUrK4s2bJOzi6bqLgbD0agywKaL2PYc5b4M4rl7QX1Yd/HKygRY9K12X6eZLkmwrEZcZbWC7qSrr/Ns6xvB6UpQNyqIZpzx+ouqKipL/LGDyqg9DOLDhNDFpToOLLFjJ5cvrNd0QU1hXSjIHToFg2uUycnBGkOchgHbmET6+OMHfTGCKskdTh3q14n+A/bJuFPtyfqxZTjtkiKhAhtPu3yvxRR/kUDsneiU5ENjYA15IJv50THYDGDRzvBWYeSJAO0j8ZJR6Whhq9WO2J5abPNF+VO1fDoknai3FGvmb3AcmqKMUt7GjafCM5lxDI8C68c6QoruuL/++c+PT0/Pufzj0+evH5+jK3T/c3pfeHKwKtSqHalRuKoyHKKdt221v6bB75W9iYd3+7go9ymKqY/6HnRR7aDSwPIWKsEeJ1YaxQCWpb0POgFBeFNU3HnubghQGumBoDanbTz6AEXDJwvHdJVFlD4KrG/r/POXfx+Fb/2XOK/w04/H71+ec4XUg3XOorHoGOlm3mdnfogfYIvTfFwfluADsxBQCwiav7jpQUxrBBY4ijrNen0E2klsf6Fg1SD3OVyX57oByrMo9xoAyVUSBovvMxyVGhLkw8UE1gq1ANg2VK2NplBW5jwdd240jQXbwjrTUQ1KIgIPwPl6tE7u+syL4aEfohbRvoctOmKnNYNzNqpBZUMYgaPA+v5Zm6+JcMHLrp5e/jVN5/CUJweLCN3uom9MgynccGU9RDXjEaMfi359rvDx6WGs1degsqFZhyqXG0+l4Z8JgQUxl+9hSAa7p9TW10PEBBZ9LjeygBlWqiV6S83GgqYzhCIGC6WaGD9VaHd+T+myIk1zz6LeUoiYGoR9suyYnZDySZE9CqyY/M7nUkJDxuU8YAktUVcVo0X9RcGTzQ7SOkFnsHaJDOkBYLVRcm6uaFGR+zIeCALrXiVm0dmP8piZwFrKd4aghCJ/qlP4GRoaWFNUcMrHgpnkANYN90nQ9nKnCiuqlT69D/9qEjVvAZEJWtmCdZ3Lvyaw5BEBZdVbVXD3Q78Bt2nNYNFOQjl8VGCQCkG75cuqrpv4O1OFyENqSbD0mFU4tNBBYgKrK/VgnWAXykhRhsAKCQ4iru4IcfcHJYfKBIUlTXYRbdojOHgPD2mUJViRVfWawFL7leey/geTiarrbWDptQ41NpEpVDaqWqPc1fhpYgBrSbRo1tUjozmYwHIlWPpxBShMKAKrTeKnaI5kajW0qAicBliFQyLavY4JHr/weOVZgnWVW78msJT7ZWo+EWK6BayJlgnYZ02ZQmmyhTnq1Z0BrGj4XkXun0iL9I5xgaeBBd++petDFKUBgdVRHSSVuejcaH2oOAFS+bb1hmFbgFtf94vRjjFbsPIiqO1WOQtYuhNA+7kVussKDIM2gRXd1sE+KmmmyBYM0ouDBbnDsDAO1oKeeF4UYtePNLLSbCxQswFY5fJhrbl8TQUWRDhBL3QvfPL6FJcEK3akBxPa4GYok3bmYK23nXQi5SxgKSY0sII2DpK9CaxVbEaXWlYynFoKWIN7HCA+BlaZJOWYmA5po0Lo8pbJZ/ExsALLFJi8KOpD9eoCLFueKISlZcjEzhSsP7HwaulyFrBUJ4PAChVVc3WUlRmsHvJQUSHCqZ0KVqCo6k+TYBnWT2UOFvX8Q/89ST6Lx/FTYAXJNAos1edJsGIH7qi3iEs5S7A+/dkwiaPLxcBiNdmZNSuuB1W/J1h9mcIEFnjMyGIKuYuvEQOr1yxhqWXdFRJRclq6vvasEh+86mCt9DS1g8CKZTJtZQnW0zoe+yNVLgUWnGVUC/kvwy1grdjxNFKIGCmlgAVNt+kXVe6GrrB/RKniYgCLjtvY29CusGu4Kd4VGh0eKWDdmsCiXWHS0ZsxWJuPKZRyKbC6Wh1sA6tGtCUo9Cu0ZQoDWBPtM42TYFHjHR87dqwYwJpLnMB4N96mG+/Gc6rNYMWMdzsI6JII2lqTXpMMwXp4/WDppwI0t4A10WoX3IcDmcIAVkm7XDKANddRDV33qEVgSbDgHGL2VN0ZG/3kdrnvBLkbaM+NlPLAdVmBU8BCh9HyhzlW4hCPAEqVIVg//uTXaYvcY3IpsGZyzsLiFsMmsPTTFyBeblmmMIDVx+4ymxjAot0TOlikEzPi9pUEWCwaNP9jTtCR83i7SMxBqgCypU5OAUv3m4ojHXV/MQ/SmqXG+vjt2yu3sWpYY43JFrAgQq70kA6InLpJAUvrKJomsKgWUR7SCTny+MLYmnc2eJB9bV3r92/Vy8WmdBTbTVk9KWBBLvg0dnDF0ikd5SGtsErLEKw95FJgobrmwW15ItrUxcJLBRZlqcq7LliZ5agUBrDGysYqsrVgiUloWPPAb+0abZN9BDSWOKLM54faaesLRWuBwwuEKx1PQpeQXThUtZMGFq0RfhQ0VAiDbIQQrnOl9neBBR7KWug4PvW707nVpQc6CzquUQWMXbRsBlYFjv0o/Rh3MilgwVqrUpQ6pGsyae6uR18Cr8eibrRV13OcQU2j4CAxeZDQHBTMJDcDx/HqtNeXBhcGq0ynlWeDKA3Eaq+21K0msJgirgReAAvbRDOiCM/dqFTs4DNae38XWDj0OakwRzijhbV26FcQWPYUpVcT0ml+LOyTnLDcqcbAYBW1szGPXJycBKukLVzHwezJXHbB2pp3bY2stp7PCJaFa0QaoI52Hi2wXdgu6y/HFd8gv9fbn5q+FWMHoZ9e1XFfgqUmOqoBX07KwGIrO8ES1rbdqZW8yCmkTienQpRzSpK1CvlyUgCrg76BrcL0z4/dvhgDq9eOu/E9dXpBRb2wPMkMpKUWayss9SkdrZnKaPZ4GGLLhfBkyuru8w6y4wTgHvKyw1NfjnlAK1LL6i/H8+RfrUm/t7itsOY4aN8P+de1B8slG4+XfR99oPJy2ut0ViMXjcrLKD899/Jk3lvMx6w/ctv3E/hUnu/j9JP+gvT64+Mjv9s+EvOun6C96nRuaku8pSYqoIa0P77rdKrTCcrB9thZO0yi2kQ3FLuj+bw2jA07vOF80enNRHX+H9M+yj/gj+aNAAAAAElFTkSuQmCC"/>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Roboto" panose="02000000000000000000" pitchFamily="2" charset="0"/>
              <a:ea typeface="Roboto" panose="02000000000000000000" pitchFamily="2" charset="0"/>
              <a:cs typeface="Roboto" panose="02000000000000000000" pitchFamily="2" charset="0"/>
            </a:endParaRPr>
          </a:p>
        </p:txBody>
      </p:sp>
      <p:sp>
        <p:nvSpPr>
          <p:cNvPr id="5" name="AutoShape 6" descr="data:image/png;base64,iVBORw0KGgoAAAANSUhEUgAAAlgAAABLCAMAAACbZQnyAAAAxlBMVEX////nMTcAAADnLTTmKjDrWFztbXHqSE3++Pj09PT4x8jmHCXi4uLx8fFiYmLp6emGhoazs7MgICDb29tZWVnU1NSfn58sLCxra2vs7Ox6enrDw8POzs4RERGpqakeHh5JSUm7u7uSkpJzc3OKioqXl5cnJydTU1NLS0tBQUEWFhY5OTmkpKQ6Ojp3d3cyMjL73t/mFyD2vb7rYGT96uvzp6nufYDymZv61tfwio30rrDta2/qUVboPEHym53lAAD4z9DlBRTTokZQAAAVqElEQVR4nO2daWPaOBOAHUGbupjDGHPZ3BCOkBDS9No2+6b//0+91uga2TKngWya+bDbGFm25Eej0UgaWVfbJf/Rylo+5Lc+NXf9KfPHvsv55B2sdzmJvIP1LieRvxusou95XuKqffoHv315q2CNK0qG3bBlTjUnhNS1K+Xx7K4xP+bJZxS/Xam0Q/3afaW93D0HuzKuDDJ9pzDKsWhlDNbPXVk4PVgdokstNCRaRj9MtCs+JO4c8+QzigtvqylYm5Z19xxo8kqm71SPcixb2YL18L+vO6Y8PVhVEpdmIk05Wat3LO0xTz6jMLDa+BIlpbTltnqkxFHycabvdAqwPuafd4ThPGBVmfS49qrG+8MaIff6lSJNtxxk2zmcThhYxEeXdgErMgAWKPmr11gP66vCjirrPGCVxR+OC5roTrfK3eQnCKNUQ+s/IxwsbBLuAlafkBuRfDgcBpm+0wnA+pi/yu2oss4DFh7vTUiibU4qCYaCKNF/RV1ZEiyCrPU9wcpesgcrUlhXu6qs84MFBdY6DZNQsLJtwCcVClaNYN38FsH6SGHJXe2EwwXAsqZJA77oOPqFMAmf7Tgpfq2yU05e83yvmEwaZWK4erRQsNySVq4kWC3Pi5VytgGssh+GjvknxzE4bcrx3DMDS3z+hwIkLvy7KbGQS4AVxobmXqURWfW9qSsuOJVhM0oyGo9lF9ma3C4I6czr6L5RsxQpNb9Jn3AzwrXqVBrgrLitaygW63Oayd0kc7YoWF2KklKzMbC89g39eXFbF1AsS6Ne9DZRKWj12OPhGPX99VvoWhtD9arlJqQMavSuRkUrg38PuffmdXU5M7Aefz3B/79xVgqMh4eXTTddAiyLVpqkyLqXfoged3GFyjXB00zUFXmjDX+0kz+wzpYkBmpddVX3xR4vABY8oIdfT4JlN9Er8dai3jy0YqNCH6WWxfIgZU27i+deQumlOzAzsB4Kf75HCDwIVArf6cWP/3vZdNNFwKoQ5PNhTZM7IpjxmwALfxZ5px3d08VVKhgaQobCueHjp0rZZv3sKQws2rVJOjSw5uyVquyVWBLVoARYwo8VwNVetYc5BLAGt6gMUjlVtdxF+uxsrOdc4fnx00eJSuHHw7dCfr0Ri4uART/Div+bGlw3XccuhyNaK9CTFMOQ1soyDFirHENL9IpFf4jaJAUryvy263v+ktbpjF2nH2AVRH2gDVlW+YNAjY39KJMJxjMb4WDRR4vCYrDoxEJjQLtlD/CGbtsL/bsIHz8MipYGFuTSptk4UPIuuhyVchCVd4iLQP+Y0wJbPmjBlipwNmB9yV/lCmtECv0jd73xnouA5SldREtf44YQ/TpiDidAuoYqsAY3ofwOEUMvGxood6xC58HyiSp3IYz5oWAVntnjOXqGdzpOOFjsG7NLGKwZUUYlLXFdXZd+LAUWbWvCbxEoUjysjwaqCq3oX7cid/oCA/WgbMD6boIk/3PjPRcBy5G1QquzIQ3siqoVDNYM5+DKrgTAkrNxI4lQZMZOxVWahn2uGkFWCc09ObF0hAiw7JXUMAisMkGmD+7z+iawAlwswIPBBGBJM2wmG1hLKTVWtUt1ZzZgfS4Y7in8s/Gei4BVlmDBMF1ed9S3QGB5RHOo3kkoOzjngYQS9bPRA+r1QGSNUJpnPL8twEIaBoN1c1tVgwhUHCNYTYKHHK2OKC/oXGlXjWVD8aq3DTkkbi2kPswOrCcTWOsfG++5MFg1ojke+tIkQmANtYqGwRTcQsG6k5d9ieiNyYLqEs3hOsm4L5RggeYEgtMcpMUtYNk3RJt7p8MTwMnTNJlLjB5kj5wALCufM9yzmYrLgmU3sHZB0GCwSnpFD8QvFCxV0Qos5mwY6u7VEsFecTDbsnTsK7Bg9pxmbQbLCeZbwHJ0BQ2qCV7VI3j9w8BUAmewOglYv5KU5D9svuVixnuD/oNW4qKm5FamVWDZtO8rqTQz0edRsFTvpsBiY/tIZhPl6qHXpiqTPsl2KlKBxYa8dgKsljtprviLbQQrxCaTxXQtvCpSRlYcrLI7VLlnB9YL//Jfk32htN2fzLdeBKyu6C48kpQ4WMWbZBoJ1kjmicBCrkfS5oprlcxE2XbHCwILzOphDCxf+dsWW8ByY682EH97GnEYrHAqc+9kCtb1F/Z/g/UubPcfBTNZFwGLfngYumAPsxBGAgKrl8JEOlhWua6qmiUxgLXHuuGtgsGCjt5L+LGo9OalLl7UmAbWIJa11FhGsIYi937TDbME63Oh8A3+8fQnccv6AX55eAY/fFIuARaYp8xHGP1j2ipj4eObmMYq6mmk8Z4CViStcMzhgq8YdbIdx5BJRoLBgpHBFIMFQ8X+MCzDcHELWINYQSYE2VgmsGDJznQSlqmJ7xwP1pP83BEcHJuruPXO1zg8PUdJRPJPWHddAixaz2BiQTXcmW7Cxjs1j0xJNoNFpejSbgnGVDSTlH0cWYgGFp8LVWBRi06t6N8Clk/0qcwmboUmsDpY+2YA1j+F3z8fqT56pB0g6/I+xjHJQyf56TrPF2g9ff7+pfCIcrkEWGhHzkqtzaViF4vcURMbFeIMRJoUsKI8kC5q8vqn/w8NmWQkOljQw7ckWC2CXLbabLMJrDLRjH77liA/lgEsX0ufgbvhKZ/PFwqFD3wouKa4JKx3sN2Bq4isX19y60J014U1Fsx/8W8f+94rWdEIrKVuD40IcpAawOpqusnnFgr9DmiZaiVjBaaDBdmX5Af3NYUVbAErpqHpzWzsmwJWoF12M7CxvgATeU5GrvDDYL2DmvrNk+TBz6VPHl5oabKoiUBrboFCCIFFtXtVplEu9BSwAo1V4bCi7qWq1GTUna10SAYSA8vmI1kFloJ6mx8LGp5KrqaqNoCl2l0WfqyYespdPbBeUbvjp/Xpi85OXrPizwOWnHEoBmBRK7/miqgxkNNTbRXPFY6I8gzafclpWleo5d8U2hEv1bG1icMsJAYWmyPGXaF0A8MaDlGamVq/pcCCUaUoe6Cs0A1dYV9kAuuLjgXrIcZE7vnnc9L1/u06lmz9gjM5D1gz4ZdkK4ZmyggCc2RCe6Wi20H2NwaLzn+RNoXTDlaqvacZ79APMfackcTJptTCMlM7nJOM56ATYFklBBYsV6jRb9xyb8HV1ESpJo5HqwPNTYNOd6kNWFwiyNKMd6odRzT3chfWzYr2c7i74XcMo5xxSid+ba3lcYkNqyM80IfB8mJam4K7Ss5lYLC4u6tfmzawuksDy15A6tJ9E8aEoq/xeCY1cGmZx6IHSwKsMgaLLVyc1mbgvqSwz5kG42ta4wv9gMqqqBMxREwDC5wZnSlMSRCXavQ5PPdwsIzLZLbmoc/xXGCLfWyPxAD9ppu4KqGH6JRY2iRlSkfz5zekje6g1ZeljMONJMBiM5aiDaBF0QNeYFaEngaWbFZo6kBlS4uljCnkIFUrsRcBe9SduHwYWC+m1QzbJLYt7MxBQeqD5Ci/KNYMt9F+CK9dwX/Kyish0yjKUH1Mp62icthjWdOae73LITeGjzhK/HYiJggtt3y6N+Mtx+Zl4U6WFl2fvILNFFEOyg8nJ2naaua8rMUdoU8UY6Jwjgo7FkAHUYoDg4IYTKqtEltG8zrCGHmDQZCy1UmKEwyCbbsRUeqB67pBwqNQ3iuTLMUOB+FerrNwhzrRck9TwgeAdX0AWAU9i9cB1rucUPYH6+shNpbmd38H6y+QfcF6+XCIiRX1hb/PO6XzLheWfcH6uj6gI6ScrPEq+Hew3rzsC5b1OX+Qu6GgWe/vYL152Rss6ynuVN8li2t9wd87WG9e9gfLsn7ta2YVfsVyeAfrzcshYFnfC/sYWrlCYvfqO1hvXg4Cy3rM7d4d5gybV9/BevNyGFjWw86GVv7qc/L21w2WbWd9hEDmGcp8lex1Y8vzw2TYuCzlQLCspx0Nrfz1g+HuVw3W8Ga12nlWYxexZ6tGtmFmuDidhpTVfNoOdqTLvu+QrKMlx+VQsCzr53qHewsfjHi8arDo7HS2YN1kvRCLixNbwkEWk+03WWwPYtbx3eNyOFjWP3+2mvDrb+ZbXx1YeCNw9mA1zgUWIasdppx5hLnXqrEs68fVFj5SYyi/SrDE8pH/FliL7jKS7rI+4rtjt5tO9ZOrK+vI2A1Pmxc65B/TbnzVYLVMJ4IdIycFC8U/diAM5O3W29pZtxyTHAWWOTbWDve9arAyl5OCVcUX3J1sJwrWCbfRMjkOrJdNBnw+xcCyXiFYph3Nmcn5wGJLXrdpowiszsnPZDwOrH83aawN55+cHCyxudkf1OuDeMfmBMvhxEUrK4s2bJOzi6bqLgbD0agywKaL2PYc5b4M4rl7QX1Yd/HKygRY9K12X6eZLkmwrEZcZbWC7qSrr/Ns6xvB6UpQNyqIZpzx+ouqKipL/LGDyqg9DOLDhNDFpToOLLFjJ5cvrNd0QU1hXSjIHToFg2uUycnBGkOchgHbmET6+OMHfTGCKskdTh3q14n+A/bJuFPtyfqxZTjtkiKhAhtPu3yvxRR/kUDsneiU5ENjYA15IJv50THYDGDRzvBWYeSJAO0j8ZJR6Whhq9WO2J5abPNF+VO1fDoknai3FGvmb3AcmqKMUt7GjafCM5lxDI8C68c6QoruuL/++c+PT0/Pufzj0+evH5+jK3T/c3pfeHKwKtSqHalRuKoyHKKdt221v6bB75W9iYd3+7go9ymKqY/6HnRR7aDSwPIWKsEeJ1YaxQCWpb0POgFBeFNU3HnubghQGumBoDanbTz6AEXDJwvHdJVFlD4KrG/r/POXfx+Fb/2XOK/w04/H71+ec4XUg3XOorHoGOlm3mdnfogfYIvTfFwfluADsxBQCwiav7jpQUxrBBY4ijrNen0E2klsf6Fg1SD3OVyX57oByrMo9xoAyVUSBovvMxyVGhLkw8UE1gq1ANg2VK2NplBW5jwdd240jQXbwjrTUQ1KIgIPwPl6tE7u+syL4aEfohbRvoctOmKnNYNzNqpBZUMYgaPA+v5Zm6+JcMHLrp5e/jVN5/CUJweLCN3uom9MgynccGU9RDXjEaMfi359rvDx6WGs1degsqFZhyqXG0+l4Z8JgQUxl+9hSAa7p9TW10PEBBZ9LjeygBlWqiV6S83GgqYzhCIGC6WaGD9VaHd+T+myIk1zz6LeUoiYGoR9suyYnZDySZE9CqyY/M7nUkJDxuU8YAktUVcVo0X9RcGTzQ7SOkFnsHaJDOkBYLVRcm6uaFGR+zIeCALrXiVm0dmP8piZwFrKd4aghCJ/qlP4GRoaWFNUcMrHgpnkANYN90nQ9nKnCiuqlT69D/9qEjVvAZEJWtmCdZ3Lvyaw5BEBZdVbVXD3Q78Bt2nNYNFOQjl8VGCQCkG75cuqrpv4O1OFyENqSbD0mFU4tNBBYgKrK/VgnWAXykhRhsAKCQ4iru4IcfcHJYfKBIUlTXYRbdojOHgPD2mUJViRVfWawFL7leey/geTiarrbWDptQ41NpEpVDaqWqPc1fhpYgBrSbRo1tUjozmYwHIlWPpxBShMKAKrTeKnaI5kajW0qAicBliFQyLavY4JHr/weOVZgnWVW78msJT7ZWo+EWK6BayJlgnYZ02ZQmmyhTnq1Z0BrGj4XkXun0iL9I5xgaeBBd++petDFKUBgdVRHSSVuejcaH2oOAFS+bb1hmFbgFtf94vRjjFbsPIiqO1WOQtYuhNA+7kVussKDIM2gRXd1sE+KmmmyBYM0ouDBbnDsDAO1oKeeF4UYtePNLLSbCxQswFY5fJhrbl8TQUWRDhBL3QvfPL6FJcEK3akBxPa4GYok3bmYK23nXQi5SxgKSY0sII2DpK9CaxVbEaXWlYynFoKWIN7HCA+BlaZJOWYmA5po0Lo8pbJZ/ExsALLFJi8KOpD9eoCLFueKISlZcjEzhSsP7HwaulyFrBUJ4PAChVVc3WUlRmsHvJQUSHCqZ0KVqCo6k+TYBnWT2UOFvX8Q/89ST6Lx/FTYAXJNAos1edJsGIH7qi3iEs5S7A+/dkwiaPLxcBiNdmZNSuuB1W/J1h9mcIEFnjMyGIKuYuvEQOr1yxhqWXdFRJRclq6vvasEh+86mCt9DS1g8CKZTJtZQnW0zoe+yNVLgUWnGVUC/kvwy1grdjxNFKIGCmlgAVNt+kXVe6GrrB/RKniYgCLjtvY29CusGu4Kd4VGh0eKWDdmsCiXWHS0ZsxWJuPKZRyKbC6Wh1sA6tGtCUo9Cu0ZQoDWBPtM42TYFHjHR87dqwYwJpLnMB4N96mG+/Gc6rNYMWMdzsI6JII2lqTXpMMwXp4/WDppwI0t4A10WoX3IcDmcIAVkm7XDKANddRDV33qEVgSbDgHGL2VN0ZG/3kdrnvBLkbaM+NlPLAdVmBU8BCh9HyhzlW4hCPAEqVIVg//uTXaYvcY3IpsGZyzsLiFsMmsPTTFyBeblmmMIDVx+4ymxjAot0TOlikEzPi9pUEWCwaNP9jTtCR83i7SMxBqgCypU5OAUv3m4ojHXV/MQ/SmqXG+vjt2yu3sWpYY43JFrAgQq70kA6InLpJAUvrKJomsKgWUR7SCTny+MLYmnc2eJB9bV3r92/Vy8WmdBTbTVk9KWBBLvg0dnDF0ikd5SGtsErLEKw95FJgobrmwW15ItrUxcJLBRZlqcq7LliZ5agUBrDGysYqsrVgiUloWPPAb+0abZN9BDSWOKLM54faaesLRWuBwwuEKx1PQpeQXThUtZMGFq0RfhQ0VAiDbIQQrnOl9neBBR7KWug4PvW707nVpQc6CzquUQWMXbRsBlYFjv0o/Rh3MilgwVqrUpQ6pGsyae6uR18Cr8eibrRV13OcQU2j4CAxeZDQHBTMJDcDx/HqtNeXBhcGq0ynlWeDKA3Eaq+21K0msJgirgReAAvbRDOiCM/dqFTs4DNae38XWDj0OakwRzijhbV26FcQWPYUpVcT0ml+LOyTnLDcqcbAYBW1szGPXJycBKukLVzHwezJXHbB2pp3bY2stp7PCJaFa0QaoI52Hi2wXdgu6y/HFd8gv9fbn5q+FWMHoZ9e1XFfgqUmOqoBX07KwGIrO8ES1rbdqZW8yCmkTienQpRzSpK1CvlyUgCrg76BrcL0z4/dvhgDq9eOu/E9dXpBRb2wPMkMpKUWayss9SkdrZnKaPZ4GGLLhfBkyuru8w6y4wTgHvKyw1NfjnlAK1LL6i/H8+RfrUm/t7itsOY4aN8P+de1B8slG4+XfR99oPJy2ut0ViMXjcrLKD899/Jk3lvMx6w/ctv3E/hUnu/j9JP+gvT64+Mjv9s+EvOun6C96nRuaku8pSYqoIa0P77rdKrTCcrB9thZO0yi2kQ3FLuj+bw2jA07vOF80enNRHX+H9M+yj/gj+aNAAAAAElFTkSuQmCC"/>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Roboto" panose="02000000000000000000" pitchFamily="2" charset="0"/>
              <a:ea typeface="Roboto" panose="02000000000000000000" pitchFamily="2" charset="0"/>
              <a:cs typeface="Roboto" panose="02000000000000000000" pitchFamily="2" charset="0"/>
            </a:endParaRPr>
          </a:p>
        </p:txBody>
      </p:sp>
      <p:grpSp>
        <p:nvGrpSpPr>
          <p:cNvPr id="52" name="Group 14"/>
          <p:cNvGrpSpPr>
            <a:grpSpLocks/>
          </p:cNvGrpSpPr>
          <p:nvPr userDrawn="1"/>
        </p:nvGrpSpPr>
        <p:grpSpPr bwMode="auto">
          <a:xfrm>
            <a:off x="42686" y="31303"/>
            <a:ext cx="1360526" cy="305565"/>
            <a:chOff x="361628" y="338973"/>
            <a:chExt cx="1721959" cy="375576"/>
          </a:xfrm>
        </p:grpSpPr>
        <p:grpSp>
          <p:nvGrpSpPr>
            <p:cNvPr id="53" name="Group 15"/>
            <p:cNvGrpSpPr>
              <a:grpSpLocks/>
            </p:cNvGrpSpPr>
            <p:nvPr/>
          </p:nvGrpSpPr>
          <p:grpSpPr bwMode="auto">
            <a:xfrm>
              <a:off x="886801" y="345712"/>
              <a:ext cx="1196786" cy="368837"/>
              <a:chOff x="894317" y="332123"/>
              <a:chExt cx="1196786" cy="368837"/>
            </a:xfrm>
          </p:grpSpPr>
          <p:sp>
            <p:nvSpPr>
              <p:cNvPr id="55" name="TextBox 54"/>
              <p:cNvSpPr txBox="1"/>
              <p:nvPr/>
            </p:nvSpPr>
            <p:spPr>
              <a:xfrm>
                <a:off x="894317" y="332123"/>
                <a:ext cx="669928"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 </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Defence</a:t>
                </a:r>
              </a:p>
            </p:txBody>
          </p:sp>
          <p:sp>
            <p:nvSpPr>
              <p:cNvPr id="56" name="TextBox 55"/>
              <p:cNvSpPr txBox="1"/>
              <p:nvPr/>
            </p:nvSpPr>
            <p:spPr>
              <a:xfrm>
                <a:off x="1388714" y="332123"/>
                <a:ext cx="702389"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Défence</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Nationale</a:t>
                </a:r>
              </a:p>
            </p:txBody>
          </p:sp>
        </p:grpSp>
        <p:pic>
          <p:nvPicPr>
            <p:cNvPr id="54" name="Picture 1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1628" y="338973"/>
              <a:ext cx="606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gold emblem with a crown and a leaf&#10;&#10;Description automatically generated">
            <a:extLst>
              <a:ext uri="{FF2B5EF4-FFF2-40B4-BE49-F238E27FC236}">
                <a16:creationId xmlns:a16="http://schemas.microsoft.com/office/drawing/2014/main" id="{24F5E46B-8884-D87D-D753-D653EE2CFD4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96961" y="31302"/>
            <a:ext cx="892213" cy="1130725"/>
          </a:xfrm>
          <a:prstGeom prst="rect">
            <a:avLst/>
          </a:prstGeom>
        </p:spPr>
      </p:pic>
    </p:spTree>
    <p:extLst>
      <p:ext uri="{BB962C8B-B14F-4D97-AF65-F5344CB8AC3E}">
        <p14:creationId xmlns:p14="http://schemas.microsoft.com/office/powerpoint/2010/main" val="223068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1000"/>
          </a:schemeClr>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3043500" y="2"/>
            <a:ext cx="15235500" cy="579734"/>
            <a:chOff x="-2282624" y="2"/>
            <a:chExt cx="11426624" cy="579734"/>
          </a:xfrm>
        </p:grpSpPr>
        <p:sp>
          <p:nvSpPr>
            <p:cNvPr id="25" name="Rectangle 24"/>
            <p:cNvSpPr/>
            <p:nvPr userDrawn="1"/>
          </p:nvSpPr>
          <p:spPr>
            <a:xfrm>
              <a:off x="-2936" y="2"/>
              <a:ext cx="9144000" cy="374193"/>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374194"/>
              <a:ext cx="9146936" cy="112102"/>
            </a:xfrm>
            <a:prstGeom prst="rect">
              <a:avLst/>
            </a:prstGeom>
          </p:spPr>
        </p:pic>
        <p:pic>
          <p:nvPicPr>
            <p:cNvPr id="27" name="Picture 2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485745"/>
              <a:ext cx="9144000" cy="93991"/>
            </a:xfrm>
            <a:prstGeom prst="rect">
              <a:avLst/>
            </a:prstGeom>
          </p:spPr>
        </p:pic>
        <p:sp>
          <p:nvSpPr>
            <p:cNvPr id="29" name="TextBox 4"/>
            <p:cNvSpPr txBox="1">
              <a:spLocks noChangeArrowheads="1"/>
            </p:cNvSpPr>
            <p:nvPr userDrawn="1"/>
          </p:nvSpPr>
          <p:spPr bwMode="auto">
            <a:xfrm>
              <a:off x="-2282624" y="394558"/>
              <a:ext cx="7749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grpSp>
      <p:sp>
        <p:nvSpPr>
          <p:cNvPr id="2" name="Title 1"/>
          <p:cNvSpPr>
            <a:spLocks noGrp="1"/>
          </p:cNvSpPr>
          <p:nvPr>
            <p:ph type="ctrTitle" hasCustomPrompt="1"/>
          </p:nvPr>
        </p:nvSpPr>
        <p:spPr>
          <a:xfrm>
            <a:off x="914400" y="1412351"/>
            <a:ext cx="10363200" cy="2097612"/>
          </a:xfrm>
        </p:spPr>
        <p:txBody>
          <a:bodyPr anchor="b"/>
          <a:lstStyle>
            <a:lvl1pPr algn="ctr">
              <a:defRPr sz="450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1524000" y="3602040"/>
            <a:ext cx="9144000" cy="2732419"/>
          </a:xfrm>
        </p:spPr>
        <p:txBody>
          <a:bodyPr>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950" baseline="0">
                <a:latin typeface="Roboto" panose="02000000000000000000" pitchFamily="2" charset="0"/>
                <a:ea typeface="Roboto" panose="02000000000000000000" pitchFamily="2" charset="0"/>
                <a:cs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CA" dirty="0"/>
          </a:p>
        </p:txBody>
      </p:sp>
      <p:sp>
        <p:nvSpPr>
          <p:cNvPr id="10" name="Round Same Side Corner Rectangle 9"/>
          <p:cNvSpPr/>
          <p:nvPr userDrawn="1"/>
        </p:nvSpPr>
        <p:spPr>
          <a:xfrm rot="10800000">
            <a:off x="10296061" y="7888"/>
            <a:ext cx="1086153" cy="1198921"/>
          </a:xfrm>
          <a:prstGeom prst="round2SameRect">
            <a:avLst/>
          </a:prstGeom>
          <a:gradFill flip="none" rotWithShape="1">
            <a:gsLst>
              <a:gs pos="100000">
                <a:schemeClr val="tx1"/>
              </a:gs>
              <a:gs pos="78000">
                <a:schemeClr val="tx1"/>
              </a:gs>
              <a:gs pos="1000">
                <a:srgbClr val="0A4E2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8" name="Date Placeholder 7"/>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dirty="0">
              <a:solidFill>
                <a:prstClr val="black">
                  <a:tint val="75000"/>
                </a:prstClr>
              </a:solidFill>
            </a:endParaRPr>
          </a:p>
        </p:txBody>
      </p:sp>
      <p:sp>
        <p:nvSpPr>
          <p:cNvPr id="9" name="Footer Placeholder 8"/>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dirty="0">
              <a:solidFill>
                <a:prstClr val="black">
                  <a:tint val="75000"/>
                </a:prstClr>
              </a:solidFill>
            </a:endParaRPr>
          </a:p>
        </p:txBody>
      </p:sp>
      <p:sp>
        <p:nvSpPr>
          <p:cNvPr id="20" name="Slide Number Placeholder 19"/>
          <p:cNvSpPr>
            <a:spLocks noGrp="1"/>
          </p:cNvSpPr>
          <p:nvPr>
            <p:ph type="sldNum" sz="quarter" idx="12"/>
          </p:nvPr>
        </p:nvSpPr>
        <p:spPr>
          <a:xfrm>
            <a:off x="11184465" y="6469062"/>
            <a:ext cx="829737" cy="244474"/>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pic>
        <p:nvPicPr>
          <p:cNvPr id="2050" name="Picture 2" descr="https://www.international.gc.ca/world-monde/assets/images/funding-financement/canada-aid-aide/canada-wordmark-colour.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069711" y="6450012"/>
            <a:ext cx="1005418" cy="26257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userDrawn="1"/>
        </p:nvGrpSpPr>
        <p:grpSpPr>
          <a:xfrm>
            <a:off x="2" y="6728162"/>
            <a:ext cx="12209569" cy="136208"/>
            <a:chOff x="-2936" y="6012511"/>
            <a:chExt cx="9157177" cy="136208"/>
          </a:xfrm>
        </p:grpSpPr>
        <p:sp>
          <p:nvSpPr>
            <p:cNvPr id="31" name="Rectangle 30"/>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33" name="Picture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4" name="AutoShape 4" descr="data:image/png;base64,iVBORw0KGgoAAAANSUhEUgAAAlgAAABLCAMAAACbZQnyAAAAxlBMVEX////nMTcAAADnLTTmKjDrWFztbXHqSE3++Pj09PT4x8jmHCXi4uLx8fFiYmLp6emGhoazs7MgICDb29tZWVnU1NSfn58sLCxra2vs7Ox6enrDw8POzs4RERGpqakeHh5JSUm7u7uSkpJzc3OKioqXl5cnJydTU1NLS0tBQUEWFhY5OTmkpKQ6Ojp3d3cyMjL73t/mFyD2vb7rYGT96uvzp6nufYDymZv61tfwio30rrDta2/qUVboPEHym53lAAD4z9DlBRTTokZQAAAVqElEQVR4nO2daWPaOBOAHUGbupjDGHPZ3BCOkBDS9No2+6b//0+91uga2TKngWya+bDbGFm25Eej0UgaWVfbJf/Rylo+5Lc+NXf9KfPHvsv55B2sdzmJvIP1LieRvxusou95XuKqffoHv315q2CNK0qG3bBlTjUnhNS1K+Xx7K4xP+bJZxS/Xam0Q/3afaW93D0HuzKuDDJ9pzDKsWhlDNbPXVk4PVgdokstNCRaRj9MtCs+JO4c8+QzigtvqylYm5Z19xxo8kqm71SPcixb2YL18L+vO6Y8PVhVEpdmIk05Wat3LO0xTz6jMLDa+BIlpbTltnqkxFHycabvdAqwPuafd4ThPGBVmfS49qrG+8MaIff6lSJNtxxk2zmcThhYxEeXdgErMgAWKPmr11gP66vCjirrPGCVxR+OC5roTrfK3eQnCKNUQ+s/IxwsbBLuAlafkBuRfDgcBpm+0wnA+pi/yu2oss4DFh7vTUiibU4qCYaCKNF/RV1ZEiyCrPU9wcpesgcrUlhXu6qs84MFBdY6DZNQsLJtwCcVClaNYN38FsH6SGHJXe2EwwXAsqZJA77oOPqFMAmf7Tgpfq2yU05e83yvmEwaZWK4erRQsNySVq4kWC3Pi5VytgGssh+GjvknxzE4bcrx3DMDS3z+hwIkLvy7KbGQS4AVxobmXqURWfW9qSsuOJVhM0oyGo9lF9ma3C4I6czr6L5RsxQpNb9Jn3AzwrXqVBrgrLitaygW63Oayd0kc7YoWF2KklKzMbC89g39eXFbF1AsS6Ne9DZRKWj12OPhGPX99VvoWhtD9arlJqQMavSuRkUrg38PuffmdXU5M7Aefz3B/79xVgqMh4eXTTddAiyLVpqkyLqXfoged3GFyjXB00zUFXmjDX+0kz+wzpYkBmpddVX3xR4vABY8oIdfT4JlN9Er8dai3jy0YqNCH6WWxfIgZU27i+deQumlOzAzsB4Kf75HCDwIVArf6cWP/3vZdNNFwKoQ5PNhTZM7IpjxmwALfxZ5px3d08VVKhgaQobCueHjp0rZZv3sKQws2rVJOjSw5uyVquyVWBLVoARYwo8VwNVetYc5BLAGt6gMUjlVtdxF+uxsrOdc4fnx00eJSuHHw7dCfr0Ri4uART/Div+bGlw3XccuhyNaK9CTFMOQ1soyDFirHENL9IpFf4jaJAUryvy263v+ktbpjF2nH2AVRH2gDVlW+YNAjY39KJMJxjMb4WDRR4vCYrDoxEJjQLtlD/CGbtsL/bsIHz8MipYGFuTSptk4UPIuuhyVchCVd4iLQP+Y0wJbPmjBlipwNmB9yV/lCmtECv0jd73xnouA5SldREtf44YQ/TpiDidAuoYqsAY3ofwOEUMvGxood6xC58HyiSp3IYz5oWAVntnjOXqGdzpOOFjsG7NLGKwZUUYlLXFdXZd+LAUWbWvCbxEoUjysjwaqCq3oX7cid/oCA/WgbMD6boIk/3PjPRcBy5G1QquzIQ3siqoVDNYM5+DKrgTAkrNxI4lQZMZOxVWahn2uGkFWCc09ObF0hAiw7JXUMAisMkGmD+7z+iawAlwswIPBBGBJM2wmG1hLKTVWtUt1ZzZgfS4Y7in8s/Gei4BVlmDBMF1ed9S3QGB5RHOo3kkoOzjngYQS9bPRA+r1QGSNUJpnPL8twEIaBoN1c1tVgwhUHCNYTYKHHK2OKC/oXGlXjWVD8aq3DTkkbi2kPswOrCcTWOsfG++5MFg1ojke+tIkQmANtYqGwRTcQsG6k5d9ieiNyYLqEs3hOsm4L5RggeYEgtMcpMUtYNk3RJt7p8MTwMnTNJlLjB5kj5wALCufM9yzmYrLgmU3sHZB0GCwSnpFD8QvFCxV0Qos5mwY6u7VEsFecTDbsnTsK7Bg9pxmbQbLCeZbwHJ0BQ2qCV7VI3j9w8BUAmewOglYv5KU5D9svuVixnuD/oNW4qKm5FamVWDZtO8rqTQz0edRsFTvpsBiY/tIZhPl6qHXpiqTPsl2KlKBxYa8dgKsljtprviLbQQrxCaTxXQtvCpSRlYcrLI7VLlnB9YL//Jfk32htN2fzLdeBKyu6C48kpQ4WMWbZBoJ1kjmicBCrkfS5oprlcxE2XbHCwILzOphDCxf+dsWW8ByY682EH97GnEYrHAqc+9kCtb1F/Z/g/UubPcfBTNZFwGLfngYumAPsxBGAgKrl8JEOlhWua6qmiUxgLXHuuGtgsGCjt5L+LGo9OalLl7UmAbWIJa11FhGsIYi937TDbME63Oh8A3+8fQnccv6AX55eAY/fFIuARaYp8xHGP1j2ipj4eObmMYq6mmk8Z4CViStcMzhgq8YdbIdx5BJRoLBgpHBFIMFQ8X+MCzDcHELWINYQSYE2VgmsGDJznQSlqmJ7xwP1pP83BEcHJuruPXO1zg8PUdJRPJPWHddAixaz2BiQTXcmW7Cxjs1j0xJNoNFpejSbgnGVDSTlH0cWYgGFp8LVWBRi06t6N8Clk/0qcwmboUmsDpY+2YA1j+F3z8fqT56pB0g6/I+xjHJQyf56TrPF2g9ff7+pfCIcrkEWGhHzkqtzaViF4vcURMbFeIMRJoUsKI8kC5q8vqn/w8NmWQkOljQw7ckWC2CXLbabLMJrDLRjH77liA/lgEsX0ufgbvhKZ/PFwqFD3wouKa4JKx3sN2Bq4isX19y60J014U1Fsx/8W8f+94rWdEIrKVuD40IcpAawOpqusnnFgr9DmiZaiVjBaaDBdmX5Af3NYUVbAErpqHpzWzsmwJWoF12M7CxvgATeU5GrvDDYL2DmvrNk+TBz6VPHl5oabKoiUBrboFCCIFFtXtVplEu9BSwAo1V4bCi7qWq1GTUna10SAYSA8vmI1kFloJ6mx8LGp5KrqaqNoCl2l0WfqyYespdPbBeUbvjp/Xpi85OXrPizwOWnHEoBmBRK7/miqgxkNNTbRXPFY6I8gzafclpWleo5d8U2hEv1bG1icMsJAYWmyPGXaF0A8MaDlGamVq/pcCCUaUoe6Cs0A1dYV9kAuuLjgXrIcZE7vnnc9L1/u06lmz9gjM5D1gz4ZdkK4ZmyggCc2RCe6Wi20H2NwaLzn+RNoXTDlaqvacZ79APMfackcTJptTCMlM7nJOM56ATYFklBBYsV6jRb9xyb8HV1ESpJo5HqwPNTYNOd6kNWFwiyNKMd6odRzT3chfWzYr2c7i74XcMo5xxSid+ba3lcYkNqyM80IfB8mJam4K7Ss5lYLC4u6tfmzawuksDy15A6tJ9E8aEoq/xeCY1cGmZx6IHSwKsMgaLLVyc1mbgvqSwz5kG42ta4wv9gMqqqBMxREwDC5wZnSlMSRCXavQ5PPdwsIzLZLbmoc/xXGCLfWyPxAD9ppu4KqGH6JRY2iRlSkfz5zekje6g1ZeljMONJMBiM5aiDaBF0QNeYFaEngaWbFZo6kBlS4uljCnkIFUrsRcBe9SduHwYWC+m1QzbJLYt7MxBQeqD5Ci/KNYMt9F+CK9dwX/Kyish0yjKUH1Mp62icthjWdOae73LITeGjzhK/HYiJggtt3y6N+Mtx+Zl4U6WFl2fvILNFFEOyg8nJ2naaua8rMUdoU8UY6Jwjgo7FkAHUYoDg4IYTKqtEltG8zrCGHmDQZCy1UmKEwyCbbsRUeqB67pBwqNQ3iuTLMUOB+FerrNwhzrRck9TwgeAdX0AWAU9i9cB1rucUPYH6+shNpbmd38H6y+QfcF6+XCIiRX1hb/PO6XzLheWfcH6uj6gI6ScrPEq+Hew3rzsC5b1OX+Qu6GgWe/vYL152Rss6ynuVN8li2t9wd87WG9e9gfLsn7ta2YVfsVyeAfrzcshYFnfC/sYWrlCYvfqO1hvXg4Cy3rM7d4d5gybV9/BevNyGFjWw86GVv7qc/L21w2WbWd9hEDmGcp8lex1Y8vzw2TYuCzlQLCspx0Nrfz1g+HuVw3W8Ga12nlWYxexZ6tGtmFmuDidhpTVfNoOdqTLvu+QrKMlx+VQsCzr53qHewsfjHi8arDo7HS2YN1kvRCLixNbwkEWk+03WWwPYtbx3eNyOFjWP3+2mvDrb+ZbXx1YeCNw9mA1zgUWIasdppx5hLnXqrEs68fVFj5SYyi/SrDE8pH/FliL7jKS7rI+4rtjt5tO9ZOrK+vI2A1Pmxc65B/TbnzVYLVMJ4IdIycFC8U/diAM5O3W29pZtxyTHAWWOTbWDve9arAyl5OCVcUX3J1sJwrWCbfRMjkOrJdNBnw+xcCyXiFYph3Nmcn5wGJLXrdpowiszsnPZDwOrH83aawN55+cHCyxudkf1OuDeMfmBMvhxEUrK4s2bJOzi6bqLgbD0agywKaL2PYc5b4M4rl7QX1Yd/HKygRY9K12X6eZLkmwrEZcZbWC7qSrr/Ns6xvB6UpQNyqIZpzx+ouqKipL/LGDyqg9DOLDhNDFpToOLLFjJ5cvrNd0QU1hXSjIHToFg2uUycnBGkOchgHbmET6+OMHfTGCKskdTh3q14n+A/bJuFPtyfqxZTjtkiKhAhtPu3yvxRR/kUDsneiU5ENjYA15IJv50THYDGDRzvBWYeSJAO0j8ZJR6Whhq9WO2J5abPNF+VO1fDoknai3FGvmb3AcmqKMUt7GjafCM5lxDI8C68c6QoruuL/++c+PT0/Pufzj0+evH5+jK3T/c3pfeHKwKtSqHalRuKoyHKKdt221v6bB75W9iYd3+7go9ymKqY/6HnRR7aDSwPIWKsEeJ1YaxQCWpb0POgFBeFNU3HnubghQGumBoDanbTz6AEXDJwvHdJVFlD4KrG/r/POXfx+Fb/2XOK/w04/H71+ec4XUg3XOorHoGOlm3mdnfogfYIvTfFwfluADsxBQCwiav7jpQUxrBBY4ijrNen0E2klsf6Fg1SD3OVyX57oByrMo9xoAyVUSBovvMxyVGhLkw8UE1gq1ANg2VK2NplBW5jwdd240jQXbwjrTUQ1KIgIPwPl6tE7u+syL4aEfohbRvoctOmKnNYNzNqpBZUMYgaPA+v5Zm6+JcMHLrp5e/jVN5/CUJweLCN3uom9MgynccGU9RDXjEaMfi359rvDx6WGs1degsqFZhyqXG0+l4Z8JgQUxl+9hSAa7p9TW10PEBBZ9LjeygBlWqiV6S83GgqYzhCIGC6WaGD9VaHd+T+myIk1zz6LeUoiYGoR9suyYnZDySZE9CqyY/M7nUkJDxuU8YAktUVcVo0X9RcGTzQ7SOkFnsHaJDOkBYLVRcm6uaFGR+zIeCALrXiVm0dmP8piZwFrKd4aghCJ/qlP4GRoaWFNUcMrHgpnkANYN90nQ9nKnCiuqlT69D/9qEjVvAZEJWtmCdZ3Lvyaw5BEBZdVbVXD3Q78Bt2nNYNFOQjl8VGCQCkG75cuqrpv4O1OFyENqSbD0mFU4tNBBYgKrK/VgnWAXykhRhsAKCQ4iru4IcfcHJYfKBIUlTXYRbdojOHgPD2mUJViRVfWawFL7leey/geTiarrbWDptQ41NpEpVDaqWqPc1fhpYgBrSbRo1tUjozmYwHIlWPpxBShMKAKrTeKnaI5kajW0qAicBliFQyLavY4JHr/weOVZgnWVW78msJT7ZWo+EWK6BayJlgnYZ02ZQmmyhTnq1Z0BrGj4XkXun0iL9I5xgaeBBd++petDFKUBgdVRHSSVuejcaH2oOAFS+bb1hmFbgFtf94vRjjFbsPIiqO1WOQtYuhNA+7kVussKDIM2gRXd1sE+KmmmyBYM0ouDBbnDsDAO1oKeeF4UYtePNLLSbCxQswFY5fJhrbl8TQUWRDhBL3QvfPL6FJcEK3akBxPa4GYok3bmYK23nXQi5SxgKSY0sII2DpK9CaxVbEaXWlYynFoKWIN7HCA+BlaZJOWYmA5po0Lo8pbJZ/ExsALLFJi8KOpD9eoCLFueKISlZcjEzhSsP7HwaulyFrBUJ4PAChVVc3WUlRmsHvJQUSHCqZ0KVqCo6k+TYBnWT2UOFvX8Q/89ST6Lx/FTYAXJNAos1edJsGIH7qi3iEs5S7A+/dkwiaPLxcBiNdmZNSuuB1W/J1h9mcIEFnjMyGIKuYuvEQOr1yxhqWXdFRJRclq6vvasEh+86mCt9DS1g8CKZTJtZQnW0zoe+yNVLgUWnGVUC/kvwy1grdjxNFKIGCmlgAVNt+kXVe6GrrB/RKniYgCLjtvY29CusGu4Kd4VGh0eKWDdmsCiXWHS0ZsxWJuPKZRyKbC6Wh1sA6tGtCUo9Cu0ZQoDWBPtM42TYFHjHR87dqwYwJpLnMB4N96mG+/Gc6rNYMWMdzsI6JII2lqTXpMMwXp4/WDppwI0t4A10WoX3IcDmcIAVkm7XDKANddRDV33qEVgSbDgHGL2VN0ZG/3kdrnvBLkbaM+NlPLAdVmBU8BCh9HyhzlW4hCPAEqVIVg//uTXaYvcY3IpsGZyzsLiFsMmsPTTFyBeblmmMIDVx+4ymxjAot0TOlikEzPi9pUEWCwaNP9jTtCR83i7SMxBqgCypU5OAUv3m4ojHXV/MQ/SmqXG+vjt2yu3sWpYY43JFrAgQq70kA6InLpJAUvrKJomsKgWUR7SCTny+MLYmnc2eJB9bV3r92/Vy8WmdBTbTVk9KWBBLvg0dnDF0ikd5SGtsErLEKw95FJgobrmwW15ItrUxcJLBRZlqcq7LliZ5agUBrDGysYqsrVgiUloWPPAb+0abZN9BDSWOKLM54faaesLRWuBwwuEKx1PQpeQXThUtZMGFq0RfhQ0VAiDbIQQrnOl9neBBR7KWug4PvW707nVpQc6CzquUQWMXbRsBlYFjv0o/Rh3MilgwVqrUpQ6pGsyae6uR18Cr8eibrRV13OcQU2j4CAxeZDQHBTMJDcDx/HqtNeXBhcGq0ynlWeDKA3Eaq+21K0msJgirgReAAvbRDOiCM/dqFTs4DNae38XWDj0OakwRzijhbV26FcQWPYUpVcT0ml+LOyTnLDcqcbAYBW1szGPXJycBKukLVzHwezJXHbB2pp3bY2stp7PCJaFa0QaoI52Hi2wXdgu6y/HFd8gv9fbn5q+FWMHoZ9e1XFfgqUmOqoBX07KwGIrO8ES1rbdqZW8yCmkTienQpRzSpK1CvlyUgCrg76BrcL0z4/dvhgDq9eOu/E9dXpBRb2wPMkMpKUWayss9SkdrZnKaPZ4GGLLhfBkyuru8w6y4wTgHvKyw1NfjnlAK1LL6i/H8+RfrUm/t7itsOY4aN8P+de1B8slG4+XfR99oPJy2ut0ViMXjcrLKD899/Jk3lvMx6w/ctv3E/hUnu/j9JP+gvT64+Mjv9s+EvOun6C96nRuaku8pSYqoIa0P77rdKrTCcrB9thZO0yi2kQ3FLuj+bw2jA07vOF80enNRHX+H9M+yj/gj+aNAAAAAElFTkSuQmCC"/>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Roboto" panose="02000000000000000000" pitchFamily="2" charset="0"/>
              <a:ea typeface="Roboto" panose="02000000000000000000" pitchFamily="2" charset="0"/>
              <a:cs typeface="Roboto" panose="02000000000000000000" pitchFamily="2" charset="0"/>
            </a:endParaRPr>
          </a:p>
        </p:txBody>
      </p:sp>
      <p:sp>
        <p:nvSpPr>
          <p:cNvPr id="5" name="AutoShape 6" descr="data:image/png;base64,iVBORw0KGgoAAAANSUhEUgAAAlgAAABLCAMAAACbZQnyAAAAxlBMVEX////nMTcAAADnLTTmKjDrWFztbXHqSE3++Pj09PT4x8jmHCXi4uLx8fFiYmLp6emGhoazs7MgICDb29tZWVnU1NSfn58sLCxra2vs7Ox6enrDw8POzs4RERGpqakeHh5JSUm7u7uSkpJzc3OKioqXl5cnJydTU1NLS0tBQUEWFhY5OTmkpKQ6Ojp3d3cyMjL73t/mFyD2vb7rYGT96uvzp6nufYDymZv61tfwio30rrDta2/qUVboPEHym53lAAD4z9DlBRTTokZQAAAVqElEQVR4nO2daWPaOBOAHUGbupjDGHPZ3BCOkBDS9No2+6b//0+91uga2TKngWya+bDbGFm25Eej0UgaWVfbJf/Rylo+5Lc+NXf9KfPHvsv55B2sdzmJvIP1LieRvxusou95XuKqffoHv315q2CNK0qG3bBlTjUnhNS1K+Xx7K4xP+bJZxS/Xam0Q/3afaW93D0HuzKuDDJ9pzDKsWhlDNbPXVk4PVgdokstNCRaRj9MtCs+JO4c8+QzigtvqylYm5Z19xxo8kqm71SPcixb2YL18L+vO6Y8PVhVEpdmIk05Wat3LO0xTz6jMLDa+BIlpbTltnqkxFHycabvdAqwPuafd4ThPGBVmfS49qrG+8MaIff6lSJNtxxk2zmcThhYxEeXdgErMgAWKPmr11gP66vCjirrPGCVxR+OC5roTrfK3eQnCKNUQ+s/IxwsbBLuAlafkBuRfDgcBpm+0wnA+pi/yu2oss4DFh7vTUiibU4qCYaCKNF/RV1ZEiyCrPU9wcpesgcrUlhXu6qs84MFBdY6DZNQsLJtwCcVClaNYN38FsH6SGHJXe2EwwXAsqZJA77oOPqFMAmf7Tgpfq2yU05e83yvmEwaZWK4erRQsNySVq4kWC3Pi5VytgGssh+GjvknxzE4bcrx3DMDS3z+hwIkLvy7KbGQS4AVxobmXqURWfW9qSsuOJVhM0oyGo9lF9ma3C4I6czr6L5RsxQpNb9Jn3AzwrXqVBrgrLitaygW63Oayd0kc7YoWF2KklKzMbC89g39eXFbF1AsS6Ne9DZRKWj12OPhGPX99VvoWhtD9arlJqQMavSuRkUrg38PuffmdXU5M7Aefz3B/79xVgqMh4eXTTddAiyLVpqkyLqXfoged3GFyjXB00zUFXmjDX+0kz+wzpYkBmpddVX3xR4vABY8oIdfT4JlN9Er8dai3jy0YqNCH6WWxfIgZU27i+deQumlOzAzsB4Kf75HCDwIVArf6cWP/3vZdNNFwKoQ5PNhTZM7IpjxmwALfxZ5px3d08VVKhgaQobCueHjp0rZZv3sKQws2rVJOjSw5uyVquyVWBLVoARYwo8VwNVetYc5BLAGt6gMUjlVtdxF+uxsrOdc4fnx00eJSuHHw7dCfr0Ri4uART/Div+bGlw3XccuhyNaK9CTFMOQ1soyDFirHENL9IpFf4jaJAUryvy263v+ktbpjF2nH2AVRH2gDVlW+YNAjY39KJMJxjMb4WDRR4vCYrDoxEJjQLtlD/CGbtsL/bsIHz8MipYGFuTSptk4UPIuuhyVchCVd4iLQP+Y0wJbPmjBlipwNmB9yV/lCmtECv0jd73xnouA5SldREtf44YQ/TpiDidAuoYqsAY3ofwOEUMvGxood6xC58HyiSp3IYz5oWAVntnjOXqGdzpOOFjsG7NLGKwZUUYlLXFdXZd+LAUWbWvCbxEoUjysjwaqCq3oX7cid/oCA/WgbMD6boIk/3PjPRcBy5G1QquzIQ3siqoVDNYM5+DKrgTAkrNxI4lQZMZOxVWahn2uGkFWCc09ObF0hAiw7JXUMAisMkGmD+7z+iawAlwswIPBBGBJM2wmG1hLKTVWtUt1ZzZgfS4Y7in8s/Gei4BVlmDBMF1ed9S3QGB5RHOo3kkoOzjngYQS9bPRA+r1QGSNUJpnPL8twEIaBoN1c1tVgwhUHCNYTYKHHK2OKC/oXGlXjWVD8aq3DTkkbi2kPswOrCcTWOsfG++5MFg1ojke+tIkQmANtYqGwRTcQsG6k5d9ieiNyYLqEs3hOsm4L5RggeYEgtMcpMUtYNk3RJt7p8MTwMnTNJlLjB5kj5wALCufM9yzmYrLgmU3sHZB0GCwSnpFD8QvFCxV0Qos5mwY6u7VEsFecTDbsnTsK7Bg9pxmbQbLCeZbwHJ0BQ2qCV7VI3j9w8BUAmewOglYv5KU5D9svuVixnuD/oNW4qKm5FamVWDZtO8rqTQz0edRsFTvpsBiY/tIZhPl6qHXpiqTPsl2KlKBxYa8dgKsljtprviLbQQrxCaTxXQtvCpSRlYcrLI7VLlnB9YL//Jfk32htN2fzLdeBKyu6C48kpQ4WMWbZBoJ1kjmicBCrkfS5oprlcxE2XbHCwILzOphDCxf+dsWW8ByY682EH97GnEYrHAqc+9kCtb1F/Z/g/UubPcfBTNZFwGLfngYumAPsxBGAgKrl8JEOlhWua6qmiUxgLXHuuGtgsGCjt5L+LGo9OalLl7UmAbWIJa11FhGsIYi937TDbME63Oh8A3+8fQnccv6AX55eAY/fFIuARaYp8xHGP1j2ipj4eObmMYq6mmk8Z4CViStcMzhgq8YdbIdx5BJRoLBgpHBFIMFQ8X+MCzDcHELWINYQSYE2VgmsGDJznQSlqmJ7xwP1pP83BEcHJuruPXO1zg8PUdJRPJPWHddAixaz2BiQTXcmW7Cxjs1j0xJNoNFpejSbgnGVDSTlH0cWYgGFp8LVWBRi06t6N8Clk/0qcwmboUmsDpY+2YA1j+F3z8fqT56pB0g6/I+xjHJQyf56TrPF2g9ff7+pfCIcrkEWGhHzkqtzaViF4vcURMbFeIMRJoUsKI8kC5q8vqn/w8NmWQkOljQw7ckWC2CXLbabLMJrDLRjH77liA/lgEsX0ufgbvhKZ/PFwqFD3wouKa4JKx3sN2Bq4isX19y60J014U1Fsx/8W8f+94rWdEIrKVuD40IcpAawOpqusnnFgr9DmiZaiVjBaaDBdmX5Af3NYUVbAErpqHpzWzsmwJWoF12M7CxvgATeU5GrvDDYL2DmvrNk+TBz6VPHl5oabKoiUBrboFCCIFFtXtVplEu9BSwAo1V4bCi7qWq1GTUna10SAYSA8vmI1kFloJ6mx8LGp5KrqaqNoCl2l0WfqyYespdPbBeUbvjp/Xpi85OXrPizwOWnHEoBmBRK7/miqgxkNNTbRXPFY6I8gzafclpWleo5d8U2hEv1bG1icMsJAYWmyPGXaF0A8MaDlGamVq/pcCCUaUoe6Cs0A1dYV9kAuuLjgXrIcZE7vnnc9L1/u06lmz9gjM5D1gz4ZdkK4ZmyggCc2RCe6Wi20H2NwaLzn+RNoXTDlaqvacZ79APMfackcTJptTCMlM7nJOM56ATYFklBBYsV6jRb9xyb8HV1ESpJo5HqwPNTYNOd6kNWFwiyNKMd6odRzT3chfWzYr2c7i74XcMo5xxSid+ba3lcYkNqyM80IfB8mJam4K7Ss5lYLC4u6tfmzawuksDy15A6tJ9E8aEoq/xeCY1cGmZx6IHSwKsMgaLLVyc1mbgvqSwz5kG42ta4wv9gMqqqBMxREwDC5wZnSlMSRCXavQ5PPdwsIzLZLbmoc/xXGCLfWyPxAD9ppu4KqGH6JRY2iRlSkfz5zekje6g1ZeljMONJMBiM5aiDaBF0QNeYFaEngaWbFZo6kBlS4uljCnkIFUrsRcBe9SduHwYWC+m1QzbJLYt7MxBQeqD5Ci/KNYMt9F+CK9dwX/Kyish0yjKUH1Mp62icthjWdOae73LITeGjzhK/HYiJggtt3y6N+Mtx+Zl4U6WFl2fvILNFFEOyg8nJ2naaua8rMUdoU8UY6Jwjgo7FkAHUYoDg4IYTKqtEltG8zrCGHmDQZCy1UmKEwyCbbsRUeqB67pBwqNQ3iuTLMUOB+FerrNwhzrRck9TwgeAdX0AWAU9i9cB1rucUPYH6+shNpbmd38H6y+QfcF6+XCIiRX1hb/PO6XzLheWfcH6uj6gI6ScrPEq+Hew3rzsC5b1OX+Qu6GgWe/vYL152Rss6ynuVN8li2t9wd87WG9e9gfLsn7ta2YVfsVyeAfrzcshYFnfC/sYWrlCYvfqO1hvXg4Cy3rM7d4d5gybV9/BevNyGFjWw86GVv7qc/L21w2WbWd9hEDmGcp8lex1Y8vzw2TYuCzlQLCspx0Nrfz1g+HuVw3W8Ga12nlWYxexZ6tGtmFmuDidhpTVfNoOdqTLvu+QrKMlx+VQsCzr53qHewsfjHi8arDo7HS2YN1kvRCLixNbwkEWk+03WWwPYtbx3eNyOFjWP3+2mvDrb+ZbXx1YeCNw9mA1zgUWIasdppx5hLnXqrEs68fVFj5SYyi/SrDE8pH/FliL7jKS7rI+4rtjt5tO9ZOrK+vI2A1Pmxc65B/TbnzVYLVMJ4IdIycFC8U/diAM5O3W29pZtxyTHAWWOTbWDve9arAyl5OCVcUX3J1sJwrWCbfRMjkOrJdNBnw+xcCyXiFYph3Nmcn5wGJLXrdpowiszsnPZDwOrH83aawN55+cHCyxudkf1OuDeMfmBMvhxEUrK4s2bJOzi6bqLgbD0agywKaL2PYc5b4M4rl7QX1Yd/HKygRY9K12X6eZLkmwrEZcZbWC7qSrr/Ns6xvB6UpQNyqIZpzx+ouqKipL/LGDyqg9DOLDhNDFpToOLLFjJ5cvrNd0QU1hXSjIHToFg2uUycnBGkOchgHbmET6+OMHfTGCKskdTh3q14n+A/bJuFPtyfqxZTjtkiKhAhtPu3yvxRR/kUDsneiU5ENjYA15IJv50THYDGDRzvBWYeSJAO0j8ZJR6Whhq9WO2J5abPNF+VO1fDoknai3FGvmb3AcmqKMUt7GjafCM5lxDI8C68c6QoruuL/++c+PT0/Pufzj0+evH5+jK3T/c3pfeHKwKtSqHalRuKoyHKKdt221v6bB75W9iYd3+7go9ymKqY/6HnRR7aDSwPIWKsEeJ1YaxQCWpb0POgFBeFNU3HnubghQGumBoDanbTz6AEXDJwvHdJVFlD4KrG/r/POXfx+Fb/2XOK/w04/H71+ec4XUg3XOorHoGOlm3mdnfogfYIvTfFwfluADsxBQCwiav7jpQUxrBBY4ijrNen0E2klsf6Fg1SD3OVyX57oByrMo9xoAyVUSBovvMxyVGhLkw8UE1gq1ANg2VK2NplBW5jwdd240jQXbwjrTUQ1KIgIPwPl6tE7u+syL4aEfohbRvoctOmKnNYNzNqpBZUMYgaPA+v5Zm6+JcMHLrp5e/jVN5/CUJweLCN3uom9MgynccGU9RDXjEaMfi359rvDx6WGs1degsqFZhyqXG0+l4Z8JgQUxl+9hSAa7p9TW10PEBBZ9LjeygBlWqiV6S83GgqYzhCIGC6WaGD9VaHd+T+myIk1zz6LeUoiYGoR9suyYnZDySZE9CqyY/M7nUkJDxuU8YAktUVcVo0X9RcGTzQ7SOkFnsHaJDOkBYLVRcm6uaFGR+zIeCALrXiVm0dmP8piZwFrKd4aghCJ/qlP4GRoaWFNUcMrHgpnkANYN90nQ9nKnCiuqlT69D/9qEjVvAZEJWtmCdZ3Lvyaw5BEBZdVbVXD3Q78Bt2nNYNFOQjl8VGCQCkG75cuqrpv4O1OFyENqSbD0mFU4tNBBYgKrK/VgnWAXykhRhsAKCQ4iru4IcfcHJYfKBIUlTXYRbdojOHgPD2mUJViRVfWawFL7leey/geTiarrbWDptQ41NpEpVDaqWqPc1fhpYgBrSbRo1tUjozmYwHIlWPpxBShMKAKrTeKnaI5kajW0qAicBliFQyLavY4JHr/weOVZgnWVW78msJT7ZWo+EWK6BayJlgnYZ02ZQmmyhTnq1Z0BrGj4XkXun0iL9I5xgaeBBd++petDFKUBgdVRHSSVuejcaH2oOAFS+bb1hmFbgFtf94vRjjFbsPIiqO1WOQtYuhNA+7kVussKDIM2gRXd1sE+KmmmyBYM0ouDBbnDsDAO1oKeeF4UYtePNLLSbCxQswFY5fJhrbl8TQUWRDhBL3QvfPL6FJcEK3akBxPa4GYok3bmYK23nXQi5SxgKSY0sII2DpK9CaxVbEaXWlYynFoKWIN7HCA+BlaZJOWYmA5po0Lo8pbJZ/ExsALLFJi8KOpD9eoCLFueKISlZcjEzhSsP7HwaulyFrBUJ4PAChVVc3WUlRmsHvJQUSHCqZ0KVqCo6k+TYBnWT2UOFvX8Q/89ST6Lx/FTYAXJNAos1edJsGIH7qi3iEs5S7A+/dkwiaPLxcBiNdmZNSuuB1W/J1h9mcIEFnjMyGIKuYuvEQOr1yxhqWXdFRJRclq6vvasEh+86mCt9DS1g8CKZTJtZQnW0zoe+yNVLgUWnGVUC/kvwy1grdjxNFKIGCmlgAVNt+kXVe6GrrB/RKniYgCLjtvY29CusGu4Kd4VGh0eKWDdmsCiXWHS0ZsxWJuPKZRyKbC6Wh1sA6tGtCUo9Cu0ZQoDWBPtM42TYFHjHR87dqwYwJpLnMB4N96mG+/Gc6rNYMWMdzsI6JII2lqTXpMMwXp4/WDppwI0t4A10WoX3IcDmcIAVkm7XDKANddRDV33qEVgSbDgHGL2VN0ZG/3kdrnvBLkbaM+NlPLAdVmBU8BCh9HyhzlW4hCPAEqVIVg//uTXaYvcY3IpsGZyzsLiFsMmsPTTFyBeblmmMIDVx+4ymxjAot0TOlikEzPi9pUEWCwaNP9jTtCR83i7SMxBqgCypU5OAUv3m4ojHXV/MQ/SmqXG+vjt2yu3sWpYY43JFrAgQq70kA6InLpJAUvrKJomsKgWUR7SCTny+MLYmnc2eJB9bV3r92/Vy8WmdBTbTVk9KWBBLvg0dnDF0ikd5SGtsErLEKw95FJgobrmwW15ItrUxcJLBRZlqcq7LliZ5agUBrDGysYqsrVgiUloWPPAb+0abZN9BDSWOKLM54faaesLRWuBwwuEKx1PQpeQXThUtZMGFq0RfhQ0VAiDbIQQrnOl9neBBR7KWug4PvW707nVpQc6CzquUQWMXbRsBlYFjv0o/Rh3MilgwVqrUpQ6pGsyae6uR18Cr8eibrRV13OcQU2j4CAxeZDQHBTMJDcDx/HqtNeXBhcGq0ynlWeDKA3Eaq+21K0msJgirgReAAvbRDOiCM/dqFTs4DNae38XWDj0OakwRzijhbV26FcQWPYUpVcT0ml+LOyTnLDcqcbAYBW1szGPXJycBKukLVzHwezJXHbB2pp3bY2stp7PCJaFa0QaoI52Hi2wXdgu6y/HFd8gv9fbn5q+FWMHoZ9e1XFfgqUmOqoBX07KwGIrO8ES1rbdqZW8yCmkTienQpRzSpK1CvlyUgCrg76BrcL0z4/dvhgDq9eOu/E9dXpBRb2wPMkMpKUWayss9SkdrZnKaPZ4GGLLhfBkyuru8w6y4wTgHvKyw1NfjnlAK1LL6i/H8+RfrUm/t7itsOY4aN8P+de1B8slG4+XfR99oPJy2ut0ViMXjcrLKD899/Jk3lvMx6w/ctv3E/hUnu/j9JP+gvT64+Mjv9s+EvOun6C96nRuaku8pSYqoIa0P77rdKrTCcrB9thZO0yi2kQ3FLuj+bw2jA07vOF80enNRHX+H9M+yj/gj+aNAAAAAElFTkSuQmCC"/>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Roboto" panose="02000000000000000000" pitchFamily="2" charset="0"/>
              <a:ea typeface="Roboto" panose="02000000000000000000" pitchFamily="2" charset="0"/>
              <a:cs typeface="Roboto" panose="02000000000000000000" pitchFamily="2" charset="0"/>
            </a:endParaRPr>
          </a:p>
        </p:txBody>
      </p:sp>
      <p:grpSp>
        <p:nvGrpSpPr>
          <p:cNvPr id="52" name="Group 14"/>
          <p:cNvGrpSpPr>
            <a:grpSpLocks/>
          </p:cNvGrpSpPr>
          <p:nvPr userDrawn="1"/>
        </p:nvGrpSpPr>
        <p:grpSpPr bwMode="auto">
          <a:xfrm>
            <a:off x="42686" y="31303"/>
            <a:ext cx="1360526" cy="305565"/>
            <a:chOff x="361628" y="338973"/>
            <a:chExt cx="1721959" cy="375576"/>
          </a:xfrm>
        </p:grpSpPr>
        <p:grpSp>
          <p:nvGrpSpPr>
            <p:cNvPr id="53" name="Group 15"/>
            <p:cNvGrpSpPr>
              <a:grpSpLocks/>
            </p:cNvGrpSpPr>
            <p:nvPr/>
          </p:nvGrpSpPr>
          <p:grpSpPr bwMode="auto">
            <a:xfrm>
              <a:off x="886801" y="345712"/>
              <a:ext cx="1196786" cy="368837"/>
              <a:chOff x="894317" y="332123"/>
              <a:chExt cx="1196786" cy="368837"/>
            </a:xfrm>
          </p:grpSpPr>
          <p:sp>
            <p:nvSpPr>
              <p:cNvPr id="55" name="TextBox 54"/>
              <p:cNvSpPr txBox="1"/>
              <p:nvPr/>
            </p:nvSpPr>
            <p:spPr>
              <a:xfrm>
                <a:off x="894317" y="332123"/>
                <a:ext cx="669928"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 </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Defence</a:t>
                </a:r>
              </a:p>
            </p:txBody>
          </p:sp>
          <p:sp>
            <p:nvSpPr>
              <p:cNvPr id="56" name="TextBox 55"/>
              <p:cNvSpPr txBox="1"/>
              <p:nvPr/>
            </p:nvSpPr>
            <p:spPr>
              <a:xfrm>
                <a:off x="1388714" y="332123"/>
                <a:ext cx="702389"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Défence</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Nationale</a:t>
                </a:r>
              </a:p>
            </p:txBody>
          </p:sp>
        </p:grpSp>
        <p:pic>
          <p:nvPicPr>
            <p:cNvPr id="54" name="Picture 1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1628" y="338973"/>
              <a:ext cx="606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gold emblem with a crown and a leaf&#10;&#10;Description automatically generated">
            <a:extLst>
              <a:ext uri="{FF2B5EF4-FFF2-40B4-BE49-F238E27FC236}">
                <a16:creationId xmlns:a16="http://schemas.microsoft.com/office/drawing/2014/main" id="{24F5E46B-8884-D87D-D753-D653EE2CFD4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96961" y="31302"/>
            <a:ext cx="892213" cy="1130725"/>
          </a:xfrm>
          <a:prstGeom prst="rect">
            <a:avLst/>
          </a:prstGeom>
        </p:spPr>
      </p:pic>
    </p:spTree>
    <p:extLst>
      <p:ext uri="{BB962C8B-B14F-4D97-AF65-F5344CB8AC3E}">
        <p14:creationId xmlns:p14="http://schemas.microsoft.com/office/powerpoint/2010/main" val="196169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838200" y="579737"/>
            <a:ext cx="10515600" cy="69683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userDrawn="1">
            <p:ph idx="1"/>
          </p:nvPr>
        </p:nvSpPr>
        <p:spPr>
          <a:xfrm>
            <a:off x="954617" y="1245661"/>
            <a:ext cx="10515600" cy="4900395"/>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7" name="Group 6"/>
          <p:cNvGrpSpPr/>
          <p:nvPr userDrawn="1"/>
        </p:nvGrpSpPr>
        <p:grpSpPr>
          <a:xfrm>
            <a:off x="-3043500" y="-13542"/>
            <a:ext cx="15235500" cy="741913"/>
            <a:chOff x="-2282624" y="2"/>
            <a:chExt cx="11426624" cy="741913"/>
          </a:xfrm>
        </p:grpSpPr>
        <p:sp>
          <p:nvSpPr>
            <p:cNvPr id="17" name="Rectangle 16"/>
            <p:cNvSpPr/>
            <p:nvPr userDrawn="1"/>
          </p:nvSpPr>
          <p:spPr>
            <a:xfrm>
              <a:off x="-2936" y="2"/>
              <a:ext cx="9144000" cy="374193"/>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374194"/>
              <a:ext cx="9146936" cy="112102"/>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485745"/>
              <a:ext cx="9144000" cy="93991"/>
            </a:xfrm>
            <a:prstGeom prst="rect">
              <a:avLst/>
            </a:prstGeom>
          </p:spPr>
        </p:pic>
        <p:sp>
          <p:nvSpPr>
            <p:cNvPr id="13" name="Round Same Side Corner Rectangle 12"/>
            <p:cNvSpPr/>
            <p:nvPr userDrawn="1"/>
          </p:nvSpPr>
          <p:spPr>
            <a:xfrm rot="10800000">
              <a:off x="7933526" y="7920"/>
              <a:ext cx="488243"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4"/>
            <p:cNvSpPr txBox="1">
              <a:spLocks noChangeArrowheads="1"/>
            </p:cNvSpPr>
            <p:nvPr userDrawn="1"/>
          </p:nvSpPr>
          <p:spPr bwMode="auto">
            <a:xfrm>
              <a:off x="-2282624" y="387827"/>
              <a:ext cx="7749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grpSp>
      <p:grpSp>
        <p:nvGrpSpPr>
          <p:cNvPr id="9" name="Group 8"/>
          <p:cNvGrpSpPr/>
          <p:nvPr userDrawn="1"/>
        </p:nvGrpSpPr>
        <p:grpSpPr>
          <a:xfrm>
            <a:off x="2" y="6728162"/>
            <a:ext cx="12209569" cy="136208"/>
            <a:chOff x="-2936" y="6012511"/>
            <a:chExt cx="9157177" cy="136208"/>
          </a:xfrm>
        </p:grpSpPr>
        <p:sp>
          <p:nvSpPr>
            <p:cNvPr id="20" name="Rectangle 19"/>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grpSp>
        <p:nvGrpSpPr>
          <p:cNvPr id="31" name="Group 14"/>
          <p:cNvGrpSpPr>
            <a:grpSpLocks/>
          </p:cNvGrpSpPr>
          <p:nvPr userDrawn="1"/>
        </p:nvGrpSpPr>
        <p:grpSpPr bwMode="auto">
          <a:xfrm>
            <a:off x="42686" y="31303"/>
            <a:ext cx="1360526" cy="305565"/>
            <a:chOff x="361628" y="338973"/>
            <a:chExt cx="1721959" cy="375576"/>
          </a:xfrm>
        </p:grpSpPr>
        <p:grpSp>
          <p:nvGrpSpPr>
            <p:cNvPr id="32" name="Group 15"/>
            <p:cNvGrpSpPr>
              <a:grpSpLocks/>
            </p:cNvGrpSpPr>
            <p:nvPr/>
          </p:nvGrpSpPr>
          <p:grpSpPr bwMode="auto">
            <a:xfrm>
              <a:off x="886801" y="345712"/>
              <a:ext cx="1196786" cy="368837"/>
              <a:chOff x="894317" y="332123"/>
              <a:chExt cx="1196786" cy="368837"/>
            </a:xfrm>
          </p:grpSpPr>
          <p:sp>
            <p:nvSpPr>
              <p:cNvPr id="34" name="TextBox 33"/>
              <p:cNvSpPr txBox="1"/>
              <p:nvPr/>
            </p:nvSpPr>
            <p:spPr>
              <a:xfrm>
                <a:off x="894317" y="332123"/>
                <a:ext cx="669928"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 </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Defence</a:t>
                </a:r>
              </a:p>
            </p:txBody>
          </p:sp>
          <p:sp>
            <p:nvSpPr>
              <p:cNvPr id="35" name="TextBox 34"/>
              <p:cNvSpPr txBox="1"/>
              <p:nvPr/>
            </p:nvSpPr>
            <p:spPr>
              <a:xfrm>
                <a:off x="1388714" y="332123"/>
                <a:ext cx="702389"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Défence</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Nationale</a:t>
                </a:r>
              </a:p>
            </p:txBody>
          </p:sp>
        </p:grpSp>
        <p:pic>
          <p:nvPicPr>
            <p:cNvPr id="33" name="Picture 1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1628" y="338973"/>
              <a:ext cx="606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A gold emblem with a crown and a leaf&#10;&#10;Description automatically generated">
            <a:extLst>
              <a:ext uri="{FF2B5EF4-FFF2-40B4-BE49-F238E27FC236}">
                <a16:creationId xmlns:a16="http://schemas.microsoft.com/office/drawing/2014/main" id="{A7A88E81-CF3E-A4F6-01C1-6C9A76EE27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1576393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8" name="Group 17"/>
          <p:cNvGrpSpPr/>
          <p:nvPr userDrawn="1"/>
        </p:nvGrpSpPr>
        <p:grpSpPr>
          <a:xfrm>
            <a:off x="-3915" y="2"/>
            <a:ext cx="12195915" cy="579734"/>
            <a:chOff x="-2936" y="1"/>
            <a:chExt cx="9146936" cy="977601"/>
          </a:xfrm>
        </p:grpSpPr>
        <p:sp>
          <p:nvSpPr>
            <p:cNvPr id="19" name="Rectangle 18"/>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
        <p:nvSpPr>
          <p:cNvPr id="2" name="Title 1"/>
          <p:cNvSpPr>
            <a:spLocks noGrp="1"/>
          </p:cNvSpPr>
          <p:nvPr>
            <p:ph type="title" hasCustomPrompt="1"/>
          </p:nvPr>
        </p:nvSpPr>
        <p:spPr>
          <a:xfrm>
            <a:off x="838200" y="579737"/>
            <a:ext cx="10515600" cy="69683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p:ph sz="half" idx="1"/>
          </p:nvPr>
        </p:nvSpPr>
        <p:spPr>
          <a:xfrm>
            <a:off x="838200" y="1276571"/>
            <a:ext cx="5181600" cy="4900395"/>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76571"/>
            <a:ext cx="5181600" cy="4900395"/>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22" name="Group 21"/>
          <p:cNvGrpSpPr/>
          <p:nvPr userDrawn="1"/>
        </p:nvGrpSpPr>
        <p:grpSpPr>
          <a:xfrm>
            <a:off x="2" y="6728162"/>
            <a:ext cx="12209569" cy="136208"/>
            <a:chOff x="-2936" y="6012511"/>
            <a:chExt cx="9157177" cy="136208"/>
          </a:xfrm>
        </p:grpSpPr>
        <p:sp>
          <p:nvSpPr>
            <p:cNvPr id="23" name="Rectangle 22"/>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9" name="Round Same Side Corner Rectangle 28"/>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8" name="Picture 7" descr="A gold emblem with a crown and a leaf&#10;&#10;Description automatically generated">
            <a:extLst>
              <a:ext uri="{FF2B5EF4-FFF2-40B4-BE49-F238E27FC236}">
                <a16:creationId xmlns:a16="http://schemas.microsoft.com/office/drawing/2014/main" id="{5DC5CA63-4A8C-2A0F-656D-2C9E51D8DE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2382816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9629" y="1257302"/>
            <a:ext cx="5647951" cy="536263"/>
          </a:xfrm>
        </p:spPr>
        <p:txBody>
          <a:bodyPr anchor="b">
            <a:normAutofit/>
          </a:bodyPr>
          <a:lstStyle>
            <a:lvl1pPr marL="0" indent="0" algn="ctr">
              <a:buNone/>
              <a:defRPr sz="180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9625" y="1793563"/>
            <a:ext cx="5647952" cy="4396102"/>
          </a:xfrm>
        </p:spPr>
        <p:txBody>
          <a:bodyPr>
            <a:normAutofit/>
          </a:bodyPr>
          <a:lstStyle>
            <a:lvl1pPr>
              <a:defRPr sz="1800">
                <a:latin typeface="Roboto" panose="02000000000000000000" pitchFamily="2" charset="0"/>
                <a:ea typeface="Roboto" panose="02000000000000000000" pitchFamily="2" charset="0"/>
                <a:cs typeface="Roboto" panose="02000000000000000000" pitchFamily="2" charset="0"/>
              </a:defRPr>
            </a:lvl1pPr>
            <a:lvl2pPr>
              <a:defRPr sz="1500">
                <a:latin typeface="Roboto" panose="02000000000000000000" pitchFamily="2" charset="0"/>
                <a:ea typeface="Roboto" panose="02000000000000000000" pitchFamily="2" charset="0"/>
                <a:cs typeface="Roboto" panose="02000000000000000000" pitchFamily="2" charset="0"/>
              </a:defRPr>
            </a:lvl2pPr>
            <a:lvl3pPr>
              <a:defRPr sz="1350">
                <a:latin typeface="Roboto" panose="02000000000000000000" pitchFamily="2" charset="0"/>
                <a:ea typeface="Roboto" panose="02000000000000000000" pitchFamily="2" charset="0"/>
                <a:cs typeface="Roboto" panose="02000000000000000000" pitchFamily="2" charset="0"/>
              </a:defRPr>
            </a:lvl3pPr>
            <a:lvl4pPr>
              <a:defRPr sz="1200">
                <a:latin typeface="Roboto" panose="02000000000000000000" pitchFamily="2" charset="0"/>
                <a:ea typeface="Roboto" panose="02000000000000000000" pitchFamily="2" charset="0"/>
                <a:cs typeface="Roboto" panose="02000000000000000000" pitchFamily="2" charset="0"/>
              </a:defRPr>
            </a:lvl4pPr>
            <a:lvl5pPr>
              <a:defRPr sz="12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263017"/>
            <a:ext cx="5673351" cy="531802"/>
          </a:xfrm>
        </p:spPr>
        <p:txBody>
          <a:bodyPr anchor="b">
            <a:normAutofit/>
          </a:bodyPr>
          <a:lstStyle>
            <a:lvl1pPr marL="0" indent="0" algn="ctr">
              <a:buNone/>
              <a:defRPr sz="180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1793562"/>
            <a:ext cx="5674659" cy="4396101"/>
          </a:xfrm>
        </p:spPr>
        <p:txBody>
          <a:bodyPr>
            <a:normAutofit/>
          </a:bodyPr>
          <a:lstStyle>
            <a:lvl1pPr>
              <a:defRPr sz="1800">
                <a:latin typeface="Roboto" panose="02000000000000000000" pitchFamily="2" charset="0"/>
                <a:ea typeface="Roboto" panose="02000000000000000000" pitchFamily="2" charset="0"/>
                <a:cs typeface="Roboto" panose="02000000000000000000" pitchFamily="2" charset="0"/>
              </a:defRPr>
            </a:lvl1pPr>
            <a:lvl2pPr>
              <a:defRPr sz="1500">
                <a:latin typeface="Roboto" panose="02000000000000000000" pitchFamily="2" charset="0"/>
                <a:ea typeface="Roboto" panose="02000000000000000000" pitchFamily="2" charset="0"/>
                <a:cs typeface="Roboto" panose="02000000000000000000" pitchFamily="2" charset="0"/>
              </a:defRPr>
            </a:lvl2pPr>
            <a:lvl3pPr>
              <a:defRPr sz="1350">
                <a:latin typeface="Roboto" panose="02000000000000000000" pitchFamily="2" charset="0"/>
                <a:ea typeface="Roboto" panose="02000000000000000000" pitchFamily="2" charset="0"/>
                <a:cs typeface="Roboto" panose="02000000000000000000" pitchFamily="2" charset="0"/>
              </a:defRPr>
            </a:lvl3pPr>
            <a:lvl4pPr>
              <a:defRPr sz="1200">
                <a:latin typeface="Roboto" panose="02000000000000000000" pitchFamily="2" charset="0"/>
                <a:ea typeface="Roboto" panose="02000000000000000000" pitchFamily="2" charset="0"/>
                <a:cs typeface="Roboto" panose="02000000000000000000" pitchFamily="2" charset="0"/>
              </a:defRPr>
            </a:lvl4pPr>
            <a:lvl5pPr>
              <a:defRPr sz="12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20" name="Group 19"/>
          <p:cNvGrpSpPr/>
          <p:nvPr userDrawn="1"/>
        </p:nvGrpSpPr>
        <p:grpSpPr>
          <a:xfrm>
            <a:off x="-3915" y="2"/>
            <a:ext cx="12195915" cy="579734"/>
            <a:chOff x="-2936" y="1"/>
            <a:chExt cx="9146936" cy="977601"/>
          </a:xfrm>
        </p:grpSpPr>
        <p:sp>
          <p:nvSpPr>
            <p:cNvPr id="21" name="Rectangle 20"/>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
        <p:nvSpPr>
          <p:cNvPr id="33" name="Title 1"/>
          <p:cNvSpPr>
            <a:spLocks noGrp="1"/>
          </p:cNvSpPr>
          <p:nvPr>
            <p:ph type="title" hasCustomPrompt="1"/>
          </p:nvPr>
        </p:nvSpPr>
        <p:spPr>
          <a:xfrm>
            <a:off x="838200" y="579737"/>
            <a:ext cx="10515600" cy="69683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grpSp>
        <p:nvGrpSpPr>
          <p:cNvPr id="34" name="Group 33"/>
          <p:cNvGrpSpPr/>
          <p:nvPr userDrawn="1"/>
        </p:nvGrpSpPr>
        <p:grpSpPr>
          <a:xfrm>
            <a:off x="2" y="6728162"/>
            <a:ext cx="12209569" cy="136208"/>
            <a:chOff x="-2936" y="6012511"/>
            <a:chExt cx="9157177" cy="136208"/>
          </a:xfrm>
        </p:grpSpPr>
        <p:sp>
          <p:nvSpPr>
            <p:cNvPr id="35" name="Rectangle 34"/>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6" name="Pictur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37" name="Pictur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7" name="Round Same Side Corner Rectangle 26"/>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2" name="Picture 1" descr="A gold emblem with a crown and a leaf&#10;&#10;Description automatically generated">
            <a:extLst>
              <a:ext uri="{FF2B5EF4-FFF2-40B4-BE49-F238E27FC236}">
                <a16:creationId xmlns:a16="http://schemas.microsoft.com/office/drawing/2014/main" id="{0EE39ABE-B9D1-3C87-0158-46C35BA0E7A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3399342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79735"/>
            <a:ext cx="10515600" cy="694796"/>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p:cNvSpPr>
            <a:spLocks noGrp="1"/>
          </p:cNvSpPr>
          <p:nvPr>
            <p:ph type="body" idx="1" hasCustomPrompt="1"/>
          </p:nvPr>
        </p:nvSpPr>
        <p:spPr>
          <a:xfrm>
            <a:off x="443757" y="1274535"/>
            <a:ext cx="5647951" cy="344377"/>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443757" y="1618912"/>
            <a:ext cx="5647951" cy="2125879"/>
          </a:xfrm>
        </p:spPr>
        <p:txBody>
          <a:bodyPr>
            <a:normAutofit/>
          </a:bodyPr>
          <a:lstStyle>
            <a:lvl1pPr>
              <a:defRPr sz="1500">
                <a:solidFill>
                  <a:srgbClr val="71131D"/>
                </a:solidFill>
                <a:latin typeface="Roboto" panose="02000000000000000000" pitchFamily="2" charset="0"/>
                <a:ea typeface="Roboto" panose="02000000000000000000" pitchFamily="2" charset="0"/>
                <a:cs typeface="Roboto" panose="02000000000000000000" pitchFamily="2" charset="0"/>
              </a:defRPr>
            </a:lvl1pPr>
            <a:lvl2pPr>
              <a:defRPr sz="1350">
                <a:solidFill>
                  <a:srgbClr val="71131D"/>
                </a:solidFill>
                <a:latin typeface="Roboto" panose="02000000000000000000" pitchFamily="2" charset="0"/>
                <a:ea typeface="Roboto" panose="02000000000000000000" pitchFamily="2" charset="0"/>
                <a:cs typeface="Roboto" panose="02000000000000000000" pitchFamily="2" charset="0"/>
              </a:defRPr>
            </a:lvl2pPr>
            <a:lvl3pPr>
              <a:defRPr sz="1200">
                <a:solidFill>
                  <a:srgbClr val="71131D"/>
                </a:solidFill>
                <a:latin typeface="Roboto" panose="02000000000000000000" pitchFamily="2" charset="0"/>
                <a:ea typeface="Roboto" panose="02000000000000000000" pitchFamily="2" charset="0"/>
                <a:cs typeface="Roboto" panose="02000000000000000000" pitchFamily="2" charset="0"/>
              </a:defRPr>
            </a:lvl3pPr>
            <a:lvl4pPr>
              <a:defRPr sz="1050">
                <a:solidFill>
                  <a:srgbClr val="71131D"/>
                </a:solidFill>
                <a:latin typeface="Roboto" panose="02000000000000000000" pitchFamily="2" charset="0"/>
                <a:ea typeface="Roboto" panose="02000000000000000000" pitchFamily="2" charset="0"/>
                <a:cs typeface="Roboto" panose="02000000000000000000" pitchFamily="2" charset="0"/>
              </a:defRPr>
            </a:lvl4pPr>
            <a:lvl5pPr>
              <a:defRPr sz="1050">
                <a:solidFill>
                  <a:srgbClr val="71131D"/>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18415" y="1274531"/>
            <a:ext cx="5673351" cy="344378"/>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6118413" y="1618912"/>
            <a:ext cx="5674659" cy="2125879"/>
          </a:xfrm>
        </p:spPr>
        <p:txBody>
          <a:bodyPr>
            <a:normAutofit/>
          </a:bodyPr>
          <a:lstStyle>
            <a:lvl1pPr>
              <a:defRPr sz="1500">
                <a:solidFill>
                  <a:srgbClr val="71131D"/>
                </a:solidFill>
                <a:latin typeface="Roboto" panose="02000000000000000000" pitchFamily="2" charset="0"/>
                <a:ea typeface="Roboto" panose="02000000000000000000" pitchFamily="2" charset="0"/>
                <a:cs typeface="Roboto" panose="02000000000000000000" pitchFamily="2" charset="0"/>
              </a:defRPr>
            </a:lvl1pPr>
            <a:lvl2pPr>
              <a:defRPr sz="1350">
                <a:solidFill>
                  <a:srgbClr val="71131D"/>
                </a:solidFill>
                <a:latin typeface="Roboto" panose="02000000000000000000" pitchFamily="2" charset="0"/>
                <a:ea typeface="Roboto" panose="02000000000000000000" pitchFamily="2" charset="0"/>
                <a:cs typeface="Roboto" panose="02000000000000000000" pitchFamily="2" charset="0"/>
              </a:defRPr>
            </a:lvl2pPr>
            <a:lvl3pPr>
              <a:defRPr sz="1200">
                <a:solidFill>
                  <a:srgbClr val="71131D"/>
                </a:solidFill>
                <a:latin typeface="Roboto" panose="02000000000000000000" pitchFamily="2" charset="0"/>
                <a:ea typeface="Roboto" panose="02000000000000000000" pitchFamily="2" charset="0"/>
                <a:cs typeface="Roboto" panose="02000000000000000000" pitchFamily="2" charset="0"/>
              </a:defRPr>
            </a:lvl3pPr>
            <a:lvl4pPr>
              <a:defRPr sz="1050">
                <a:solidFill>
                  <a:srgbClr val="71131D"/>
                </a:solidFill>
                <a:latin typeface="Roboto" panose="02000000000000000000" pitchFamily="2" charset="0"/>
                <a:ea typeface="Roboto" panose="02000000000000000000" pitchFamily="2" charset="0"/>
                <a:cs typeface="Roboto" panose="02000000000000000000" pitchFamily="2" charset="0"/>
              </a:defRPr>
            </a:lvl4pPr>
            <a:lvl5pPr>
              <a:defRPr sz="1050">
                <a:solidFill>
                  <a:srgbClr val="71131D"/>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sp>
        <p:nvSpPr>
          <p:cNvPr id="30" name="Text Placeholder 2"/>
          <p:cNvSpPr>
            <a:spLocks noGrp="1"/>
          </p:cNvSpPr>
          <p:nvPr>
            <p:ph type="body" idx="13" hasCustomPrompt="1"/>
          </p:nvPr>
        </p:nvSpPr>
        <p:spPr>
          <a:xfrm>
            <a:off x="442449" y="3744792"/>
            <a:ext cx="5647951" cy="344375"/>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31" name="Content Placeholder 3"/>
          <p:cNvSpPr>
            <a:spLocks noGrp="1"/>
          </p:cNvSpPr>
          <p:nvPr>
            <p:ph sz="half" idx="14"/>
          </p:nvPr>
        </p:nvSpPr>
        <p:spPr>
          <a:xfrm>
            <a:off x="442449" y="4106974"/>
            <a:ext cx="5647951" cy="2108072"/>
          </a:xfrm>
        </p:spPr>
        <p:txBody>
          <a:bodyPr>
            <a:normAutofit/>
          </a:bodyPr>
          <a:lstStyle>
            <a:lvl1pPr>
              <a:defRPr sz="1500">
                <a:latin typeface="Roboto" panose="02000000000000000000" pitchFamily="2" charset="0"/>
                <a:ea typeface="Roboto" panose="02000000000000000000" pitchFamily="2" charset="0"/>
                <a:cs typeface="Roboto" panose="02000000000000000000" pitchFamily="2" charset="0"/>
              </a:defRPr>
            </a:lvl1pPr>
            <a:lvl2pPr>
              <a:defRPr sz="1350">
                <a:latin typeface="Roboto" panose="02000000000000000000" pitchFamily="2" charset="0"/>
                <a:ea typeface="Roboto" panose="02000000000000000000" pitchFamily="2" charset="0"/>
                <a:cs typeface="Roboto" panose="02000000000000000000" pitchFamily="2" charset="0"/>
              </a:defRPr>
            </a:lvl2pPr>
            <a:lvl3pPr>
              <a:defRPr sz="1200">
                <a:latin typeface="Roboto" panose="02000000000000000000" pitchFamily="2" charset="0"/>
                <a:ea typeface="Roboto" panose="02000000000000000000" pitchFamily="2" charset="0"/>
                <a:cs typeface="Roboto" panose="02000000000000000000" pitchFamily="2" charset="0"/>
              </a:defRPr>
            </a:lvl3pPr>
            <a:lvl4pPr>
              <a:defRPr sz="1050">
                <a:latin typeface="Roboto" panose="02000000000000000000" pitchFamily="2" charset="0"/>
                <a:ea typeface="Roboto" panose="02000000000000000000" pitchFamily="2" charset="0"/>
                <a:cs typeface="Roboto" panose="02000000000000000000" pitchFamily="2" charset="0"/>
              </a:defRPr>
            </a:lvl4pPr>
            <a:lvl5pPr>
              <a:defRPr sz="105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4"/>
          <p:cNvSpPr>
            <a:spLocks noGrp="1"/>
          </p:cNvSpPr>
          <p:nvPr>
            <p:ph type="body" sz="quarter" idx="15" hasCustomPrompt="1"/>
          </p:nvPr>
        </p:nvSpPr>
        <p:spPr>
          <a:xfrm>
            <a:off x="6117107" y="3744791"/>
            <a:ext cx="5673351" cy="344377"/>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33" name="Content Placeholder 5"/>
          <p:cNvSpPr>
            <a:spLocks noGrp="1"/>
          </p:cNvSpPr>
          <p:nvPr>
            <p:ph sz="quarter" idx="16"/>
          </p:nvPr>
        </p:nvSpPr>
        <p:spPr>
          <a:xfrm>
            <a:off x="6117105" y="4106974"/>
            <a:ext cx="5674659" cy="2108072"/>
          </a:xfrm>
        </p:spPr>
        <p:txBody>
          <a:bodyPr>
            <a:normAutofit/>
          </a:bodyPr>
          <a:lstStyle>
            <a:lvl1pPr>
              <a:defRPr sz="1500">
                <a:latin typeface="Roboto" panose="02000000000000000000" pitchFamily="2" charset="0"/>
                <a:ea typeface="Roboto" panose="02000000000000000000" pitchFamily="2" charset="0"/>
                <a:cs typeface="Roboto" panose="02000000000000000000" pitchFamily="2" charset="0"/>
              </a:defRPr>
            </a:lvl1pPr>
            <a:lvl2pPr>
              <a:defRPr sz="1350">
                <a:latin typeface="Roboto" panose="02000000000000000000" pitchFamily="2" charset="0"/>
                <a:ea typeface="Roboto" panose="02000000000000000000" pitchFamily="2" charset="0"/>
                <a:cs typeface="Roboto" panose="02000000000000000000" pitchFamily="2" charset="0"/>
              </a:defRPr>
            </a:lvl2pPr>
            <a:lvl3pPr>
              <a:defRPr sz="1200">
                <a:latin typeface="Roboto" panose="02000000000000000000" pitchFamily="2" charset="0"/>
                <a:ea typeface="Roboto" panose="02000000000000000000" pitchFamily="2" charset="0"/>
                <a:cs typeface="Roboto" panose="02000000000000000000" pitchFamily="2" charset="0"/>
              </a:defRPr>
            </a:lvl3pPr>
            <a:lvl4pPr>
              <a:defRPr sz="1050">
                <a:latin typeface="Roboto" panose="02000000000000000000" pitchFamily="2" charset="0"/>
                <a:ea typeface="Roboto" panose="02000000000000000000" pitchFamily="2" charset="0"/>
                <a:cs typeface="Roboto" panose="02000000000000000000" pitchFamily="2" charset="0"/>
              </a:defRPr>
            </a:lvl4pPr>
            <a:lvl5pPr>
              <a:defRPr sz="105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4" name="Group 33"/>
          <p:cNvGrpSpPr/>
          <p:nvPr userDrawn="1"/>
        </p:nvGrpSpPr>
        <p:grpSpPr>
          <a:xfrm>
            <a:off x="-3915" y="2"/>
            <a:ext cx="12195915" cy="579734"/>
            <a:chOff x="-2936" y="1"/>
            <a:chExt cx="9146936" cy="977601"/>
          </a:xfrm>
        </p:grpSpPr>
        <p:sp>
          <p:nvSpPr>
            <p:cNvPr id="35" name="Rectangle 34"/>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6" name="Pictur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37" name="Pictur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grpSp>
        <p:nvGrpSpPr>
          <p:cNvPr id="41" name="Group 40"/>
          <p:cNvGrpSpPr/>
          <p:nvPr userDrawn="1"/>
        </p:nvGrpSpPr>
        <p:grpSpPr>
          <a:xfrm>
            <a:off x="2" y="6728162"/>
            <a:ext cx="12209569" cy="136208"/>
            <a:chOff x="-2936" y="6012511"/>
            <a:chExt cx="9157177" cy="136208"/>
          </a:xfrm>
        </p:grpSpPr>
        <p:sp>
          <p:nvSpPr>
            <p:cNvPr id="42" name="Rectangle 41"/>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43" name="Picture 4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44" name="Picture 4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8" name="Round Same Side Corner Rectangle 27"/>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8"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10" name="Picture 9" descr="A gold emblem with a crown and a leaf&#10;&#10;Description automatically generated">
            <a:extLst>
              <a:ext uri="{FF2B5EF4-FFF2-40B4-BE49-F238E27FC236}">
                <a16:creationId xmlns:a16="http://schemas.microsoft.com/office/drawing/2014/main" id="{DAD9040C-6224-F52F-EAED-C8CE27B1477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83523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3915" y="2"/>
            <a:ext cx="12195915" cy="579734"/>
            <a:chOff x="-2936" y="1"/>
            <a:chExt cx="9146936" cy="977601"/>
          </a:xfrm>
        </p:grpSpPr>
        <p:sp>
          <p:nvSpPr>
            <p:cNvPr id="19" name="Rectangle 18"/>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
        <p:nvSpPr>
          <p:cNvPr id="2" name="Title 1"/>
          <p:cNvSpPr>
            <a:spLocks noGrp="1"/>
          </p:cNvSpPr>
          <p:nvPr>
            <p:ph type="title" hasCustomPrompt="1"/>
          </p:nvPr>
        </p:nvSpPr>
        <p:spPr>
          <a:xfrm>
            <a:off x="839788" y="579737"/>
            <a:ext cx="3932237" cy="990303"/>
          </a:xfrm>
        </p:spPr>
        <p:txBody>
          <a:bodyPr anchor="b">
            <a:normAutofit/>
          </a:bodyPr>
          <a:lstStyle>
            <a:lvl1pPr algn="ctr">
              <a:defRPr sz="210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p:ph idx="1"/>
          </p:nvPr>
        </p:nvSpPr>
        <p:spPr>
          <a:xfrm>
            <a:off x="5183188" y="836714"/>
            <a:ext cx="6172200" cy="5024338"/>
          </a:xfrm>
        </p:spPr>
        <p:txBody>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1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500">
                <a:latin typeface="Roboto" panose="02000000000000000000" pitchFamily="2" charset="0"/>
                <a:ea typeface="Roboto" panose="02000000000000000000" pitchFamily="2" charset="0"/>
                <a:cs typeface="Roboto" panose="02000000000000000000" pitchFamily="2" charset="0"/>
              </a:defRPr>
            </a:lvl4pPr>
            <a:lvl5pPr>
              <a:defRPr sz="1500">
                <a:latin typeface="Roboto" panose="02000000000000000000" pitchFamily="2" charset="0"/>
                <a:ea typeface="Roboto" panose="02000000000000000000" pitchFamily="2" charset="0"/>
                <a:cs typeface="Roboto" panose="02000000000000000000" pitchFamily="2"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570037"/>
            <a:ext cx="3932237" cy="4298951"/>
          </a:xfrm>
        </p:spPr>
        <p:txBody>
          <a:bodyPr/>
          <a:lstStyle>
            <a:lvl1pPr marL="0" indent="0">
              <a:buNone/>
              <a:defRPr sz="1200">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22" name="Group 21"/>
          <p:cNvGrpSpPr/>
          <p:nvPr userDrawn="1"/>
        </p:nvGrpSpPr>
        <p:grpSpPr>
          <a:xfrm>
            <a:off x="2" y="6728162"/>
            <a:ext cx="12209569" cy="136208"/>
            <a:chOff x="-2936" y="6012511"/>
            <a:chExt cx="9157177" cy="136208"/>
          </a:xfrm>
        </p:grpSpPr>
        <p:sp>
          <p:nvSpPr>
            <p:cNvPr id="23" name="Rectangle 22"/>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9" name="Round Same Side Corner Rectangle 28"/>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8" name="Picture 7" descr="A gold emblem with a crown and a leaf&#10;&#10;Description automatically generated">
            <a:extLst>
              <a:ext uri="{FF2B5EF4-FFF2-40B4-BE49-F238E27FC236}">
                <a16:creationId xmlns:a16="http://schemas.microsoft.com/office/drawing/2014/main" id="{DC2619E5-9531-8FA9-0640-ABAA3125402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434772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6" name="Group 5"/>
          <p:cNvGrpSpPr/>
          <p:nvPr userDrawn="1"/>
        </p:nvGrpSpPr>
        <p:grpSpPr>
          <a:xfrm>
            <a:off x="2" y="6728162"/>
            <a:ext cx="12209569" cy="136208"/>
            <a:chOff x="-2936" y="6012511"/>
            <a:chExt cx="9157177" cy="136208"/>
          </a:xfrm>
        </p:grpSpPr>
        <p:sp>
          <p:nvSpPr>
            <p:cNvPr id="7" name="Rectangle 6"/>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grpSp>
        <p:nvGrpSpPr>
          <p:cNvPr id="14" name="Group 13"/>
          <p:cNvGrpSpPr/>
          <p:nvPr userDrawn="1"/>
        </p:nvGrpSpPr>
        <p:grpSpPr>
          <a:xfrm>
            <a:off x="13656" y="3"/>
            <a:ext cx="12195915" cy="221381"/>
            <a:chOff x="-2936" y="1"/>
            <a:chExt cx="9146936" cy="977601"/>
          </a:xfrm>
        </p:grpSpPr>
        <p:sp>
          <p:nvSpPr>
            <p:cNvPr id="15" name="Rectangle 14"/>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Tree>
    <p:extLst>
      <p:ext uri="{BB962C8B-B14F-4D97-AF65-F5344CB8AC3E}">
        <p14:creationId xmlns:p14="http://schemas.microsoft.com/office/powerpoint/2010/main" val="375953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838200" y="579738"/>
            <a:ext cx="10515600" cy="5519639"/>
          </a:xfrm>
        </p:spPr>
        <p:txBody>
          <a:bodyPr/>
          <a:lstStyle>
            <a:lvl1pPr algn="ctr">
              <a:defRPr/>
            </a:lvl1pPr>
          </a:lstStyle>
          <a:p>
            <a:r>
              <a:rPr lang="en-US" dirty="0"/>
              <a:t>Click To Edit Master Title Style</a:t>
            </a:r>
          </a:p>
        </p:txBody>
      </p:sp>
      <p:sp>
        <p:nvSpPr>
          <p:cNvPr id="4" name="Date Placeholder 3"/>
          <p:cNvSpPr>
            <a:spLocks noGrp="1"/>
          </p:cNvSpPr>
          <p:nvPr userDrawn="1">
            <p:ph type="dt" sz="half" idx="10"/>
          </p:nvPr>
        </p:nvSpPr>
        <p:spPr/>
        <p:txBody>
          <a:body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7" name="Group 6"/>
          <p:cNvGrpSpPr/>
          <p:nvPr userDrawn="1"/>
        </p:nvGrpSpPr>
        <p:grpSpPr>
          <a:xfrm>
            <a:off x="-3915" y="0"/>
            <a:ext cx="12195915" cy="579734"/>
            <a:chOff x="-2936" y="2"/>
            <a:chExt cx="9146936" cy="579734"/>
          </a:xfrm>
        </p:grpSpPr>
        <p:sp>
          <p:nvSpPr>
            <p:cNvPr id="17" name="Rectangle 16"/>
            <p:cNvSpPr/>
            <p:nvPr userDrawn="1"/>
          </p:nvSpPr>
          <p:spPr>
            <a:xfrm>
              <a:off x="-2936" y="2"/>
              <a:ext cx="9144000" cy="374193"/>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374194"/>
              <a:ext cx="9146936" cy="112102"/>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485745"/>
              <a:ext cx="9144000" cy="93991"/>
            </a:xfrm>
            <a:prstGeom prst="rect">
              <a:avLst/>
            </a:prstGeom>
          </p:spPr>
        </p:pic>
      </p:grpSp>
      <p:grpSp>
        <p:nvGrpSpPr>
          <p:cNvPr id="9" name="Group 8"/>
          <p:cNvGrpSpPr/>
          <p:nvPr userDrawn="1"/>
        </p:nvGrpSpPr>
        <p:grpSpPr>
          <a:xfrm>
            <a:off x="2" y="6728162"/>
            <a:ext cx="12209569" cy="136208"/>
            <a:chOff x="-2936" y="6012511"/>
            <a:chExt cx="9157177" cy="136208"/>
          </a:xfrm>
        </p:grpSpPr>
        <p:sp>
          <p:nvSpPr>
            <p:cNvPr id="20" name="Rectangle 19"/>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endParaRP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6" name="Round Same Side Corner Rectangle 25"/>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8"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3" name="Picture 2" descr="A gold emblem with a crown and a leaf&#10;&#10;Description automatically generated">
            <a:extLst>
              <a:ext uri="{FF2B5EF4-FFF2-40B4-BE49-F238E27FC236}">
                <a16:creationId xmlns:a16="http://schemas.microsoft.com/office/drawing/2014/main" id="{7264C6A5-73A1-2F45-84FA-768C6C3660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492143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eaLnBrk="0" hangingPunct="0">
              <a:defRPr b="1"/>
            </a:lvl1pPr>
          </a:lstStyle>
          <a:p>
            <a:pPr>
              <a:defRPr/>
            </a:pPr>
            <a:fld id="{0EF97200-5FDE-4EB6-AB89-C3C7C963686A}" type="datetime1">
              <a:rPr lang="en-CA" smtClean="0">
                <a:solidFill>
                  <a:prstClr val="black">
                    <a:tint val="75000"/>
                  </a:prstClr>
                </a:solidFill>
              </a:rPr>
              <a:pPr>
                <a:defRPr/>
              </a:pPr>
              <a:t>2024-02-09</a:t>
            </a:fld>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lvl1pPr eaLnBrk="0" hangingPunct="0">
              <a:defRPr b="1"/>
            </a:lvl1pPr>
          </a:lstStyle>
          <a:p>
            <a:fld id="{413E6BB5-81BC-4BD6-A5DD-E0B3C4422879}"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7019174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haded Background">
    <p:spTree>
      <p:nvGrpSpPr>
        <p:cNvPr id="1" name=""/>
        <p:cNvGrpSpPr/>
        <p:nvPr/>
      </p:nvGrpSpPr>
      <p:grpSpPr>
        <a:xfrm>
          <a:off x="0" y="0"/>
          <a:ext cx="0" cy="0"/>
          <a:chOff x="0" y="0"/>
          <a:chExt cx="0" cy="0"/>
        </a:xfrm>
      </p:grpSpPr>
      <p:sp>
        <p:nvSpPr>
          <p:cNvPr id="2" name="hlSlideMaster.Title SlideHeader" descr="CLASSIFICATION: UNCLASSIFIED//REL TO CAN, NATO">
            <a:extLst>
              <a:ext uri="{FF2B5EF4-FFF2-40B4-BE49-F238E27FC236}">
                <a16:creationId xmlns:a16="http://schemas.microsoft.com/office/drawing/2014/main" id="{FCA8B011-32F0-1BBF-13D2-58BDC406B9A4}"/>
              </a:ext>
            </a:extLst>
          </p:cNvPr>
          <p:cNvSpPr txBox="1">
            <a:spLocks noChangeArrowheads="1"/>
          </p:cNvSpPr>
          <p:nvPr userDrawn="1"/>
        </p:nvSpPr>
        <p:spPr bwMode="auto">
          <a:xfrm>
            <a:off x="0" y="0"/>
            <a:ext cx="12192000" cy="246063"/>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CA" altLang="en-US" sz="1000" b="1">
                <a:solidFill>
                  <a:srgbClr val="000000"/>
                </a:solidFill>
              </a:rPr>
              <a:t>CLASSIFICATION: UNCLASSIFIED//REL TO CAN, NATO, SWE, NZ</a:t>
            </a:r>
          </a:p>
        </p:txBody>
      </p:sp>
      <p:sp>
        <p:nvSpPr>
          <p:cNvPr id="3" name="flSlideMaster.Title SlideFooter" descr="CLASSIFICATION: UNCLASSIFIED//REL TO CAN, NATO">
            <a:extLst>
              <a:ext uri="{FF2B5EF4-FFF2-40B4-BE49-F238E27FC236}">
                <a16:creationId xmlns:a16="http://schemas.microsoft.com/office/drawing/2014/main" id="{02AD3665-B463-4C76-26C3-FA4AF4379F93}"/>
              </a:ext>
            </a:extLst>
          </p:cNvPr>
          <p:cNvSpPr txBox="1">
            <a:spLocks noChangeArrowheads="1"/>
          </p:cNvSpPr>
          <p:nvPr userDrawn="1"/>
        </p:nvSpPr>
        <p:spPr bwMode="auto">
          <a:xfrm>
            <a:off x="0" y="6515100"/>
            <a:ext cx="12192000" cy="246063"/>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CA" altLang="en-US" sz="1000" b="1">
                <a:solidFill>
                  <a:srgbClr val="000000"/>
                </a:solidFill>
              </a:rPr>
              <a:t>CLASSIFICATION: UNCLASSIFIED//REL TO CAN, NATO, SWE, NZ</a:t>
            </a:r>
          </a:p>
        </p:txBody>
      </p:sp>
      <p:sp>
        <p:nvSpPr>
          <p:cNvPr id="4" name="Title 1"/>
          <p:cNvSpPr>
            <a:spLocks noGrp="1"/>
          </p:cNvSpPr>
          <p:nvPr>
            <p:ph type="title"/>
          </p:nvPr>
        </p:nvSpPr>
        <p:spPr>
          <a:xfrm>
            <a:off x="609600" y="274639"/>
            <a:ext cx="10972800" cy="1143000"/>
          </a:xfrm>
          <a:prstGeom prst="rect">
            <a:avLst/>
          </a:prstGeom>
        </p:spPr>
        <p:txBody>
          <a:bodyPr/>
          <a:lstStyle>
            <a:lvl1pPr>
              <a:defRPr sz="3495"/>
            </a:lvl1pPr>
          </a:lstStyle>
          <a:p>
            <a:endParaRPr lang="en-US" dirty="0"/>
          </a:p>
        </p:txBody>
      </p:sp>
      <p:sp>
        <p:nvSpPr>
          <p:cNvPr id="5" name="Content Placeholder 2"/>
          <p:cNvSpPr>
            <a:spLocks noGrp="1"/>
          </p:cNvSpPr>
          <p:nvPr>
            <p:ph idx="1"/>
          </p:nvPr>
        </p:nvSpPr>
        <p:spPr>
          <a:xfrm>
            <a:off x="609600" y="1600204"/>
            <a:ext cx="10972800" cy="4525963"/>
          </a:xfrm>
          <a:prstGeom prst="rect">
            <a:avLst/>
          </a:prstGeom>
        </p:spPr>
        <p:txBody>
          <a:bodyPr/>
          <a:lstStyle>
            <a:lvl1pPr marL="332809" indent="-332809">
              <a:buFontTx/>
              <a:buBlip>
                <a:blip r:embed="rId2"/>
              </a:buBlip>
              <a:defRPr sz="2331"/>
            </a:lvl1pPr>
            <a:lvl2pPr>
              <a:defRPr sz="2135"/>
            </a:lvl2pPr>
            <a:lvl3pPr>
              <a:defRPr sz="2135"/>
            </a:lvl3pPr>
            <a:lvl4pPr>
              <a:defRPr/>
            </a:lvl4pPr>
            <a:lvl5pPr>
              <a:defRPr/>
            </a:lvl5pPr>
            <a:lvl6pPr>
              <a:defRPr/>
            </a:lvl6pPr>
          </a:lstStyle>
          <a:p>
            <a:pPr lvl="0"/>
            <a:r>
              <a:rPr lang="en-US"/>
              <a:t>Click to edit Master text styles</a:t>
            </a:r>
          </a:p>
        </p:txBody>
      </p:sp>
    </p:spTree>
    <p:extLst>
      <p:ext uri="{BB962C8B-B14F-4D97-AF65-F5344CB8AC3E}">
        <p14:creationId xmlns:p14="http://schemas.microsoft.com/office/powerpoint/2010/main" val="2427559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E34A53-E4DF-9868-922F-2FA5D9306006}"/>
              </a:ext>
            </a:extLst>
          </p:cNvPr>
          <p:cNvPicPr/>
          <p:nvPr userDrawn="1"/>
        </p:nvPicPr>
        <p:blipFill>
          <a:blip r:embed="rId2">
            <a:alphaModFix amt="30000"/>
            <a:extLst>
              <a:ext uri="{28A0092B-C50C-407E-A947-70E740481C1C}">
                <a14:useLocalDpi xmlns:a14="http://schemas.microsoft.com/office/drawing/2010/main"/>
              </a:ext>
            </a:extLst>
          </a:blip>
          <a:stretch>
            <a:fillRect/>
          </a:stretch>
        </p:blipFill>
        <p:spPr>
          <a:xfrm>
            <a:off x="1681" y="564681"/>
            <a:ext cx="12192000" cy="6176871"/>
          </a:xfrm>
          <a:prstGeom prst="rect">
            <a:avLst/>
          </a:prstGeom>
        </p:spPr>
      </p:pic>
      <p:sp>
        <p:nvSpPr>
          <p:cNvPr id="4" name="Date Placeholder 3"/>
          <p:cNvSpPr>
            <a:spLocks noGrp="1"/>
          </p:cNvSpPr>
          <p:nvPr userDrawn="1">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5" name="Footer Placeholder 4"/>
          <p:cNvSpPr>
            <a:spLocks noGrp="1"/>
          </p:cNvSpPr>
          <p:nvPr userDrawn="1">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6" name="Slide Number Placeholder 5"/>
          <p:cNvSpPr>
            <a:spLocks noGrp="1"/>
          </p:cNvSpPr>
          <p:nvPr userDrawn="1">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7" name="Group 6"/>
          <p:cNvGrpSpPr/>
          <p:nvPr userDrawn="1"/>
        </p:nvGrpSpPr>
        <p:grpSpPr>
          <a:xfrm>
            <a:off x="-3916" y="-13542"/>
            <a:ext cx="12195916" cy="741913"/>
            <a:chOff x="-2936" y="2"/>
            <a:chExt cx="9146936" cy="741913"/>
          </a:xfrm>
        </p:grpSpPr>
        <p:sp>
          <p:nvSpPr>
            <p:cNvPr id="17" name="Rectangle 16"/>
            <p:cNvSpPr/>
            <p:nvPr userDrawn="1"/>
          </p:nvSpPr>
          <p:spPr>
            <a:xfrm>
              <a:off x="-2936" y="2"/>
              <a:ext cx="9144000" cy="374193"/>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374194"/>
              <a:ext cx="9146936" cy="112102"/>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36" y="485745"/>
              <a:ext cx="9144000" cy="93991"/>
            </a:xfrm>
            <a:prstGeom prst="rect">
              <a:avLst/>
            </a:prstGeom>
          </p:spPr>
        </p:pic>
        <p:sp>
          <p:nvSpPr>
            <p:cNvPr id="13" name="Round Same Side Corner Rectangle 12"/>
            <p:cNvSpPr/>
            <p:nvPr userDrawn="1"/>
          </p:nvSpPr>
          <p:spPr>
            <a:xfrm rot="10800000">
              <a:off x="7933526" y="7920"/>
              <a:ext cx="488243"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9" name="Group 8"/>
          <p:cNvGrpSpPr/>
          <p:nvPr userDrawn="1"/>
        </p:nvGrpSpPr>
        <p:grpSpPr>
          <a:xfrm>
            <a:off x="2" y="6728162"/>
            <a:ext cx="12209569" cy="136208"/>
            <a:chOff x="-2936" y="6012511"/>
            <a:chExt cx="9157177" cy="136208"/>
          </a:xfrm>
        </p:grpSpPr>
        <p:sp>
          <p:nvSpPr>
            <p:cNvPr id="20" name="Rectangle 19"/>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2" name="Picture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grpSp>
        <p:nvGrpSpPr>
          <p:cNvPr id="31" name="Group 14"/>
          <p:cNvGrpSpPr>
            <a:grpSpLocks/>
          </p:cNvGrpSpPr>
          <p:nvPr userDrawn="1"/>
        </p:nvGrpSpPr>
        <p:grpSpPr bwMode="auto">
          <a:xfrm>
            <a:off x="42686" y="31303"/>
            <a:ext cx="1360526" cy="305565"/>
            <a:chOff x="361628" y="338973"/>
            <a:chExt cx="1721959" cy="375576"/>
          </a:xfrm>
        </p:grpSpPr>
        <p:grpSp>
          <p:nvGrpSpPr>
            <p:cNvPr id="32" name="Group 15"/>
            <p:cNvGrpSpPr>
              <a:grpSpLocks/>
            </p:cNvGrpSpPr>
            <p:nvPr/>
          </p:nvGrpSpPr>
          <p:grpSpPr bwMode="auto">
            <a:xfrm>
              <a:off x="886801" y="345712"/>
              <a:ext cx="1196786" cy="368837"/>
              <a:chOff x="894317" y="332123"/>
              <a:chExt cx="1196786" cy="368837"/>
            </a:xfrm>
          </p:grpSpPr>
          <p:sp>
            <p:nvSpPr>
              <p:cNvPr id="34" name="TextBox 33"/>
              <p:cNvSpPr txBox="1"/>
              <p:nvPr/>
            </p:nvSpPr>
            <p:spPr>
              <a:xfrm>
                <a:off x="894317" y="332123"/>
                <a:ext cx="669928"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 </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Defence</a:t>
                </a:r>
              </a:p>
            </p:txBody>
          </p:sp>
          <p:sp>
            <p:nvSpPr>
              <p:cNvPr id="35" name="TextBox 34"/>
              <p:cNvSpPr txBox="1"/>
              <p:nvPr/>
            </p:nvSpPr>
            <p:spPr>
              <a:xfrm>
                <a:off x="1388714" y="332123"/>
                <a:ext cx="702389" cy="368837"/>
              </a:xfrm>
              <a:prstGeom prst="rect">
                <a:avLst/>
              </a:prstGeom>
              <a:noFill/>
            </p:spPr>
            <p:txBody>
              <a:bodyPr wrap="none">
                <a:spAutoFit/>
              </a:bodyPr>
              <a:lstStyle/>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Défence</a:t>
                </a:r>
              </a:p>
              <a:p>
                <a:pPr eaLnBrk="1" fontAlgn="auto" hangingPunct="1">
                  <a:spcBef>
                    <a:spcPts val="0"/>
                  </a:spcBef>
                  <a:spcAft>
                    <a:spcPts val="0"/>
                  </a:spcAft>
                  <a:defRPr/>
                </a:pPr>
                <a:r>
                  <a:rPr lang="en-CA" sz="675" b="1" dirty="0">
                    <a:solidFill>
                      <a:prstClr val="white">
                        <a:lumMod val="75000"/>
                      </a:prstClr>
                    </a:solidFill>
                    <a:latin typeface="Roboto" panose="02000000000000000000" pitchFamily="2" charset="0"/>
                    <a:ea typeface="Roboto" panose="02000000000000000000" pitchFamily="2" charset="0"/>
                    <a:cs typeface="Roboto" panose="02000000000000000000" pitchFamily="2" charset="0"/>
                  </a:rPr>
                  <a:t>Nationale</a:t>
                </a:r>
              </a:p>
            </p:txBody>
          </p:sp>
        </p:grpSp>
        <p:pic>
          <p:nvPicPr>
            <p:cNvPr id="33" name="Picture 1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1628" y="338973"/>
              <a:ext cx="606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A gold emblem with a crown and a leaf&#10;&#10;Description automatically generated">
            <a:extLst>
              <a:ext uri="{FF2B5EF4-FFF2-40B4-BE49-F238E27FC236}">
                <a16:creationId xmlns:a16="http://schemas.microsoft.com/office/drawing/2014/main" id="{A7A88E81-CF3E-A4F6-01C1-6C9A76EE27E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
        <p:nvSpPr>
          <p:cNvPr id="3" name="TextBox 4">
            <a:extLst>
              <a:ext uri="{FF2B5EF4-FFF2-40B4-BE49-F238E27FC236}">
                <a16:creationId xmlns:a16="http://schemas.microsoft.com/office/drawing/2014/main" id="{2E227A37-69FB-4E9F-4076-201FB49A93BE}"/>
              </a:ext>
            </a:extLst>
          </p:cNvPr>
          <p:cNvSpPr txBox="1">
            <a:spLocks noChangeArrowheads="1"/>
          </p:cNvSpPr>
          <p:nvPr userDrawn="1"/>
        </p:nvSpPr>
        <p:spPr bwMode="auto">
          <a:xfrm>
            <a:off x="-3035772" y="385952"/>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CANADIAN FORCES HEALTH SERVICES GROUP / GROUPE DES SERVICES DE SANTÉ DES FORCES CANADIENNES</a:t>
            </a:r>
            <a:endParaRPr lang="en-CA" sz="600" b="1"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65172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53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8" name="Group 17"/>
          <p:cNvGrpSpPr/>
          <p:nvPr userDrawn="1"/>
        </p:nvGrpSpPr>
        <p:grpSpPr>
          <a:xfrm>
            <a:off x="-3915" y="2"/>
            <a:ext cx="12195915" cy="579734"/>
            <a:chOff x="-2936" y="1"/>
            <a:chExt cx="9146936" cy="977601"/>
          </a:xfrm>
        </p:grpSpPr>
        <p:sp>
          <p:nvSpPr>
            <p:cNvPr id="19" name="Rectangle 18"/>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
        <p:nvSpPr>
          <p:cNvPr id="2" name="Title 1"/>
          <p:cNvSpPr>
            <a:spLocks noGrp="1"/>
          </p:cNvSpPr>
          <p:nvPr>
            <p:ph type="title" hasCustomPrompt="1"/>
          </p:nvPr>
        </p:nvSpPr>
        <p:spPr>
          <a:xfrm>
            <a:off x="838200" y="579737"/>
            <a:ext cx="10515600" cy="69683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p:ph sz="half" idx="1"/>
          </p:nvPr>
        </p:nvSpPr>
        <p:spPr>
          <a:xfrm>
            <a:off x="838200" y="1276571"/>
            <a:ext cx="5181600" cy="4900395"/>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76571"/>
            <a:ext cx="5181600" cy="4900395"/>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22" name="Group 21"/>
          <p:cNvGrpSpPr/>
          <p:nvPr userDrawn="1"/>
        </p:nvGrpSpPr>
        <p:grpSpPr>
          <a:xfrm>
            <a:off x="2" y="6728162"/>
            <a:ext cx="12209569" cy="136208"/>
            <a:chOff x="-2936" y="6012511"/>
            <a:chExt cx="9157177" cy="136208"/>
          </a:xfrm>
        </p:grpSpPr>
        <p:sp>
          <p:nvSpPr>
            <p:cNvPr id="23" name="Rectangle 22"/>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9" name="Round Same Side Corner Rectangle 28"/>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8" name="Picture 7" descr="A gold emblem with a crown and a leaf&#10;&#10;Description automatically generated">
            <a:extLst>
              <a:ext uri="{FF2B5EF4-FFF2-40B4-BE49-F238E27FC236}">
                <a16:creationId xmlns:a16="http://schemas.microsoft.com/office/drawing/2014/main" id="{5DC5CA63-4A8C-2A0F-656D-2C9E51D8DE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1597343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9629" y="1257302"/>
            <a:ext cx="5647951" cy="536263"/>
          </a:xfrm>
        </p:spPr>
        <p:txBody>
          <a:bodyPr anchor="b">
            <a:normAutofit/>
          </a:bodyPr>
          <a:lstStyle>
            <a:lvl1pPr marL="0" indent="0" algn="ctr">
              <a:buNone/>
              <a:defRPr sz="180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349625" y="1793563"/>
            <a:ext cx="5647952" cy="4396102"/>
          </a:xfrm>
        </p:spPr>
        <p:txBody>
          <a:bodyPr>
            <a:normAutofit/>
          </a:bodyPr>
          <a:lstStyle>
            <a:lvl1pPr>
              <a:defRPr sz="1800">
                <a:latin typeface="Roboto" panose="02000000000000000000" pitchFamily="2" charset="0"/>
                <a:ea typeface="Roboto" panose="02000000000000000000" pitchFamily="2" charset="0"/>
                <a:cs typeface="Roboto" panose="02000000000000000000" pitchFamily="2" charset="0"/>
              </a:defRPr>
            </a:lvl1pPr>
            <a:lvl2pPr>
              <a:defRPr sz="1500">
                <a:latin typeface="Roboto" panose="02000000000000000000" pitchFamily="2" charset="0"/>
                <a:ea typeface="Roboto" panose="02000000000000000000" pitchFamily="2" charset="0"/>
                <a:cs typeface="Roboto" panose="02000000000000000000" pitchFamily="2" charset="0"/>
              </a:defRPr>
            </a:lvl2pPr>
            <a:lvl3pPr>
              <a:defRPr sz="1350">
                <a:latin typeface="Roboto" panose="02000000000000000000" pitchFamily="2" charset="0"/>
                <a:ea typeface="Roboto" panose="02000000000000000000" pitchFamily="2" charset="0"/>
                <a:cs typeface="Roboto" panose="02000000000000000000" pitchFamily="2" charset="0"/>
              </a:defRPr>
            </a:lvl3pPr>
            <a:lvl4pPr>
              <a:defRPr sz="1200">
                <a:latin typeface="Roboto" panose="02000000000000000000" pitchFamily="2" charset="0"/>
                <a:ea typeface="Roboto" panose="02000000000000000000" pitchFamily="2" charset="0"/>
                <a:cs typeface="Roboto" panose="02000000000000000000" pitchFamily="2" charset="0"/>
              </a:defRPr>
            </a:lvl4pPr>
            <a:lvl5pPr>
              <a:defRPr sz="12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263017"/>
            <a:ext cx="5673351" cy="531802"/>
          </a:xfrm>
        </p:spPr>
        <p:txBody>
          <a:bodyPr anchor="b">
            <a:normAutofit/>
          </a:bodyPr>
          <a:lstStyle>
            <a:lvl1pPr marL="0" indent="0" algn="ctr">
              <a:buNone/>
              <a:defRPr sz="180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1" y="1793562"/>
            <a:ext cx="5674659" cy="4396101"/>
          </a:xfrm>
        </p:spPr>
        <p:txBody>
          <a:bodyPr>
            <a:normAutofit/>
          </a:bodyPr>
          <a:lstStyle>
            <a:lvl1pPr>
              <a:defRPr sz="1800">
                <a:latin typeface="Roboto" panose="02000000000000000000" pitchFamily="2" charset="0"/>
                <a:ea typeface="Roboto" panose="02000000000000000000" pitchFamily="2" charset="0"/>
                <a:cs typeface="Roboto" panose="02000000000000000000" pitchFamily="2" charset="0"/>
              </a:defRPr>
            </a:lvl1pPr>
            <a:lvl2pPr>
              <a:defRPr sz="1500">
                <a:latin typeface="Roboto" panose="02000000000000000000" pitchFamily="2" charset="0"/>
                <a:ea typeface="Roboto" panose="02000000000000000000" pitchFamily="2" charset="0"/>
                <a:cs typeface="Roboto" panose="02000000000000000000" pitchFamily="2" charset="0"/>
              </a:defRPr>
            </a:lvl2pPr>
            <a:lvl3pPr>
              <a:defRPr sz="1350">
                <a:latin typeface="Roboto" panose="02000000000000000000" pitchFamily="2" charset="0"/>
                <a:ea typeface="Roboto" panose="02000000000000000000" pitchFamily="2" charset="0"/>
                <a:cs typeface="Roboto" panose="02000000000000000000" pitchFamily="2" charset="0"/>
              </a:defRPr>
            </a:lvl3pPr>
            <a:lvl4pPr>
              <a:defRPr sz="1200">
                <a:latin typeface="Roboto" panose="02000000000000000000" pitchFamily="2" charset="0"/>
                <a:ea typeface="Roboto" panose="02000000000000000000" pitchFamily="2" charset="0"/>
                <a:cs typeface="Roboto" panose="02000000000000000000" pitchFamily="2" charset="0"/>
              </a:defRPr>
            </a:lvl4pPr>
            <a:lvl5pPr>
              <a:defRPr sz="120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20" name="Group 19"/>
          <p:cNvGrpSpPr/>
          <p:nvPr userDrawn="1"/>
        </p:nvGrpSpPr>
        <p:grpSpPr>
          <a:xfrm>
            <a:off x="-3915" y="2"/>
            <a:ext cx="12195915" cy="579734"/>
            <a:chOff x="-2936" y="1"/>
            <a:chExt cx="9146936" cy="977601"/>
          </a:xfrm>
        </p:grpSpPr>
        <p:sp>
          <p:nvSpPr>
            <p:cNvPr id="21" name="Rectangle 20"/>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23" name="Picture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
        <p:nvSpPr>
          <p:cNvPr id="33" name="Title 1"/>
          <p:cNvSpPr>
            <a:spLocks noGrp="1"/>
          </p:cNvSpPr>
          <p:nvPr>
            <p:ph type="title" hasCustomPrompt="1"/>
          </p:nvPr>
        </p:nvSpPr>
        <p:spPr>
          <a:xfrm>
            <a:off x="838200" y="579737"/>
            <a:ext cx="10515600" cy="69683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grpSp>
        <p:nvGrpSpPr>
          <p:cNvPr id="34" name="Group 33"/>
          <p:cNvGrpSpPr/>
          <p:nvPr userDrawn="1"/>
        </p:nvGrpSpPr>
        <p:grpSpPr>
          <a:xfrm>
            <a:off x="2" y="6728162"/>
            <a:ext cx="12209569" cy="136208"/>
            <a:chOff x="-2936" y="6012511"/>
            <a:chExt cx="9157177" cy="136208"/>
          </a:xfrm>
        </p:grpSpPr>
        <p:sp>
          <p:nvSpPr>
            <p:cNvPr id="35" name="Rectangle 34"/>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6" name="Pictur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37" name="Pictur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7" name="Round Same Side Corner Rectangle 26"/>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2" name="Picture 1" descr="A gold emblem with a crown and a leaf&#10;&#10;Description automatically generated">
            <a:extLst>
              <a:ext uri="{FF2B5EF4-FFF2-40B4-BE49-F238E27FC236}">
                <a16:creationId xmlns:a16="http://schemas.microsoft.com/office/drawing/2014/main" id="{0EE39ABE-B9D1-3C87-0158-46C35BA0E7A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3225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79735"/>
            <a:ext cx="10515600" cy="694796"/>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 Placeholder 2"/>
          <p:cNvSpPr>
            <a:spLocks noGrp="1"/>
          </p:cNvSpPr>
          <p:nvPr>
            <p:ph type="body" idx="1" hasCustomPrompt="1"/>
          </p:nvPr>
        </p:nvSpPr>
        <p:spPr>
          <a:xfrm>
            <a:off x="443757" y="1274535"/>
            <a:ext cx="5647951" cy="344377"/>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443757" y="1618912"/>
            <a:ext cx="5647951" cy="2125879"/>
          </a:xfrm>
        </p:spPr>
        <p:txBody>
          <a:bodyPr>
            <a:normAutofit/>
          </a:bodyPr>
          <a:lstStyle>
            <a:lvl1pPr>
              <a:defRPr sz="1500">
                <a:solidFill>
                  <a:srgbClr val="71131D"/>
                </a:solidFill>
                <a:latin typeface="Roboto" panose="02000000000000000000" pitchFamily="2" charset="0"/>
                <a:ea typeface="Roboto" panose="02000000000000000000" pitchFamily="2" charset="0"/>
                <a:cs typeface="Roboto" panose="02000000000000000000" pitchFamily="2" charset="0"/>
              </a:defRPr>
            </a:lvl1pPr>
            <a:lvl2pPr>
              <a:defRPr sz="1350">
                <a:solidFill>
                  <a:srgbClr val="71131D"/>
                </a:solidFill>
                <a:latin typeface="Roboto" panose="02000000000000000000" pitchFamily="2" charset="0"/>
                <a:ea typeface="Roboto" panose="02000000000000000000" pitchFamily="2" charset="0"/>
                <a:cs typeface="Roboto" panose="02000000000000000000" pitchFamily="2" charset="0"/>
              </a:defRPr>
            </a:lvl2pPr>
            <a:lvl3pPr>
              <a:defRPr sz="1200">
                <a:solidFill>
                  <a:srgbClr val="71131D"/>
                </a:solidFill>
                <a:latin typeface="Roboto" panose="02000000000000000000" pitchFamily="2" charset="0"/>
                <a:ea typeface="Roboto" panose="02000000000000000000" pitchFamily="2" charset="0"/>
                <a:cs typeface="Roboto" panose="02000000000000000000" pitchFamily="2" charset="0"/>
              </a:defRPr>
            </a:lvl3pPr>
            <a:lvl4pPr>
              <a:defRPr sz="1050">
                <a:solidFill>
                  <a:srgbClr val="71131D"/>
                </a:solidFill>
                <a:latin typeface="Roboto" panose="02000000000000000000" pitchFamily="2" charset="0"/>
                <a:ea typeface="Roboto" panose="02000000000000000000" pitchFamily="2" charset="0"/>
                <a:cs typeface="Roboto" panose="02000000000000000000" pitchFamily="2" charset="0"/>
              </a:defRPr>
            </a:lvl4pPr>
            <a:lvl5pPr>
              <a:defRPr sz="1050">
                <a:solidFill>
                  <a:srgbClr val="71131D"/>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18415" y="1274531"/>
            <a:ext cx="5673351" cy="344378"/>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Content Placeholder 5"/>
          <p:cNvSpPr>
            <a:spLocks noGrp="1"/>
          </p:cNvSpPr>
          <p:nvPr>
            <p:ph sz="quarter" idx="4"/>
          </p:nvPr>
        </p:nvSpPr>
        <p:spPr>
          <a:xfrm>
            <a:off x="6118413" y="1618912"/>
            <a:ext cx="5674659" cy="2125879"/>
          </a:xfrm>
        </p:spPr>
        <p:txBody>
          <a:bodyPr>
            <a:normAutofit/>
          </a:bodyPr>
          <a:lstStyle>
            <a:lvl1pPr>
              <a:defRPr sz="1500">
                <a:solidFill>
                  <a:srgbClr val="71131D"/>
                </a:solidFill>
                <a:latin typeface="Roboto" panose="02000000000000000000" pitchFamily="2" charset="0"/>
                <a:ea typeface="Roboto" panose="02000000000000000000" pitchFamily="2" charset="0"/>
                <a:cs typeface="Roboto" panose="02000000000000000000" pitchFamily="2" charset="0"/>
              </a:defRPr>
            </a:lvl1pPr>
            <a:lvl2pPr>
              <a:defRPr sz="1350">
                <a:solidFill>
                  <a:srgbClr val="71131D"/>
                </a:solidFill>
                <a:latin typeface="Roboto" panose="02000000000000000000" pitchFamily="2" charset="0"/>
                <a:ea typeface="Roboto" panose="02000000000000000000" pitchFamily="2" charset="0"/>
                <a:cs typeface="Roboto" panose="02000000000000000000" pitchFamily="2" charset="0"/>
              </a:defRPr>
            </a:lvl2pPr>
            <a:lvl3pPr>
              <a:defRPr sz="1200">
                <a:solidFill>
                  <a:srgbClr val="71131D"/>
                </a:solidFill>
                <a:latin typeface="Roboto" panose="02000000000000000000" pitchFamily="2" charset="0"/>
                <a:ea typeface="Roboto" panose="02000000000000000000" pitchFamily="2" charset="0"/>
                <a:cs typeface="Roboto" panose="02000000000000000000" pitchFamily="2" charset="0"/>
              </a:defRPr>
            </a:lvl3pPr>
            <a:lvl4pPr>
              <a:defRPr sz="1050">
                <a:solidFill>
                  <a:srgbClr val="71131D"/>
                </a:solidFill>
                <a:latin typeface="Roboto" panose="02000000000000000000" pitchFamily="2" charset="0"/>
                <a:ea typeface="Roboto" panose="02000000000000000000" pitchFamily="2" charset="0"/>
                <a:cs typeface="Roboto" panose="02000000000000000000" pitchFamily="2" charset="0"/>
              </a:defRPr>
            </a:lvl4pPr>
            <a:lvl5pPr>
              <a:defRPr sz="1050">
                <a:solidFill>
                  <a:srgbClr val="71131D"/>
                </a:solidFill>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sp>
        <p:nvSpPr>
          <p:cNvPr id="30" name="Text Placeholder 2"/>
          <p:cNvSpPr>
            <a:spLocks noGrp="1"/>
          </p:cNvSpPr>
          <p:nvPr>
            <p:ph type="body" idx="13" hasCustomPrompt="1"/>
          </p:nvPr>
        </p:nvSpPr>
        <p:spPr>
          <a:xfrm>
            <a:off x="442449" y="3744792"/>
            <a:ext cx="5647951" cy="344375"/>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31" name="Content Placeholder 3"/>
          <p:cNvSpPr>
            <a:spLocks noGrp="1"/>
          </p:cNvSpPr>
          <p:nvPr>
            <p:ph sz="half" idx="14"/>
          </p:nvPr>
        </p:nvSpPr>
        <p:spPr>
          <a:xfrm>
            <a:off x="442449" y="4106974"/>
            <a:ext cx="5647951" cy="2108072"/>
          </a:xfrm>
        </p:spPr>
        <p:txBody>
          <a:bodyPr>
            <a:normAutofit/>
          </a:bodyPr>
          <a:lstStyle>
            <a:lvl1pPr>
              <a:defRPr sz="1500">
                <a:latin typeface="Roboto" panose="02000000000000000000" pitchFamily="2" charset="0"/>
                <a:ea typeface="Roboto" panose="02000000000000000000" pitchFamily="2" charset="0"/>
                <a:cs typeface="Roboto" panose="02000000000000000000" pitchFamily="2" charset="0"/>
              </a:defRPr>
            </a:lvl1pPr>
            <a:lvl2pPr>
              <a:defRPr sz="1350">
                <a:latin typeface="Roboto" panose="02000000000000000000" pitchFamily="2" charset="0"/>
                <a:ea typeface="Roboto" panose="02000000000000000000" pitchFamily="2" charset="0"/>
                <a:cs typeface="Roboto" panose="02000000000000000000" pitchFamily="2" charset="0"/>
              </a:defRPr>
            </a:lvl2pPr>
            <a:lvl3pPr>
              <a:defRPr sz="1200">
                <a:latin typeface="Roboto" panose="02000000000000000000" pitchFamily="2" charset="0"/>
                <a:ea typeface="Roboto" panose="02000000000000000000" pitchFamily="2" charset="0"/>
                <a:cs typeface="Roboto" panose="02000000000000000000" pitchFamily="2" charset="0"/>
              </a:defRPr>
            </a:lvl3pPr>
            <a:lvl4pPr>
              <a:defRPr sz="1050">
                <a:latin typeface="Roboto" panose="02000000000000000000" pitchFamily="2" charset="0"/>
                <a:ea typeface="Roboto" panose="02000000000000000000" pitchFamily="2" charset="0"/>
                <a:cs typeface="Roboto" panose="02000000000000000000" pitchFamily="2" charset="0"/>
              </a:defRPr>
            </a:lvl4pPr>
            <a:lvl5pPr>
              <a:defRPr sz="105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ext Placeholder 4"/>
          <p:cNvSpPr>
            <a:spLocks noGrp="1"/>
          </p:cNvSpPr>
          <p:nvPr>
            <p:ph type="body" sz="quarter" idx="15" hasCustomPrompt="1"/>
          </p:nvPr>
        </p:nvSpPr>
        <p:spPr>
          <a:xfrm>
            <a:off x="6117107" y="3744791"/>
            <a:ext cx="5673351" cy="344377"/>
          </a:xfrm>
        </p:spPr>
        <p:txBody>
          <a:bodyPr anchor="b"/>
          <a:lstStyle>
            <a:lvl1pPr marL="0" indent="0" algn="ctr">
              <a:buNone/>
              <a:defRPr sz="1350" b="1">
                <a:solidFill>
                  <a:srgbClr val="71131D"/>
                </a:solidFill>
                <a:latin typeface="Roboto" panose="02000000000000000000" pitchFamily="2" charset="0"/>
                <a:ea typeface="Roboto" panose="02000000000000000000" pitchFamily="2" charset="0"/>
                <a:cs typeface="Roboto" panose="02000000000000000000" pitchFamily="2"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33" name="Content Placeholder 5"/>
          <p:cNvSpPr>
            <a:spLocks noGrp="1"/>
          </p:cNvSpPr>
          <p:nvPr>
            <p:ph sz="quarter" idx="16"/>
          </p:nvPr>
        </p:nvSpPr>
        <p:spPr>
          <a:xfrm>
            <a:off x="6117105" y="4106974"/>
            <a:ext cx="5674659" cy="2108072"/>
          </a:xfrm>
        </p:spPr>
        <p:txBody>
          <a:bodyPr>
            <a:normAutofit/>
          </a:bodyPr>
          <a:lstStyle>
            <a:lvl1pPr>
              <a:defRPr sz="1500">
                <a:latin typeface="Roboto" panose="02000000000000000000" pitchFamily="2" charset="0"/>
                <a:ea typeface="Roboto" panose="02000000000000000000" pitchFamily="2" charset="0"/>
                <a:cs typeface="Roboto" panose="02000000000000000000" pitchFamily="2" charset="0"/>
              </a:defRPr>
            </a:lvl1pPr>
            <a:lvl2pPr>
              <a:defRPr sz="1350">
                <a:latin typeface="Roboto" panose="02000000000000000000" pitchFamily="2" charset="0"/>
                <a:ea typeface="Roboto" panose="02000000000000000000" pitchFamily="2" charset="0"/>
                <a:cs typeface="Roboto" panose="02000000000000000000" pitchFamily="2" charset="0"/>
              </a:defRPr>
            </a:lvl2pPr>
            <a:lvl3pPr>
              <a:defRPr sz="1200">
                <a:latin typeface="Roboto" panose="02000000000000000000" pitchFamily="2" charset="0"/>
                <a:ea typeface="Roboto" panose="02000000000000000000" pitchFamily="2" charset="0"/>
                <a:cs typeface="Roboto" panose="02000000000000000000" pitchFamily="2" charset="0"/>
              </a:defRPr>
            </a:lvl3pPr>
            <a:lvl4pPr>
              <a:defRPr sz="1050">
                <a:latin typeface="Roboto" panose="02000000000000000000" pitchFamily="2" charset="0"/>
                <a:ea typeface="Roboto" panose="02000000000000000000" pitchFamily="2" charset="0"/>
                <a:cs typeface="Roboto" panose="02000000000000000000" pitchFamily="2" charset="0"/>
              </a:defRPr>
            </a:lvl4pPr>
            <a:lvl5pPr>
              <a:defRPr sz="1050">
                <a:latin typeface="Roboto" panose="02000000000000000000" pitchFamily="2" charset="0"/>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4" name="Group 33"/>
          <p:cNvGrpSpPr/>
          <p:nvPr userDrawn="1"/>
        </p:nvGrpSpPr>
        <p:grpSpPr>
          <a:xfrm>
            <a:off x="-3915" y="2"/>
            <a:ext cx="12195915" cy="579734"/>
            <a:chOff x="-2936" y="1"/>
            <a:chExt cx="9146936" cy="977601"/>
          </a:xfrm>
        </p:grpSpPr>
        <p:sp>
          <p:nvSpPr>
            <p:cNvPr id="35" name="Rectangle 34"/>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6" name="Pictur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37" name="Pictur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grpSp>
        <p:nvGrpSpPr>
          <p:cNvPr id="41" name="Group 40"/>
          <p:cNvGrpSpPr/>
          <p:nvPr userDrawn="1"/>
        </p:nvGrpSpPr>
        <p:grpSpPr>
          <a:xfrm>
            <a:off x="2" y="6728162"/>
            <a:ext cx="12209569" cy="136208"/>
            <a:chOff x="-2936" y="6012511"/>
            <a:chExt cx="9157177" cy="136208"/>
          </a:xfrm>
        </p:grpSpPr>
        <p:sp>
          <p:nvSpPr>
            <p:cNvPr id="42" name="Rectangle 41"/>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43" name="Picture 4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44" name="Picture 4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8" name="Round Same Side Corner Rectangle 27"/>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8"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10" name="Picture 9" descr="A gold emblem with a crown and a leaf&#10;&#10;Description automatically generated">
            <a:extLst>
              <a:ext uri="{FF2B5EF4-FFF2-40B4-BE49-F238E27FC236}">
                <a16:creationId xmlns:a16="http://schemas.microsoft.com/office/drawing/2014/main" id="{DAD9040C-6224-F52F-EAED-C8CE27B1477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287603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3915" y="2"/>
            <a:ext cx="12195915" cy="579734"/>
            <a:chOff x="-2936" y="1"/>
            <a:chExt cx="9146936" cy="977601"/>
          </a:xfrm>
        </p:grpSpPr>
        <p:sp>
          <p:nvSpPr>
            <p:cNvPr id="19" name="Rectangle 18"/>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21" name="Picture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
        <p:nvSpPr>
          <p:cNvPr id="2" name="Title 1"/>
          <p:cNvSpPr>
            <a:spLocks noGrp="1"/>
          </p:cNvSpPr>
          <p:nvPr>
            <p:ph type="title" hasCustomPrompt="1"/>
          </p:nvPr>
        </p:nvSpPr>
        <p:spPr>
          <a:xfrm>
            <a:off x="839788" y="579737"/>
            <a:ext cx="3932237" cy="990303"/>
          </a:xfrm>
        </p:spPr>
        <p:txBody>
          <a:bodyPr anchor="b">
            <a:normAutofit/>
          </a:bodyPr>
          <a:lstStyle>
            <a:lvl1pPr algn="ctr">
              <a:defRPr sz="2100">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Content Placeholder 2"/>
          <p:cNvSpPr>
            <a:spLocks noGrp="1"/>
          </p:cNvSpPr>
          <p:nvPr>
            <p:ph idx="1"/>
          </p:nvPr>
        </p:nvSpPr>
        <p:spPr>
          <a:xfrm>
            <a:off x="5183188" y="836714"/>
            <a:ext cx="6172200" cy="5024338"/>
          </a:xfrm>
        </p:spPr>
        <p:txBody>
          <a:bodyPr/>
          <a:lstStyle>
            <a:lvl1pPr>
              <a:defRPr sz="2400">
                <a:latin typeface="Roboto" panose="02000000000000000000" pitchFamily="2" charset="0"/>
                <a:ea typeface="Roboto" panose="02000000000000000000" pitchFamily="2" charset="0"/>
                <a:cs typeface="Roboto" panose="02000000000000000000" pitchFamily="2" charset="0"/>
              </a:defRPr>
            </a:lvl1pPr>
            <a:lvl2pPr>
              <a:defRPr sz="2100">
                <a:latin typeface="Roboto" panose="02000000000000000000" pitchFamily="2" charset="0"/>
                <a:ea typeface="Roboto" panose="02000000000000000000" pitchFamily="2" charset="0"/>
                <a:cs typeface="Roboto" panose="02000000000000000000" pitchFamily="2" charset="0"/>
              </a:defRPr>
            </a:lvl2pPr>
            <a:lvl3pPr>
              <a:defRPr sz="1800">
                <a:latin typeface="Roboto" panose="02000000000000000000" pitchFamily="2" charset="0"/>
                <a:ea typeface="Roboto" panose="02000000000000000000" pitchFamily="2" charset="0"/>
                <a:cs typeface="Roboto" panose="02000000000000000000" pitchFamily="2" charset="0"/>
              </a:defRPr>
            </a:lvl3pPr>
            <a:lvl4pPr>
              <a:defRPr sz="1500">
                <a:latin typeface="Roboto" panose="02000000000000000000" pitchFamily="2" charset="0"/>
                <a:ea typeface="Roboto" panose="02000000000000000000" pitchFamily="2" charset="0"/>
                <a:cs typeface="Roboto" panose="02000000000000000000" pitchFamily="2" charset="0"/>
              </a:defRPr>
            </a:lvl4pPr>
            <a:lvl5pPr>
              <a:defRPr sz="1500">
                <a:latin typeface="Roboto" panose="02000000000000000000" pitchFamily="2" charset="0"/>
                <a:ea typeface="Roboto" panose="02000000000000000000" pitchFamily="2" charset="0"/>
                <a:cs typeface="Roboto" panose="02000000000000000000" pitchFamily="2"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570037"/>
            <a:ext cx="3932237" cy="4298951"/>
          </a:xfrm>
        </p:spPr>
        <p:txBody>
          <a:bodyPr/>
          <a:lstStyle>
            <a:lvl1pPr marL="0" indent="0">
              <a:buNone/>
              <a:defRPr sz="1200">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22" name="Group 21"/>
          <p:cNvGrpSpPr/>
          <p:nvPr userDrawn="1"/>
        </p:nvGrpSpPr>
        <p:grpSpPr>
          <a:xfrm>
            <a:off x="2" y="6728162"/>
            <a:ext cx="12209569" cy="136208"/>
            <a:chOff x="-2936" y="6012511"/>
            <a:chExt cx="9157177" cy="136208"/>
          </a:xfrm>
        </p:grpSpPr>
        <p:sp>
          <p:nvSpPr>
            <p:cNvPr id="23" name="Rectangle 22"/>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5" name="Picture 2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9" name="Round Same Side Corner Rectangle 28"/>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8" name="Picture 7" descr="A gold emblem with a crown and a leaf&#10;&#10;Description automatically generated">
            <a:extLst>
              <a:ext uri="{FF2B5EF4-FFF2-40B4-BE49-F238E27FC236}">
                <a16:creationId xmlns:a16="http://schemas.microsoft.com/office/drawing/2014/main" id="{DC2619E5-9531-8FA9-0640-ABAA3125402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60414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6" name="Group 5"/>
          <p:cNvGrpSpPr/>
          <p:nvPr userDrawn="1"/>
        </p:nvGrpSpPr>
        <p:grpSpPr>
          <a:xfrm>
            <a:off x="2" y="6728162"/>
            <a:ext cx="12209569" cy="136208"/>
            <a:chOff x="-2936" y="6012511"/>
            <a:chExt cx="9157177" cy="136208"/>
          </a:xfrm>
        </p:grpSpPr>
        <p:sp>
          <p:nvSpPr>
            <p:cNvPr id="7" name="Rectangle 6"/>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grpSp>
        <p:nvGrpSpPr>
          <p:cNvPr id="14" name="Group 13"/>
          <p:cNvGrpSpPr/>
          <p:nvPr userDrawn="1"/>
        </p:nvGrpSpPr>
        <p:grpSpPr>
          <a:xfrm>
            <a:off x="13656" y="3"/>
            <a:ext cx="12195915" cy="221381"/>
            <a:chOff x="-2936" y="1"/>
            <a:chExt cx="9146936" cy="977601"/>
          </a:xfrm>
        </p:grpSpPr>
        <p:sp>
          <p:nvSpPr>
            <p:cNvPr id="15" name="Rectangle 14"/>
            <p:cNvSpPr/>
            <p:nvPr userDrawn="1"/>
          </p:nvSpPr>
          <p:spPr>
            <a:xfrm>
              <a:off x="-2936" y="1"/>
              <a:ext cx="9144000" cy="63099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630998"/>
              <a:ext cx="9146936" cy="189037"/>
            </a:xfrm>
            <a:prstGeom prst="rect">
              <a:avLst/>
            </a:prstGeom>
          </p:spPr>
        </p:pic>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819106"/>
              <a:ext cx="9144000" cy="158496"/>
            </a:xfrm>
            <a:prstGeom prst="rect">
              <a:avLst/>
            </a:prstGeom>
          </p:spPr>
        </p:pic>
      </p:grpSp>
    </p:spTree>
    <p:extLst>
      <p:ext uri="{BB962C8B-B14F-4D97-AF65-F5344CB8AC3E}">
        <p14:creationId xmlns:p14="http://schemas.microsoft.com/office/powerpoint/2010/main" val="50016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838200" y="579738"/>
            <a:ext cx="10515600" cy="5519639"/>
          </a:xfrm>
        </p:spPr>
        <p:txBody>
          <a:bodyPr/>
          <a:lstStyle>
            <a:lvl1pPr algn="ctr">
              <a:defRPr/>
            </a:lvl1pPr>
          </a:lstStyle>
          <a:p>
            <a:r>
              <a:rPr lang="en-US" dirty="0"/>
              <a:t>Click To Edit Master Title Style</a:t>
            </a:r>
          </a:p>
        </p:txBody>
      </p:sp>
      <p:sp>
        <p:nvSpPr>
          <p:cNvPr id="4" name="Date Placeholder 3"/>
          <p:cNvSpPr>
            <a:spLocks noGrp="1"/>
          </p:cNvSpPr>
          <p:nvPr userDrawn="1">
            <p:ph type="dt" sz="half" idx="10"/>
          </p:nvPr>
        </p:nvSpPr>
        <p:spPr/>
        <p:txBody>
          <a:bodyPr/>
          <a:lstStyle/>
          <a:p>
            <a:fld id="{B59D8CEE-8BCA-4990-BA10-59CD2379570F}" type="datetimeFigureOut">
              <a:rPr lang="en-CA" smtClean="0">
                <a:solidFill>
                  <a:prstClr val="black">
                    <a:tint val="75000"/>
                  </a:prstClr>
                </a:solidFill>
              </a:rPr>
              <a:pPr/>
              <a:t>2024-02-09</a:t>
            </a:fld>
            <a:endParaRPr lang="en-CA">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grpSp>
        <p:nvGrpSpPr>
          <p:cNvPr id="7" name="Group 6"/>
          <p:cNvGrpSpPr/>
          <p:nvPr userDrawn="1"/>
        </p:nvGrpSpPr>
        <p:grpSpPr>
          <a:xfrm>
            <a:off x="-3915" y="0"/>
            <a:ext cx="12195915" cy="579734"/>
            <a:chOff x="-2936" y="2"/>
            <a:chExt cx="9146936" cy="579734"/>
          </a:xfrm>
        </p:grpSpPr>
        <p:sp>
          <p:nvSpPr>
            <p:cNvPr id="17" name="Rectangle 16"/>
            <p:cNvSpPr/>
            <p:nvPr userDrawn="1"/>
          </p:nvSpPr>
          <p:spPr>
            <a:xfrm>
              <a:off x="-2936" y="2"/>
              <a:ext cx="9144000" cy="374193"/>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6" y="374194"/>
              <a:ext cx="9146936" cy="112102"/>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6" y="485745"/>
              <a:ext cx="9144000" cy="93991"/>
            </a:xfrm>
            <a:prstGeom prst="rect">
              <a:avLst/>
            </a:prstGeom>
          </p:spPr>
        </p:pic>
      </p:grpSp>
      <p:grpSp>
        <p:nvGrpSpPr>
          <p:cNvPr id="9" name="Group 8"/>
          <p:cNvGrpSpPr/>
          <p:nvPr userDrawn="1"/>
        </p:nvGrpSpPr>
        <p:grpSpPr>
          <a:xfrm>
            <a:off x="2" y="6728162"/>
            <a:ext cx="12209569" cy="136208"/>
            <a:chOff x="-2936" y="6012511"/>
            <a:chExt cx="9157177" cy="136208"/>
          </a:xfrm>
        </p:grpSpPr>
        <p:sp>
          <p:nvSpPr>
            <p:cNvPr id="20" name="Rectangle 19"/>
            <p:cNvSpPr/>
            <p:nvPr userDrawn="1"/>
          </p:nvSpPr>
          <p:spPr>
            <a:xfrm>
              <a:off x="-2936" y="6096331"/>
              <a:ext cx="9157177" cy="52388"/>
            </a:xfrm>
            <a:prstGeom prst="rect">
              <a:avLst/>
            </a:prstGeom>
            <a:gradFill flip="none" rotWithShape="1">
              <a:gsLst>
                <a:gs pos="0">
                  <a:srgbClr val="7E1010"/>
                </a:gs>
                <a:gs pos="50000">
                  <a:srgbClr val="0A4E26"/>
                </a:gs>
                <a:gs pos="100000">
                  <a:srgbClr val="20558A"/>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CA" sz="1013">
                <a:solidFill>
                  <a:prstClr val="white"/>
                </a:solidFill>
              </a:endParaRP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53243"/>
              <a:ext cx="9146936" cy="45719"/>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7" y="6012511"/>
              <a:ext cx="9144000" cy="45719"/>
            </a:xfrm>
            <a:prstGeom prst="rect">
              <a:avLst/>
            </a:prstGeom>
          </p:spPr>
        </p:pic>
      </p:grpSp>
      <p:sp>
        <p:nvSpPr>
          <p:cNvPr id="26" name="Round Same Side Corner Rectangle 25"/>
          <p:cNvSpPr/>
          <p:nvPr userDrawn="1"/>
        </p:nvSpPr>
        <p:spPr>
          <a:xfrm rot="10800000">
            <a:off x="10578035" y="-5624"/>
            <a:ext cx="650991" cy="733995"/>
          </a:xfrm>
          <a:prstGeom prst="round2SameRect">
            <a:avLst/>
          </a:prstGeom>
          <a:gradFill flip="none" rotWithShape="1">
            <a:gsLst>
              <a:gs pos="0">
                <a:srgbClr val="20558A"/>
              </a:gs>
              <a:gs pos="48000">
                <a:schemeClr val="tx1"/>
              </a:gs>
              <a:gs pos="100000">
                <a:srgbClr val="0A4E2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8" name="TextBox 4"/>
          <p:cNvSpPr txBox="1">
            <a:spLocks noChangeArrowheads="1"/>
          </p:cNvSpPr>
          <p:nvPr userDrawn="1"/>
        </p:nvSpPr>
        <p:spPr bwMode="auto">
          <a:xfrm>
            <a:off x="-3043500" y="386475"/>
            <a:ext cx="103322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CA" altLang="x-none"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DIRECTORATE OF HEALTH SERVICES OPERATIONS /</a:t>
            </a:r>
            <a:r>
              <a:rPr lang="en-CA" altLang="x-none" sz="600" b="1" baseline="0" dirty="0">
                <a:solidFill>
                  <a:prstClr val="white"/>
                </a:solidFill>
                <a:latin typeface="Roboto" panose="02000000000000000000" pitchFamily="2" charset="0"/>
                <a:ea typeface="Roboto" panose="02000000000000000000" pitchFamily="2" charset="0"/>
                <a:cs typeface="Roboto" panose="02000000000000000000" pitchFamily="2" charset="0"/>
              </a:rPr>
              <a:t> </a:t>
            </a:r>
            <a:r>
              <a:rPr lang="en-CA" sz="600" b="1" dirty="0">
                <a:solidFill>
                  <a:prstClr val="white"/>
                </a:solidFill>
                <a:latin typeface="Roboto" panose="02000000000000000000" pitchFamily="2" charset="0"/>
                <a:ea typeface="Roboto" panose="02000000000000000000" pitchFamily="2" charset="0"/>
                <a:cs typeface="Roboto" panose="02000000000000000000" pitchFamily="2" charset="0"/>
              </a:rPr>
              <a:t>DIRECTORAT DES OPÉRATIONS DES SERVICES DE SANTÉ</a:t>
            </a:r>
          </a:p>
        </p:txBody>
      </p:sp>
      <p:pic>
        <p:nvPicPr>
          <p:cNvPr id="3" name="Picture 2" descr="A gold emblem with a crown and a leaf&#10;&#10;Description automatically generated">
            <a:extLst>
              <a:ext uri="{FF2B5EF4-FFF2-40B4-BE49-F238E27FC236}">
                <a16:creationId xmlns:a16="http://schemas.microsoft.com/office/drawing/2014/main" id="{7264C6A5-73A1-2F45-84FA-768C6C3660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635030" y="19576"/>
            <a:ext cx="537000" cy="680554"/>
          </a:xfrm>
          <a:prstGeom prst="rect">
            <a:avLst/>
          </a:prstGeom>
        </p:spPr>
      </p:pic>
    </p:spTree>
    <p:extLst>
      <p:ext uri="{BB962C8B-B14F-4D97-AF65-F5344CB8AC3E}">
        <p14:creationId xmlns:p14="http://schemas.microsoft.com/office/powerpoint/2010/main" val="363391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eaLnBrk="0" hangingPunct="0">
              <a:defRPr b="1"/>
            </a:lvl1pPr>
          </a:lstStyle>
          <a:p>
            <a:pPr>
              <a:defRPr/>
            </a:pPr>
            <a:fld id="{0EF97200-5FDE-4EB6-AB89-C3C7C963686A}" type="datetime1">
              <a:rPr lang="en-CA" smtClean="0">
                <a:solidFill>
                  <a:prstClr val="black">
                    <a:tint val="75000"/>
                  </a:prstClr>
                </a:solidFill>
              </a:rPr>
              <a:pPr>
                <a:defRPr/>
              </a:pPr>
              <a:t>2024-02-09</a:t>
            </a:fld>
            <a:endParaRPr lang="en-US">
              <a:solidFill>
                <a:prstClr val="black">
                  <a:tint val="75000"/>
                </a:prstClr>
              </a:solidFill>
            </a:endParaRPr>
          </a:p>
        </p:txBody>
      </p:sp>
      <p:sp>
        <p:nvSpPr>
          <p:cNvPr id="4" name="Slide Number Placeholder 3"/>
          <p:cNvSpPr>
            <a:spLocks noGrp="1"/>
          </p:cNvSpPr>
          <p:nvPr>
            <p:ph type="sldNum" sz="quarter" idx="11"/>
          </p:nvPr>
        </p:nvSpPr>
        <p:spPr/>
        <p:txBody>
          <a:bodyPr/>
          <a:lstStyle>
            <a:lvl1pPr eaLnBrk="0" hangingPunct="0">
              <a:defRPr b="1"/>
            </a:lvl1pPr>
          </a:lstStyle>
          <a:p>
            <a:fld id="{413E6BB5-81BC-4BD6-A5DD-E0B3C4422879}"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0300057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2368696" cy="6858000"/>
          </a:xfrm>
          <a:prstGeom prst="rect">
            <a:avLst/>
          </a:prstGeom>
        </p:spPr>
      </p:pic>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CA" sz="2400" dirty="0">
                <a:latin typeface="Arial" panose="020B0604020202020204" pitchFamily="34" charset="0"/>
                <a:cs typeface="Arial" panose="020B0604020202020204" pitchFamily="34" charset="0"/>
              </a:rPr>
              <a:t>SUBJECT / </a:t>
            </a:r>
            <a:r>
              <a:rPr lang="en-CA" sz="2400" dirty="0" err="1">
                <a:latin typeface="Arial" panose="020B0604020202020204" pitchFamily="34" charset="0"/>
                <a:cs typeface="Arial" panose="020B0604020202020204" pitchFamily="34" charset="0"/>
              </a:rPr>
              <a:t>SUJET</a:t>
            </a:r>
            <a:r>
              <a:rPr lang="en-CA" altLang="en-US" sz="2400" dirty="0"/>
              <a:t> </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5899" y="6469065"/>
            <a:ext cx="1333500" cy="244475"/>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dirty="0">
              <a:solidFill>
                <a:prstClr val="black">
                  <a:tint val="75000"/>
                </a:prstClr>
              </a:solidFill>
            </a:endParaRPr>
          </a:p>
        </p:txBody>
      </p:sp>
      <p:sp>
        <p:nvSpPr>
          <p:cNvPr id="5" name="Footer Placeholder 4"/>
          <p:cNvSpPr>
            <a:spLocks noGrp="1"/>
          </p:cNvSpPr>
          <p:nvPr>
            <p:ph type="ftr" sz="quarter" idx="3"/>
          </p:nvPr>
        </p:nvSpPr>
        <p:spPr>
          <a:xfrm>
            <a:off x="4038600" y="6469065"/>
            <a:ext cx="4114800" cy="244475"/>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CA" dirty="0">
              <a:solidFill>
                <a:prstClr val="black">
                  <a:tint val="75000"/>
                </a:prstClr>
              </a:solidFill>
            </a:endParaRPr>
          </a:p>
        </p:txBody>
      </p:sp>
      <p:sp>
        <p:nvSpPr>
          <p:cNvPr id="6" name="Slide Number Placeholder 5"/>
          <p:cNvSpPr>
            <a:spLocks noGrp="1"/>
          </p:cNvSpPr>
          <p:nvPr>
            <p:ph type="sldNum" sz="quarter" idx="4"/>
          </p:nvPr>
        </p:nvSpPr>
        <p:spPr>
          <a:xfrm>
            <a:off x="10642601" y="6469062"/>
            <a:ext cx="1371600" cy="244474"/>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94723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33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368696" cy="6858000"/>
          </a:xfrm>
          <a:prstGeom prst="rect">
            <a:avLst/>
          </a:prstGeom>
        </p:spPr>
      </p:pic>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CA" sz="2400" dirty="0">
                <a:latin typeface="Arial" panose="020B0604020202020204" pitchFamily="34" charset="0"/>
                <a:cs typeface="Arial" panose="020B0604020202020204" pitchFamily="34" charset="0"/>
              </a:rPr>
              <a:t>SUBJECT / </a:t>
            </a:r>
            <a:r>
              <a:rPr lang="en-CA" sz="2400" dirty="0" err="1">
                <a:latin typeface="Arial" panose="020B0604020202020204" pitchFamily="34" charset="0"/>
                <a:cs typeface="Arial" panose="020B0604020202020204" pitchFamily="34" charset="0"/>
              </a:rPr>
              <a:t>SUJET</a:t>
            </a:r>
            <a:r>
              <a:rPr lang="en-CA" altLang="en-US" sz="2400" dirty="0"/>
              <a:t> </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5899" y="6469065"/>
            <a:ext cx="1333500" cy="244475"/>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B59D8CEE-8BCA-4990-BA10-59CD2379570F}" type="datetimeFigureOut">
              <a:rPr lang="en-CA" smtClean="0">
                <a:solidFill>
                  <a:prstClr val="black">
                    <a:tint val="75000"/>
                  </a:prstClr>
                </a:solidFill>
              </a:rPr>
              <a:pPr/>
              <a:t>2024-02-09</a:t>
            </a:fld>
            <a:endParaRPr lang="en-CA" dirty="0">
              <a:solidFill>
                <a:prstClr val="black">
                  <a:tint val="75000"/>
                </a:prstClr>
              </a:solidFill>
            </a:endParaRPr>
          </a:p>
        </p:txBody>
      </p:sp>
      <p:sp>
        <p:nvSpPr>
          <p:cNvPr id="5" name="Footer Placeholder 4"/>
          <p:cNvSpPr>
            <a:spLocks noGrp="1"/>
          </p:cNvSpPr>
          <p:nvPr>
            <p:ph type="ftr" sz="quarter" idx="3"/>
          </p:nvPr>
        </p:nvSpPr>
        <p:spPr>
          <a:xfrm>
            <a:off x="4038600" y="6469065"/>
            <a:ext cx="4114800" cy="244475"/>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CA" dirty="0">
              <a:solidFill>
                <a:prstClr val="black">
                  <a:tint val="75000"/>
                </a:prstClr>
              </a:solidFill>
            </a:endParaRPr>
          </a:p>
        </p:txBody>
      </p:sp>
      <p:sp>
        <p:nvSpPr>
          <p:cNvPr id="6" name="Slide Number Placeholder 5"/>
          <p:cNvSpPr>
            <a:spLocks noGrp="1"/>
          </p:cNvSpPr>
          <p:nvPr>
            <p:ph type="sldNum" sz="quarter" idx="4"/>
          </p:nvPr>
        </p:nvSpPr>
        <p:spPr>
          <a:xfrm>
            <a:off x="10642601" y="6469062"/>
            <a:ext cx="1371600" cy="244474"/>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6EB32D43-861A-4D50-A16A-CF2278E46C6D}"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1950174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eaLnBrk="1" latinLnBrk="0" hangingPunct="1">
        <a:lnSpc>
          <a:spcPct val="90000"/>
        </a:lnSpc>
        <a:spcBef>
          <a:spcPct val="0"/>
        </a:spcBef>
        <a:buNone/>
        <a:defRPr sz="33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0.png"/><Relationship Id="rId7" Type="http://schemas.openxmlformats.org/officeDocument/2006/relationships/image" Target="../media/image15.jpeg"/><Relationship Id="rId12"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microsoft.com/office/2007/relationships/hdphoto" Target="../media/hdphoto1.wdp"/><Relationship Id="rId10" Type="http://schemas.openxmlformats.org/officeDocument/2006/relationships/image" Target="../media/image18.jpeg"/><Relationship Id="rId4" Type="http://schemas.openxmlformats.org/officeDocument/2006/relationships/image" Target="../media/image11.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3353" y="3282483"/>
            <a:ext cx="10725293" cy="2097612"/>
          </a:xfrm>
        </p:spPr>
        <p:txBody>
          <a:bodyPr>
            <a:normAutofit fontScale="90000"/>
          </a:bodyPr>
          <a:lstStyle/>
          <a:p>
            <a:r>
              <a:rPr lang="en-US" dirty="0"/>
              <a:t>NATO Force Model: Canadian Armed Forces Capabilities to deliver 10-1-2(+2) in the Land Environment</a:t>
            </a:r>
            <a:br>
              <a:rPr lang="en-US" dirty="0"/>
            </a:br>
            <a:br>
              <a:rPr lang="en-US" dirty="0"/>
            </a:br>
            <a:r>
              <a:rPr lang="en-US" dirty="0"/>
              <a:t>2024 AMSUS Annual Meeting</a:t>
            </a:r>
            <a:endParaRPr lang="en-CA" dirty="0"/>
          </a:p>
        </p:txBody>
      </p:sp>
      <p:sp>
        <p:nvSpPr>
          <p:cNvPr id="5" name="Subtitle 4"/>
          <p:cNvSpPr>
            <a:spLocks noGrp="1"/>
          </p:cNvSpPr>
          <p:nvPr>
            <p:ph type="subTitle" idx="1"/>
          </p:nvPr>
        </p:nvSpPr>
        <p:spPr>
          <a:xfrm>
            <a:off x="1524000" y="5836023"/>
            <a:ext cx="9144000" cy="717177"/>
          </a:xfrm>
        </p:spPr>
        <p:txBody>
          <a:bodyPr>
            <a:normAutofit lnSpcReduction="10000"/>
          </a:bodyPr>
          <a:lstStyle/>
          <a:p>
            <a:r>
              <a:rPr lang="fr-CA" dirty="0" err="1"/>
              <a:t>BGen</a:t>
            </a:r>
            <a:r>
              <a:rPr lang="fr-CA" dirty="0"/>
              <a:t> Scott F. Malcolm </a:t>
            </a:r>
            <a:r>
              <a:rPr lang="en-CA" dirty="0"/>
              <a:t>MSC, CD, MD</a:t>
            </a:r>
          </a:p>
          <a:p>
            <a:r>
              <a:rPr lang="en-CA" dirty="0"/>
              <a:t>Canadian Armed Forces Surgeon General</a:t>
            </a:r>
            <a:endParaRPr lang="fr-CA" dirty="0"/>
          </a:p>
        </p:txBody>
      </p:sp>
    </p:spTree>
    <p:extLst>
      <p:ext uri="{BB962C8B-B14F-4D97-AF65-F5344CB8AC3E}">
        <p14:creationId xmlns:p14="http://schemas.microsoft.com/office/powerpoint/2010/main" val="158253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DF040A-8367-F0CD-AEEA-AE124B7BB9B7}"/>
              </a:ext>
            </a:extLst>
          </p:cNvPr>
          <p:cNvSpPr txBox="1"/>
          <p:nvPr/>
        </p:nvSpPr>
        <p:spPr>
          <a:xfrm>
            <a:off x="2547897" y="-38105"/>
            <a:ext cx="7231660" cy="400110"/>
          </a:xfrm>
          <a:prstGeom prst="rect">
            <a:avLst/>
          </a:prstGeom>
          <a:noFill/>
        </p:spPr>
        <p:txBody>
          <a:bodyPr wrap="none" rtlCol="0">
            <a:spAutoFit/>
          </a:bodyPr>
          <a:lstStyle/>
          <a:p>
            <a:r>
              <a:rPr lang="fr-CA" sz="2000" b="1" dirty="0" err="1">
                <a:solidFill>
                  <a:schemeClr val="bg1"/>
                </a:solidFill>
                <a:latin typeface="Helvetica" panose="020B0604020202020204" pitchFamily="34" charset="0"/>
                <a:cs typeface="Helvetica" panose="020B0604020202020204" pitchFamily="34" charset="0"/>
              </a:rPr>
              <a:t>Capabilities</a:t>
            </a:r>
            <a:r>
              <a:rPr lang="fr-CA" sz="2000" b="1" dirty="0">
                <a:solidFill>
                  <a:schemeClr val="bg1"/>
                </a:solidFill>
                <a:latin typeface="Helvetica" panose="020B0604020202020204" pitchFamily="34" charset="0"/>
                <a:cs typeface="Helvetica" panose="020B0604020202020204" pitchFamily="34" charset="0"/>
              </a:rPr>
              <a:t> to </a:t>
            </a:r>
            <a:r>
              <a:rPr lang="fr-CA" sz="2000" b="1" dirty="0" err="1">
                <a:solidFill>
                  <a:schemeClr val="bg1"/>
                </a:solidFill>
                <a:latin typeface="Helvetica" panose="020B0604020202020204" pitchFamily="34" charset="0"/>
                <a:cs typeface="Helvetica" panose="020B0604020202020204" pitchFamily="34" charset="0"/>
              </a:rPr>
              <a:t>Deliver</a:t>
            </a:r>
            <a:r>
              <a:rPr lang="fr-CA" sz="2000" b="1" dirty="0">
                <a:solidFill>
                  <a:schemeClr val="bg1"/>
                </a:solidFill>
                <a:latin typeface="Helvetica" panose="020B0604020202020204" pitchFamily="34" charset="0"/>
                <a:cs typeface="Helvetica" panose="020B0604020202020204" pitchFamily="34" charset="0"/>
              </a:rPr>
              <a:t> </a:t>
            </a:r>
            <a:r>
              <a:rPr lang="fr-CA" sz="2000" b="1" dirty="0">
                <a:solidFill>
                  <a:srgbClr val="FF0000"/>
                </a:solidFill>
                <a:latin typeface="Helvetica" panose="020B0604020202020204" pitchFamily="34" charset="0"/>
                <a:cs typeface="Helvetica" panose="020B0604020202020204" pitchFamily="34" charset="0"/>
              </a:rPr>
              <a:t>10</a:t>
            </a:r>
            <a:r>
              <a:rPr lang="fr-CA" sz="2000" b="1" dirty="0">
                <a:solidFill>
                  <a:schemeClr val="bg1"/>
                </a:solidFill>
                <a:latin typeface="Helvetica" panose="020B0604020202020204" pitchFamily="34" charset="0"/>
                <a:cs typeface="Helvetica" panose="020B0604020202020204" pitchFamily="34" charset="0"/>
              </a:rPr>
              <a:t>-</a:t>
            </a:r>
            <a:r>
              <a:rPr lang="fr-CA" sz="2000" b="1" dirty="0">
                <a:solidFill>
                  <a:srgbClr val="FFC000"/>
                </a:solidFill>
                <a:latin typeface="Helvetica" panose="020B0604020202020204" pitchFamily="34" charset="0"/>
                <a:cs typeface="Helvetica" panose="020B0604020202020204" pitchFamily="34" charset="0"/>
              </a:rPr>
              <a:t>1</a:t>
            </a:r>
            <a:r>
              <a:rPr lang="fr-CA" sz="2000" b="1" dirty="0">
                <a:solidFill>
                  <a:schemeClr val="bg1"/>
                </a:solidFill>
                <a:latin typeface="Helvetica" panose="020B0604020202020204" pitchFamily="34" charset="0"/>
                <a:cs typeface="Helvetica" panose="020B0604020202020204" pitchFamily="34" charset="0"/>
              </a:rPr>
              <a:t>-</a:t>
            </a:r>
            <a:r>
              <a:rPr lang="fr-CA" sz="2000" b="1" dirty="0">
                <a:solidFill>
                  <a:srgbClr val="FFFF00"/>
                </a:solidFill>
                <a:latin typeface="Helvetica" panose="020B0604020202020204" pitchFamily="34" charset="0"/>
                <a:cs typeface="Helvetica" panose="020B0604020202020204" pitchFamily="34" charset="0"/>
              </a:rPr>
              <a:t>2</a:t>
            </a:r>
            <a:r>
              <a:rPr lang="fr-CA" sz="2000" b="1" dirty="0">
                <a:solidFill>
                  <a:schemeClr val="bg1"/>
                </a:solidFill>
                <a:latin typeface="Helvetica" panose="020B0604020202020204" pitchFamily="34" charset="0"/>
                <a:cs typeface="Helvetica" panose="020B0604020202020204" pitchFamily="34" charset="0"/>
              </a:rPr>
              <a:t>(</a:t>
            </a:r>
            <a:r>
              <a:rPr lang="fr-CA" sz="2000" b="1" dirty="0">
                <a:solidFill>
                  <a:srgbClr val="00B050"/>
                </a:solidFill>
                <a:latin typeface="Helvetica" panose="020B0604020202020204" pitchFamily="34" charset="0"/>
                <a:cs typeface="Helvetica" panose="020B0604020202020204" pitchFamily="34" charset="0"/>
              </a:rPr>
              <a:t>+2</a:t>
            </a:r>
            <a:r>
              <a:rPr lang="fr-CA" sz="2000" b="1" dirty="0">
                <a:solidFill>
                  <a:schemeClr val="bg1"/>
                </a:solidFill>
                <a:latin typeface="Helvetica" panose="020B0604020202020204" pitchFamily="34" charset="0"/>
                <a:cs typeface="Helvetica" panose="020B0604020202020204" pitchFamily="34" charset="0"/>
              </a:rPr>
              <a:t>) – </a:t>
            </a:r>
            <a:r>
              <a:rPr lang="fr-CA" sz="2000" b="1" dirty="0" err="1">
                <a:solidFill>
                  <a:schemeClr val="bg1"/>
                </a:solidFill>
                <a:latin typeface="Helvetica" panose="020B0604020202020204" pitchFamily="34" charset="0"/>
                <a:cs typeface="Helvetica" panose="020B0604020202020204" pitchFamily="34" charset="0"/>
              </a:rPr>
              <a:t>Forward</a:t>
            </a:r>
            <a:r>
              <a:rPr lang="fr-CA" sz="2000" b="1" dirty="0">
                <a:solidFill>
                  <a:schemeClr val="bg1"/>
                </a:solidFill>
                <a:latin typeface="Helvetica" panose="020B0604020202020204" pitchFamily="34" charset="0"/>
                <a:cs typeface="Helvetica" panose="020B0604020202020204" pitchFamily="34" charset="0"/>
              </a:rPr>
              <a:t> </a:t>
            </a:r>
            <a:r>
              <a:rPr lang="fr-CA" sz="2000" b="1" dirty="0" err="1">
                <a:solidFill>
                  <a:schemeClr val="bg1"/>
                </a:solidFill>
                <a:latin typeface="Helvetica" panose="020B0604020202020204" pitchFamily="34" charset="0"/>
                <a:cs typeface="Helvetica" panose="020B0604020202020204" pitchFamily="34" charset="0"/>
              </a:rPr>
              <a:t>Surgical</a:t>
            </a:r>
            <a:r>
              <a:rPr lang="fr-CA" sz="2000" b="1" dirty="0">
                <a:solidFill>
                  <a:schemeClr val="bg1"/>
                </a:solidFill>
                <a:latin typeface="Helvetica" panose="020B0604020202020204" pitchFamily="34" charset="0"/>
                <a:cs typeface="Helvetica" panose="020B0604020202020204" pitchFamily="34" charset="0"/>
              </a:rPr>
              <a:t> Team</a:t>
            </a:r>
            <a:endParaRPr lang="en-CA" sz="2000" b="1" dirty="0">
              <a:solidFill>
                <a:schemeClr val="bg1"/>
              </a:solidFill>
              <a:latin typeface="Helvetica" panose="020B0604020202020204" pitchFamily="34" charset="0"/>
              <a:cs typeface="Helvetica" panose="020B0604020202020204" pitchFamily="34" charset="0"/>
            </a:endParaRPr>
          </a:p>
        </p:txBody>
      </p:sp>
      <p:grpSp>
        <p:nvGrpSpPr>
          <p:cNvPr id="6" name="Group 5">
            <a:extLst>
              <a:ext uri="{FF2B5EF4-FFF2-40B4-BE49-F238E27FC236}">
                <a16:creationId xmlns:a16="http://schemas.microsoft.com/office/drawing/2014/main" id="{57B05B03-190A-51D4-3068-CE056608216D}"/>
              </a:ext>
            </a:extLst>
          </p:cNvPr>
          <p:cNvGrpSpPr/>
          <p:nvPr/>
        </p:nvGrpSpPr>
        <p:grpSpPr>
          <a:xfrm>
            <a:off x="9177504" y="845608"/>
            <a:ext cx="431186" cy="434840"/>
            <a:chOff x="-1111286" y="1275688"/>
            <a:chExt cx="431186" cy="434840"/>
          </a:xfrm>
        </p:grpSpPr>
        <p:cxnSp>
          <p:nvCxnSpPr>
            <p:cNvPr id="7" name="Straight Connector 6">
              <a:extLst>
                <a:ext uri="{FF2B5EF4-FFF2-40B4-BE49-F238E27FC236}">
                  <a16:creationId xmlns:a16="http://schemas.microsoft.com/office/drawing/2014/main" id="{995441CC-A397-8A72-8449-BC8C283B6340}"/>
                </a:ext>
              </a:extLst>
            </p:cNvPr>
            <p:cNvCxnSpPr/>
            <p:nvPr/>
          </p:nvCxnSpPr>
          <p:spPr>
            <a:xfrm flipV="1">
              <a:off x="-1029542" y="1275688"/>
              <a:ext cx="349442" cy="434840"/>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89656C-61D4-D700-15C1-61EC3C84AB31}"/>
                </a:ext>
              </a:extLst>
            </p:cNvPr>
            <p:cNvCxnSpPr/>
            <p:nvPr/>
          </p:nvCxnSpPr>
          <p:spPr>
            <a:xfrm>
              <a:off x="-1111286" y="1505689"/>
              <a:ext cx="393122" cy="54355"/>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B04CDF7D-D460-80A8-805F-6ABD89304840}"/>
              </a:ext>
            </a:extLst>
          </p:cNvPr>
          <p:cNvCxnSpPr>
            <a:cxnSpLocks/>
          </p:cNvCxnSpPr>
          <p:nvPr/>
        </p:nvCxnSpPr>
        <p:spPr>
          <a:xfrm flipH="1">
            <a:off x="80127" y="569080"/>
            <a:ext cx="247125" cy="1978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C64621-B6FF-A512-2F08-99FDEFFDC988}"/>
              </a:ext>
            </a:extLst>
          </p:cNvPr>
          <p:cNvCxnSpPr>
            <a:cxnSpLocks/>
          </p:cNvCxnSpPr>
          <p:nvPr/>
        </p:nvCxnSpPr>
        <p:spPr>
          <a:xfrm flipH="1" flipV="1">
            <a:off x="5484244" y="577551"/>
            <a:ext cx="35982" cy="8680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E6404C2-AB9B-96E4-1B2B-EDDC8B739201}"/>
              </a:ext>
            </a:extLst>
          </p:cNvPr>
          <p:cNvGrpSpPr/>
          <p:nvPr/>
        </p:nvGrpSpPr>
        <p:grpSpPr>
          <a:xfrm rot="19157516">
            <a:off x="653528" y="-142056"/>
            <a:ext cx="2387383" cy="2013842"/>
            <a:chOff x="6598807" y="959240"/>
            <a:chExt cx="900251" cy="1125157"/>
          </a:xfrm>
        </p:grpSpPr>
        <p:cxnSp>
          <p:nvCxnSpPr>
            <p:cNvPr id="12" name="Straight Connector 11">
              <a:extLst>
                <a:ext uri="{FF2B5EF4-FFF2-40B4-BE49-F238E27FC236}">
                  <a16:creationId xmlns:a16="http://schemas.microsoft.com/office/drawing/2014/main" id="{392F8F73-CCC2-56F7-AE67-BC11C4DDA15B}"/>
                </a:ext>
              </a:extLst>
            </p:cNvPr>
            <p:cNvCxnSpPr>
              <a:cxnSpLocks/>
            </p:cNvCxnSpPr>
            <p:nvPr/>
          </p:nvCxnSpPr>
          <p:spPr>
            <a:xfrm rot="2442484">
              <a:off x="6936985" y="1978570"/>
              <a:ext cx="562073" cy="105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165E5E-6853-F06A-EE1C-9EBE45058F4B}"/>
                </a:ext>
              </a:extLst>
            </p:cNvPr>
            <p:cNvGrpSpPr/>
            <p:nvPr/>
          </p:nvGrpSpPr>
          <p:grpSpPr>
            <a:xfrm>
              <a:off x="6598807" y="959240"/>
              <a:ext cx="484144" cy="845925"/>
              <a:chOff x="9465417" y="1316050"/>
              <a:chExt cx="484144" cy="845925"/>
            </a:xfrm>
          </p:grpSpPr>
          <p:cxnSp>
            <p:nvCxnSpPr>
              <p:cNvPr id="14" name="Straight Connector 13">
                <a:extLst>
                  <a:ext uri="{FF2B5EF4-FFF2-40B4-BE49-F238E27FC236}">
                    <a16:creationId xmlns:a16="http://schemas.microsoft.com/office/drawing/2014/main" id="{E085E0F9-D31C-E277-141F-A648DFA35B7A}"/>
                  </a:ext>
                </a:extLst>
              </p:cNvPr>
              <p:cNvCxnSpPr/>
              <p:nvPr/>
            </p:nvCxnSpPr>
            <p:spPr>
              <a:xfrm>
                <a:off x="9465417" y="1316050"/>
                <a:ext cx="360040" cy="6238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89E8F8-E62F-3D3A-B3CA-561025A6BFD7}"/>
                  </a:ext>
                </a:extLst>
              </p:cNvPr>
              <p:cNvSpPr txBox="1"/>
              <p:nvPr/>
            </p:nvSpPr>
            <p:spPr>
              <a:xfrm rot="3042908">
                <a:off x="9732901" y="1945316"/>
                <a:ext cx="200023" cy="233296"/>
              </a:xfrm>
              <a:prstGeom prst="rect">
                <a:avLst/>
              </a:prstGeom>
              <a:noFill/>
              <a:ln>
                <a:noFill/>
              </a:ln>
            </p:spPr>
            <p:txBody>
              <a:bodyPr wrap="none" rtlCol="0">
                <a:spAutoFit/>
              </a:bodyPr>
              <a:lstStyle/>
              <a:p>
                <a:r>
                  <a:rPr lang="en-CA"/>
                  <a:t>II</a:t>
                </a:r>
              </a:p>
            </p:txBody>
          </p:sp>
        </p:grpSp>
      </p:grpSp>
      <p:grpSp>
        <p:nvGrpSpPr>
          <p:cNvPr id="16" name="Group 15">
            <a:extLst>
              <a:ext uri="{FF2B5EF4-FFF2-40B4-BE49-F238E27FC236}">
                <a16:creationId xmlns:a16="http://schemas.microsoft.com/office/drawing/2014/main" id="{28711F18-42C7-8DA6-0CF9-ABBE1EC3B099}"/>
              </a:ext>
            </a:extLst>
          </p:cNvPr>
          <p:cNvGrpSpPr/>
          <p:nvPr/>
        </p:nvGrpSpPr>
        <p:grpSpPr>
          <a:xfrm>
            <a:off x="-8243" y="3009049"/>
            <a:ext cx="5485836" cy="633808"/>
            <a:chOff x="3300602" y="4714214"/>
            <a:chExt cx="8008724" cy="416777"/>
          </a:xfrm>
        </p:grpSpPr>
        <p:cxnSp>
          <p:nvCxnSpPr>
            <p:cNvPr id="17" name="Straight Connector 16">
              <a:extLst>
                <a:ext uri="{FF2B5EF4-FFF2-40B4-BE49-F238E27FC236}">
                  <a16:creationId xmlns:a16="http://schemas.microsoft.com/office/drawing/2014/main" id="{6F762241-15DD-BC99-8375-897D29CCDD1C}"/>
                </a:ext>
              </a:extLst>
            </p:cNvPr>
            <p:cNvCxnSpPr>
              <a:cxnSpLocks/>
            </p:cNvCxnSpPr>
            <p:nvPr/>
          </p:nvCxnSpPr>
          <p:spPr>
            <a:xfrm flipV="1">
              <a:off x="7702954" y="4752691"/>
              <a:ext cx="3606372" cy="13897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1F955ED-7A31-4C9E-5258-4D95C1481EAE}"/>
                </a:ext>
              </a:extLst>
            </p:cNvPr>
            <p:cNvSpPr txBox="1"/>
            <p:nvPr/>
          </p:nvSpPr>
          <p:spPr>
            <a:xfrm>
              <a:off x="7348840" y="4761659"/>
              <a:ext cx="266170" cy="369332"/>
            </a:xfrm>
            <a:prstGeom prst="rect">
              <a:avLst/>
            </a:prstGeom>
            <a:noFill/>
            <a:ln>
              <a:noFill/>
            </a:ln>
          </p:spPr>
          <p:txBody>
            <a:bodyPr wrap="none" rtlCol="0">
              <a:spAutoFit/>
            </a:bodyPr>
            <a:lstStyle/>
            <a:p>
              <a:r>
                <a:rPr lang="en-CA"/>
                <a:t>X</a:t>
              </a:r>
            </a:p>
          </p:txBody>
        </p:sp>
        <p:cxnSp>
          <p:nvCxnSpPr>
            <p:cNvPr id="19" name="Straight Connector 18">
              <a:extLst>
                <a:ext uri="{FF2B5EF4-FFF2-40B4-BE49-F238E27FC236}">
                  <a16:creationId xmlns:a16="http://schemas.microsoft.com/office/drawing/2014/main" id="{84E9CEA4-F8BD-855A-1784-21347CF83EC3}"/>
                </a:ext>
              </a:extLst>
            </p:cNvPr>
            <p:cNvCxnSpPr>
              <a:cxnSpLocks/>
            </p:cNvCxnSpPr>
            <p:nvPr/>
          </p:nvCxnSpPr>
          <p:spPr>
            <a:xfrm>
              <a:off x="3300602" y="4714214"/>
              <a:ext cx="4073573" cy="158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834FC98-4E20-DFFE-A343-63AC0D9DC884}"/>
              </a:ext>
            </a:extLst>
          </p:cNvPr>
          <p:cNvGrpSpPr/>
          <p:nvPr/>
        </p:nvGrpSpPr>
        <p:grpSpPr>
          <a:xfrm rot="17280904">
            <a:off x="2101195" y="1780939"/>
            <a:ext cx="3841469" cy="2309075"/>
            <a:chOff x="3037181" y="4958714"/>
            <a:chExt cx="3941848" cy="2309075"/>
          </a:xfrm>
        </p:grpSpPr>
        <p:sp>
          <p:nvSpPr>
            <p:cNvPr id="21" name="TextBox 20">
              <a:extLst>
                <a:ext uri="{FF2B5EF4-FFF2-40B4-BE49-F238E27FC236}">
                  <a16:creationId xmlns:a16="http://schemas.microsoft.com/office/drawing/2014/main" id="{2840AEAA-1EE9-953B-515A-CC461538CDD6}"/>
                </a:ext>
              </a:extLst>
            </p:cNvPr>
            <p:cNvSpPr txBox="1"/>
            <p:nvPr/>
          </p:nvSpPr>
          <p:spPr>
            <a:xfrm rot="4319096">
              <a:off x="6637092" y="6925851"/>
              <a:ext cx="304892" cy="378983"/>
            </a:xfrm>
            <a:prstGeom prst="rect">
              <a:avLst/>
            </a:prstGeom>
            <a:noFill/>
            <a:ln>
              <a:noFill/>
            </a:ln>
          </p:spPr>
          <p:txBody>
            <a:bodyPr wrap="none" rtlCol="0">
              <a:spAutoFit/>
            </a:bodyPr>
            <a:lstStyle/>
            <a:p>
              <a:r>
                <a:rPr lang="en-CA"/>
                <a:t>X</a:t>
              </a:r>
            </a:p>
          </p:txBody>
        </p:sp>
        <p:cxnSp>
          <p:nvCxnSpPr>
            <p:cNvPr id="22" name="Straight Connector 21">
              <a:extLst>
                <a:ext uri="{FF2B5EF4-FFF2-40B4-BE49-F238E27FC236}">
                  <a16:creationId xmlns:a16="http://schemas.microsoft.com/office/drawing/2014/main" id="{65E46C05-E11D-83CE-024E-4EA528369498}"/>
                </a:ext>
              </a:extLst>
            </p:cNvPr>
            <p:cNvCxnSpPr/>
            <p:nvPr/>
          </p:nvCxnSpPr>
          <p:spPr>
            <a:xfrm>
              <a:off x="3037181" y="4958714"/>
              <a:ext cx="2247529" cy="0"/>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88CFEAF-4771-1703-21DB-69483428EEF0}"/>
              </a:ext>
            </a:extLst>
          </p:cNvPr>
          <p:cNvGrpSpPr/>
          <p:nvPr/>
        </p:nvGrpSpPr>
        <p:grpSpPr>
          <a:xfrm>
            <a:off x="1079989" y="1542781"/>
            <a:ext cx="367408" cy="338959"/>
            <a:chOff x="7282116" y="3090041"/>
            <a:chExt cx="367408" cy="338959"/>
          </a:xfrm>
        </p:grpSpPr>
        <p:grpSp>
          <p:nvGrpSpPr>
            <p:cNvPr id="24" name="Group 23">
              <a:extLst>
                <a:ext uri="{FF2B5EF4-FFF2-40B4-BE49-F238E27FC236}">
                  <a16:creationId xmlns:a16="http://schemas.microsoft.com/office/drawing/2014/main" id="{EBB38AF4-92B9-3DB3-2033-9960EBE717FB}"/>
                </a:ext>
              </a:extLst>
            </p:cNvPr>
            <p:cNvGrpSpPr/>
            <p:nvPr/>
          </p:nvGrpSpPr>
          <p:grpSpPr>
            <a:xfrm>
              <a:off x="7375839" y="3090041"/>
              <a:ext cx="155659" cy="131124"/>
              <a:chOff x="9723228" y="5445224"/>
              <a:chExt cx="914400" cy="914400"/>
            </a:xfrm>
          </p:grpSpPr>
          <p:sp>
            <p:nvSpPr>
              <p:cNvPr id="26" name="Oval 25">
                <a:extLst>
                  <a:ext uri="{FF2B5EF4-FFF2-40B4-BE49-F238E27FC236}">
                    <a16:creationId xmlns:a16="http://schemas.microsoft.com/office/drawing/2014/main" id="{C90D8098-A76B-6833-88C8-A137E3363B46}"/>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7" name="Group 26">
                <a:extLst>
                  <a:ext uri="{FF2B5EF4-FFF2-40B4-BE49-F238E27FC236}">
                    <a16:creationId xmlns:a16="http://schemas.microsoft.com/office/drawing/2014/main" id="{F21C577D-0A13-D0DB-4734-70B9EBEA4A38}"/>
                  </a:ext>
                </a:extLst>
              </p:cNvPr>
              <p:cNvGrpSpPr/>
              <p:nvPr/>
            </p:nvGrpSpPr>
            <p:grpSpPr>
              <a:xfrm>
                <a:off x="9723228" y="5445224"/>
                <a:ext cx="914400" cy="914400"/>
                <a:chOff x="9723228" y="5445224"/>
                <a:chExt cx="914400" cy="914400"/>
              </a:xfrm>
            </p:grpSpPr>
            <p:cxnSp>
              <p:nvCxnSpPr>
                <p:cNvPr id="28" name="Straight Connector 27">
                  <a:extLst>
                    <a:ext uri="{FF2B5EF4-FFF2-40B4-BE49-F238E27FC236}">
                      <a16:creationId xmlns:a16="http://schemas.microsoft.com/office/drawing/2014/main" id="{E53A53CE-F8E4-89BC-19BA-BA92533CF5B7}"/>
                    </a:ext>
                  </a:extLst>
                </p:cNvPr>
                <p:cNvCxnSpPr>
                  <a:stCxn id="26" idx="0"/>
                  <a:endCxn id="26"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1BBFF2F-8E94-4172-5832-9DF260AC601A}"/>
                    </a:ext>
                  </a:extLst>
                </p:cNvPr>
                <p:cNvCxnSpPr>
                  <a:stCxn id="26" idx="2"/>
                  <a:endCxn id="26"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C4E8154B-B733-7E96-301D-E54C9984EAD3}"/>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cxnSp>
        <p:nvCxnSpPr>
          <p:cNvPr id="30" name="Curved Connector 299">
            <a:extLst>
              <a:ext uri="{FF2B5EF4-FFF2-40B4-BE49-F238E27FC236}">
                <a16:creationId xmlns:a16="http://schemas.microsoft.com/office/drawing/2014/main" id="{F9316EEB-5057-58C1-8F04-44B95AF566C1}"/>
              </a:ext>
            </a:extLst>
          </p:cNvPr>
          <p:cNvCxnSpPr>
            <a:cxnSpLocks/>
            <a:stCxn id="80" idx="3"/>
            <a:endCxn id="52" idx="2"/>
          </p:cNvCxnSpPr>
          <p:nvPr/>
        </p:nvCxnSpPr>
        <p:spPr>
          <a:xfrm flipV="1">
            <a:off x="626584" y="2580254"/>
            <a:ext cx="369842" cy="12596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490EB94-055E-5106-B841-E415D54A26FD}"/>
              </a:ext>
            </a:extLst>
          </p:cNvPr>
          <p:cNvGrpSpPr/>
          <p:nvPr/>
        </p:nvGrpSpPr>
        <p:grpSpPr>
          <a:xfrm>
            <a:off x="9633839" y="1707928"/>
            <a:ext cx="519579" cy="433304"/>
            <a:chOff x="1619672" y="1520401"/>
            <a:chExt cx="519579" cy="433304"/>
          </a:xfrm>
        </p:grpSpPr>
        <p:grpSp>
          <p:nvGrpSpPr>
            <p:cNvPr id="32" name="Group 31">
              <a:extLst>
                <a:ext uri="{FF2B5EF4-FFF2-40B4-BE49-F238E27FC236}">
                  <a16:creationId xmlns:a16="http://schemas.microsoft.com/office/drawing/2014/main" id="{5BF91A29-9649-D6A3-F1DF-E2F25DBAAD30}"/>
                </a:ext>
              </a:extLst>
            </p:cNvPr>
            <p:cNvGrpSpPr/>
            <p:nvPr/>
          </p:nvGrpSpPr>
          <p:grpSpPr>
            <a:xfrm>
              <a:off x="1619672" y="1649445"/>
              <a:ext cx="432047" cy="304260"/>
              <a:chOff x="1979712" y="6040518"/>
              <a:chExt cx="432047" cy="332055"/>
            </a:xfrm>
          </p:grpSpPr>
          <p:grpSp>
            <p:nvGrpSpPr>
              <p:cNvPr id="34" name="Group 33">
                <a:extLst>
                  <a:ext uri="{FF2B5EF4-FFF2-40B4-BE49-F238E27FC236}">
                    <a16:creationId xmlns:a16="http://schemas.microsoft.com/office/drawing/2014/main" id="{4DFDF5EC-54C9-6859-4711-6FD675FBEB0D}"/>
                  </a:ext>
                </a:extLst>
              </p:cNvPr>
              <p:cNvGrpSpPr/>
              <p:nvPr/>
            </p:nvGrpSpPr>
            <p:grpSpPr>
              <a:xfrm>
                <a:off x="1980118" y="6194268"/>
                <a:ext cx="249896" cy="178305"/>
                <a:chOff x="1037082" y="548680"/>
                <a:chExt cx="2664296" cy="1922512"/>
              </a:xfrm>
              <a:scene3d>
                <a:camera prst="isometricTopUp"/>
                <a:lightRig rig="threePt" dir="t"/>
              </a:scene3d>
            </p:grpSpPr>
            <p:sp>
              <p:nvSpPr>
                <p:cNvPr id="45" name="Rectangle 44">
                  <a:extLst>
                    <a:ext uri="{FF2B5EF4-FFF2-40B4-BE49-F238E27FC236}">
                      <a16:creationId xmlns:a16="http://schemas.microsoft.com/office/drawing/2014/main" id="{B3CCABC4-E2C0-A76D-E8C6-9DCBCB1007E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6" name="Group 45">
                  <a:extLst>
                    <a:ext uri="{FF2B5EF4-FFF2-40B4-BE49-F238E27FC236}">
                      <a16:creationId xmlns:a16="http://schemas.microsoft.com/office/drawing/2014/main" id="{A9BF521C-6174-85EF-5CF7-5C4517B91EBD}"/>
                    </a:ext>
                  </a:extLst>
                </p:cNvPr>
                <p:cNvGrpSpPr/>
                <p:nvPr/>
              </p:nvGrpSpPr>
              <p:grpSpPr>
                <a:xfrm>
                  <a:off x="1763688" y="848376"/>
                  <a:ext cx="1211084" cy="1323120"/>
                  <a:chOff x="1763688" y="848376"/>
                  <a:chExt cx="1211084" cy="1323120"/>
                </a:xfrm>
              </p:grpSpPr>
              <p:sp>
                <p:nvSpPr>
                  <p:cNvPr id="47" name="Rectangle 46">
                    <a:extLst>
                      <a:ext uri="{FF2B5EF4-FFF2-40B4-BE49-F238E27FC236}">
                        <a16:creationId xmlns:a16="http://schemas.microsoft.com/office/drawing/2014/main" id="{CDFCF669-824F-1E42-2BAA-E324B6AFDFDA}"/>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Cross 47">
                    <a:extLst>
                      <a:ext uri="{FF2B5EF4-FFF2-40B4-BE49-F238E27FC236}">
                        <a16:creationId xmlns:a16="http://schemas.microsoft.com/office/drawing/2014/main" id="{E35CAD51-07F0-B4D2-DD8A-6D0D66116996}"/>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5" name="Group 34">
                <a:extLst>
                  <a:ext uri="{FF2B5EF4-FFF2-40B4-BE49-F238E27FC236}">
                    <a16:creationId xmlns:a16="http://schemas.microsoft.com/office/drawing/2014/main" id="{3FC06D44-36C9-50D5-D5CC-E2640BE9C906}"/>
                  </a:ext>
                </a:extLst>
              </p:cNvPr>
              <p:cNvGrpSpPr/>
              <p:nvPr/>
            </p:nvGrpSpPr>
            <p:grpSpPr>
              <a:xfrm>
                <a:off x="1979712" y="6040518"/>
                <a:ext cx="249896" cy="178305"/>
                <a:chOff x="1037082" y="548680"/>
                <a:chExt cx="2664296" cy="1922512"/>
              </a:xfrm>
              <a:scene3d>
                <a:camera prst="isometricTopUp"/>
                <a:lightRig rig="threePt" dir="t"/>
              </a:scene3d>
            </p:grpSpPr>
            <p:sp>
              <p:nvSpPr>
                <p:cNvPr id="41" name="Rectangle 40">
                  <a:extLst>
                    <a:ext uri="{FF2B5EF4-FFF2-40B4-BE49-F238E27FC236}">
                      <a16:creationId xmlns:a16="http://schemas.microsoft.com/office/drawing/2014/main" id="{0CA3E224-1B3E-6643-7E39-84585ED6E6F8}"/>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2" name="Group 41">
                  <a:extLst>
                    <a:ext uri="{FF2B5EF4-FFF2-40B4-BE49-F238E27FC236}">
                      <a16:creationId xmlns:a16="http://schemas.microsoft.com/office/drawing/2014/main" id="{81B617E6-2136-A3F6-50A0-54D5B0F648A9}"/>
                    </a:ext>
                  </a:extLst>
                </p:cNvPr>
                <p:cNvGrpSpPr/>
                <p:nvPr/>
              </p:nvGrpSpPr>
              <p:grpSpPr>
                <a:xfrm>
                  <a:off x="1763688" y="848376"/>
                  <a:ext cx="1211084" cy="1323120"/>
                  <a:chOff x="1763688" y="848376"/>
                  <a:chExt cx="1211084" cy="1323120"/>
                </a:xfrm>
              </p:grpSpPr>
              <p:sp>
                <p:nvSpPr>
                  <p:cNvPr id="43" name="Rectangle 42">
                    <a:extLst>
                      <a:ext uri="{FF2B5EF4-FFF2-40B4-BE49-F238E27FC236}">
                        <a16:creationId xmlns:a16="http://schemas.microsoft.com/office/drawing/2014/main" id="{7F70DC2F-D24C-C330-54BB-0FCA775F8BDA}"/>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Cross 43">
                    <a:extLst>
                      <a:ext uri="{FF2B5EF4-FFF2-40B4-BE49-F238E27FC236}">
                        <a16:creationId xmlns:a16="http://schemas.microsoft.com/office/drawing/2014/main" id="{008808A1-EC79-1FE0-312A-FB8424645DF7}"/>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6" name="Group 35">
                <a:extLst>
                  <a:ext uri="{FF2B5EF4-FFF2-40B4-BE49-F238E27FC236}">
                    <a16:creationId xmlns:a16="http://schemas.microsoft.com/office/drawing/2014/main" id="{478F6A5C-2123-2FBF-0EB1-03452306387B}"/>
                  </a:ext>
                </a:extLst>
              </p:cNvPr>
              <p:cNvGrpSpPr/>
              <p:nvPr/>
            </p:nvGrpSpPr>
            <p:grpSpPr>
              <a:xfrm>
                <a:off x="2161863" y="6093296"/>
                <a:ext cx="249896" cy="178305"/>
                <a:chOff x="1037082" y="548680"/>
                <a:chExt cx="2664296" cy="1922512"/>
              </a:xfrm>
              <a:scene3d>
                <a:camera prst="isometricTopUp"/>
                <a:lightRig rig="threePt" dir="t"/>
              </a:scene3d>
            </p:grpSpPr>
            <p:sp>
              <p:nvSpPr>
                <p:cNvPr id="37" name="Rectangle 36">
                  <a:extLst>
                    <a:ext uri="{FF2B5EF4-FFF2-40B4-BE49-F238E27FC236}">
                      <a16:creationId xmlns:a16="http://schemas.microsoft.com/office/drawing/2014/main" id="{50E693DF-80FC-719C-2D7C-EABF98E2702A}"/>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8" name="Group 37">
                  <a:extLst>
                    <a:ext uri="{FF2B5EF4-FFF2-40B4-BE49-F238E27FC236}">
                      <a16:creationId xmlns:a16="http://schemas.microsoft.com/office/drawing/2014/main" id="{E48236BC-91FA-03EB-0BFE-014DB4C29D23}"/>
                    </a:ext>
                  </a:extLst>
                </p:cNvPr>
                <p:cNvGrpSpPr/>
                <p:nvPr/>
              </p:nvGrpSpPr>
              <p:grpSpPr>
                <a:xfrm>
                  <a:off x="1763688" y="848376"/>
                  <a:ext cx="1211084" cy="1323120"/>
                  <a:chOff x="1763688" y="848376"/>
                  <a:chExt cx="1211084" cy="1323120"/>
                </a:xfrm>
              </p:grpSpPr>
              <p:sp>
                <p:nvSpPr>
                  <p:cNvPr id="39" name="Rectangle 38">
                    <a:extLst>
                      <a:ext uri="{FF2B5EF4-FFF2-40B4-BE49-F238E27FC236}">
                        <a16:creationId xmlns:a16="http://schemas.microsoft.com/office/drawing/2014/main" id="{C70A86B4-D467-2F2A-4819-8A2302EE23F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Cross 39">
                    <a:extLst>
                      <a:ext uri="{FF2B5EF4-FFF2-40B4-BE49-F238E27FC236}">
                        <a16:creationId xmlns:a16="http://schemas.microsoft.com/office/drawing/2014/main" id="{4B04C5B9-6116-FC34-28FB-45A1609B7A96}"/>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33" name="TextBox 32">
              <a:extLst>
                <a:ext uri="{FF2B5EF4-FFF2-40B4-BE49-F238E27FC236}">
                  <a16:creationId xmlns:a16="http://schemas.microsoft.com/office/drawing/2014/main" id="{FC41A66D-D539-82E0-A00D-7927F3799A71}"/>
                </a:ext>
              </a:extLst>
            </p:cNvPr>
            <p:cNvSpPr txBox="1"/>
            <p:nvPr/>
          </p:nvSpPr>
          <p:spPr>
            <a:xfrm>
              <a:off x="1831153" y="1520401"/>
              <a:ext cx="308098" cy="230832"/>
            </a:xfrm>
            <a:prstGeom prst="rect">
              <a:avLst/>
            </a:prstGeom>
            <a:noFill/>
          </p:spPr>
          <p:txBody>
            <a:bodyPr wrap="none" rtlCol="0">
              <a:spAutoFit/>
            </a:bodyPr>
            <a:lstStyle/>
            <a:p>
              <a:r>
                <a:rPr lang="en-CA" sz="900" b="1"/>
                <a:t>R3</a:t>
              </a:r>
            </a:p>
          </p:txBody>
        </p:sp>
      </p:grpSp>
      <p:grpSp>
        <p:nvGrpSpPr>
          <p:cNvPr id="49" name="Group 48">
            <a:extLst>
              <a:ext uri="{FF2B5EF4-FFF2-40B4-BE49-F238E27FC236}">
                <a16:creationId xmlns:a16="http://schemas.microsoft.com/office/drawing/2014/main" id="{82F21951-AE42-993B-5785-79E5215537CA}"/>
              </a:ext>
            </a:extLst>
          </p:cNvPr>
          <p:cNvGrpSpPr/>
          <p:nvPr/>
        </p:nvGrpSpPr>
        <p:grpSpPr>
          <a:xfrm>
            <a:off x="902703" y="2514692"/>
            <a:ext cx="367408" cy="338959"/>
            <a:chOff x="7282116" y="3090041"/>
            <a:chExt cx="367408" cy="338959"/>
          </a:xfrm>
        </p:grpSpPr>
        <p:grpSp>
          <p:nvGrpSpPr>
            <p:cNvPr id="50" name="Group 49">
              <a:extLst>
                <a:ext uri="{FF2B5EF4-FFF2-40B4-BE49-F238E27FC236}">
                  <a16:creationId xmlns:a16="http://schemas.microsoft.com/office/drawing/2014/main" id="{8524D202-9279-D368-800B-AA2EAC8C4402}"/>
                </a:ext>
              </a:extLst>
            </p:cNvPr>
            <p:cNvGrpSpPr/>
            <p:nvPr/>
          </p:nvGrpSpPr>
          <p:grpSpPr>
            <a:xfrm>
              <a:off x="7375839" y="3090041"/>
              <a:ext cx="155659" cy="131124"/>
              <a:chOff x="9723228" y="5445224"/>
              <a:chExt cx="914400" cy="914400"/>
            </a:xfrm>
          </p:grpSpPr>
          <p:sp>
            <p:nvSpPr>
              <p:cNvPr id="52" name="Oval 51">
                <a:extLst>
                  <a:ext uri="{FF2B5EF4-FFF2-40B4-BE49-F238E27FC236}">
                    <a16:creationId xmlns:a16="http://schemas.microsoft.com/office/drawing/2014/main" id="{F43E6BAE-AF4F-7CA6-812B-3A0EE24AE698}"/>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3" name="Group 52">
                <a:extLst>
                  <a:ext uri="{FF2B5EF4-FFF2-40B4-BE49-F238E27FC236}">
                    <a16:creationId xmlns:a16="http://schemas.microsoft.com/office/drawing/2014/main" id="{81FA812F-25EA-258A-6D99-2CC968BF7EC0}"/>
                  </a:ext>
                </a:extLst>
              </p:cNvPr>
              <p:cNvGrpSpPr/>
              <p:nvPr/>
            </p:nvGrpSpPr>
            <p:grpSpPr>
              <a:xfrm>
                <a:off x="9723228" y="5445224"/>
                <a:ext cx="914400" cy="914400"/>
                <a:chOff x="9723228" y="5445224"/>
                <a:chExt cx="914400" cy="914400"/>
              </a:xfrm>
            </p:grpSpPr>
            <p:cxnSp>
              <p:nvCxnSpPr>
                <p:cNvPr id="54" name="Straight Connector 53">
                  <a:extLst>
                    <a:ext uri="{FF2B5EF4-FFF2-40B4-BE49-F238E27FC236}">
                      <a16:creationId xmlns:a16="http://schemas.microsoft.com/office/drawing/2014/main" id="{4F76A8EF-E560-A5A8-8BB3-30758273C31D}"/>
                    </a:ext>
                  </a:extLst>
                </p:cNvPr>
                <p:cNvCxnSpPr>
                  <a:stCxn id="52" idx="0"/>
                  <a:endCxn id="52"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BB91267-D37F-F7F2-95B1-C0AF5BE30DF3}"/>
                    </a:ext>
                  </a:extLst>
                </p:cNvPr>
                <p:cNvCxnSpPr>
                  <a:stCxn id="52" idx="2"/>
                  <a:endCxn id="52"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3D7BCDDC-8DD6-2A69-D895-35F342D034C6}"/>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grpSp>
        <p:nvGrpSpPr>
          <p:cNvPr id="56" name="Group 55">
            <a:extLst>
              <a:ext uri="{FF2B5EF4-FFF2-40B4-BE49-F238E27FC236}">
                <a16:creationId xmlns:a16="http://schemas.microsoft.com/office/drawing/2014/main" id="{9AD686BE-6B85-02A2-6034-80EBD1430D70}"/>
              </a:ext>
            </a:extLst>
          </p:cNvPr>
          <p:cNvGrpSpPr/>
          <p:nvPr/>
        </p:nvGrpSpPr>
        <p:grpSpPr>
          <a:xfrm>
            <a:off x="1279484" y="767227"/>
            <a:ext cx="367408" cy="338959"/>
            <a:chOff x="7282116" y="3090041"/>
            <a:chExt cx="367408" cy="338959"/>
          </a:xfrm>
        </p:grpSpPr>
        <p:grpSp>
          <p:nvGrpSpPr>
            <p:cNvPr id="57" name="Group 56">
              <a:extLst>
                <a:ext uri="{FF2B5EF4-FFF2-40B4-BE49-F238E27FC236}">
                  <a16:creationId xmlns:a16="http://schemas.microsoft.com/office/drawing/2014/main" id="{36B2A920-6EA4-255D-2D23-CC9CD3E81DC8}"/>
                </a:ext>
              </a:extLst>
            </p:cNvPr>
            <p:cNvGrpSpPr/>
            <p:nvPr/>
          </p:nvGrpSpPr>
          <p:grpSpPr>
            <a:xfrm>
              <a:off x="7375839" y="3090041"/>
              <a:ext cx="155659" cy="131124"/>
              <a:chOff x="9723228" y="5445224"/>
              <a:chExt cx="914400" cy="914400"/>
            </a:xfrm>
          </p:grpSpPr>
          <p:sp>
            <p:nvSpPr>
              <p:cNvPr id="59" name="Oval 58">
                <a:extLst>
                  <a:ext uri="{FF2B5EF4-FFF2-40B4-BE49-F238E27FC236}">
                    <a16:creationId xmlns:a16="http://schemas.microsoft.com/office/drawing/2014/main" id="{B6F5E88C-EBD6-1602-E0DB-A3164DBC3802}"/>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0" name="Group 59">
                <a:extLst>
                  <a:ext uri="{FF2B5EF4-FFF2-40B4-BE49-F238E27FC236}">
                    <a16:creationId xmlns:a16="http://schemas.microsoft.com/office/drawing/2014/main" id="{B7B820C1-3BDB-F1EC-5997-15408753F8F8}"/>
                  </a:ext>
                </a:extLst>
              </p:cNvPr>
              <p:cNvGrpSpPr/>
              <p:nvPr/>
            </p:nvGrpSpPr>
            <p:grpSpPr>
              <a:xfrm>
                <a:off x="9723228" y="5445224"/>
                <a:ext cx="914400" cy="914400"/>
                <a:chOff x="9723228" y="5445224"/>
                <a:chExt cx="914400" cy="914400"/>
              </a:xfrm>
            </p:grpSpPr>
            <p:cxnSp>
              <p:nvCxnSpPr>
                <p:cNvPr id="61" name="Straight Connector 60">
                  <a:extLst>
                    <a:ext uri="{FF2B5EF4-FFF2-40B4-BE49-F238E27FC236}">
                      <a16:creationId xmlns:a16="http://schemas.microsoft.com/office/drawing/2014/main" id="{8BCBDA64-E7E5-0F2F-554E-50AF86DC0E22}"/>
                    </a:ext>
                  </a:extLst>
                </p:cNvPr>
                <p:cNvCxnSpPr>
                  <a:stCxn id="59" idx="0"/>
                  <a:endCxn id="59"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EB60C09-428D-4BD9-16CC-775174096903}"/>
                    </a:ext>
                  </a:extLst>
                </p:cNvPr>
                <p:cNvCxnSpPr>
                  <a:stCxn id="59" idx="2"/>
                  <a:endCxn id="59"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8" name="TextBox 57">
              <a:extLst>
                <a:ext uri="{FF2B5EF4-FFF2-40B4-BE49-F238E27FC236}">
                  <a16:creationId xmlns:a16="http://schemas.microsoft.com/office/drawing/2014/main" id="{85D5D6A9-B007-7743-5DFA-277DFA8F0A35}"/>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pic>
        <p:nvPicPr>
          <p:cNvPr id="63" name="Image 7">
            <a:extLst>
              <a:ext uri="{FF2B5EF4-FFF2-40B4-BE49-F238E27FC236}">
                <a16:creationId xmlns:a16="http://schemas.microsoft.com/office/drawing/2014/main" id="{4043DC77-83BE-E099-FE81-F8D1B4C681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52060" y="385872"/>
            <a:ext cx="463228" cy="446917"/>
          </a:xfrm>
          <a:prstGeom prst="rect">
            <a:avLst/>
          </a:prstGeom>
          <a:scene3d>
            <a:camera prst="orthographicFront">
              <a:rot lat="0" lon="10800000" rev="0"/>
            </a:camera>
            <a:lightRig rig="threePt" dir="t"/>
          </a:scene3d>
        </p:spPr>
      </p:pic>
      <p:grpSp>
        <p:nvGrpSpPr>
          <p:cNvPr id="64" name="Group 63">
            <a:extLst>
              <a:ext uri="{FF2B5EF4-FFF2-40B4-BE49-F238E27FC236}">
                <a16:creationId xmlns:a16="http://schemas.microsoft.com/office/drawing/2014/main" id="{488EFDA5-226E-475D-7E6B-97472719D7C1}"/>
              </a:ext>
            </a:extLst>
          </p:cNvPr>
          <p:cNvGrpSpPr/>
          <p:nvPr/>
        </p:nvGrpSpPr>
        <p:grpSpPr>
          <a:xfrm>
            <a:off x="2399283" y="885189"/>
            <a:ext cx="933562" cy="341999"/>
            <a:chOff x="6481043" y="908720"/>
            <a:chExt cx="933562" cy="341999"/>
          </a:xfrm>
        </p:grpSpPr>
        <p:grpSp>
          <p:nvGrpSpPr>
            <p:cNvPr id="65" name="Group 64">
              <a:extLst>
                <a:ext uri="{FF2B5EF4-FFF2-40B4-BE49-F238E27FC236}">
                  <a16:creationId xmlns:a16="http://schemas.microsoft.com/office/drawing/2014/main" id="{F58E4D3E-FD09-2AE8-22AB-90AE3C5D3A9E}"/>
                </a:ext>
              </a:extLst>
            </p:cNvPr>
            <p:cNvGrpSpPr/>
            <p:nvPr/>
          </p:nvGrpSpPr>
          <p:grpSpPr>
            <a:xfrm>
              <a:off x="6585155" y="908720"/>
              <a:ext cx="219093" cy="150670"/>
              <a:chOff x="1037082" y="548680"/>
              <a:chExt cx="2664296" cy="1922512"/>
            </a:xfrm>
            <a:scene3d>
              <a:camera prst="isometricTopUp"/>
              <a:lightRig rig="threePt" dir="t"/>
            </a:scene3d>
          </p:grpSpPr>
          <p:sp>
            <p:nvSpPr>
              <p:cNvPr id="67" name="Rectangle 66">
                <a:extLst>
                  <a:ext uri="{FF2B5EF4-FFF2-40B4-BE49-F238E27FC236}">
                    <a16:creationId xmlns:a16="http://schemas.microsoft.com/office/drawing/2014/main" id="{B7FF5C7D-83F8-62A4-1E1A-C4BCDFF3CB5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8" name="Group 67">
                <a:extLst>
                  <a:ext uri="{FF2B5EF4-FFF2-40B4-BE49-F238E27FC236}">
                    <a16:creationId xmlns:a16="http://schemas.microsoft.com/office/drawing/2014/main" id="{52473E76-9483-5102-A25C-B503DEDB4EE6}"/>
                  </a:ext>
                </a:extLst>
              </p:cNvPr>
              <p:cNvGrpSpPr/>
              <p:nvPr/>
            </p:nvGrpSpPr>
            <p:grpSpPr>
              <a:xfrm>
                <a:off x="1763688" y="848376"/>
                <a:ext cx="1211084" cy="1323120"/>
                <a:chOff x="1763688" y="848376"/>
                <a:chExt cx="1211084" cy="1323120"/>
              </a:xfrm>
            </p:grpSpPr>
            <p:sp>
              <p:nvSpPr>
                <p:cNvPr id="69" name="Rectangle 68">
                  <a:extLst>
                    <a:ext uri="{FF2B5EF4-FFF2-40B4-BE49-F238E27FC236}">
                      <a16:creationId xmlns:a16="http://schemas.microsoft.com/office/drawing/2014/main" id="{46AA3BC0-ADDF-B2E1-B3CC-A839E3BA351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Cross 69">
                  <a:extLst>
                    <a:ext uri="{FF2B5EF4-FFF2-40B4-BE49-F238E27FC236}">
                      <a16:creationId xmlns:a16="http://schemas.microsoft.com/office/drawing/2014/main" id="{FF3041D7-75E4-C848-6CB0-62C72D05C8FE}"/>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66" name="TextBox 65">
              <a:extLst>
                <a:ext uri="{FF2B5EF4-FFF2-40B4-BE49-F238E27FC236}">
                  <a16:creationId xmlns:a16="http://schemas.microsoft.com/office/drawing/2014/main" id="{CA593C73-6269-2017-FC91-195C4F079F3F}"/>
                </a:ext>
              </a:extLst>
            </p:cNvPr>
            <p:cNvSpPr txBox="1"/>
            <p:nvPr/>
          </p:nvSpPr>
          <p:spPr>
            <a:xfrm>
              <a:off x="6481043" y="1019887"/>
              <a:ext cx="933562" cy="230832"/>
            </a:xfrm>
            <a:prstGeom prst="rect">
              <a:avLst/>
            </a:prstGeom>
            <a:noFill/>
          </p:spPr>
          <p:txBody>
            <a:bodyPr wrap="square" rtlCol="0">
              <a:spAutoFit/>
            </a:bodyPr>
            <a:lstStyle/>
            <a:p>
              <a:r>
                <a:rPr lang="en-CA" sz="900" b="1" dirty="0"/>
                <a:t>UMS</a:t>
              </a:r>
            </a:p>
          </p:txBody>
        </p:sp>
      </p:grpSp>
      <p:cxnSp>
        <p:nvCxnSpPr>
          <p:cNvPr id="71" name="Straight Connector 70">
            <a:extLst>
              <a:ext uri="{FF2B5EF4-FFF2-40B4-BE49-F238E27FC236}">
                <a16:creationId xmlns:a16="http://schemas.microsoft.com/office/drawing/2014/main" id="{45769103-DA4F-C7B3-A438-79F9B32D837A}"/>
              </a:ext>
            </a:extLst>
          </p:cNvPr>
          <p:cNvCxnSpPr/>
          <p:nvPr/>
        </p:nvCxnSpPr>
        <p:spPr>
          <a:xfrm rot="17280904">
            <a:off x="3956129" y="5533404"/>
            <a:ext cx="2190296" cy="0"/>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36ECF9B-6BEE-9AC0-8EA8-CCC815AAE7C3}"/>
              </a:ext>
            </a:extLst>
          </p:cNvPr>
          <p:cNvCxnSpPr>
            <a:cxnSpLocks/>
          </p:cNvCxnSpPr>
          <p:nvPr/>
        </p:nvCxnSpPr>
        <p:spPr>
          <a:xfrm flipH="1">
            <a:off x="-8243" y="2538683"/>
            <a:ext cx="88370" cy="4888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1B755578-C454-72FF-1724-A6D43E31611A}"/>
              </a:ext>
            </a:extLst>
          </p:cNvPr>
          <p:cNvGrpSpPr/>
          <p:nvPr/>
        </p:nvGrpSpPr>
        <p:grpSpPr>
          <a:xfrm>
            <a:off x="9223365" y="1164897"/>
            <a:ext cx="362600" cy="360040"/>
            <a:chOff x="179512" y="3573016"/>
            <a:chExt cx="362600" cy="360040"/>
          </a:xfrm>
        </p:grpSpPr>
        <p:grpSp>
          <p:nvGrpSpPr>
            <p:cNvPr id="74" name="Group 73">
              <a:extLst>
                <a:ext uri="{FF2B5EF4-FFF2-40B4-BE49-F238E27FC236}">
                  <a16:creationId xmlns:a16="http://schemas.microsoft.com/office/drawing/2014/main" id="{5229056C-0069-1C17-8A0F-BDB54AB4AD58}"/>
                </a:ext>
              </a:extLst>
            </p:cNvPr>
            <p:cNvGrpSpPr/>
            <p:nvPr/>
          </p:nvGrpSpPr>
          <p:grpSpPr>
            <a:xfrm>
              <a:off x="248451" y="3573016"/>
              <a:ext cx="219093" cy="150670"/>
              <a:chOff x="1037082" y="548680"/>
              <a:chExt cx="2664296" cy="1922512"/>
            </a:xfrm>
            <a:scene3d>
              <a:camera prst="isometricTopUp"/>
              <a:lightRig rig="threePt" dir="t"/>
            </a:scene3d>
          </p:grpSpPr>
          <p:sp>
            <p:nvSpPr>
              <p:cNvPr id="76" name="Rectangle 75">
                <a:extLst>
                  <a:ext uri="{FF2B5EF4-FFF2-40B4-BE49-F238E27FC236}">
                    <a16:creationId xmlns:a16="http://schemas.microsoft.com/office/drawing/2014/main" id="{028BB08D-3691-010B-9018-AD79EAECE7C6}"/>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7" name="Group 76">
                <a:extLst>
                  <a:ext uri="{FF2B5EF4-FFF2-40B4-BE49-F238E27FC236}">
                    <a16:creationId xmlns:a16="http://schemas.microsoft.com/office/drawing/2014/main" id="{CDDDA131-75BC-9856-C2D7-094C845C03F6}"/>
                  </a:ext>
                </a:extLst>
              </p:cNvPr>
              <p:cNvGrpSpPr/>
              <p:nvPr/>
            </p:nvGrpSpPr>
            <p:grpSpPr>
              <a:xfrm>
                <a:off x="1763688" y="848376"/>
                <a:ext cx="1211084" cy="1323120"/>
                <a:chOff x="1763688" y="848376"/>
                <a:chExt cx="1211084" cy="1323120"/>
              </a:xfrm>
            </p:grpSpPr>
            <p:sp>
              <p:nvSpPr>
                <p:cNvPr id="78" name="Rectangle 77">
                  <a:extLst>
                    <a:ext uri="{FF2B5EF4-FFF2-40B4-BE49-F238E27FC236}">
                      <a16:creationId xmlns:a16="http://schemas.microsoft.com/office/drawing/2014/main" id="{02E3A84D-8D26-CA14-3331-BC6EA7BE94B5}"/>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Cross 78">
                  <a:extLst>
                    <a:ext uri="{FF2B5EF4-FFF2-40B4-BE49-F238E27FC236}">
                      <a16:creationId xmlns:a16="http://schemas.microsoft.com/office/drawing/2014/main" id="{0DA3E6EA-99E0-BB13-BAB7-CD4B7E164BFE}"/>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75" name="TextBox 74">
              <a:extLst>
                <a:ext uri="{FF2B5EF4-FFF2-40B4-BE49-F238E27FC236}">
                  <a16:creationId xmlns:a16="http://schemas.microsoft.com/office/drawing/2014/main" id="{3D6F7F51-0FCD-9D30-FC6C-2D9784F5A5E1}"/>
                </a:ext>
              </a:extLst>
            </p:cNvPr>
            <p:cNvSpPr txBox="1"/>
            <p:nvPr/>
          </p:nvSpPr>
          <p:spPr>
            <a:xfrm>
              <a:off x="179512" y="3702224"/>
              <a:ext cx="362600" cy="230832"/>
            </a:xfrm>
            <a:prstGeom prst="rect">
              <a:avLst/>
            </a:prstGeom>
            <a:noFill/>
          </p:spPr>
          <p:txBody>
            <a:bodyPr wrap="none" rtlCol="0">
              <a:spAutoFit/>
            </a:bodyPr>
            <a:lstStyle/>
            <a:p>
              <a:r>
                <a:rPr lang="en-CA" sz="900" b="1"/>
                <a:t>ASF</a:t>
              </a:r>
            </a:p>
          </p:txBody>
        </p:sp>
      </p:grpSp>
      <p:sp>
        <p:nvSpPr>
          <p:cNvPr id="80" name="Explosion 1 41">
            <a:extLst>
              <a:ext uri="{FF2B5EF4-FFF2-40B4-BE49-F238E27FC236}">
                <a16:creationId xmlns:a16="http://schemas.microsoft.com/office/drawing/2014/main" id="{A6FF5106-BFCA-D67D-2E09-B6209FD0308D}"/>
              </a:ext>
            </a:extLst>
          </p:cNvPr>
          <p:cNvSpPr/>
          <p:nvPr/>
        </p:nvSpPr>
        <p:spPr>
          <a:xfrm>
            <a:off x="29956" y="2440387"/>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81" name="Explosion 1 41">
            <a:extLst>
              <a:ext uri="{FF2B5EF4-FFF2-40B4-BE49-F238E27FC236}">
                <a16:creationId xmlns:a16="http://schemas.microsoft.com/office/drawing/2014/main" id="{A6AD16C2-1F7F-1F6C-4939-F7BA9B859E92}"/>
              </a:ext>
            </a:extLst>
          </p:cNvPr>
          <p:cNvSpPr/>
          <p:nvPr/>
        </p:nvSpPr>
        <p:spPr>
          <a:xfrm>
            <a:off x="203093" y="567695"/>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82" name="Explosion 1 41">
            <a:extLst>
              <a:ext uri="{FF2B5EF4-FFF2-40B4-BE49-F238E27FC236}">
                <a16:creationId xmlns:a16="http://schemas.microsoft.com/office/drawing/2014/main" id="{9F487C97-5C6F-78EA-B80C-0247C992B922}"/>
              </a:ext>
            </a:extLst>
          </p:cNvPr>
          <p:cNvSpPr/>
          <p:nvPr/>
        </p:nvSpPr>
        <p:spPr>
          <a:xfrm>
            <a:off x="42169" y="1382270"/>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cxnSp>
        <p:nvCxnSpPr>
          <p:cNvPr id="83" name="Curved Connector 299">
            <a:extLst>
              <a:ext uri="{FF2B5EF4-FFF2-40B4-BE49-F238E27FC236}">
                <a16:creationId xmlns:a16="http://schemas.microsoft.com/office/drawing/2014/main" id="{5C5E7AF3-2D20-9241-E5F9-58C5C7CB36FE}"/>
              </a:ext>
            </a:extLst>
          </p:cNvPr>
          <p:cNvCxnSpPr>
            <a:cxnSpLocks/>
            <a:endCxn id="26" idx="2"/>
          </p:cNvCxnSpPr>
          <p:nvPr/>
        </p:nvCxnSpPr>
        <p:spPr>
          <a:xfrm>
            <a:off x="531591" y="1580819"/>
            <a:ext cx="642121" cy="2752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urved Connector 299">
            <a:extLst>
              <a:ext uri="{FF2B5EF4-FFF2-40B4-BE49-F238E27FC236}">
                <a16:creationId xmlns:a16="http://schemas.microsoft.com/office/drawing/2014/main" id="{2DBEAFDD-9270-B544-0774-AC857E122A3D}"/>
              </a:ext>
            </a:extLst>
          </p:cNvPr>
          <p:cNvCxnSpPr>
            <a:cxnSpLocks/>
            <a:stCxn id="81" idx="3"/>
            <a:endCxn id="59" idx="2"/>
          </p:cNvCxnSpPr>
          <p:nvPr/>
        </p:nvCxnSpPr>
        <p:spPr>
          <a:xfrm flipV="1">
            <a:off x="799721" y="832789"/>
            <a:ext cx="573486" cy="736"/>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5" name="Image 7">
            <a:extLst>
              <a:ext uri="{FF2B5EF4-FFF2-40B4-BE49-F238E27FC236}">
                <a16:creationId xmlns:a16="http://schemas.microsoft.com/office/drawing/2014/main" id="{CBA0DE05-9807-9B5C-87D0-F03191C820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54643" y="1110861"/>
            <a:ext cx="463228" cy="446917"/>
          </a:xfrm>
          <a:prstGeom prst="rect">
            <a:avLst/>
          </a:prstGeom>
          <a:scene3d>
            <a:camera prst="orthographicFront">
              <a:rot lat="0" lon="10800000" rev="0"/>
            </a:camera>
            <a:lightRig rig="threePt" dir="t"/>
          </a:scene3d>
        </p:spPr>
      </p:pic>
      <p:pic>
        <p:nvPicPr>
          <p:cNvPr id="86" name="Image 7">
            <a:extLst>
              <a:ext uri="{FF2B5EF4-FFF2-40B4-BE49-F238E27FC236}">
                <a16:creationId xmlns:a16="http://schemas.microsoft.com/office/drawing/2014/main" id="{104F64E2-E76F-E527-8CB8-C168980E52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23179" y="2075398"/>
            <a:ext cx="463228" cy="446917"/>
          </a:xfrm>
          <a:prstGeom prst="rect">
            <a:avLst/>
          </a:prstGeom>
          <a:scene3d>
            <a:camera prst="orthographicFront">
              <a:rot lat="0" lon="10800000" rev="0"/>
            </a:camera>
            <a:lightRig rig="threePt" dir="t"/>
          </a:scene3d>
        </p:spPr>
      </p:pic>
      <p:cxnSp>
        <p:nvCxnSpPr>
          <p:cNvPr id="87" name="Curved Connector 299">
            <a:extLst>
              <a:ext uri="{FF2B5EF4-FFF2-40B4-BE49-F238E27FC236}">
                <a16:creationId xmlns:a16="http://schemas.microsoft.com/office/drawing/2014/main" id="{D61CCFEA-2D3C-B7B5-8E3D-BB4D2CFD4CAB}"/>
              </a:ext>
            </a:extLst>
          </p:cNvPr>
          <p:cNvCxnSpPr>
            <a:cxnSpLocks/>
            <a:endCxn id="90" idx="1"/>
          </p:cNvCxnSpPr>
          <p:nvPr/>
        </p:nvCxnSpPr>
        <p:spPr>
          <a:xfrm flipV="1">
            <a:off x="1164379" y="1855857"/>
            <a:ext cx="1146164" cy="73509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urved Connector 299">
            <a:extLst>
              <a:ext uri="{FF2B5EF4-FFF2-40B4-BE49-F238E27FC236}">
                <a16:creationId xmlns:a16="http://schemas.microsoft.com/office/drawing/2014/main" id="{26CFF335-DF4A-8796-F01A-FC0EE9705D99}"/>
              </a:ext>
            </a:extLst>
          </p:cNvPr>
          <p:cNvCxnSpPr>
            <a:cxnSpLocks/>
            <a:endCxn id="92" idx="1"/>
          </p:cNvCxnSpPr>
          <p:nvPr/>
        </p:nvCxnSpPr>
        <p:spPr>
          <a:xfrm>
            <a:off x="1340083" y="1613896"/>
            <a:ext cx="1030211" cy="24196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BED7D5D-B924-83B6-9822-E1FE34B66004}"/>
              </a:ext>
            </a:extLst>
          </p:cNvPr>
          <p:cNvGrpSpPr/>
          <p:nvPr/>
        </p:nvGrpSpPr>
        <p:grpSpPr>
          <a:xfrm>
            <a:off x="2310543" y="1780522"/>
            <a:ext cx="219093" cy="150670"/>
            <a:chOff x="1037082" y="548680"/>
            <a:chExt cx="2664296" cy="1922512"/>
          </a:xfrm>
          <a:effectLst>
            <a:glow rad="139700">
              <a:schemeClr val="accent4">
                <a:satMod val="175000"/>
                <a:alpha val="40000"/>
              </a:schemeClr>
            </a:glow>
          </a:effectLst>
          <a:scene3d>
            <a:camera prst="isometricTopUp"/>
            <a:lightRig rig="threePt" dir="t"/>
          </a:scene3d>
        </p:grpSpPr>
        <p:sp>
          <p:nvSpPr>
            <p:cNvPr id="90" name="Rectangle 89">
              <a:extLst>
                <a:ext uri="{FF2B5EF4-FFF2-40B4-BE49-F238E27FC236}">
                  <a16:creationId xmlns:a16="http://schemas.microsoft.com/office/drawing/2014/main" id="{A9000714-C138-B966-47FA-F1A9E4F0BF7D}"/>
                </a:ext>
              </a:extLst>
            </p:cNvPr>
            <p:cNvSpPr/>
            <p:nvPr/>
          </p:nvSpPr>
          <p:spPr>
            <a:xfrm>
              <a:off x="1037082" y="548680"/>
              <a:ext cx="2664296" cy="1922512"/>
            </a:xfrm>
            <a:prstGeom prst="rect">
              <a:avLst/>
            </a:prstGeom>
            <a:solidFill>
              <a:srgbClr val="339966"/>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91" name="Group 90">
              <a:extLst>
                <a:ext uri="{FF2B5EF4-FFF2-40B4-BE49-F238E27FC236}">
                  <a16:creationId xmlns:a16="http://schemas.microsoft.com/office/drawing/2014/main" id="{A945516E-2A2A-6241-E8BD-9B04E9F8173B}"/>
                </a:ext>
              </a:extLst>
            </p:cNvPr>
            <p:cNvGrpSpPr/>
            <p:nvPr/>
          </p:nvGrpSpPr>
          <p:grpSpPr>
            <a:xfrm>
              <a:off x="1763688" y="848376"/>
              <a:ext cx="1211084" cy="1323120"/>
              <a:chOff x="1763688" y="848376"/>
              <a:chExt cx="1211084" cy="1323120"/>
            </a:xfrm>
          </p:grpSpPr>
          <p:sp>
            <p:nvSpPr>
              <p:cNvPr id="92" name="Rectangle 91">
                <a:extLst>
                  <a:ext uri="{FF2B5EF4-FFF2-40B4-BE49-F238E27FC236}">
                    <a16:creationId xmlns:a16="http://schemas.microsoft.com/office/drawing/2014/main" id="{6C956F07-FCD0-88F0-DB11-3CCF07D885A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3" name="Cross 92">
                <a:extLst>
                  <a:ext uri="{FF2B5EF4-FFF2-40B4-BE49-F238E27FC236}">
                    <a16:creationId xmlns:a16="http://schemas.microsoft.com/office/drawing/2014/main" id="{0FB89E41-F7F4-2BE6-E82F-81142459C4B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94" name="TextBox 93">
            <a:extLst>
              <a:ext uri="{FF2B5EF4-FFF2-40B4-BE49-F238E27FC236}">
                <a16:creationId xmlns:a16="http://schemas.microsoft.com/office/drawing/2014/main" id="{7BE23C6B-3CFE-9CBB-940F-22F1E52EA397}"/>
              </a:ext>
            </a:extLst>
          </p:cNvPr>
          <p:cNvSpPr txBox="1"/>
          <p:nvPr/>
        </p:nvSpPr>
        <p:spPr>
          <a:xfrm>
            <a:off x="2051540" y="1892158"/>
            <a:ext cx="784057" cy="230832"/>
          </a:xfrm>
          <a:prstGeom prst="rect">
            <a:avLst/>
          </a:prstGeom>
          <a:noFill/>
        </p:spPr>
        <p:txBody>
          <a:bodyPr wrap="square" rtlCol="0">
            <a:spAutoFit/>
          </a:bodyPr>
          <a:lstStyle/>
          <a:p>
            <a:r>
              <a:rPr lang="en-CA" sz="900" b="1" dirty="0"/>
              <a:t>UMS w/FST</a:t>
            </a:r>
          </a:p>
        </p:txBody>
      </p:sp>
      <p:cxnSp>
        <p:nvCxnSpPr>
          <p:cNvPr id="95" name="Curved Connector 299">
            <a:extLst>
              <a:ext uri="{FF2B5EF4-FFF2-40B4-BE49-F238E27FC236}">
                <a16:creationId xmlns:a16="http://schemas.microsoft.com/office/drawing/2014/main" id="{4007EE91-0AAC-D0E3-5F39-AF91AE68539D}"/>
              </a:ext>
            </a:extLst>
          </p:cNvPr>
          <p:cNvCxnSpPr>
            <a:cxnSpLocks/>
            <a:endCxn id="67" idx="1"/>
          </p:cNvCxnSpPr>
          <p:nvPr/>
        </p:nvCxnSpPr>
        <p:spPr>
          <a:xfrm>
            <a:off x="1538261" y="823830"/>
            <a:ext cx="965134" cy="13669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Curved Connector 299">
            <a:extLst>
              <a:ext uri="{FF2B5EF4-FFF2-40B4-BE49-F238E27FC236}">
                <a16:creationId xmlns:a16="http://schemas.microsoft.com/office/drawing/2014/main" id="{0B3F23A4-D8FA-1FCC-9D47-591A3EE64C14}"/>
              </a:ext>
            </a:extLst>
          </p:cNvPr>
          <p:cNvCxnSpPr>
            <a:cxnSpLocks/>
            <a:stCxn id="67" idx="3"/>
            <a:endCxn id="149" idx="1"/>
          </p:cNvCxnSpPr>
          <p:nvPr/>
        </p:nvCxnSpPr>
        <p:spPr>
          <a:xfrm>
            <a:off x="2722488" y="960524"/>
            <a:ext cx="1796312" cy="83843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Curved Connector 299">
            <a:extLst>
              <a:ext uri="{FF2B5EF4-FFF2-40B4-BE49-F238E27FC236}">
                <a16:creationId xmlns:a16="http://schemas.microsoft.com/office/drawing/2014/main" id="{BE8D0F88-B834-60D2-A3F3-A4F4CB34B26C}"/>
              </a:ext>
            </a:extLst>
          </p:cNvPr>
          <p:cNvCxnSpPr>
            <a:cxnSpLocks/>
            <a:endCxn id="149" idx="1"/>
          </p:cNvCxnSpPr>
          <p:nvPr/>
        </p:nvCxnSpPr>
        <p:spPr>
          <a:xfrm flipV="1">
            <a:off x="2555744" y="1798956"/>
            <a:ext cx="1963056" cy="45106"/>
          </a:xfrm>
          <a:prstGeom prst="curvedConnector3">
            <a:avLst>
              <a:gd name="adj1" fmla="val 50000"/>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6A87F9B-2877-D568-B44C-DBF88B3D5BA1}"/>
              </a:ext>
            </a:extLst>
          </p:cNvPr>
          <p:cNvCxnSpPr>
            <a:cxnSpLocks/>
          </p:cNvCxnSpPr>
          <p:nvPr/>
        </p:nvCxnSpPr>
        <p:spPr>
          <a:xfrm flipV="1">
            <a:off x="5480108" y="1774162"/>
            <a:ext cx="30094" cy="1293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urved Connector 299">
            <a:extLst>
              <a:ext uri="{FF2B5EF4-FFF2-40B4-BE49-F238E27FC236}">
                <a16:creationId xmlns:a16="http://schemas.microsoft.com/office/drawing/2014/main" id="{E59002C7-273F-0BC3-3841-18841782E2F5}"/>
              </a:ext>
            </a:extLst>
          </p:cNvPr>
          <p:cNvCxnSpPr>
            <a:cxnSpLocks/>
            <a:endCxn id="122" idx="1"/>
          </p:cNvCxnSpPr>
          <p:nvPr/>
        </p:nvCxnSpPr>
        <p:spPr>
          <a:xfrm>
            <a:off x="4734715" y="1813968"/>
            <a:ext cx="3154715" cy="1025167"/>
          </a:xfrm>
          <a:prstGeom prst="curvedConnector3">
            <a:avLst>
              <a:gd name="adj1" fmla="val 41509"/>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00" name="Freeform: Shape 99">
            <a:extLst>
              <a:ext uri="{FF2B5EF4-FFF2-40B4-BE49-F238E27FC236}">
                <a16:creationId xmlns:a16="http://schemas.microsoft.com/office/drawing/2014/main" id="{C3D368F7-F73C-37A9-95FC-518F51DA6A8A}"/>
              </a:ext>
            </a:extLst>
          </p:cNvPr>
          <p:cNvSpPr/>
          <p:nvPr/>
        </p:nvSpPr>
        <p:spPr>
          <a:xfrm>
            <a:off x="8109527" y="1117600"/>
            <a:ext cx="1209964" cy="1801091"/>
          </a:xfrm>
          <a:custGeom>
            <a:avLst/>
            <a:gdLst>
              <a:gd name="connsiteX0" fmla="*/ 0 w 1209964"/>
              <a:gd name="connsiteY0" fmla="*/ 1745673 h 1801091"/>
              <a:gd name="connsiteX1" fmla="*/ 258618 w 1209964"/>
              <a:gd name="connsiteY1" fmla="*/ 1801091 h 1801091"/>
              <a:gd name="connsiteX2" fmla="*/ 304800 w 1209964"/>
              <a:gd name="connsiteY2" fmla="*/ 1662545 h 1801091"/>
              <a:gd name="connsiteX3" fmla="*/ 424873 w 1209964"/>
              <a:gd name="connsiteY3" fmla="*/ 1570182 h 1801091"/>
              <a:gd name="connsiteX4" fmla="*/ 434109 w 1209964"/>
              <a:gd name="connsiteY4" fmla="*/ 1431636 h 1801091"/>
              <a:gd name="connsiteX5" fmla="*/ 544946 w 1209964"/>
              <a:gd name="connsiteY5" fmla="*/ 1126836 h 1801091"/>
              <a:gd name="connsiteX6" fmla="*/ 563418 w 1209964"/>
              <a:gd name="connsiteY6" fmla="*/ 1016000 h 1801091"/>
              <a:gd name="connsiteX7" fmla="*/ 517237 w 1209964"/>
              <a:gd name="connsiteY7" fmla="*/ 979055 h 1801091"/>
              <a:gd name="connsiteX8" fmla="*/ 683491 w 1209964"/>
              <a:gd name="connsiteY8" fmla="*/ 794327 h 1801091"/>
              <a:gd name="connsiteX9" fmla="*/ 738909 w 1209964"/>
              <a:gd name="connsiteY9" fmla="*/ 618836 h 1801091"/>
              <a:gd name="connsiteX10" fmla="*/ 720437 w 1209964"/>
              <a:gd name="connsiteY10" fmla="*/ 480291 h 1801091"/>
              <a:gd name="connsiteX11" fmla="*/ 803564 w 1209964"/>
              <a:gd name="connsiteY11" fmla="*/ 286327 h 1801091"/>
              <a:gd name="connsiteX12" fmla="*/ 868218 w 1209964"/>
              <a:gd name="connsiteY12" fmla="*/ 175491 h 1801091"/>
              <a:gd name="connsiteX13" fmla="*/ 895928 w 1209964"/>
              <a:gd name="connsiteY13" fmla="*/ 120073 h 1801091"/>
              <a:gd name="connsiteX14" fmla="*/ 1209964 w 1209964"/>
              <a:gd name="connsiteY14" fmla="*/ 0 h 18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9964" h="1801091">
                <a:moveTo>
                  <a:pt x="0" y="1745673"/>
                </a:moveTo>
                <a:lnTo>
                  <a:pt x="258618" y="1801091"/>
                </a:lnTo>
                <a:lnTo>
                  <a:pt x="304800" y="1662545"/>
                </a:lnTo>
                <a:lnTo>
                  <a:pt x="424873" y="1570182"/>
                </a:lnTo>
                <a:lnTo>
                  <a:pt x="434109" y="1431636"/>
                </a:lnTo>
                <a:lnTo>
                  <a:pt x="544946" y="1126836"/>
                </a:lnTo>
                <a:lnTo>
                  <a:pt x="563418" y="1016000"/>
                </a:lnTo>
                <a:lnTo>
                  <a:pt x="517237" y="979055"/>
                </a:lnTo>
                <a:lnTo>
                  <a:pt x="683491" y="794327"/>
                </a:lnTo>
                <a:lnTo>
                  <a:pt x="738909" y="618836"/>
                </a:lnTo>
                <a:lnTo>
                  <a:pt x="720437" y="480291"/>
                </a:lnTo>
                <a:lnTo>
                  <a:pt x="803564" y="286327"/>
                </a:lnTo>
                <a:lnTo>
                  <a:pt x="868218" y="175491"/>
                </a:lnTo>
                <a:lnTo>
                  <a:pt x="895928" y="120073"/>
                </a:lnTo>
                <a:lnTo>
                  <a:pt x="1209964" y="0"/>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1" name="Freeform: Shape 100">
            <a:extLst>
              <a:ext uri="{FF2B5EF4-FFF2-40B4-BE49-F238E27FC236}">
                <a16:creationId xmlns:a16="http://schemas.microsoft.com/office/drawing/2014/main" id="{60A0AC72-9841-4C4D-3DE8-38A3A183B04B}"/>
              </a:ext>
            </a:extLst>
          </p:cNvPr>
          <p:cNvSpPr/>
          <p:nvPr/>
        </p:nvSpPr>
        <p:spPr>
          <a:xfrm>
            <a:off x="9023927" y="1228436"/>
            <a:ext cx="868218" cy="637309"/>
          </a:xfrm>
          <a:custGeom>
            <a:avLst/>
            <a:gdLst>
              <a:gd name="connsiteX0" fmla="*/ 0 w 868218"/>
              <a:gd name="connsiteY0" fmla="*/ 0 h 637309"/>
              <a:gd name="connsiteX1" fmla="*/ 110837 w 868218"/>
              <a:gd name="connsiteY1" fmla="*/ 46182 h 637309"/>
              <a:gd name="connsiteX2" fmla="*/ 147782 w 868218"/>
              <a:gd name="connsiteY2" fmla="*/ 166255 h 637309"/>
              <a:gd name="connsiteX3" fmla="*/ 184728 w 868218"/>
              <a:gd name="connsiteY3" fmla="*/ 249382 h 637309"/>
              <a:gd name="connsiteX4" fmla="*/ 304800 w 868218"/>
              <a:gd name="connsiteY4" fmla="*/ 314037 h 637309"/>
              <a:gd name="connsiteX5" fmla="*/ 406400 w 868218"/>
              <a:gd name="connsiteY5" fmla="*/ 360219 h 637309"/>
              <a:gd name="connsiteX6" fmla="*/ 471055 w 868218"/>
              <a:gd name="connsiteY6" fmla="*/ 369455 h 637309"/>
              <a:gd name="connsiteX7" fmla="*/ 572655 w 868218"/>
              <a:gd name="connsiteY7" fmla="*/ 480291 h 637309"/>
              <a:gd name="connsiteX8" fmla="*/ 618837 w 868218"/>
              <a:gd name="connsiteY8" fmla="*/ 526473 h 637309"/>
              <a:gd name="connsiteX9" fmla="*/ 701964 w 868218"/>
              <a:gd name="connsiteY9" fmla="*/ 517237 h 637309"/>
              <a:gd name="connsiteX10" fmla="*/ 785091 w 868218"/>
              <a:gd name="connsiteY10" fmla="*/ 554182 h 637309"/>
              <a:gd name="connsiteX11" fmla="*/ 868218 w 868218"/>
              <a:gd name="connsiteY11" fmla="*/ 637309 h 63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218" h="637309">
                <a:moveTo>
                  <a:pt x="0" y="0"/>
                </a:moveTo>
                <a:lnTo>
                  <a:pt x="110837" y="46182"/>
                </a:lnTo>
                <a:lnTo>
                  <a:pt x="147782" y="166255"/>
                </a:lnTo>
                <a:lnTo>
                  <a:pt x="184728" y="249382"/>
                </a:lnTo>
                <a:lnTo>
                  <a:pt x="304800" y="314037"/>
                </a:lnTo>
                <a:lnTo>
                  <a:pt x="406400" y="360219"/>
                </a:lnTo>
                <a:lnTo>
                  <a:pt x="471055" y="369455"/>
                </a:lnTo>
                <a:lnTo>
                  <a:pt x="572655" y="480291"/>
                </a:lnTo>
                <a:lnTo>
                  <a:pt x="618837" y="526473"/>
                </a:lnTo>
                <a:lnTo>
                  <a:pt x="701964" y="517237"/>
                </a:lnTo>
                <a:lnTo>
                  <a:pt x="785091" y="554182"/>
                </a:lnTo>
                <a:lnTo>
                  <a:pt x="868218" y="637309"/>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2" name="Connector: Curved 101">
            <a:extLst>
              <a:ext uri="{FF2B5EF4-FFF2-40B4-BE49-F238E27FC236}">
                <a16:creationId xmlns:a16="http://schemas.microsoft.com/office/drawing/2014/main" id="{D4C49C9A-6FD3-9B20-F052-8B7D159A33B3}"/>
              </a:ext>
            </a:extLst>
          </p:cNvPr>
          <p:cNvCxnSpPr>
            <a:cxnSpLocks/>
          </p:cNvCxnSpPr>
          <p:nvPr/>
        </p:nvCxnSpPr>
        <p:spPr>
          <a:xfrm flipH="1" flipV="1">
            <a:off x="9687110" y="1081068"/>
            <a:ext cx="612418" cy="1624258"/>
          </a:xfrm>
          <a:prstGeom prst="curvedConnector4">
            <a:avLst>
              <a:gd name="adj1" fmla="val -37327"/>
              <a:gd name="adj2" fmla="val 109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onnector: Curved 102">
            <a:extLst>
              <a:ext uri="{FF2B5EF4-FFF2-40B4-BE49-F238E27FC236}">
                <a16:creationId xmlns:a16="http://schemas.microsoft.com/office/drawing/2014/main" id="{99655261-A53E-2FA9-3714-0A665BB9E167}"/>
              </a:ext>
            </a:extLst>
          </p:cNvPr>
          <p:cNvCxnSpPr>
            <a:cxnSpLocks/>
            <a:stCxn id="106" idx="3"/>
          </p:cNvCxnSpPr>
          <p:nvPr/>
        </p:nvCxnSpPr>
        <p:spPr>
          <a:xfrm flipH="1" flipV="1">
            <a:off x="10094083" y="2015438"/>
            <a:ext cx="268481" cy="679157"/>
          </a:xfrm>
          <a:prstGeom prst="curvedConnector4">
            <a:avLst>
              <a:gd name="adj1" fmla="val 17738"/>
              <a:gd name="adj2" fmla="val 963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EBD40BDE-C532-1506-815A-5562E73D86E2}"/>
              </a:ext>
            </a:extLst>
          </p:cNvPr>
          <p:cNvCxnSpPr>
            <a:cxnSpLocks/>
          </p:cNvCxnSpPr>
          <p:nvPr/>
        </p:nvCxnSpPr>
        <p:spPr>
          <a:xfrm flipH="1">
            <a:off x="8222256" y="2705326"/>
            <a:ext cx="2085661" cy="389585"/>
          </a:xfrm>
          <a:prstGeom prst="curvedConnector3">
            <a:avLst>
              <a:gd name="adj1" fmla="val -109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AB15BC02-2740-E4B5-C56A-991D8DE1CAAC}"/>
              </a:ext>
            </a:extLst>
          </p:cNvPr>
          <p:cNvSpPr/>
          <p:nvPr/>
        </p:nvSpPr>
        <p:spPr>
          <a:xfrm>
            <a:off x="10288597" y="2679401"/>
            <a:ext cx="64655"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6" name="TextBox 105">
            <a:extLst>
              <a:ext uri="{FF2B5EF4-FFF2-40B4-BE49-F238E27FC236}">
                <a16:creationId xmlns:a16="http://schemas.microsoft.com/office/drawing/2014/main" id="{92DEF2ED-1C35-CB01-8BAB-5308ED2D7CCC}"/>
              </a:ext>
            </a:extLst>
          </p:cNvPr>
          <p:cNvSpPr txBox="1"/>
          <p:nvPr/>
        </p:nvSpPr>
        <p:spPr>
          <a:xfrm>
            <a:off x="8945188" y="2579179"/>
            <a:ext cx="1417376" cy="230832"/>
          </a:xfrm>
          <a:prstGeom prst="rect">
            <a:avLst/>
          </a:prstGeom>
          <a:noFill/>
        </p:spPr>
        <p:txBody>
          <a:bodyPr wrap="none" rtlCol="0">
            <a:spAutoFit/>
          </a:bodyPr>
          <a:lstStyle/>
          <a:p>
            <a:r>
              <a:rPr lang="en-CA" sz="900" b="1"/>
              <a:t>Provided by Other Nation</a:t>
            </a:r>
          </a:p>
        </p:txBody>
      </p:sp>
      <p:pic>
        <p:nvPicPr>
          <p:cNvPr id="107" name="Picture 2">
            <a:extLst>
              <a:ext uri="{FF2B5EF4-FFF2-40B4-BE49-F238E27FC236}">
                <a16:creationId xmlns:a16="http://schemas.microsoft.com/office/drawing/2014/main" id="{5613F4B7-B705-7E92-1677-B2CA3128567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259944" y="2460371"/>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2">
            <a:extLst>
              <a:ext uri="{FF2B5EF4-FFF2-40B4-BE49-F238E27FC236}">
                <a16:creationId xmlns:a16="http://schemas.microsoft.com/office/drawing/2014/main" id="{D68AD1B8-08EF-7120-43E6-96AEEC9CFAF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9184299" y="1442907"/>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
            <a:extLst>
              <a:ext uri="{FF2B5EF4-FFF2-40B4-BE49-F238E27FC236}">
                <a16:creationId xmlns:a16="http://schemas.microsoft.com/office/drawing/2014/main" id="{1B593E95-5E74-549B-ADD8-2E6F86D5A5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479720" y="185613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2">
            <a:extLst>
              <a:ext uri="{FF2B5EF4-FFF2-40B4-BE49-F238E27FC236}">
                <a16:creationId xmlns:a16="http://schemas.microsoft.com/office/drawing/2014/main" id="{3DD5E2E3-7CF2-6A54-BC46-3B8C32AEA4D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6359991" y="249268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3" name="Group 112">
            <a:extLst>
              <a:ext uri="{FF2B5EF4-FFF2-40B4-BE49-F238E27FC236}">
                <a16:creationId xmlns:a16="http://schemas.microsoft.com/office/drawing/2014/main" id="{33B5F4F6-4E56-34B6-A58B-12747DB2FB87}"/>
              </a:ext>
            </a:extLst>
          </p:cNvPr>
          <p:cNvGrpSpPr/>
          <p:nvPr/>
        </p:nvGrpSpPr>
        <p:grpSpPr>
          <a:xfrm>
            <a:off x="7839689" y="2755939"/>
            <a:ext cx="364202" cy="494691"/>
            <a:chOff x="3666528" y="1109179"/>
            <a:chExt cx="364202" cy="494691"/>
          </a:xfrm>
        </p:grpSpPr>
        <p:grpSp>
          <p:nvGrpSpPr>
            <p:cNvPr id="114" name="Group 113">
              <a:extLst>
                <a:ext uri="{FF2B5EF4-FFF2-40B4-BE49-F238E27FC236}">
                  <a16:creationId xmlns:a16="http://schemas.microsoft.com/office/drawing/2014/main" id="{D74F3D19-0C41-F287-266C-61A3E36FA157}"/>
                </a:ext>
              </a:extLst>
            </p:cNvPr>
            <p:cNvGrpSpPr/>
            <p:nvPr/>
          </p:nvGrpSpPr>
          <p:grpSpPr>
            <a:xfrm>
              <a:off x="3716269" y="1109179"/>
              <a:ext cx="311741" cy="289159"/>
              <a:chOff x="3982719" y="5766491"/>
              <a:chExt cx="352455" cy="317654"/>
            </a:xfrm>
          </p:grpSpPr>
          <p:grpSp>
            <p:nvGrpSpPr>
              <p:cNvPr id="116" name="Group 115">
                <a:extLst>
                  <a:ext uri="{FF2B5EF4-FFF2-40B4-BE49-F238E27FC236}">
                    <a16:creationId xmlns:a16="http://schemas.microsoft.com/office/drawing/2014/main" id="{7E8E5A0A-2636-A02B-0748-4EEBC04E4CEE}"/>
                  </a:ext>
                </a:extLst>
              </p:cNvPr>
              <p:cNvGrpSpPr/>
              <p:nvPr/>
            </p:nvGrpSpPr>
            <p:grpSpPr>
              <a:xfrm>
                <a:off x="3982719" y="5766491"/>
                <a:ext cx="301249" cy="182789"/>
                <a:chOff x="1037082" y="548680"/>
                <a:chExt cx="2664296" cy="1922512"/>
              </a:xfrm>
              <a:scene3d>
                <a:camera prst="isometricTopUp"/>
                <a:lightRig rig="threePt" dir="t"/>
              </a:scene3d>
            </p:grpSpPr>
            <p:sp>
              <p:nvSpPr>
                <p:cNvPr id="122" name="Rectangle 121">
                  <a:extLst>
                    <a:ext uri="{FF2B5EF4-FFF2-40B4-BE49-F238E27FC236}">
                      <a16:creationId xmlns:a16="http://schemas.microsoft.com/office/drawing/2014/main" id="{A9CB1895-306F-49F8-447B-2F08FB5F2EA9}"/>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3" name="Group 122">
                  <a:extLst>
                    <a:ext uri="{FF2B5EF4-FFF2-40B4-BE49-F238E27FC236}">
                      <a16:creationId xmlns:a16="http://schemas.microsoft.com/office/drawing/2014/main" id="{DE8E977A-E737-E842-C0E0-ED2B4069ED91}"/>
                    </a:ext>
                  </a:extLst>
                </p:cNvPr>
                <p:cNvGrpSpPr/>
                <p:nvPr/>
              </p:nvGrpSpPr>
              <p:grpSpPr>
                <a:xfrm>
                  <a:off x="1763688" y="848376"/>
                  <a:ext cx="1211084" cy="1323120"/>
                  <a:chOff x="1763688" y="848376"/>
                  <a:chExt cx="1211084" cy="1323120"/>
                </a:xfrm>
              </p:grpSpPr>
              <p:sp>
                <p:nvSpPr>
                  <p:cNvPr id="124" name="Rectangle 123">
                    <a:extLst>
                      <a:ext uri="{FF2B5EF4-FFF2-40B4-BE49-F238E27FC236}">
                        <a16:creationId xmlns:a16="http://schemas.microsoft.com/office/drawing/2014/main" id="{F895634B-052F-3517-5361-D0ABF940F754}"/>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5" name="Cross 124">
                    <a:extLst>
                      <a:ext uri="{FF2B5EF4-FFF2-40B4-BE49-F238E27FC236}">
                        <a16:creationId xmlns:a16="http://schemas.microsoft.com/office/drawing/2014/main" id="{E3B1E70F-7FA0-84FF-1737-82C100A7BB0D}"/>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17" name="Group 116">
                <a:extLst>
                  <a:ext uri="{FF2B5EF4-FFF2-40B4-BE49-F238E27FC236}">
                    <a16:creationId xmlns:a16="http://schemas.microsoft.com/office/drawing/2014/main" id="{0E00C5FC-ABCE-5EE7-19EB-673143E1A307}"/>
                  </a:ext>
                </a:extLst>
              </p:cNvPr>
              <p:cNvGrpSpPr/>
              <p:nvPr/>
            </p:nvGrpSpPr>
            <p:grpSpPr>
              <a:xfrm>
                <a:off x="4033925" y="5901356"/>
                <a:ext cx="301249" cy="182789"/>
                <a:chOff x="1037082" y="548680"/>
                <a:chExt cx="2664296" cy="1922512"/>
              </a:xfrm>
              <a:scene3d>
                <a:camera prst="isometricTopUp"/>
                <a:lightRig rig="threePt" dir="t"/>
              </a:scene3d>
            </p:grpSpPr>
            <p:sp>
              <p:nvSpPr>
                <p:cNvPr id="118" name="Rectangle 117">
                  <a:extLst>
                    <a:ext uri="{FF2B5EF4-FFF2-40B4-BE49-F238E27FC236}">
                      <a16:creationId xmlns:a16="http://schemas.microsoft.com/office/drawing/2014/main" id="{436A729C-F324-E518-B0D1-55F14C4AC3BF}"/>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9" name="Group 118">
                  <a:extLst>
                    <a:ext uri="{FF2B5EF4-FFF2-40B4-BE49-F238E27FC236}">
                      <a16:creationId xmlns:a16="http://schemas.microsoft.com/office/drawing/2014/main" id="{7FF70259-9616-F652-8862-D768F97F3103}"/>
                    </a:ext>
                  </a:extLst>
                </p:cNvPr>
                <p:cNvGrpSpPr/>
                <p:nvPr/>
              </p:nvGrpSpPr>
              <p:grpSpPr>
                <a:xfrm>
                  <a:off x="1763688" y="848376"/>
                  <a:ext cx="1211084" cy="1323120"/>
                  <a:chOff x="1763688" y="848376"/>
                  <a:chExt cx="1211084" cy="1323120"/>
                </a:xfrm>
              </p:grpSpPr>
              <p:sp>
                <p:nvSpPr>
                  <p:cNvPr id="120" name="Rectangle 119">
                    <a:extLst>
                      <a:ext uri="{FF2B5EF4-FFF2-40B4-BE49-F238E27FC236}">
                        <a16:creationId xmlns:a16="http://schemas.microsoft.com/office/drawing/2014/main" id="{E593665F-0B39-C9EC-7B65-C59011E1649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1" name="Cross 120">
                    <a:extLst>
                      <a:ext uri="{FF2B5EF4-FFF2-40B4-BE49-F238E27FC236}">
                        <a16:creationId xmlns:a16="http://schemas.microsoft.com/office/drawing/2014/main" id="{83078DE4-2AE0-F787-30D1-D70AE46E52D1}"/>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15" name="TextBox 114">
              <a:extLst>
                <a:ext uri="{FF2B5EF4-FFF2-40B4-BE49-F238E27FC236}">
                  <a16:creationId xmlns:a16="http://schemas.microsoft.com/office/drawing/2014/main" id="{6CFBA06C-2A82-B41C-BB39-56454765E421}"/>
                </a:ext>
              </a:extLst>
            </p:cNvPr>
            <p:cNvSpPr txBox="1"/>
            <p:nvPr/>
          </p:nvSpPr>
          <p:spPr>
            <a:xfrm>
              <a:off x="3666528" y="1373038"/>
              <a:ext cx="364202" cy="230832"/>
            </a:xfrm>
            <a:prstGeom prst="rect">
              <a:avLst/>
            </a:prstGeom>
            <a:noFill/>
          </p:spPr>
          <p:txBody>
            <a:bodyPr wrap="none" rtlCol="0">
              <a:spAutoFit/>
            </a:bodyPr>
            <a:lstStyle/>
            <a:p>
              <a:r>
                <a:rPr lang="en-CA" sz="900" b="1" dirty="0"/>
                <a:t>R2E</a:t>
              </a:r>
            </a:p>
          </p:txBody>
        </p:sp>
      </p:grpSp>
      <p:grpSp>
        <p:nvGrpSpPr>
          <p:cNvPr id="126" name="Group 125">
            <a:extLst>
              <a:ext uri="{FF2B5EF4-FFF2-40B4-BE49-F238E27FC236}">
                <a16:creationId xmlns:a16="http://schemas.microsoft.com/office/drawing/2014/main" id="{C0AE0B8E-0034-15C1-EB6B-0654F2522BB4}"/>
              </a:ext>
            </a:extLst>
          </p:cNvPr>
          <p:cNvGrpSpPr/>
          <p:nvPr/>
        </p:nvGrpSpPr>
        <p:grpSpPr>
          <a:xfrm>
            <a:off x="203093" y="6382620"/>
            <a:ext cx="11922956" cy="457788"/>
            <a:chOff x="124693" y="5839711"/>
            <a:chExt cx="11922956" cy="457788"/>
          </a:xfrm>
        </p:grpSpPr>
        <p:sp>
          <p:nvSpPr>
            <p:cNvPr id="127" name="Google Shape;302;p20">
              <a:extLst>
                <a:ext uri="{FF2B5EF4-FFF2-40B4-BE49-F238E27FC236}">
                  <a16:creationId xmlns:a16="http://schemas.microsoft.com/office/drawing/2014/main" id="{2FC4A2F0-81E4-AD9A-D45B-CFB970ACAA5F}"/>
                </a:ext>
              </a:extLst>
            </p:cNvPr>
            <p:cNvSpPr/>
            <p:nvPr/>
          </p:nvSpPr>
          <p:spPr>
            <a:xfrm rot="16200000">
              <a:off x="1460872" y="4525464"/>
              <a:ext cx="317625" cy="2989983"/>
            </a:xfrm>
            <a:prstGeom prst="round2SameRect">
              <a:avLst>
                <a:gd name="adj1" fmla="val 50000"/>
                <a:gd name="adj2" fmla="val 0"/>
              </a:avLst>
            </a:pr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04;p20">
              <a:extLst>
                <a:ext uri="{FF2B5EF4-FFF2-40B4-BE49-F238E27FC236}">
                  <a16:creationId xmlns:a16="http://schemas.microsoft.com/office/drawing/2014/main" id="{709D85E9-FBE8-D751-16E1-98D19C65F070}"/>
                </a:ext>
              </a:extLst>
            </p:cNvPr>
            <p:cNvSpPr txBox="1"/>
            <p:nvPr/>
          </p:nvSpPr>
          <p:spPr>
            <a:xfrm>
              <a:off x="833897" y="5839711"/>
              <a:ext cx="1606800"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10 (minutes)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Combat First Aid / TCCC</a:t>
              </a:r>
            </a:p>
          </p:txBody>
        </p:sp>
        <p:sp>
          <p:nvSpPr>
            <p:cNvPr id="129" name="Google Shape;310;p20">
              <a:extLst>
                <a:ext uri="{FF2B5EF4-FFF2-40B4-BE49-F238E27FC236}">
                  <a16:creationId xmlns:a16="http://schemas.microsoft.com/office/drawing/2014/main" id="{23BFEBD0-4756-D2E3-56AA-EBB1FCBCBD6D}"/>
                </a:ext>
              </a:extLst>
            </p:cNvPr>
            <p:cNvSpPr/>
            <p:nvPr/>
          </p:nvSpPr>
          <p:spPr>
            <a:xfrm rot="16200000">
              <a:off x="7444522" y="4528500"/>
              <a:ext cx="317625" cy="2981321"/>
            </a:xfrm>
            <a:prstGeom prst="round2SameRect">
              <a:avLst>
                <a:gd name="adj1" fmla="val 0"/>
                <a:gd name="adj2" fmla="val 0"/>
              </a:avLst>
            </a:pr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2;p20">
              <a:extLst>
                <a:ext uri="{FF2B5EF4-FFF2-40B4-BE49-F238E27FC236}">
                  <a16:creationId xmlns:a16="http://schemas.microsoft.com/office/drawing/2014/main" id="{80CCED42-ED0E-A2F8-4ED1-A4F15021E9DA}"/>
                </a:ext>
              </a:extLst>
            </p:cNvPr>
            <p:cNvSpPr txBox="1"/>
            <p:nvPr/>
          </p:nvSpPr>
          <p:spPr>
            <a:xfrm>
              <a:off x="6565623" y="5920099"/>
              <a:ext cx="2222367"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Surgery </a:t>
              </a:r>
              <a:r>
                <a:rPr lang="en" sz="1000" dirty="0">
                  <a:latin typeface="Roboto" panose="02000000000000000000" pitchFamily="2" charset="0"/>
                  <a:ea typeface="Roboto" panose="02000000000000000000" pitchFamily="2" charset="0"/>
                  <a:cs typeface="Roboto" panose="02000000000000000000" pitchFamily="2" charset="0"/>
                  <a:sym typeface="Roboto"/>
                </a:rPr>
                <a:t>(DCS)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31" name="Google Shape;318;p20">
              <a:extLst>
                <a:ext uri="{FF2B5EF4-FFF2-40B4-BE49-F238E27FC236}">
                  <a16:creationId xmlns:a16="http://schemas.microsoft.com/office/drawing/2014/main" id="{D451C0F9-FCBD-F7D6-C14F-FCD3354420D7}"/>
                </a:ext>
              </a:extLst>
            </p:cNvPr>
            <p:cNvSpPr/>
            <p:nvPr/>
          </p:nvSpPr>
          <p:spPr>
            <a:xfrm rot="16200000">
              <a:off x="10411997" y="4542344"/>
              <a:ext cx="317649" cy="2953654"/>
            </a:xfrm>
            <a:prstGeom prst="round2SameRect">
              <a:avLst>
                <a:gd name="adj1" fmla="val 0"/>
                <a:gd name="adj2" fmla="val 50000"/>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20;p20">
              <a:extLst>
                <a:ext uri="{FF2B5EF4-FFF2-40B4-BE49-F238E27FC236}">
                  <a16:creationId xmlns:a16="http://schemas.microsoft.com/office/drawing/2014/main" id="{3495B88B-52C6-515D-B8AD-7A168E01326F}"/>
                </a:ext>
              </a:extLst>
            </p:cNvPr>
            <p:cNvSpPr txBox="1"/>
            <p:nvPr/>
          </p:nvSpPr>
          <p:spPr>
            <a:xfrm>
              <a:off x="9613957" y="5911281"/>
              <a:ext cx="206750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Definitive Surgery </a:t>
              </a:r>
            </a:p>
            <a:p>
              <a:pPr algn="ctr">
                <a:buClr>
                  <a:srgbClr val="000000"/>
                </a:buClr>
                <a:buFont typeface="Arial"/>
                <a:buNone/>
              </a:pPr>
              <a:endParaRPr lang="en-CA"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33" name="Google Shape;325;p20">
              <a:extLst>
                <a:ext uri="{FF2B5EF4-FFF2-40B4-BE49-F238E27FC236}">
                  <a16:creationId xmlns:a16="http://schemas.microsoft.com/office/drawing/2014/main" id="{7B9151DA-6561-E0B5-9B77-36F62D34C3B6}"/>
                </a:ext>
              </a:extLst>
            </p:cNvPr>
            <p:cNvSpPr/>
            <p:nvPr/>
          </p:nvSpPr>
          <p:spPr>
            <a:xfrm rot="16200000">
              <a:off x="4454863" y="4520162"/>
              <a:ext cx="317625" cy="2997997"/>
            </a:xfrm>
            <a:prstGeom prst="round2SameRect">
              <a:avLst>
                <a:gd name="adj1" fmla="val 0"/>
                <a:gd name="adj2" fmla="val 0"/>
              </a:avLst>
            </a:pr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27;p20">
              <a:extLst>
                <a:ext uri="{FF2B5EF4-FFF2-40B4-BE49-F238E27FC236}">
                  <a16:creationId xmlns:a16="http://schemas.microsoft.com/office/drawing/2014/main" id="{041D5CDB-CD41-1179-D344-D8E7DF80A15E}"/>
                </a:ext>
              </a:extLst>
            </p:cNvPr>
            <p:cNvSpPr txBox="1"/>
            <p:nvPr/>
          </p:nvSpPr>
          <p:spPr>
            <a:xfrm>
              <a:off x="3373580" y="5908995"/>
              <a:ext cx="243518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 (hour)</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Resuscitation </a:t>
              </a:r>
              <a:r>
                <a:rPr lang="en" sz="1000" dirty="0">
                  <a:latin typeface="Roboto" panose="02000000000000000000" pitchFamily="2" charset="0"/>
                  <a:ea typeface="Roboto" panose="02000000000000000000" pitchFamily="2" charset="0"/>
                  <a:cs typeface="Roboto" panose="02000000000000000000" pitchFamily="2" charset="0"/>
                  <a:sym typeface="Roboto"/>
                </a:rPr>
                <a:t>(DCR)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pic>
        <p:nvPicPr>
          <p:cNvPr id="136" name="Picture 2">
            <a:extLst>
              <a:ext uri="{FF2B5EF4-FFF2-40B4-BE49-F238E27FC236}">
                <a16:creationId xmlns:a16="http://schemas.microsoft.com/office/drawing/2014/main" id="{A3144F93-D9D6-9375-B103-51A045C2C50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5186938" y="178210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7" name="Straight Connector 136">
            <a:extLst>
              <a:ext uri="{FF2B5EF4-FFF2-40B4-BE49-F238E27FC236}">
                <a16:creationId xmlns:a16="http://schemas.microsoft.com/office/drawing/2014/main" id="{ECC42631-6448-6D93-BD4F-79C8787FC799}"/>
              </a:ext>
            </a:extLst>
          </p:cNvPr>
          <p:cNvCxnSpPr>
            <a:cxnSpLocks/>
          </p:cNvCxnSpPr>
          <p:nvPr/>
        </p:nvCxnSpPr>
        <p:spPr>
          <a:xfrm flipH="1">
            <a:off x="3472014" y="595618"/>
            <a:ext cx="160419" cy="13431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F749E06-9EBD-BB3B-2F72-5B42865DC148}"/>
              </a:ext>
            </a:extLst>
          </p:cNvPr>
          <p:cNvCxnSpPr>
            <a:cxnSpLocks/>
          </p:cNvCxnSpPr>
          <p:nvPr/>
        </p:nvCxnSpPr>
        <p:spPr>
          <a:xfrm flipH="1">
            <a:off x="3302840" y="2172749"/>
            <a:ext cx="111479" cy="10902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59267E6F-F4CD-F5B2-94BA-5A4AEA725AC7}"/>
              </a:ext>
            </a:extLst>
          </p:cNvPr>
          <p:cNvSpPr txBox="1"/>
          <p:nvPr/>
        </p:nvSpPr>
        <p:spPr>
          <a:xfrm rot="16720263">
            <a:off x="3382658" y="1711229"/>
            <a:ext cx="358008" cy="618679"/>
          </a:xfrm>
          <a:prstGeom prst="rect">
            <a:avLst/>
          </a:prstGeom>
          <a:noFill/>
          <a:ln>
            <a:noFill/>
          </a:ln>
        </p:spPr>
        <p:txBody>
          <a:bodyPr wrap="none" rtlCol="0">
            <a:spAutoFit/>
          </a:bodyPr>
          <a:lstStyle/>
          <a:p>
            <a:r>
              <a:rPr lang="en-CA"/>
              <a:t>II</a:t>
            </a:r>
          </a:p>
        </p:txBody>
      </p:sp>
      <p:grpSp>
        <p:nvGrpSpPr>
          <p:cNvPr id="140" name="Group 139">
            <a:extLst>
              <a:ext uri="{FF2B5EF4-FFF2-40B4-BE49-F238E27FC236}">
                <a16:creationId xmlns:a16="http://schemas.microsoft.com/office/drawing/2014/main" id="{35525C4A-3765-F14E-B8FA-51E7603B685F}"/>
              </a:ext>
            </a:extLst>
          </p:cNvPr>
          <p:cNvGrpSpPr/>
          <p:nvPr/>
        </p:nvGrpSpPr>
        <p:grpSpPr>
          <a:xfrm>
            <a:off x="4020623" y="1542335"/>
            <a:ext cx="1383919" cy="462584"/>
            <a:chOff x="3785871" y="2137563"/>
            <a:chExt cx="1383919" cy="462584"/>
          </a:xfrm>
        </p:grpSpPr>
        <p:grpSp>
          <p:nvGrpSpPr>
            <p:cNvPr id="141" name="Group 140">
              <a:extLst>
                <a:ext uri="{FF2B5EF4-FFF2-40B4-BE49-F238E27FC236}">
                  <a16:creationId xmlns:a16="http://schemas.microsoft.com/office/drawing/2014/main" id="{917F7A52-901A-0646-C292-39F89994CDFD}"/>
                </a:ext>
              </a:extLst>
            </p:cNvPr>
            <p:cNvGrpSpPr/>
            <p:nvPr/>
          </p:nvGrpSpPr>
          <p:grpSpPr>
            <a:xfrm>
              <a:off x="4284048" y="2310988"/>
              <a:ext cx="311741" cy="289159"/>
              <a:chOff x="3982719" y="5766491"/>
              <a:chExt cx="352455" cy="317654"/>
            </a:xfrm>
          </p:grpSpPr>
          <p:grpSp>
            <p:nvGrpSpPr>
              <p:cNvPr id="143" name="Group 142">
                <a:extLst>
                  <a:ext uri="{FF2B5EF4-FFF2-40B4-BE49-F238E27FC236}">
                    <a16:creationId xmlns:a16="http://schemas.microsoft.com/office/drawing/2014/main" id="{D9DFBEF5-1E9D-5D2D-A87E-2E578C02F648}"/>
                  </a:ext>
                </a:extLst>
              </p:cNvPr>
              <p:cNvGrpSpPr/>
              <p:nvPr/>
            </p:nvGrpSpPr>
            <p:grpSpPr>
              <a:xfrm>
                <a:off x="3982719" y="5766491"/>
                <a:ext cx="301249" cy="182789"/>
                <a:chOff x="1037082" y="548680"/>
                <a:chExt cx="2664296" cy="1922512"/>
              </a:xfrm>
              <a:scene3d>
                <a:camera prst="isometricTopUp"/>
                <a:lightRig rig="threePt" dir="t"/>
              </a:scene3d>
            </p:grpSpPr>
            <p:sp>
              <p:nvSpPr>
                <p:cNvPr id="149" name="Rectangle 148">
                  <a:extLst>
                    <a:ext uri="{FF2B5EF4-FFF2-40B4-BE49-F238E27FC236}">
                      <a16:creationId xmlns:a16="http://schemas.microsoft.com/office/drawing/2014/main" id="{CCB28FA4-BCF2-C8DE-D261-346C9B82F06F}"/>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0" name="Group 149">
                  <a:extLst>
                    <a:ext uri="{FF2B5EF4-FFF2-40B4-BE49-F238E27FC236}">
                      <a16:creationId xmlns:a16="http://schemas.microsoft.com/office/drawing/2014/main" id="{65987055-F4EC-6AEE-14F0-5DC14E354EE2}"/>
                    </a:ext>
                  </a:extLst>
                </p:cNvPr>
                <p:cNvGrpSpPr/>
                <p:nvPr/>
              </p:nvGrpSpPr>
              <p:grpSpPr>
                <a:xfrm>
                  <a:off x="1763688" y="848376"/>
                  <a:ext cx="1211084" cy="1323120"/>
                  <a:chOff x="1763688" y="848376"/>
                  <a:chExt cx="1211084" cy="1323120"/>
                </a:xfrm>
              </p:grpSpPr>
              <p:sp>
                <p:nvSpPr>
                  <p:cNvPr id="151" name="Rectangle 150">
                    <a:extLst>
                      <a:ext uri="{FF2B5EF4-FFF2-40B4-BE49-F238E27FC236}">
                        <a16:creationId xmlns:a16="http://schemas.microsoft.com/office/drawing/2014/main" id="{F0D2DAFA-6EC9-23F2-015B-C6AEF814384F}"/>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2" name="Cross 151">
                    <a:extLst>
                      <a:ext uri="{FF2B5EF4-FFF2-40B4-BE49-F238E27FC236}">
                        <a16:creationId xmlns:a16="http://schemas.microsoft.com/office/drawing/2014/main" id="{5FF63132-01DE-81A7-11CF-199333847503}"/>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44" name="Group 143">
                <a:extLst>
                  <a:ext uri="{FF2B5EF4-FFF2-40B4-BE49-F238E27FC236}">
                    <a16:creationId xmlns:a16="http://schemas.microsoft.com/office/drawing/2014/main" id="{1CBF3394-BDDA-E0D5-DAAD-3DBBE0A9BA0D}"/>
                  </a:ext>
                </a:extLst>
              </p:cNvPr>
              <p:cNvGrpSpPr/>
              <p:nvPr/>
            </p:nvGrpSpPr>
            <p:grpSpPr>
              <a:xfrm>
                <a:off x="4033925" y="5901356"/>
                <a:ext cx="301249" cy="182789"/>
                <a:chOff x="1037082" y="548680"/>
                <a:chExt cx="2664296" cy="1922512"/>
              </a:xfrm>
              <a:scene3d>
                <a:camera prst="isometricTopUp"/>
                <a:lightRig rig="threePt" dir="t"/>
              </a:scene3d>
            </p:grpSpPr>
            <p:sp>
              <p:nvSpPr>
                <p:cNvPr id="145" name="Rectangle 144">
                  <a:extLst>
                    <a:ext uri="{FF2B5EF4-FFF2-40B4-BE49-F238E27FC236}">
                      <a16:creationId xmlns:a16="http://schemas.microsoft.com/office/drawing/2014/main" id="{493F42D2-22DF-1FFD-8BD5-51B20D44122A}"/>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6" name="Group 145">
                  <a:extLst>
                    <a:ext uri="{FF2B5EF4-FFF2-40B4-BE49-F238E27FC236}">
                      <a16:creationId xmlns:a16="http://schemas.microsoft.com/office/drawing/2014/main" id="{23F0039F-6558-B602-F4F9-F3A4F3434985}"/>
                    </a:ext>
                  </a:extLst>
                </p:cNvPr>
                <p:cNvGrpSpPr/>
                <p:nvPr/>
              </p:nvGrpSpPr>
              <p:grpSpPr>
                <a:xfrm>
                  <a:off x="1763688" y="848376"/>
                  <a:ext cx="1211084" cy="1323120"/>
                  <a:chOff x="1763688" y="848376"/>
                  <a:chExt cx="1211084" cy="1323120"/>
                </a:xfrm>
              </p:grpSpPr>
              <p:sp>
                <p:nvSpPr>
                  <p:cNvPr id="147" name="Rectangle 146">
                    <a:extLst>
                      <a:ext uri="{FF2B5EF4-FFF2-40B4-BE49-F238E27FC236}">
                        <a16:creationId xmlns:a16="http://schemas.microsoft.com/office/drawing/2014/main" id="{236C2E8E-445A-E4B9-F0DB-C43153F5C09F}"/>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Cross 147">
                    <a:extLst>
                      <a:ext uri="{FF2B5EF4-FFF2-40B4-BE49-F238E27FC236}">
                        <a16:creationId xmlns:a16="http://schemas.microsoft.com/office/drawing/2014/main" id="{3AA912A7-5545-531C-79C2-7B562D7512BE}"/>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42" name="TextBox 141">
              <a:extLst>
                <a:ext uri="{FF2B5EF4-FFF2-40B4-BE49-F238E27FC236}">
                  <a16:creationId xmlns:a16="http://schemas.microsoft.com/office/drawing/2014/main" id="{8AD3FCF5-4572-FACD-D617-FE5EF6D9D7BD}"/>
                </a:ext>
              </a:extLst>
            </p:cNvPr>
            <p:cNvSpPr txBox="1"/>
            <p:nvPr/>
          </p:nvSpPr>
          <p:spPr>
            <a:xfrm>
              <a:off x="3785871" y="2137563"/>
              <a:ext cx="1383919" cy="230832"/>
            </a:xfrm>
            <a:prstGeom prst="rect">
              <a:avLst/>
            </a:prstGeom>
            <a:noFill/>
          </p:spPr>
          <p:txBody>
            <a:bodyPr wrap="square" rtlCol="0">
              <a:spAutoFit/>
            </a:bodyPr>
            <a:lstStyle/>
            <a:p>
              <a:r>
                <a:rPr lang="en-CA" sz="900" b="1"/>
                <a:t>R2B co-located with BMS</a:t>
              </a:r>
            </a:p>
          </p:txBody>
        </p:sp>
      </p:grpSp>
      <p:sp>
        <p:nvSpPr>
          <p:cNvPr id="153" name="Rectangle 152">
            <a:extLst>
              <a:ext uri="{FF2B5EF4-FFF2-40B4-BE49-F238E27FC236}">
                <a16:creationId xmlns:a16="http://schemas.microsoft.com/office/drawing/2014/main" id="{D6AEFF66-64AA-138A-9106-197E72F15308}"/>
              </a:ext>
            </a:extLst>
          </p:cNvPr>
          <p:cNvSpPr/>
          <p:nvPr/>
        </p:nvSpPr>
        <p:spPr>
          <a:xfrm>
            <a:off x="2108914" y="1664175"/>
            <a:ext cx="640807" cy="468770"/>
          </a:xfrm>
          <a:prstGeom prst="rect">
            <a:avLst/>
          </a:prstGeom>
          <a:noFill/>
          <a:ln w="28575">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4" name="Group 153">
            <a:extLst>
              <a:ext uri="{FF2B5EF4-FFF2-40B4-BE49-F238E27FC236}">
                <a16:creationId xmlns:a16="http://schemas.microsoft.com/office/drawing/2014/main" id="{2C4F18E9-78C3-F957-C4F9-07F69D015B79}"/>
              </a:ext>
            </a:extLst>
          </p:cNvPr>
          <p:cNvGrpSpPr/>
          <p:nvPr/>
        </p:nvGrpSpPr>
        <p:grpSpPr>
          <a:xfrm>
            <a:off x="651968" y="3352359"/>
            <a:ext cx="11281515" cy="337503"/>
            <a:chOff x="1031383" y="5414517"/>
            <a:chExt cx="2566638" cy="300388"/>
          </a:xfrm>
        </p:grpSpPr>
        <p:sp>
          <p:nvSpPr>
            <p:cNvPr id="155" name="Google Shape;302;p20">
              <a:extLst>
                <a:ext uri="{FF2B5EF4-FFF2-40B4-BE49-F238E27FC236}">
                  <a16:creationId xmlns:a16="http://schemas.microsoft.com/office/drawing/2014/main" id="{519E3104-2477-E0AF-E0CA-699710560C71}"/>
                </a:ext>
              </a:extLst>
            </p:cNvPr>
            <p:cNvSpPr/>
            <p:nvPr/>
          </p:nvSpPr>
          <p:spPr>
            <a:xfrm rot="16200000">
              <a:off x="2192054" y="4282833"/>
              <a:ext cx="245296" cy="2566638"/>
            </a:xfrm>
            <a:prstGeom prst="round2SameRect">
              <a:avLst>
                <a:gd name="adj1" fmla="val 50000"/>
                <a:gd name="adj2" fmla="val 50000"/>
              </a:avLst>
            </a:pr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04;p20">
              <a:extLst>
                <a:ext uri="{FF2B5EF4-FFF2-40B4-BE49-F238E27FC236}">
                  <a16:creationId xmlns:a16="http://schemas.microsoft.com/office/drawing/2014/main" id="{47CCF941-7201-459E-C6B3-5708E0D856A0}"/>
                </a:ext>
              </a:extLst>
            </p:cNvPr>
            <p:cNvSpPr txBox="1"/>
            <p:nvPr/>
          </p:nvSpPr>
          <p:spPr>
            <a:xfrm>
              <a:off x="1217809" y="5414517"/>
              <a:ext cx="2196650" cy="30038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b="1" kern="0" dirty="0">
                  <a:latin typeface="Roboto" panose="02000000000000000000" pitchFamily="2" charset="0"/>
                  <a:ea typeface="Roboto" panose="02000000000000000000" pitchFamily="2" charset="0"/>
                  <a:cs typeface="Roboto" panose="02000000000000000000" pitchFamily="2" charset="0"/>
                  <a:sym typeface="Fira Sans Extra Condensed Medium"/>
                </a:rPr>
                <a:t>Forward Surgical Team (FST)</a:t>
              </a:r>
              <a:endParaRPr sz="12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pic>
        <p:nvPicPr>
          <p:cNvPr id="158" name="Picture 157" descr="A group of military trucks on a dirt road&#10;&#10;Description automatically generated">
            <a:extLst>
              <a:ext uri="{FF2B5EF4-FFF2-40B4-BE49-F238E27FC236}">
                <a16:creationId xmlns:a16="http://schemas.microsoft.com/office/drawing/2014/main" id="{4CBAC086-5EF8-DB8E-F04C-812343B848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37239" y="3661658"/>
            <a:ext cx="3561079" cy="2374052"/>
          </a:xfrm>
          <a:prstGeom prst="rect">
            <a:avLst/>
          </a:prstGeom>
          <a:ln w="28575">
            <a:solidFill>
              <a:srgbClr val="FFFF00"/>
            </a:solidFill>
          </a:ln>
        </p:spPr>
      </p:pic>
      <p:sp>
        <p:nvSpPr>
          <p:cNvPr id="159" name="Google Shape;104;p16">
            <a:extLst>
              <a:ext uri="{FF2B5EF4-FFF2-40B4-BE49-F238E27FC236}">
                <a16:creationId xmlns:a16="http://schemas.microsoft.com/office/drawing/2014/main" id="{6D21D4BE-F2BE-EC4D-5382-A10E54E9FF6E}"/>
              </a:ext>
            </a:extLst>
          </p:cNvPr>
          <p:cNvSpPr txBox="1"/>
          <p:nvPr/>
        </p:nvSpPr>
        <p:spPr>
          <a:xfrm>
            <a:off x="8085248" y="5753114"/>
            <a:ext cx="3948609" cy="368731"/>
          </a:xfrm>
          <a:prstGeom prst="rect">
            <a:avLst/>
          </a:prstGeom>
          <a:noFill/>
          <a:ln>
            <a:noFill/>
          </a:ln>
        </p:spPr>
        <p:txBody>
          <a:bodyPr spcFirstLastPara="1" wrap="square" lIns="91425" tIns="91425" rIns="91425" bIns="91425" anchor="ctr" anchorCtr="0">
            <a:noAutofit/>
          </a:bodyPr>
          <a:lstStyle/>
          <a:p>
            <a:pPr algn="ctr"/>
            <a:r>
              <a:rPr lang="fr-CA" sz="2000" b="1" dirty="0">
                <a:ln w="3175">
                  <a:solidFill>
                    <a:schemeClr val="tx1"/>
                  </a:solidFill>
                </a:ln>
                <a:solidFill>
                  <a:schemeClr val="bg1"/>
                </a:solidFill>
                <a:latin typeface="Roboto"/>
                <a:ea typeface="Roboto"/>
                <a:cs typeface="Roboto"/>
                <a:sym typeface="Roboto"/>
              </a:rPr>
              <a:t>Adaptive dispersed operations </a:t>
            </a:r>
            <a:endParaRPr lang="en-CA" sz="2000" b="1" dirty="0">
              <a:ln w="3175">
                <a:solidFill>
                  <a:schemeClr val="tx1"/>
                </a:solidFill>
              </a:ln>
              <a:solidFill>
                <a:schemeClr val="bg1"/>
              </a:solidFill>
              <a:latin typeface="Roboto"/>
              <a:ea typeface="Roboto"/>
              <a:cs typeface="Roboto"/>
              <a:sym typeface="Roboto"/>
            </a:endParaRPr>
          </a:p>
        </p:txBody>
      </p:sp>
      <p:cxnSp>
        <p:nvCxnSpPr>
          <p:cNvPr id="161" name="Straight Connector 160">
            <a:extLst>
              <a:ext uri="{FF2B5EF4-FFF2-40B4-BE49-F238E27FC236}">
                <a16:creationId xmlns:a16="http://schemas.microsoft.com/office/drawing/2014/main" id="{6C99EDBA-E617-0516-7D2A-A685B8D26760}"/>
              </a:ext>
            </a:extLst>
          </p:cNvPr>
          <p:cNvCxnSpPr>
            <a:cxnSpLocks/>
          </p:cNvCxnSpPr>
          <p:nvPr/>
        </p:nvCxnSpPr>
        <p:spPr>
          <a:xfrm>
            <a:off x="2469249" y="2147887"/>
            <a:ext cx="9792" cy="1434813"/>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6536701-0BC4-360F-197F-577F492AAACA}"/>
              </a:ext>
            </a:extLst>
          </p:cNvPr>
          <p:cNvCxnSpPr>
            <a:cxnSpLocks/>
          </p:cNvCxnSpPr>
          <p:nvPr/>
        </p:nvCxnSpPr>
        <p:spPr>
          <a:xfrm>
            <a:off x="9983416" y="3355153"/>
            <a:ext cx="0" cy="229605"/>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163" name="Picture 162">
            <a:extLst>
              <a:ext uri="{FF2B5EF4-FFF2-40B4-BE49-F238E27FC236}">
                <a16:creationId xmlns:a16="http://schemas.microsoft.com/office/drawing/2014/main" id="{86666F02-DD7A-21DB-17F5-93B81443E18F}"/>
              </a:ext>
            </a:extLst>
          </p:cNvPr>
          <p:cNvPicPr>
            <a:picLocks noChangeAspect="1"/>
          </p:cNvPicPr>
          <p:nvPr/>
        </p:nvPicPr>
        <p:blipFill>
          <a:blip r:embed="rId6"/>
          <a:stretch>
            <a:fillRect/>
          </a:stretch>
        </p:blipFill>
        <p:spPr>
          <a:xfrm>
            <a:off x="799721" y="3668174"/>
            <a:ext cx="3265834" cy="2391240"/>
          </a:xfrm>
          <a:prstGeom prst="rect">
            <a:avLst/>
          </a:prstGeom>
          <a:ln w="28575">
            <a:solidFill>
              <a:srgbClr val="FFFF00"/>
            </a:solidFill>
          </a:ln>
        </p:spPr>
      </p:pic>
      <p:sp>
        <p:nvSpPr>
          <p:cNvPr id="164" name="Google Shape;104;p16">
            <a:extLst>
              <a:ext uri="{FF2B5EF4-FFF2-40B4-BE49-F238E27FC236}">
                <a16:creationId xmlns:a16="http://schemas.microsoft.com/office/drawing/2014/main" id="{9032B596-FC3D-6C3F-1AC1-DCEE0428F1C5}"/>
              </a:ext>
            </a:extLst>
          </p:cNvPr>
          <p:cNvSpPr txBox="1"/>
          <p:nvPr/>
        </p:nvSpPr>
        <p:spPr>
          <a:xfrm>
            <a:off x="318073" y="5706764"/>
            <a:ext cx="4583291" cy="446165"/>
          </a:xfrm>
          <a:prstGeom prst="rect">
            <a:avLst/>
          </a:prstGeom>
          <a:noFill/>
          <a:ln>
            <a:noFill/>
          </a:ln>
        </p:spPr>
        <p:txBody>
          <a:bodyPr spcFirstLastPara="1" wrap="square" lIns="91425" tIns="91425" rIns="91425" bIns="91425" anchor="ctr" anchorCtr="0">
            <a:noAutofit/>
          </a:bodyPr>
          <a:lstStyle/>
          <a:p>
            <a:pPr algn="ctr"/>
            <a:r>
              <a:rPr lang="en-CA" sz="2000" b="1" dirty="0">
                <a:ln w="3175">
                  <a:solidFill>
                    <a:schemeClr val="tx1"/>
                  </a:solidFill>
                </a:ln>
                <a:solidFill>
                  <a:schemeClr val="bg1"/>
                </a:solidFill>
                <a:latin typeface="Roboto"/>
                <a:ea typeface="Roboto"/>
                <a:cs typeface="Roboto"/>
                <a:sym typeface="Roboto"/>
              </a:rPr>
              <a:t>Damage Control Surgery</a:t>
            </a:r>
          </a:p>
        </p:txBody>
      </p:sp>
      <p:pic>
        <p:nvPicPr>
          <p:cNvPr id="165" name="Picture 164" descr="A person lying in a hospital bed&#10;&#10;Description automatically generated">
            <a:extLst>
              <a:ext uri="{FF2B5EF4-FFF2-40B4-BE49-F238E27FC236}">
                <a16:creationId xmlns:a16="http://schemas.microsoft.com/office/drawing/2014/main" id="{BB557472-D6E3-5C25-041E-60EDA4F900E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44709" y="3654250"/>
            <a:ext cx="3638037" cy="2404729"/>
          </a:xfrm>
          <a:prstGeom prst="rect">
            <a:avLst/>
          </a:prstGeom>
          <a:ln w="28575">
            <a:solidFill>
              <a:srgbClr val="FFFF00"/>
            </a:solidFill>
          </a:ln>
        </p:spPr>
      </p:pic>
      <p:sp>
        <p:nvSpPr>
          <p:cNvPr id="166" name="Google Shape;104;p16">
            <a:extLst>
              <a:ext uri="{FF2B5EF4-FFF2-40B4-BE49-F238E27FC236}">
                <a16:creationId xmlns:a16="http://schemas.microsoft.com/office/drawing/2014/main" id="{06FEABDE-382A-0CF6-25D3-50D7323B5A22}"/>
              </a:ext>
            </a:extLst>
          </p:cNvPr>
          <p:cNvSpPr txBox="1"/>
          <p:nvPr/>
        </p:nvSpPr>
        <p:spPr>
          <a:xfrm>
            <a:off x="4440636" y="5729138"/>
            <a:ext cx="4583291" cy="446165"/>
          </a:xfrm>
          <a:prstGeom prst="rect">
            <a:avLst/>
          </a:prstGeom>
          <a:noFill/>
          <a:ln>
            <a:noFill/>
          </a:ln>
        </p:spPr>
        <p:txBody>
          <a:bodyPr spcFirstLastPara="1" wrap="square" lIns="91425" tIns="91425" rIns="91425" bIns="91425" anchor="ctr" anchorCtr="0">
            <a:noAutofit/>
          </a:bodyPr>
          <a:lstStyle/>
          <a:p>
            <a:pPr algn="ctr"/>
            <a:r>
              <a:rPr lang="en-CA" sz="2000" b="1" dirty="0">
                <a:ln w="3175">
                  <a:solidFill>
                    <a:schemeClr val="tx1"/>
                  </a:solidFill>
                </a:ln>
                <a:solidFill>
                  <a:schemeClr val="bg1"/>
                </a:solidFill>
                <a:latin typeface="Roboto"/>
                <a:ea typeface="Roboto"/>
                <a:cs typeface="Roboto"/>
                <a:sym typeface="Roboto"/>
              </a:rPr>
              <a:t>Austere Environment</a:t>
            </a:r>
          </a:p>
        </p:txBody>
      </p:sp>
      <p:pic>
        <p:nvPicPr>
          <p:cNvPr id="167" name="Picture 121" descr="Bison Ambulance">
            <a:extLst>
              <a:ext uri="{FF2B5EF4-FFF2-40B4-BE49-F238E27FC236}">
                <a16:creationId xmlns:a16="http://schemas.microsoft.com/office/drawing/2014/main" id="{C6D040AE-BFA1-717F-D66F-EA6C98B7C5B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36855" y="907559"/>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121" descr="Bison Ambulance">
            <a:extLst>
              <a:ext uri="{FF2B5EF4-FFF2-40B4-BE49-F238E27FC236}">
                <a16:creationId xmlns:a16="http://schemas.microsoft.com/office/drawing/2014/main" id="{B3C4E917-3C0E-413E-18A8-BBEE8BAC950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43215" y="1621192"/>
            <a:ext cx="513355" cy="34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121" descr="Bison Ambulance">
            <a:extLst>
              <a:ext uri="{FF2B5EF4-FFF2-40B4-BE49-F238E27FC236}">
                <a16:creationId xmlns:a16="http://schemas.microsoft.com/office/drawing/2014/main" id="{AB394B14-AB49-CC92-BA7B-1593157E722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34597" y="645366"/>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121" descr="Bison Ambulance">
            <a:extLst>
              <a:ext uri="{FF2B5EF4-FFF2-40B4-BE49-F238E27FC236}">
                <a16:creationId xmlns:a16="http://schemas.microsoft.com/office/drawing/2014/main" id="{FD00A4B7-7668-469C-BDEB-345A9F04F05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58371" y="1466725"/>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121" descr="Bison Ambulance">
            <a:extLst>
              <a:ext uri="{FF2B5EF4-FFF2-40B4-BE49-F238E27FC236}">
                <a16:creationId xmlns:a16="http://schemas.microsoft.com/office/drawing/2014/main" id="{43AD1404-6A68-0437-EA6F-EB3339A3718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53400" y="2184607"/>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93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6459E9-A3E5-D3B0-CC58-91D21D923A1B}"/>
              </a:ext>
            </a:extLst>
          </p:cNvPr>
          <p:cNvGrpSpPr/>
          <p:nvPr/>
        </p:nvGrpSpPr>
        <p:grpSpPr>
          <a:xfrm>
            <a:off x="9177504" y="845608"/>
            <a:ext cx="431186" cy="434840"/>
            <a:chOff x="-1111286" y="1275688"/>
            <a:chExt cx="431186" cy="434840"/>
          </a:xfrm>
        </p:grpSpPr>
        <p:cxnSp>
          <p:nvCxnSpPr>
            <p:cNvPr id="4" name="Straight Connector 3">
              <a:extLst>
                <a:ext uri="{FF2B5EF4-FFF2-40B4-BE49-F238E27FC236}">
                  <a16:creationId xmlns:a16="http://schemas.microsoft.com/office/drawing/2014/main" id="{068946E2-286F-F76B-CF3D-5DD1C2C61F5B}"/>
                </a:ext>
              </a:extLst>
            </p:cNvPr>
            <p:cNvCxnSpPr/>
            <p:nvPr/>
          </p:nvCxnSpPr>
          <p:spPr>
            <a:xfrm flipV="1">
              <a:off x="-1029542" y="1275688"/>
              <a:ext cx="349442" cy="434840"/>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C234146-423B-9F15-9303-5B2E4B64090F}"/>
                </a:ext>
              </a:extLst>
            </p:cNvPr>
            <p:cNvCxnSpPr/>
            <p:nvPr/>
          </p:nvCxnSpPr>
          <p:spPr>
            <a:xfrm>
              <a:off x="-1111286" y="1505689"/>
              <a:ext cx="393122" cy="54355"/>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1492B6E1-9100-DC03-28B7-B04C235DDE9E}"/>
              </a:ext>
            </a:extLst>
          </p:cNvPr>
          <p:cNvCxnSpPr>
            <a:cxnSpLocks/>
          </p:cNvCxnSpPr>
          <p:nvPr/>
        </p:nvCxnSpPr>
        <p:spPr>
          <a:xfrm flipH="1">
            <a:off x="80127" y="569080"/>
            <a:ext cx="247125" cy="1978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868412-4EBF-9862-5203-A2DB9C4CC75D}"/>
              </a:ext>
            </a:extLst>
          </p:cNvPr>
          <p:cNvCxnSpPr>
            <a:cxnSpLocks/>
          </p:cNvCxnSpPr>
          <p:nvPr/>
        </p:nvCxnSpPr>
        <p:spPr>
          <a:xfrm flipH="1" flipV="1">
            <a:off x="5484244" y="577551"/>
            <a:ext cx="35982" cy="8680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54FBD90-013D-65D1-267E-88E0F7436AF3}"/>
              </a:ext>
            </a:extLst>
          </p:cNvPr>
          <p:cNvGrpSpPr/>
          <p:nvPr/>
        </p:nvGrpSpPr>
        <p:grpSpPr>
          <a:xfrm rot="19157516">
            <a:off x="653528" y="-142056"/>
            <a:ext cx="2387383" cy="2013842"/>
            <a:chOff x="6598807" y="959240"/>
            <a:chExt cx="900251" cy="1125157"/>
          </a:xfrm>
        </p:grpSpPr>
        <p:cxnSp>
          <p:nvCxnSpPr>
            <p:cNvPr id="9" name="Straight Connector 8">
              <a:extLst>
                <a:ext uri="{FF2B5EF4-FFF2-40B4-BE49-F238E27FC236}">
                  <a16:creationId xmlns:a16="http://schemas.microsoft.com/office/drawing/2014/main" id="{20D76A2C-0B0D-D2B8-5D2F-F462288E77BB}"/>
                </a:ext>
              </a:extLst>
            </p:cNvPr>
            <p:cNvCxnSpPr>
              <a:cxnSpLocks/>
            </p:cNvCxnSpPr>
            <p:nvPr/>
          </p:nvCxnSpPr>
          <p:spPr>
            <a:xfrm rot="2442484">
              <a:off x="6936985" y="1978570"/>
              <a:ext cx="562073" cy="105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6DD0138-2A88-560F-3B4D-429077318E41}"/>
                </a:ext>
              </a:extLst>
            </p:cNvPr>
            <p:cNvGrpSpPr/>
            <p:nvPr/>
          </p:nvGrpSpPr>
          <p:grpSpPr>
            <a:xfrm>
              <a:off x="6598807" y="959240"/>
              <a:ext cx="484144" cy="845925"/>
              <a:chOff x="9465417" y="1316050"/>
              <a:chExt cx="484144" cy="845925"/>
            </a:xfrm>
          </p:grpSpPr>
          <p:cxnSp>
            <p:nvCxnSpPr>
              <p:cNvPr id="11" name="Straight Connector 10">
                <a:extLst>
                  <a:ext uri="{FF2B5EF4-FFF2-40B4-BE49-F238E27FC236}">
                    <a16:creationId xmlns:a16="http://schemas.microsoft.com/office/drawing/2014/main" id="{9910A949-9903-D65A-9766-8F6370CE918B}"/>
                  </a:ext>
                </a:extLst>
              </p:cNvPr>
              <p:cNvCxnSpPr/>
              <p:nvPr/>
            </p:nvCxnSpPr>
            <p:spPr>
              <a:xfrm>
                <a:off x="9465417" y="1316050"/>
                <a:ext cx="360040" cy="6238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3129CB-E756-DD00-B914-353C1211C30E}"/>
                  </a:ext>
                </a:extLst>
              </p:cNvPr>
              <p:cNvSpPr txBox="1"/>
              <p:nvPr/>
            </p:nvSpPr>
            <p:spPr>
              <a:xfrm rot="3042908">
                <a:off x="9732901" y="1945316"/>
                <a:ext cx="200023" cy="233296"/>
              </a:xfrm>
              <a:prstGeom prst="rect">
                <a:avLst/>
              </a:prstGeom>
              <a:noFill/>
              <a:ln>
                <a:noFill/>
              </a:ln>
            </p:spPr>
            <p:txBody>
              <a:bodyPr wrap="none" rtlCol="0">
                <a:spAutoFit/>
              </a:bodyPr>
              <a:lstStyle/>
              <a:p>
                <a:r>
                  <a:rPr lang="en-CA"/>
                  <a:t>II</a:t>
                </a:r>
              </a:p>
            </p:txBody>
          </p:sp>
        </p:grpSp>
      </p:grpSp>
      <p:grpSp>
        <p:nvGrpSpPr>
          <p:cNvPr id="13" name="Group 12">
            <a:extLst>
              <a:ext uri="{FF2B5EF4-FFF2-40B4-BE49-F238E27FC236}">
                <a16:creationId xmlns:a16="http://schemas.microsoft.com/office/drawing/2014/main" id="{576E9871-ED8B-D682-50DC-2C6A6D868276}"/>
              </a:ext>
            </a:extLst>
          </p:cNvPr>
          <p:cNvGrpSpPr/>
          <p:nvPr/>
        </p:nvGrpSpPr>
        <p:grpSpPr>
          <a:xfrm>
            <a:off x="-8243" y="3009049"/>
            <a:ext cx="5485836" cy="633808"/>
            <a:chOff x="3300602" y="4714214"/>
            <a:chExt cx="8008724" cy="416777"/>
          </a:xfrm>
        </p:grpSpPr>
        <p:cxnSp>
          <p:nvCxnSpPr>
            <p:cNvPr id="14" name="Straight Connector 13">
              <a:extLst>
                <a:ext uri="{FF2B5EF4-FFF2-40B4-BE49-F238E27FC236}">
                  <a16:creationId xmlns:a16="http://schemas.microsoft.com/office/drawing/2014/main" id="{453975D0-E185-7243-6CCA-C5F684A8CC87}"/>
                </a:ext>
              </a:extLst>
            </p:cNvPr>
            <p:cNvCxnSpPr>
              <a:cxnSpLocks/>
            </p:cNvCxnSpPr>
            <p:nvPr/>
          </p:nvCxnSpPr>
          <p:spPr>
            <a:xfrm flipV="1">
              <a:off x="7702954" y="4752691"/>
              <a:ext cx="3606372" cy="13897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74E6526-CF9B-680B-40B7-EF42EC87DB66}"/>
                </a:ext>
              </a:extLst>
            </p:cNvPr>
            <p:cNvSpPr txBox="1"/>
            <p:nvPr/>
          </p:nvSpPr>
          <p:spPr>
            <a:xfrm>
              <a:off x="7348840" y="4761659"/>
              <a:ext cx="266170" cy="369332"/>
            </a:xfrm>
            <a:prstGeom prst="rect">
              <a:avLst/>
            </a:prstGeom>
            <a:noFill/>
            <a:ln>
              <a:noFill/>
            </a:ln>
          </p:spPr>
          <p:txBody>
            <a:bodyPr wrap="none" rtlCol="0">
              <a:spAutoFit/>
            </a:bodyPr>
            <a:lstStyle/>
            <a:p>
              <a:r>
                <a:rPr lang="en-CA"/>
                <a:t>X</a:t>
              </a:r>
            </a:p>
          </p:txBody>
        </p:sp>
        <p:cxnSp>
          <p:nvCxnSpPr>
            <p:cNvPr id="16" name="Straight Connector 15">
              <a:extLst>
                <a:ext uri="{FF2B5EF4-FFF2-40B4-BE49-F238E27FC236}">
                  <a16:creationId xmlns:a16="http://schemas.microsoft.com/office/drawing/2014/main" id="{43CE9FCC-13C7-1C81-234D-9DB7BA673EC6}"/>
                </a:ext>
              </a:extLst>
            </p:cNvPr>
            <p:cNvCxnSpPr>
              <a:cxnSpLocks/>
            </p:cNvCxnSpPr>
            <p:nvPr/>
          </p:nvCxnSpPr>
          <p:spPr>
            <a:xfrm>
              <a:off x="3300602" y="4714214"/>
              <a:ext cx="4073573" cy="158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898A1A-00D4-84E7-0844-9CA1721DE7C1}"/>
              </a:ext>
            </a:extLst>
          </p:cNvPr>
          <p:cNvGrpSpPr/>
          <p:nvPr/>
        </p:nvGrpSpPr>
        <p:grpSpPr>
          <a:xfrm rot="17280904">
            <a:off x="2101195" y="1780939"/>
            <a:ext cx="3841469" cy="2309075"/>
            <a:chOff x="3037181" y="4958714"/>
            <a:chExt cx="3941848" cy="2309075"/>
          </a:xfrm>
        </p:grpSpPr>
        <p:sp>
          <p:nvSpPr>
            <p:cNvPr id="18" name="TextBox 17">
              <a:extLst>
                <a:ext uri="{FF2B5EF4-FFF2-40B4-BE49-F238E27FC236}">
                  <a16:creationId xmlns:a16="http://schemas.microsoft.com/office/drawing/2014/main" id="{E8591633-E5B4-4DE2-8AC4-DE38CAB175ED}"/>
                </a:ext>
              </a:extLst>
            </p:cNvPr>
            <p:cNvSpPr txBox="1"/>
            <p:nvPr/>
          </p:nvSpPr>
          <p:spPr>
            <a:xfrm rot="4319096">
              <a:off x="6637092" y="6925851"/>
              <a:ext cx="304892" cy="378983"/>
            </a:xfrm>
            <a:prstGeom prst="rect">
              <a:avLst/>
            </a:prstGeom>
            <a:noFill/>
            <a:ln>
              <a:noFill/>
            </a:ln>
          </p:spPr>
          <p:txBody>
            <a:bodyPr wrap="none" rtlCol="0">
              <a:spAutoFit/>
            </a:bodyPr>
            <a:lstStyle/>
            <a:p>
              <a:r>
                <a:rPr lang="en-CA"/>
                <a:t>X</a:t>
              </a:r>
            </a:p>
          </p:txBody>
        </p:sp>
        <p:cxnSp>
          <p:nvCxnSpPr>
            <p:cNvPr id="19" name="Straight Connector 18">
              <a:extLst>
                <a:ext uri="{FF2B5EF4-FFF2-40B4-BE49-F238E27FC236}">
                  <a16:creationId xmlns:a16="http://schemas.microsoft.com/office/drawing/2014/main" id="{10C67DE5-9300-7885-C97B-EA092A79E072}"/>
                </a:ext>
              </a:extLst>
            </p:cNvPr>
            <p:cNvCxnSpPr/>
            <p:nvPr/>
          </p:nvCxnSpPr>
          <p:spPr>
            <a:xfrm>
              <a:off x="3037181" y="4958714"/>
              <a:ext cx="2247529" cy="0"/>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FC32CF9-F386-CD23-9FF9-C16A5777254B}"/>
              </a:ext>
            </a:extLst>
          </p:cNvPr>
          <p:cNvGrpSpPr/>
          <p:nvPr/>
        </p:nvGrpSpPr>
        <p:grpSpPr>
          <a:xfrm>
            <a:off x="1079989" y="1542781"/>
            <a:ext cx="367408" cy="338959"/>
            <a:chOff x="7282116" y="3090041"/>
            <a:chExt cx="367408" cy="338959"/>
          </a:xfrm>
        </p:grpSpPr>
        <p:grpSp>
          <p:nvGrpSpPr>
            <p:cNvPr id="21" name="Group 20">
              <a:extLst>
                <a:ext uri="{FF2B5EF4-FFF2-40B4-BE49-F238E27FC236}">
                  <a16:creationId xmlns:a16="http://schemas.microsoft.com/office/drawing/2014/main" id="{A339CD52-6A6A-A2DD-7071-828C2BEFF3E8}"/>
                </a:ext>
              </a:extLst>
            </p:cNvPr>
            <p:cNvGrpSpPr/>
            <p:nvPr/>
          </p:nvGrpSpPr>
          <p:grpSpPr>
            <a:xfrm>
              <a:off x="7375839" y="3090041"/>
              <a:ext cx="155659" cy="131124"/>
              <a:chOff x="9723228" y="5445224"/>
              <a:chExt cx="914400" cy="914400"/>
            </a:xfrm>
          </p:grpSpPr>
          <p:sp>
            <p:nvSpPr>
              <p:cNvPr id="23" name="Oval 22">
                <a:extLst>
                  <a:ext uri="{FF2B5EF4-FFF2-40B4-BE49-F238E27FC236}">
                    <a16:creationId xmlns:a16="http://schemas.microsoft.com/office/drawing/2014/main" id="{620339D0-74A6-BFFF-9095-5EE5456A7121}"/>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4" name="Group 23">
                <a:extLst>
                  <a:ext uri="{FF2B5EF4-FFF2-40B4-BE49-F238E27FC236}">
                    <a16:creationId xmlns:a16="http://schemas.microsoft.com/office/drawing/2014/main" id="{014D66F6-82FC-E74A-C30B-AF41DF776B60}"/>
                  </a:ext>
                </a:extLst>
              </p:cNvPr>
              <p:cNvGrpSpPr/>
              <p:nvPr/>
            </p:nvGrpSpPr>
            <p:grpSpPr>
              <a:xfrm>
                <a:off x="9723228" y="5445224"/>
                <a:ext cx="914400" cy="914400"/>
                <a:chOff x="9723228" y="5445224"/>
                <a:chExt cx="914400" cy="914400"/>
              </a:xfrm>
            </p:grpSpPr>
            <p:cxnSp>
              <p:nvCxnSpPr>
                <p:cNvPr id="25" name="Straight Connector 24">
                  <a:extLst>
                    <a:ext uri="{FF2B5EF4-FFF2-40B4-BE49-F238E27FC236}">
                      <a16:creationId xmlns:a16="http://schemas.microsoft.com/office/drawing/2014/main" id="{05C039F5-076F-F236-28E3-01FEBDB88292}"/>
                    </a:ext>
                  </a:extLst>
                </p:cNvPr>
                <p:cNvCxnSpPr>
                  <a:stCxn id="23" idx="0"/>
                  <a:endCxn id="23"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D15DA2-7095-D880-E297-A296D9423080}"/>
                    </a:ext>
                  </a:extLst>
                </p:cNvPr>
                <p:cNvCxnSpPr>
                  <a:stCxn id="23" idx="2"/>
                  <a:endCxn id="23"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B56E55D8-6CA1-0833-63AE-BFFC47A4B42A}"/>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cxnSp>
        <p:nvCxnSpPr>
          <p:cNvPr id="27" name="Curved Connector 299">
            <a:extLst>
              <a:ext uri="{FF2B5EF4-FFF2-40B4-BE49-F238E27FC236}">
                <a16:creationId xmlns:a16="http://schemas.microsoft.com/office/drawing/2014/main" id="{50D4E65F-AE54-23D0-3F7E-31AA3F23DD91}"/>
              </a:ext>
            </a:extLst>
          </p:cNvPr>
          <p:cNvCxnSpPr>
            <a:cxnSpLocks/>
            <a:stCxn id="76" idx="3"/>
            <a:endCxn id="49" idx="2"/>
          </p:cNvCxnSpPr>
          <p:nvPr/>
        </p:nvCxnSpPr>
        <p:spPr>
          <a:xfrm flipV="1">
            <a:off x="626584" y="2580254"/>
            <a:ext cx="369842" cy="12596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CBB64FD-6DBA-C08C-196F-68573EC13573}"/>
              </a:ext>
            </a:extLst>
          </p:cNvPr>
          <p:cNvGrpSpPr/>
          <p:nvPr/>
        </p:nvGrpSpPr>
        <p:grpSpPr>
          <a:xfrm>
            <a:off x="9633839" y="1707928"/>
            <a:ext cx="519579" cy="433304"/>
            <a:chOff x="1619672" y="1520401"/>
            <a:chExt cx="519579" cy="433304"/>
          </a:xfrm>
        </p:grpSpPr>
        <p:grpSp>
          <p:nvGrpSpPr>
            <p:cNvPr id="29" name="Group 28">
              <a:extLst>
                <a:ext uri="{FF2B5EF4-FFF2-40B4-BE49-F238E27FC236}">
                  <a16:creationId xmlns:a16="http://schemas.microsoft.com/office/drawing/2014/main" id="{F4895A64-B025-97ED-FE5A-E858F7C67D82}"/>
                </a:ext>
              </a:extLst>
            </p:cNvPr>
            <p:cNvGrpSpPr/>
            <p:nvPr/>
          </p:nvGrpSpPr>
          <p:grpSpPr>
            <a:xfrm>
              <a:off x="1619672" y="1649445"/>
              <a:ext cx="432047" cy="304260"/>
              <a:chOff x="1979712" y="6040518"/>
              <a:chExt cx="432047" cy="332055"/>
            </a:xfrm>
          </p:grpSpPr>
          <p:grpSp>
            <p:nvGrpSpPr>
              <p:cNvPr id="31" name="Group 30">
                <a:extLst>
                  <a:ext uri="{FF2B5EF4-FFF2-40B4-BE49-F238E27FC236}">
                    <a16:creationId xmlns:a16="http://schemas.microsoft.com/office/drawing/2014/main" id="{66473AEB-C29D-FE5A-3259-292159D01D74}"/>
                  </a:ext>
                </a:extLst>
              </p:cNvPr>
              <p:cNvGrpSpPr/>
              <p:nvPr/>
            </p:nvGrpSpPr>
            <p:grpSpPr>
              <a:xfrm>
                <a:off x="1980118" y="6194268"/>
                <a:ext cx="249896" cy="178305"/>
                <a:chOff x="1037082" y="548680"/>
                <a:chExt cx="2664296" cy="1922512"/>
              </a:xfrm>
              <a:scene3d>
                <a:camera prst="isometricTopUp"/>
                <a:lightRig rig="threePt" dir="t"/>
              </a:scene3d>
            </p:grpSpPr>
            <p:sp>
              <p:nvSpPr>
                <p:cNvPr id="42" name="Rectangle 41">
                  <a:extLst>
                    <a:ext uri="{FF2B5EF4-FFF2-40B4-BE49-F238E27FC236}">
                      <a16:creationId xmlns:a16="http://schemas.microsoft.com/office/drawing/2014/main" id="{044659F0-0F8C-F792-8FB7-5D742A0ACA6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3" name="Group 42">
                  <a:extLst>
                    <a:ext uri="{FF2B5EF4-FFF2-40B4-BE49-F238E27FC236}">
                      <a16:creationId xmlns:a16="http://schemas.microsoft.com/office/drawing/2014/main" id="{DC58DDF9-2BBD-22DC-23B5-DBA9ECB65626}"/>
                    </a:ext>
                  </a:extLst>
                </p:cNvPr>
                <p:cNvGrpSpPr/>
                <p:nvPr/>
              </p:nvGrpSpPr>
              <p:grpSpPr>
                <a:xfrm>
                  <a:off x="1763688" y="848376"/>
                  <a:ext cx="1211084" cy="1323120"/>
                  <a:chOff x="1763688" y="848376"/>
                  <a:chExt cx="1211084" cy="1323120"/>
                </a:xfrm>
              </p:grpSpPr>
              <p:sp>
                <p:nvSpPr>
                  <p:cNvPr id="44" name="Rectangle 43">
                    <a:extLst>
                      <a:ext uri="{FF2B5EF4-FFF2-40B4-BE49-F238E27FC236}">
                        <a16:creationId xmlns:a16="http://schemas.microsoft.com/office/drawing/2014/main" id="{32498807-76F6-A89B-46D0-23D51E86854E}"/>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Cross 44">
                    <a:extLst>
                      <a:ext uri="{FF2B5EF4-FFF2-40B4-BE49-F238E27FC236}">
                        <a16:creationId xmlns:a16="http://schemas.microsoft.com/office/drawing/2014/main" id="{4D201980-7C25-4DAA-804C-EC963877B6E4}"/>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2" name="Group 31">
                <a:extLst>
                  <a:ext uri="{FF2B5EF4-FFF2-40B4-BE49-F238E27FC236}">
                    <a16:creationId xmlns:a16="http://schemas.microsoft.com/office/drawing/2014/main" id="{16E52901-6BEA-EADC-B893-9F6BCDE5120F}"/>
                  </a:ext>
                </a:extLst>
              </p:cNvPr>
              <p:cNvGrpSpPr/>
              <p:nvPr/>
            </p:nvGrpSpPr>
            <p:grpSpPr>
              <a:xfrm>
                <a:off x="1979712" y="6040518"/>
                <a:ext cx="249896" cy="178305"/>
                <a:chOff x="1037082" y="548680"/>
                <a:chExt cx="2664296" cy="1922512"/>
              </a:xfrm>
              <a:scene3d>
                <a:camera prst="isometricTopUp"/>
                <a:lightRig rig="threePt" dir="t"/>
              </a:scene3d>
            </p:grpSpPr>
            <p:sp>
              <p:nvSpPr>
                <p:cNvPr id="38" name="Rectangle 37">
                  <a:extLst>
                    <a:ext uri="{FF2B5EF4-FFF2-40B4-BE49-F238E27FC236}">
                      <a16:creationId xmlns:a16="http://schemas.microsoft.com/office/drawing/2014/main" id="{C427EB18-B32F-5437-F225-9B0AFA03C00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9" name="Group 38">
                  <a:extLst>
                    <a:ext uri="{FF2B5EF4-FFF2-40B4-BE49-F238E27FC236}">
                      <a16:creationId xmlns:a16="http://schemas.microsoft.com/office/drawing/2014/main" id="{D8B27859-EFB4-722B-76AF-D39714EE74B6}"/>
                    </a:ext>
                  </a:extLst>
                </p:cNvPr>
                <p:cNvGrpSpPr/>
                <p:nvPr/>
              </p:nvGrpSpPr>
              <p:grpSpPr>
                <a:xfrm>
                  <a:off x="1763688" y="848376"/>
                  <a:ext cx="1211084" cy="1323120"/>
                  <a:chOff x="1763688" y="848376"/>
                  <a:chExt cx="1211084" cy="1323120"/>
                </a:xfrm>
              </p:grpSpPr>
              <p:sp>
                <p:nvSpPr>
                  <p:cNvPr id="40" name="Rectangle 39">
                    <a:extLst>
                      <a:ext uri="{FF2B5EF4-FFF2-40B4-BE49-F238E27FC236}">
                        <a16:creationId xmlns:a16="http://schemas.microsoft.com/office/drawing/2014/main" id="{B2DD61CF-8FFC-99DC-3106-96A16735449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Cross 40">
                    <a:extLst>
                      <a:ext uri="{FF2B5EF4-FFF2-40B4-BE49-F238E27FC236}">
                        <a16:creationId xmlns:a16="http://schemas.microsoft.com/office/drawing/2014/main" id="{C3F7E9D1-3E37-3CF9-F337-2E24091DC906}"/>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3" name="Group 32">
                <a:extLst>
                  <a:ext uri="{FF2B5EF4-FFF2-40B4-BE49-F238E27FC236}">
                    <a16:creationId xmlns:a16="http://schemas.microsoft.com/office/drawing/2014/main" id="{4E07D99E-D54E-12DD-D565-F7F5F432C2FB}"/>
                  </a:ext>
                </a:extLst>
              </p:cNvPr>
              <p:cNvGrpSpPr/>
              <p:nvPr/>
            </p:nvGrpSpPr>
            <p:grpSpPr>
              <a:xfrm>
                <a:off x="2161863" y="6093296"/>
                <a:ext cx="249896" cy="178305"/>
                <a:chOff x="1037082" y="548680"/>
                <a:chExt cx="2664296" cy="1922512"/>
              </a:xfrm>
              <a:scene3d>
                <a:camera prst="isometricTopUp"/>
                <a:lightRig rig="threePt" dir="t"/>
              </a:scene3d>
            </p:grpSpPr>
            <p:sp>
              <p:nvSpPr>
                <p:cNvPr id="34" name="Rectangle 33">
                  <a:extLst>
                    <a:ext uri="{FF2B5EF4-FFF2-40B4-BE49-F238E27FC236}">
                      <a16:creationId xmlns:a16="http://schemas.microsoft.com/office/drawing/2014/main" id="{EE8A0EB2-B724-3A16-F107-8BE140E0635B}"/>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5" name="Group 34">
                  <a:extLst>
                    <a:ext uri="{FF2B5EF4-FFF2-40B4-BE49-F238E27FC236}">
                      <a16:creationId xmlns:a16="http://schemas.microsoft.com/office/drawing/2014/main" id="{7CDABC13-2C76-2ABF-C2A4-74387E4FA31F}"/>
                    </a:ext>
                  </a:extLst>
                </p:cNvPr>
                <p:cNvGrpSpPr/>
                <p:nvPr/>
              </p:nvGrpSpPr>
              <p:grpSpPr>
                <a:xfrm>
                  <a:off x="1763688" y="848376"/>
                  <a:ext cx="1211084" cy="1323120"/>
                  <a:chOff x="1763688" y="848376"/>
                  <a:chExt cx="1211084" cy="1323120"/>
                </a:xfrm>
              </p:grpSpPr>
              <p:sp>
                <p:nvSpPr>
                  <p:cNvPr id="36" name="Rectangle 35">
                    <a:extLst>
                      <a:ext uri="{FF2B5EF4-FFF2-40B4-BE49-F238E27FC236}">
                        <a16:creationId xmlns:a16="http://schemas.microsoft.com/office/drawing/2014/main" id="{E48E30CD-84E1-87CE-1D78-7AF529F6250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Cross 36">
                    <a:extLst>
                      <a:ext uri="{FF2B5EF4-FFF2-40B4-BE49-F238E27FC236}">
                        <a16:creationId xmlns:a16="http://schemas.microsoft.com/office/drawing/2014/main" id="{F05F91F6-0BFC-99E8-6C9D-7325C4C1DA9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30" name="TextBox 29">
              <a:extLst>
                <a:ext uri="{FF2B5EF4-FFF2-40B4-BE49-F238E27FC236}">
                  <a16:creationId xmlns:a16="http://schemas.microsoft.com/office/drawing/2014/main" id="{FA5AC69E-4263-28D7-F47F-F4679654E3FB}"/>
                </a:ext>
              </a:extLst>
            </p:cNvPr>
            <p:cNvSpPr txBox="1"/>
            <p:nvPr/>
          </p:nvSpPr>
          <p:spPr>
            <a:xfrm>
              <a:off x="1831153" y="1520401"/>
              <a:ext cx="308098" cy="230832"/>
            </a:xfrm>
            <a:prstGeom prst="rect">
              <a:avLst/>
            </a:prstGeom>
            <a:noFill/>
          </p:spPr>
          <p:txBody>
            <a:bodyPr wrap="none" rtlCol="0">
              <a:spAutoFit/>
            </a:bodyPr>
            <a:lstStyle/>
            <a:p>
              <a:r>
                <a:rPr lang="en-CA" sz="900" b="1"/>
                <a:t>R3</a:t>
              </a:r>
            </a:p>
          </p:txBody>
        </p:sp>
      </p:grpSp>
      <p:grpSp>
        <p:nvGrpSpPr>
          <p:cNvPr id="46" name="Group 45">
            <a:extLst>
              <a:ext uri="{FF2B5EF4-FFF2-40B4-BE49-F238E27FC236}">
                <a16:creationId xmlns:a16="http://schemas.microsoft.com/office/drawing/2014/main" id="{DE80328F-54EF-8539-4FF5-0917044BCC12}"/>
              </a:ext>
            </a:extLst>
          </p:cNvPr>
          <p:cNvGrpSpPr/>
          <p:nvPr/>
        </p:nvGrpSpPr>
        <p:grpSpPr>
          <a:xfrm>
            <a:off x="902703" y="2514692"/>
            <a:ext cx="367408" cy="338959"/>
            <a:chOff x="7282116" y="3090041"/>
            <a:chExt cx="367408" cy="338959"/>
          </a:xfrm>
        </p:grpSpPr>
        <p:grpSp>
          <p:nvGrpSpPr>
            <p:cNvPr id="47" name="Group 46">
              <a:extLst>
                <a:ext uri="{FF2B5EF4-FFF2-40B4-BE49-F238E27FC236}">
                  <a16:creationId xmlns:a16="http://schemas.microsoft.com/office/drawing/2014/main" id="{0BE4D6E9-38BF-B47F-BD23-DF2A04990797}"/>
                </a:ext>
              </a:extLst>
            </p:cNvPr>
            <p:cNvGrpSpPr/>
            <p:nvPr/>
          </p:nvGrpSpPr>
          <p:grpSpPr>
            <a:xfrm>
              <a:off x="7375839" y="3090041"/>
              <a:ext cx="155659" cy="131124"/>
              <a:chOff x="9723228" y="5445224"/>
              <a:chExt cx="914400" cy="914400"/>
            </a:xfrm>
          </p:grpSpPr>
          <p:sp>
            <p:nvSpPr>
              <p:cNvPr id="49" name="Oval 48">
                <a:extLst>
                  <a:ext uri="{FF2B5EF4-FFF2-40B4-BE49-F238E27FC236}">
                    <a16:creationId xmlns:a16="http://schemas.microsoft.com/office/drawing/2014/main" id="{CEC36945-83E9-1FD3-59BD-4E516930CCAF}"/>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0" name="Group 49">
                <a:extLst>
                  <a:ext uri="{FF2B5EF4-FFF2-40B4-BE49-F238E27FC236}">
                    <a16:creationId xmlns:a16="http://schemas.microsoft.com/office/drawing/2014/main" id="{DC8D8D18-6A65-F0B3-6D20-5557271868FB}"/>
                  </a:ext>
                </a:extLst>
              </p:cNvPr>
              <p:cNvGrpSpPr/>
              <p:nvPr/>
            </p:nvGrpSpPr>
            <p:grpSpPr>
              <a:xfrm>
                <a:off x="9723228" y="5445224"/>
                <a:ext cx="914400" cy="914400"/>
                <a:chOff x="9723228" y="5445224"/>
                <a:chExt cx="914400" cy="914400"/>
              </a:xfrm>
            </p:grpSpPr>
            <p:cxnSp>
              <p:nvCxnSpPr>
                <p:cNvPr id="51" name="Straight Connector 50">
                  <a:extLst>
                    <a:ext uri="{FF2B5EF4-FFF2-40B4-BE49-F238E27FC236}">
                      <a16:creationId xmlns:a16="http://schemas.microsoft.com/office/drawing/2014/main" id="{46355E3F-F6A4-71A8-19B7-087F8DF6AC8E}"/>
                    </a:ext>
                  </a:extLst>
                </p:cNvPr>
                <p:cNvCxnSpPr>
                  <a:stCxn id="49" idx="0"/>
                  <a:endCxn id="49"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CDAE9C-9F5A-BE20-04D0-0AB9F8AE8543}"/>
                    </a:ext>
                  </a:extLst>
                </p:cNvPr>
                <p:cNvCxnSpPr>
                  <a:stCxn id="49" idx="2"/>
                  <a:endCxn id="49"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8" name="TextBox 47">
              <a:extLst>
                <a:ext uri="{FF2B5EF4-FFF2-40B4-BE49-F238E27FC236}">
                  <a16:creationId xmlns:a16="http://schemas.microsoft.com/office/drawing/2014/main" id="{0B02C212-FC39-2F5E-4A8A-53BBEF2E8499}"/>
                </a:ext>
              </a:extLst>
            </p:cNvPr>
            <p:cNvSpPr txBox="1"/>
            <p:nvPr/>
          </p:nvSpPr>
          <p:spPr>
            <a:xfrm>
              <a:off x="7282116" y="3198168"/>
              <a:ext cx="367408" cy="230832"/>
            </a:xfrm>
            <a:prstGeom prst="rect">
              <a:avLst/>
            </a:prstGeom>
            <a:noFill/>
          </p:spPr>
          <p:txBody>
            <a:bodyPr wrap="none" rtlCol="0">
              <a:spAutoFit/>
            </a:bodyPr>
            <a:lstStyle/>
            <a:p>
              <a:r>
                <a:rPr lang="en-CA" sz="900" b="1" dirty="0"/>
                <a:t>CCP</a:t>
              </a:r>
            </a:p>
          </p:txBody>
        </p:sp>
      </p:grpSp>
      <p:grpSp>
        <p:nvGrpSpPr>
          <p:cNvPr id="53" name="Group 52">
            <a:extLst>
              <a:ext uri="{FF2B5EF4-FFF2-40B4-BE49-F238E27FC236}">
                <a16:creationId xmlns:a16="http://schemas.microsoft.com/office/drawing/2014/main" id="{7F3AD645-12A6-6C87-1133-5F3871C4AA18}"/>
              </a:ext>
            </a:extLst>
          </p:cNvPr>
          <p:cNvGrpSpPr/>
          <p:nvPr/>
        </p:nvGrpSpPr>
        <p:grpSpPr>
          <a:xfrm>
            <a:off x="1279484" y="767227"/>
            <a:ext cx="367408" cy="338959"/>
            <a:chOff x="7282116" y="3090041"/>
            <a:chExt cx="367408" cy="338959"/>
          </a:xfrm>
        </p:grpSpPr>
        <p:grpSp>
          <p:nvGrpSpPr>
            <p:cNvPr id="54" name="Group 53">
              <a:extLst>
                <a:ext uri="{FF2B5EF4-FFF2-40B4-BE49-F238E27FC236}">
                  <a16:creationId xmlns:a16="http://schemas.microsoft.com/office/drawing/2014/main" id="{74866576-78D0-E17E-5BBA-84250A9DCEFC}"/>
                </a:ext>
              </a:extLst>
            </p:cNvPr>
            <p:cNvGrpSpPr/>
            <p:nvPr/>
          </p:nvGrpSpPr>
          <p:grpSpPr>
            <a:xfrm>
              <a:off x="7375839" y="3090041"/>
              <a:ext cx="155659" cy="131124"/>
              <a:chOff x="9723228" y="5445224"/>
              <a:chExt cx="914400" cy="914400"/>
            </a:xfrm>
          </p:grpSpPr>
          <p:sp>
            <p:nvSpPr>
              <p:cNvPr id="56" name="Oval 55">
                <a:extLst>
                  <a:ext uri="{FF2B5EF4-FFF2-40B4-BE49-F238E27FC236}">
                    <a16:creationId xmlns:a16="http://schemas.microsoft.com/office/drawing/2014/main" id="{868F80E0-A5F1-BCB1-48D7-A8C9A4567358}"/>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7" name="Group 56">
                <a:extLst>
                  <a:ext uri="{FF2B5EF4-FFF2-40B4-BE49-F238E27FC236}">
                    <a16:creationId xmlns:a16="http://schemas.microsoft.com/office/drawing/2014/main" id="{69E468CB-6C37-728B-DDE9-56A67FE06CAB}"/>
                  </a:ext>
                </a:extLst>
              </p:cNvPr>
              <p:cNvGrpSpPr/>
              <p:nvPr/>
            </p:nvGrpSpPr>
            <p:grpSpPr>
              <a:xfrm>
                <a:off x="9723228" y="5445224"/>
                <a:ext cx="914400" cy="914400"/>
                <a:chOff x="9723228" y="5445224"/>
                <a:chExt cx="914400" cy="914400"/>
              </a:xfrm>
            </p:grpSpPr>
            <p:cxnSp>
              <p:nvCxnSpPr>
                <p:cNvPr id="58" name="Straight Connector 57">
                  <a:extLst>
                    <a:ext uri="{FF2B5EF4-FFF2-40B4-BE49-F238E27FC236}">
                      <a16:creationId xmlns:a16="http://schemas.microsoft.com/office/drawing/2014/main" id="{C46FAE4D-DB6E-CB12-92F6-D0CADFA131F2}"/>
                    </a:ext>
                  </a:extLst>
                </p:cNvPr>
                <p:cNvCxnSpPr>
                  <a:stCxn id="56" idx="0"/>
                  <a:endCxn id="56"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7C536CE-DD2B-A06E-220D-3FC7E10B73EE}"/>
                    </a:ext>
                  </a:extLst>
                </p:cNvPr>
                <p:cNvCxnSpPr>
                  <a:stCxn id="56" idx="2"/>
                  <a:endCxn id="56"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5" name="TextBox 54">
              <a:extLst>
                <a:ext uri="{FF2B5EF4-FFF2-40B4-BE49-F238E27FC236}">
                  <a16:creationId xmlns:a16="http://schemas.microsoft.com/office/drawing/2014/main" id="{169B7F01-BC88-203F-1917-AB7DCCE113D9}"/>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pic>
        <p:nvPicPr>
          <p:cNvPr id="60" name="Image 7">
            <a:extLst>
              <a:ext uri="{FF2B5EF4-FFF2-40B4-BE49-F238E27FC236}">
                <a16:creationId xmlns:a16="http://schemas.microsoft.com/office/drawing/2014/main" id="{22E0C2C7-5222-5698-B714-512A766707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52060" y="385872"/>
            <a:ext cx="463228" cy="446917"/>
          </a:xfrm>
          <a:prstGeom prst="rect">
            <a:avLst/>
          </a:prstGeom>
          <a:scene3d>
            <a:camera prst="orthographicFront">
              <a:rot lat="0" lon="10800000" rev="0"/>
            </a:camera>
            <a:lightRig rig="threePt" dir="t"/>
          </a:scene3d>
        </p:spPr>
      </p:pic>
      <p:grpSp>
        <p:nvGrpSpPr>
          <p:cNvPr id="61" name="Group 60">
            <a:extLst>
              <a:ext uri="{FF2B5EF4-FFF2-40B4-BE49-F238E27FC236}">
                <a16:creationId xmlns:a16="http://schemas.microsoft.com/office/drawing/2014/main" id="{9AFC6EDA-81BA-0092-4F54-7DE209E8EF9C}"/>
              </a:ext>
            </a:extLst>
          </p:cNvPr>
          <p:cNvGrpSpPr/>
          <p:nvPr/>
        </p:nvGrpSpPr>
        <p:grpSpPr>
          <a:xfrm>
            <a:off x="2503395" y="885189"/>
            <a:ext cx="219093" cy="150670"/>
            <a:chOff x="1037082" y="548680"/>
            <a:chExt cx="2664296" cy="1922512"/>
          </a:xfrm>
          <a:scene3d>
            <a:camera prst="isometricTopUp"/>
            <a:lightRig rig="threePt" dir="t"/>
          </a:scene3d>
        </p:grpSpPr>
        <p:sp>
          <p:nvSpPr>
            <p:cNvPr id="62" name="Rectangle 61">
              <a:extLst>
                <a:ext uri="{FF2B5EF4-FFF2-40B4-BE49-F238E27FC236}">
                  <a16:creationId xmlns:a16="http://schemas.microsoft.com/office/drawing/2014/main" id="{9B44BFA9-FE4F-EADC-7F53-2E7626023066}"/>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3" name="Group 62">
              <a:extLst>
                <a:ext uri="{FF2B5EF4-FFF2-40B4-BE49-F238E27FC236}">
                  <a16:creationId xmlns:a16="http://schemas.microsoft.com/office/drawing/2014/main" id="{7AC0A939-801A-05F3-61B8-492096B9EF97}"/>
                </a:ext>
              </a:extLst>
            </p:cNvPr>
            <p:cNvGrpSpPr/>
            <p:nvPr/>
          </p:nvGrpSpPr>
          <p:grpSpPr>
            <a:xfrm>
              <a:off x="1763688" y="848376"/>
              <a:ext cx="1211084" cy="1323120"/>
              <a:chOff x="1763688" y="848376"/>
              <a:chExt cx="1211084" cy="1323120"/>
            </a:xfrm>
          </p:grpSpPr>
          <p:sp>
            <p:nvSpPr>
              <p:cNvPr id="64" name="Rectangle 63">
                <a:extLst>
                  <a:ext uri="{FF2B5EF4-FFF2-40B4-BE49-F238E27FC236}">
                    <a16:creationId xmlns:a16="http://schemas.microsoft.com/office/drawing/2014/main" id="{34A7BC9B-1F36-4048-3DAA-FCB2AD42D5E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Cross 64">
                <a:extLst>
                  <a:ext uri="{FF2B5EF4-FFF2-40B4-BE49-F238E27FC236}">
                    <a16:creationId xmlns:a16="http://schemas.microsoft.com/office/drawing/2014/main" id="{E5270DEF-CDE7-D7CE-CFBB-C4A02FE8BDDB}"/>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66" name="TextBox 65">
            <a:extLst>
              <a:ext uri="{FF2B5EF4-FFF2-40B4-BE49-F238E27FC236}">
                <a16:creationId xmlns:a16="http://schemas.microsoft.com/office/drawing/2014/main" id="{904E3AB7-FF9A-FA36-98ED-1D4A35376788}"/>
              </a:ext>
            </a:extLst>
          </p:cNvPr>
          <p:cNvSpPr txBox="1"/>
          <p:nvPr/>
        </p:nvSpPr>
        <p:spPr>
          <a:xfrm>
            <a:off x="2399283" y="996356"/>
            <a:ext cx="933562" cy="230832"/>
          </a:xfrm>
          <a:prstGeom prst="rect">
            <a:avLst/>
          </a:prstGeom>
          <a:noFill/>
        </p:spPr>
        <p:txBody>
          <a:bodyPr wrap="square" rtlCol="0">
            <a:spAutoFit/>
          </a:bodyPr>
          <a:lstStyle/>
          <a:p>
            <a:r>
              <a:rPr lang="en-CA" sz="900" b="1" dirty="0"/>
              <a:t>UMS</a:t>
            </a:r>
          </a:p>
        </p:txBody>
      </p:sp>
      <p:cxnSp>
        <p:nvCxnSpPr>
          <p:cNvPr id="67" name="Straight Connector 66">
            <a:extLst>
              <a:ext uri="{FF2B5EF4-FFF2-40B4-BE49-F238E27FC236}">
                <a16:creationId xmlns:a16="http://schemas.microsoft.com/office/drawing/2014/main" id="{7307F5D1-29E5-7B88-566B-7A5755C28A66}"/>
              </a:ext>
            </a:extLst>
          </p:cNvPr>
          <p:cNvCxnSpPr/>
          <p:nvPr/>
        </p:nvCxnSpPr>
        <p:spPr>
          <a:xfrm rot="17280904">
            <a:off x="3956129" y="5533404"/>
            <a:ext cx="2190296" cy="0"/>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219D0B-5F57-EA0F-4A7A-51B087DE81A0}"/>
              </a:ext>
            </a:extLst>
          </p:cNvPr>
          <p:cNvCxnSpPr>
            <a:cxnSpLocks/>
          </p:cNvCxnSpPr>
          <p:nvPr/>
        </p:nvCxnSpPr>
        <p:spPr>
          <a:xfrm flipH="1">
            <a:off x="-8243" y="2538683"/>
            <a:ext cx="88370" cy="4888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72CC4D3-344B-7779-7329-12F9CB275077}"/>
              </a:ext>
            </a:extLst>
          </p:cNvPr>
          <p:cNvGrpSpPr/>
          <p:nvPr/>
        </p:nvGrpSpPr>
        <p:grpSpPr>
          <a:xfrm>
            <a:off x="9223365" y="1164897"/>
            <a:ext cx="362600" cy="360040"/>
            <a:chOff x="179512" y="3573016"/>
            <a:chExt cx="362600" cy="360040"/>
          </a:xfrm>
        </p:grpSpPr>
        <p:grpSp>
          <p:nvGrpSpPr>
            <p:cNvPr id="70" name="Group 69">
              <a:extLst>
                <a:ext uri="{FF2B5EF4-FFF2-40B4-BE49-F238E27FC236}">
                  <a16:creationId xmlns:a16="http://schemas.microsoft.com/office/drawing/2014/main" id="{0AF3E901-90A4-0408-845B-9D7ADCB5A04F}"/>
                </a:ext>
              </a:extLst>
            </p:cNvPr>
            <p:cNvGrpSpPr/>
            <p:nvPr/>
          </p:nvGrpSpPr>
          <p:grpSpPr>
            <a:xfrm>
              <a:off x="248451" y="3573016"/>
              <a:ext cx="219093" cy="150670"/>
              <a:chOff x="1037082" y="548680"/>
              <a:chExt cx="2664296" cy="1922512"/>
            </a:xfrm>
            <a:scene3d>
              <a:camera prst="isometricTopUp"/>
              <a:lightRig rig="threePt" dir="t"/>
            </a:scene3d>
          </p:grpSpPr>
          <p:sp>
            <p:nvSpPr>
              <p:cNvPr id="72" name="Rectangle 71">
                <a:extLst>
                  <a:ext uri="{FF2B5EF4-FFF2-40B4-BE49-F238E27FC236}">
                    <a16:creationId xmlns:a16="http://schemas.microsoft.com/office/drawing/2014/main" id="{63EE788B-CF53-CE33-81F4-B02269974295}"/>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3" name="Group 72">
                <a:extLst>
                  <a:ext uri="{FF2B5EF4-FFF2-40B4-BE49-F238E27FC236}">
                    <a16:creationId xmlns:a16="http://schemas.microsoft.com/office/drawing/2014/main" id="{726A4BD9-56A9-CA79-94F9-7B7AB0056FB4}"/>
                  </a:ext>
                </a:extLst>
              </p:cNvPr>
              <p:cNvGrpSpPr/>
              <p:nvPr/>
            </p:nvGrpSpPr>
            <p:grpSpPr>
              <a:xfrm>
                <a:off x="1763688" y="848376"/>
                <a:ext cx="1211084" cy="1323120"/>
                <a:chOff x="1763688" y="848376"/>
                <a:chExt cx="1211084" cy="1323120"/>
              </a:xfrm>
            </p:grpSpPr>
            <p:sp>
              <p:nvSpPr>
                <p:cNvPr id="74" name="Rectangle 73">
                  <a:extLst>
                    <a:ext uri="{FF2B5EF4-FFF2-40B4-BE49-F238E27FC236}">
                      <a16:creationId xmlns:a16="http://schemas.microsoft.com/office/drawing/2014/main" id="{3B7AD89A-A64C-DB5E-BAE2-26274AB5445D}"/>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Cross 74">
                  <a:extLst>
                    <a:ext uri="{FF2B5EF4-FFF2-40B4-BE49-F238E27FC236}">
                      <a16:creationId xmlns:a16="http://schemas.microsoft.com/office/drawing/2014/main" id="{07B7A4F2-3CE2-486B-8516-6A57F1B52122}"/>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71" name="TextBox 70">
              <a:extLst>
                <a:ext uri="{FF2B5EF4-FFF2-40B4-BE49-F238E27FC236}">
                  <a16:creationId xmlns:a16="http://schemas.microsoft.com/office/drawing/2014/main" id="{B09EE231-6E4D-A466-F6DA-DC6FDD92C288}"/>
                </a:ext>
              </a:extLst>
            </p:cNvPr>
            <p:cNvSpPr txBox="1"/>
            <p:nvPr/>
          </p:nvSpPr>
          <p:spPr>
            <a:xfrm>
              <a:off x="179512" y="3702224"/>
              <a:ext cx="362600" cy="230832"/>
            </a:xfrm>
            <a:prstGeom prst="rect">
              <a:avLst/>
            </a:prstGeom>
            <a:noFill/>
          </p:spPr>
          <p:txBody>
            <a:bodyPr wrap="none" rtlCol="0">
              <a:spAutoFit/>
            </a:bodyPr>
            <a:lstStyle/>
            <a:p>
              <a:r>
                <a:rPr lang="en-CA" sz="900" b="1"/>
                <a:t>ASF</a:t>
              </a:r>
            </a:p>
          </p:txBody>
        </p:sp>
      </p:grpSp>
      <p:sp>
        <p:nvSpPr>
          <p:cNvPr id="76" name="Explosion 1 41">
            <a:extLst>
              <a:ext uri="{FF2B5EF4-FFF2-40B4-BE49-F238E27FC236}">
                <a16:creationId xmlns:a16="http://schemas.microsoft.com/office/drawing/2014/main" id="{75B62A83-1304-B561-1C30-8A3660DD328C}"/>
              </a:ext>
            </a:extLst>
          </p:cNvPr>
          <p:cNvSpPr/>
          <p:nvPr/>
        </p:nvSpPr>
        <p:spPr>
          <a:xfrm>
            <a:off x="29956" y="2440387"/>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77" name="Explosion 1 41">
            <a:extLst>
              <a:ext uri="{FF2B5EF4-FFF2-40B4-BE49-F238E27FC236}">
                <a16:creationId xmlns:a16="http://schemas.microsoft.com/office/drawing/2014/main" id="{72234CAD-FCBE-947A-B340-AC2CBC7C5ABB}"/>
              </a:ext>
            </a:extLst>
          </p:cNvPr>
          <p:cNvSpPr/>
          <p:nvPr/>
        </p:nvSpPr>
        <p:spPr>
          <a:xfrm>
            <a:off x="203093" y="567695"/>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78" name="Explosion 1 41">
            <a:extLst>
              <a:ext uri="{FF2B5EF4-FFF2-40B4-BE49-F238E27FC236}">
                <a16:creationId xmlns:a16="http://schemas.microsoft.com/office/drawing/2014/main" id="{6B4A4022-23E7-C647-3179-90E232B0A5F9}"/>
              </a:ext>
            </a:extLst>
          </p:cNvPr>
          <p:cNvSpPr/>
          <p:nvPr/>
        </p:nvSpPr>
        <p:spPr>
          <a:xfrm>
            <a:off x="42169" y="1382270"/>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cxnSp>
        <p:nvCxnSpPr>
          <p:cNvPr id="79" name="Curved Connector 299">
            <a:extLst>
              <a:ext uri="{FF2B5EF4-FFF2-40B4-BE49-F238E27FC236}">
                <a16:creationId xmlns:a16="http://schemas.microsoft.com/office/drawing/2014/main" id="{A6F6B1FD-EFAE-1516-6747-6627FC32D049}"/>
              </a:ext>
            </a:extLst>
          </p:cNvPr>
          <p:cNvCxnSpPr>
            <a:cxnSpLocks/>
            <a:endCxn id="23" idx="2"/>
          </p:cNvCxnSpPr>
          <p:nvPr/>
        </p:nvCxnSpPr>
        <p:spPr>
          <a:xfrm>
            <a:off x="531591" y="1580819"/>
            <a:ext cx="642121" cy="2752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Curved Connector 299">
            <a:extLst>
              <a:ext uri="{FF2B5EF4-FFF2-40B4-BE49-F238E27FC236}">
                <a16:creationId xmlns:a16="http://schemas.microsoft.com/office/drawing/2014/main" id="{D9380648-F954-0740-35AA-6A9996CBBFFF}"/>
              </a:ext>
            </a:extLst>
          </p:cNvPr>
          <p:cNvCxnSpPr>
            <a:cxnSpLocks/>
            <a:stCxn id="77" idx="3"/>
            <a:endCxn id="56" idx="2"/>
          </p:cNvCxnSpPr>
          <p:nvPr/>
        </p:nvCxnSpPr>
        <p:spPr>
          <a:xfrm flipV="1">
            <a:off x="799721" y="832789"/>
            <a:ext cx="573486" cy="736"/>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1" name="Image 7">
            <a:extLst>
              <a:ext uri="{FF2B5EF4-FFF2-40B4-BE49-F238E27FC236}">
                <a16:creationId xmlns:a16="http://schemas.microsoft.com/office/drawing/2014/main" id="{F56C324F-7E2B-0698-AC5C-48D10EFCB0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54643" y="1110861"/>
            <a:ext cx="463228" cy="446917"/>
          </a:xfrm>
          <a:prstGeom prst="rect">
            <a:avLst/>
          </a:prstGeom>
          <a:scene3d>
            <a:camera prst="orthographicFront">
              <a:rot lat="0" lon="10800000" rev="0"/>
            </a:camera>
            <a:lightRig rig="threePt" dir="t"/>
          </a:scene3d>
        </p:spPr>
      </p:pic>
      <p:pic>
        <p:nvPicPr>
          <p:cNvPr id="82" name="Image 7">
            <a:extLst>
              <a:ext uri="{FF2B5EF4-FFF2-40B4-BE49-F238E27FC236}">
                <a16:creationId xmlns:a16="http://schemas.microsoft.com/office/drawing/2014/main" id="{78AD7969-50D6-246B-1AAF-FD5E5F9353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23179" y="2075398"/>
            <a:ext cx="463228" cy="446917"/>
          </a:xfrm>
          <a:prstGeom prst="rect">
            <a:avLst/>
          </a:prstGeom>
          <a:scene3d>
            <a:camera prst="orthographicFront">
              <a:rot lat="0" lon="10800000" rev="0"/>
            </a:camera>
            <a:lightRig rig="threePt" dir="t"/>
          </a:scene3d>
        </p:spPr>
      </p:pic>
      <p:cxnSp>
        <p:nvCxnSpPr>
          <p:cNvPr id="83" name="Curved Connector 299">
            <a:extLst>
              <a:ext uri="{FF2B5EF4-FFF2-40B4-BE49-F238E27FC236}">
                <a16:creationId xmlns:a16="http://schemas.microsoft.com/office/drawing/2014/main" id="{3A5A6CBB-C261-88CF-CF65-A74B0FA2B2DC}"/>
              </a:ext>
            </a:extLst>
          </p:cNvPr>
          <p:cNvCxnSpPr>
            <a:cxnSpLocks/>
          </p:cNvCxnSpPr>
          <p:nvPr/>
        </p:nvCxnSpPr>
        <p:spPr>
          <a:xfrm flipV="1">
            <a:off x="1164379" y="1855857"/>
            <a:ext cx="1146164" cy="73509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urved Connector 299">
            <a:extLst>
              <a:ext uri="{FF2B5EF4-FFF2-40B4-BE49-F238E27FC236}">
                <a16:creationId xmlns:a16="http://schemas.microsoft.com/office/drawing/2014/main" id="{5775FCC1-0257-A46E-BAB9-40400F10D015}"/>
              </a:ext>
            </a:extLst>
          </p:cNvPr>
          <p:cNvCxnSpPr>
            <a:cxnSpLocks/>
          </p:cNvCxnSpPr>
          <p:nvPr/>
        </p:nvCxnSpPr>
        <p:spPr>
          <a:xfrm>
            <a:off x="1340083" y="1613896"/>
            <a:ext cx="1030211" cy="24196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8B08980-AE9E-1E76-B2B9-A6E8959BFDC1}"/>
              </a:ext>
            </a:extLst>
          </p:cNvPr>
          <p:cNvSpPr txBox="1"/>
          <p:nvPr/>
        </p:nvSpPr>
        <p:spPr>
          <a:xfrm>
            <a:off x="2082020" y="1886062"/>
            <a:ext cx="784057" cy="230832"/>
          </a:xfrm>
          <a:prstGeom prst="rect">
            <a:avLst/>
          </a:prstGeom>
          <a:noFill/>
        </p:spPr>
        <p:txBody>
          <a:bodyPr wrap="square" rtlCol="0">
            <a:spAutoFit/>
          </a:bodyPr>
          <a:lstStyle/>
          <a:p>
            <a:r>
              <a:rPr lang="en-CA" sz="900" b="1" dirty="0"/>
              <a:t>UMS w/FST</a:t>
            </a:r>
          </a:p>
        </p:txBody>
      </p:sp>
      <p:cxnSp>
        <p:nvCxnSpPr>
          <p:cNvPr id="86" name="Curved Connector 299">
            <a:extLst>
              <a:ext uri="{FF2B5EF4-FFF2-40B4-BE49-F238E27FC236}">
                <a16:creationId xmlns:a16="http://schemas.microsoft.com/office/drawing/2014/main" id="{A8A8A679-C49B-351C-F7B4-798C234CF21B}"/>
              </a:ext>
            </a:extLst>
          </p:cNvPr>
          <p:cNvCxnSpPr>
            <a:cxnSpLocks/>
            <a:endCxn id="62" idx="1"/>
          </p:cNvCxnSpPr>
          <p:nvPr/>
        </p:nvCxnSpPr>
        <p:spPr>
          <a:xfrm>
            <a:off x="1538261" y="823830"/>
            <a:ext cx="965134" cy="13669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urved Connector 299">
            <a:extLst>
              <a:ext uri="{FF2B5EF4-FFF2-40B4-BE49-F238E27FC236}">
                <a16:creationId xmlns:a16="http://schemas.microsoft.com/office/drawing/2014/main" id="{293CEC3C-2B09-BEE2-4E7B-4661341E1017}"/>
              </a:ext>
            </a:extLst>
          </p:cNvPr>
          <p:cNvCxnSpPr>
            <a:cxnSpLocks/>
            <a:stCxn id="62" idx="3"/>
            <a:endCxn id="140" idx="1"/>
          </p:cNvCxnSpPr>
          <p:nvPr/>
        </p:nvCxnSpPr>
        <p:spPr>
          <a:xfrm>
            <a:off x="2722488" y="960524"/>
            <a:ext cx="1796312" cy="83843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urved Connector 299">
            <a:extLst>
              <a:ext uri="{FF2B5EF4-FFF2-40B4-BE49-F238E27FC236}">
                <a16:creationId xmlns:a16="http://schemas.microsoft.com/office/drawing/2014/main" id="{2497C9C3-9A1E-B819-2AD1-A432CFD774D8}"/>
              </a:ext>
            </a:extLst>
          </p:cNvPr>
          <p:cNvCxnSpPr>
            <a:cxnSpLocks/>
            <a:endCxn id="140" idx="1"/>
          </p:cNvCxnSpPr>
          <p:nvPr/>
        </p:nvCxnSpPr>
        <p:spPr>
          <a:xfrm flipV="1">
            <a:off x="2555744" y="1798956"/>
            <a:ext cx="1963056" cy="45106"/>
          </a:xfrm>
          <a:prstGeom prst="curvedConnector3">
            <a:avLst>
              <a:gd name="adj1" fmla="val 50000"/>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5D2C21F-AC00-F091-3EFE-27B20B93DA5F}"/>
              </a:ext>
            </a:extLst>
          </p:cNvPr>
          <p:cNvCxnSpPr>
            <a:cxnSpLocks/>
          </p:cNvCxnSpPr>
          <p:nvPr/>
        </p:nvCxnSpPr>
        <p:spPr>
          <a:xfrm flipV="1">
            <a:off x="5480108" y="1774162"/>
            <a:ext cx="30094" cy="1293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urved Connector 299">
            <a:extLst>
              <a:ext uri="{FF2B5EF4-FFF2-40B4-BE49-F238E27FC236}">
                <a16:creationId xmlns:a16="http://schemas.microsoft.com/office/drawing/2014/main" id="{8B208D26-24FD-CE9F-DD69-F221C9B515BD}"/>
              </a:ext>
            </a:extLst>
          </p:cNvPr>
          <p:cNvCxnSpPr>
            <a:cxnSpLocks/>
            <a:endCxn id="113" idx="1"/>
          </p:cNvCxnSpPr>
          <p:nvPr/>
        </p:nvCxnSpPr>
        <p:spPr>
          <a:xfrm>
            <a:off x="4734715" y="1813968"/>
            <a:ext cx="3154715" cy="1025167"/>
          </a:xfrm>
          <a:prstGeom prst="curvedConnector3">
            <a:avLst>
              <a:gd name="adj1" fmla="val 41509"/>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1" name="Freeform: Shape 90">
            <a:extLst>
              <a:ext uri="{FF2B5EF4-FFF2-40B4-BE49-F238E27FC236}">
                <a16:creationId xmlns:a16="http://schemas.microsoft.com/office/drawing/2014/main" id="{EA2C1C93-0094-F652-7305-D12B39A1D09C}"/>
              </a:ext>
            </a:extLst>
          </p:cNvPr>
          <p:cNvSpPr/>
          <p:nvPr/>
        </p:nvSpPr>
        <p:spPr>
          <a:xfrm>
            <a:off x="8109527" y="1117600"/>
            <a:ext cx="1209964" cy="1801091"/>
          </a:xfrm>
          <a:custGeom>
            <a:avLst/>
            <a:gdLst>
              <a:gd name="connsiteX0" fmla="*/ 0 w 1209964"/>
              <a:gd name="connsiteY0" fmla="*/ 1745673 h 1801091"/>
              <a:gd name="connsiteX1" fmla="*/ 258618 w 1209964"/>
              <a:gd name="connsiteY1" fmla="*/ 1801091 h 1801091"/>
              <a:gd name="connsiteX2" fmla="*/ 304800 w 1209964"/>
              <a:gd name="connsiteY2" fmla="*/ 1662545 h 1801091"/>
              <a:gd name="connsiteX3" fmla="*/ 424873 w 1209964"/>
              <a:gd name="connsiteY3" fmla="*/ 1570182 h 1801091"/>
              <a:gd name="connsiteX4" fmla="*/ 434109 w 1209964"/>
              <a:gd name="connsiteY4" fmla="*/ 1431636 h 1801091"/>
              <a:gd name="connsiteX5" fmla="*/ 544946 w 1209964"/>
              <a:gd name="connsiteY5" fmla="*/ 1126836 h 1801091"/>
              <a:gd name="connsiteX6" fmla="*/ 563418 w 1209964"/>
              <a:gd name="connsiteY6" fmla="*/ 1016000 h 1801091"/>
              <a:gd name="connsiteX7" fmla="*/ 517237 w 1209964"/>
              <a:gd name="connsiteY7" fmla="*/ 979055 h 1801091"/>
              <a:gd name="connsiteX8" fmla="*/ 683491 w 1209964"/>
              <a:gd name="connsiteY8" fmla="*/ 794327 h 1801091"/>
              <a:gd name="connsiteX9" fmla="*/ 738909 w 1209964"/>
              <a:gd name="connsiteY9" fmla="*/ 618836 h 1801091"/>
              <a:gd name="connsiteX10" fmla="*/ 720437 w 1209964"/>
              <a:gd name="connsiteY10" fmla="*/ 480291 h 1801091"/>
              <a:gd name="connsiteX11" fmla="*/ 803564 w 1209964"/>
              <a:gd name="connsiteY11" fmla="*/ 286327 h 1801091"/>
              <a:gd name="connsiteX12" fmla="*/ 868218 w 1209964"/>
              <a:gd name="connsiteY12" fmla="*/ 175491 h 1801091"/>
              <a:gd name="connsiteX13" fmla="*/ 895928 w 1209964"/>
              <a:gd name="connsiteY13" fmla="*/ 120073 h 1801091"/>
              <a:gd name="connsiteX14" fmla="*/ 1209964 w 1209964"/>
              <a:gd name="connsiteY14" fmla="*/ 0 h 18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9964" h="1801091">
                <a:moveTo>
                  <a:pt x="0" y="1745673"/>
                </a:moveTo>
                <a:lnTo>
                  <a:pt x="258618" y="1801091"/>
                </a:lnTo>
                <a:lnTo>
                  <a:pt x="304800" y="1662545"/>
                </a:lnTo>
                <a:lnTo>
                  <a:pt x="424873" y="1570182"/>
                </a:lnTo>
                <a:lnTo>
                  <a:pt x="434109" y="1431636"/>
                </a:lnTo>
                <a:lnTo>
                  <a:pt x="544946" y="1126836"/>
                </a:lnTo>
                <a:lnTo>
                  <a:pt x="563418" y="1016000"/>
                </a:lnTo>
                <a:lnTo>
                  <a:pt x="517237" y="979055"/>
                </a:lnTo>
                <a:lnTo>
                  <a:pt x="683491" y="794327"/>
                </a:lnTo>
                <a:lnTo>
                  <a:pt x="738909" y="618836"/>
                </a:lnTo>
                <a:lnTo>
                  <a:pt x="720437" y="480291"/>
                </a:lnTo>
                <a:lnTo>
                  <a:pt x="803564" y="286327"/>
                </a:lnTo>
                <a:lnTo>
                  <a:pt x="868218" y="175491"/>
                </a:lnTo>
                <a:lnTo>
                  <a:pt x="895928" y="120073"/>
                </a:lnTo>
                <a:lnTo>
                  <a:pt x="1209964" y="0"/>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2" name="Freeform: Shape 91">
            <a:extLst>
              <a:ext uri="{FF2B5EF4-FFF2-40B4-BE49-F238E27FC236}">
                <a16:creationId xmlns:a16="http://schemas.microsoft.com/office/drawing/2014/main" id="{A1F4C741-F6CB-FB56-D637-7EFB4B7DE6BB}"/>
              </a:ext>
            </a:extLst>
          </p:cNvPr>
          <p:cNvSpPr/>
          <p:nvPr/>
        </p:nvSpPr>
        <p:spPr>
          <a:xfrm>
            <a:off x="9023927" y="1228436"/>
            <a:ext cx="868218" cy="637309"/>
          </a:xfrm>
          <a:custGeom>
            <a:avLst/>
            <a:gdLst>
              <a:gd name="connsiteX0" fmla="*/ 0 w 868218"/>
              <a:gd name="connsiteY0" fmla="*/ 0 h 637309"/>
              <a:gd name="connsiteX1" fmla="*/ 110837 w 868218"/>
              <a:gd name="connsiteY1" fmla="*/ 46182 h 637309"/>
              <a:gd name="connsiteX2" fmla="*/ 147782 w 868218"/>
              <a:gd name="connsiteY2" fmla="*/ 166255 h 637309"/>
              <a:gd name="connsiteX3" fmla="*/ 184728 w 868218"/>
              <a:gd name="connsiteY3" fmla="*/ 249382 h 637309"/>
              <a:gd name="connsiteX4" fmla="*/ 304800 w 868218"/>
              <a:gd name="connsiteY4" fmla="*/ 314037 h 637309"/>
              <a:gd name="connsiteX5" fmla="*/ 406400 w 868218"/>
              <a:gd name="connsiteY5" fmla="*/ 360219 h 637309"/>
              <a:gd name="connsiteX6" fmla="*/ 471055 w 868218"/>
              <a:gd name="connsiteY6" fmla="*/ 369455 h 637309"/>
              <a:gd name="connsiteX7" fmla="*/ 572655 w 868218"/>
              <a:gd name="connsiteY7" fmla="*/ 480291 h 637309"/>
              <a:gd name="connsiteX8" fmla="*/ 618837 w 868218"/>
              <a:gd name="connsiteY8" fmla="*/ 526473 h 637309"/>
              <a:gd name="connsiteX9" fmla="*/ 701964 w 868218"/>
              <a:gd name="connsiteY9" fmla="*/ 517237 h 637309"/>
              <a:gd name="connsiteX10" fmla="*/ 785091 w 868218"/>
              <a:gd name="connsiteY10" fmla="*/ 554182 h 637309"/>
              <a:gd name="connsiteX11" fmla="*/ 868218 w 868218"/>
              <a:gd name="connsiteY11" fmla="*/ 637309 h 63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218" h="637309">
                <a:moveTo>
                  <a:pt x="0" y="0"/>
                </a:moveTo>
                <a:lnTo>
                  <a:pt x="110837" y="46182"/>
                </a:lnTo>
                <a:lnTo>
                  <a:pt x="147782" y="166255"/>
                </a:lnTo>
                <a:lnTo>
                  <a:pt x="184728" y="249382"/>
                </a:lnTo>
                <a:lnTo>
                  <a:pt x="304800" y="314037"/>
                </a:lnTo>
                <a:lnTo>
                  <a:pt x="406400" y="360219"/>
                </a:lnTo>
                <a:lnTo>
                  <a:pt x="471055" y="369455"/>
                </a:lnTo>
                <a:lnTo>
                  <a:pt x="572655" y="480291"/>
                </a:lnTo>
                <a:lnTo>
                  <a:pt x="618837" y="526473"/>
                </a:lnTo>
                <a:lnTo>
                  <a:pt x="701964" y="517237"/>
                </a:lnTo>
                <a:lnTo>
                  <a:pt x="785091" y="554182"/>
                </a:lnTo>
                <a:lnTo>
                  <a:pt x="868218" y="637309"/>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3" name="Connector: Curved 92">
            <a:extLst>
              <a:ext uri="{FF2B5EF4-FFF2-40B4-BE49-F238E27FC236}">
                <a16:creationId xmlns:a16="http://schemas.microsoft.com/office/drawing/2014/main" id="{96DDDCCE-8C4E-57CD-EFB4-E5D47A56CB69}"/>
              </a:ext>
            </a:extLst>
          </p:cNvPr>
          <p:cNvCxnSpPr>
            <a:cxnSpLocks/>
          </p:cNvCxnSpPr>
          <p:nvPr/>
        </p:nvCxnSpPr>
        <p:spPr>
          <a:xfrm flipH="1" flipV="1">
            <a:off x="9687110" y="1081068"/>
            <a:ext cx="612418" cy="1624258"/>
          </a:xfrm>
          <a:prstGeom prst="curvedConnector4">
            <a:avLst>
              <a:gd name="adj1" fmla="val -37327"/>
              <a:gd name="adj2" fmla="val 109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Curved 93">
            <a:extLst>
              <a:ext uri="{FF2B5EF4-FFF2-40B4-BE49-F238E27FC236}">
                <a16:creationId xmlns:a16="http://schemas.microsoft.com/office/drawing/2014/main" id="{1032B04E-11E1-BB6E-EB5E-4AA8BE947060}"/>
              </a:ext>
            </a:extLst>
          </p:cNvPr>
          <p:cNvCxnSpPr>
            <a:cxnSpLocks/>
            <a:stCxn id="97" idx="3"/>
          </p:cNvCxnSpPr>
          <p:nvPr/>
        </p:nvCxnSpPr>
        <p:spPr>
          <a:xfrm flipH="1" flipV="1">
            <a:off x="10094083" y="2015438"/>
            <a:ext cx="268481" cy="679157"/>
          </a:xfrm>
          <a:prstGeom prst="curvedConnector4">
            <a:avLst>
              <a:gd name="adj1" fmla="val 17738"/>
              <a:gd name="adj2" fmla="val 963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94">
            <a:extLst>
              <a:ext uri="{FF2B5EF4-FFF2-40B4-BE49-F238E27FC236}">
                <a16:creationId xmlns:a16="http://schemas.microsoft.com/office/drawing/2014/main" id="{3225264E-786A-EE4D-C930-9A98E733A98E}"/>
              </a:ext>
            </a:extLst>
          </p:cNvPr>
          <p:cNvCxnSpPr>
            <a:cxnSpLocks/>
          </p:cNvCxnSpPr>
          <p:nvPr/>
        </p:nvCxnSpPr>
        <p:spPr>
          <a:xfrm flipH="1">
            <a:off x="8222256" y="2705326"/>
            <a:ext cx="2085661" cy="389585"/>
          </a:xfrm>
          <a:prstGeom prst="curvedConnector3">
            <a:avLst>
              <a:gd name="adj1" fmla="val -109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5367E01B-4468-80EF-D64B-AEBCABBF466B}"/>
              </a:ext>
            </a:extLst>
          </p:cNvPr>
          <p:cNvSpPr/>
          <p:nvPr/>
        </p:nvSpPr>
        <p:spPr>
          <a:xfrm>
            <a:off x="10288597" y="2679401"/>
            <a:ext cx="64655"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TextBox 96">
            <a:extLst>
              <a:ext uri="{FF2B5EF4-FFF2-40B4-BE49-F238E27FC236}">
                <a16:creationId xmlns:a16="http://schemas.microsoft.com/office/drawing/2014/main" id="{1F86B9C5-91C7-CC4F-BE02-E798642F0EF8}"/>
              </a:ext>
            </a:extLst>
          </p:cNvPr>
          <p:cNvSpPr txBox="1"/>
          <p:nvPr/>
        </p:nvSpPr>
        <p:spPr>
          <a:xfrm>
            <a:off x="8945188" y="2579179"/>
            <a:ext cx="1417376" cy="230832"/>
          </a:xfrm>
          <a:prstGeom prst="rect">
            <a:avLst/>
          </a:prstGeom>
          <a:noFill/>
        </p:spPr>
        <p:txBody>
          <a:bodyPr wrap="none" rtlCol="0">
            <a:spAutoFit/>
          </a:bodyPr>
          <a:lstStyle/>
          <a:p>
            <a:r>
              <a:rPr lang="en-CA" sz="900" b="1"/>
              <a:t>Provided by Other Nation</a:t>
            </a:r>
          </a:p>
        </p:txBody>
      </p:sp>
      <p:pic>
        <p:nvPicPr>
          <p:cNvPr id="98" name="Picture 2">
            <a:extLst>
              <a:ext uri="{FF2B5EF4-FFF2-40B4-BE49-F238E27FC236}">
                <a16:creationId xmlns:a16="http://schemas.microsoft.com/office/drawing/2014/main" id="{BBA628FE-97A5-4CFB-88AE-2C7AF31CBD3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259944" y="2460371"/>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a:extLst>
              <a:ext uri="{FF2B5EF4-FFF2-40B4-BE49-F238E27FC236}">
                <a16:creationId xmlns:a16="http://schemas.microsoft.com/office/drawing/2014/main" id="{E27841A1-D6FA-077C-C2C4-2F4DC614706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9184299" y="1442907"/>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a:extLst>
              <a:ext uri="{FF2B5EF4-FFF2-40B4-BE49-F238E27FC236}">
                <a16:creationId xmlns:a16="http://schemas.microsoft.com/office/drawing/2014/main" id="{D8E4A064-F6A7-BED0-2831-46FC1ED0DD8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479720" y="185613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
            <a:extLst>
              <a:ext uri="{FF2B5EF4-FFF2-40B4-BE49-F238E27FC236}">
                <a16:creationId xmlns:a16="http://schemas.microsoft.com/office/drawing/2014/main" id="{1743DC65-D323-3592-E206-75D5FC2F680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6359991" y="249268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 name="Group 103">
            <a:extLst>
              <a:ext uri="{FF2B5EF4-FFF2-40B4-BE49-F238E27FC236}">
                <a16:creationId xmlns:a16="http://schemas.microsoft.com/office/drawing/2014/main" id="{7BC4C02E-F36C-6C90-4542-0A05F73EDF9C}"/>
              </a:ext>
            </a:extLst>
          </p:cNvPr>
          <p:cNvGrpSpPr/>
          <p:nvPr/>
        </p:nvGrpSpPr>
        <p:grpSpPr>
          <a:xfrm>
            <a:off x="7839689" y="2755939"/>
            <a:ext cx="364202" cy="494691"/>
            <a:chOff x="3666528" y="1109179"/>
            <a:chExt cx="364202" cy="494691"/>
          </a:xfrm>
        </p:grpSpPr>
        <p:grpSp>
          <p:nvGrpSpPr>
            <p:cNvPr id="105" name="Group 104">
              <a:extLst>
                <a:ext uri="{FF2B5EF4-FFF2-40B4-BE49-F238E27FC236}">
                  <a16:creationId xmlns:a16="http://schemas.microsoft.com/office/drawing/2014/main" id="{12F9838C-AD18-D7BE-566B-D1F6CEF892B8}"/>
                </a:ext>
              </a:extLst>
            </p:cNvPr>
            <p:cNvGrpSpPr/>
            <p:nvPr/>
          </p:nvGrpSpPr>
          <p:grpSpPr>
            <a:xfrm>
              <a:off x="3716269" y="1109179"/>
              <a:ext cx="311741" cy="289159"/>
              <a:chOff x="3982719" y="5766491"/>
              <a:chExt cx="352455" cy="317654"/>
            </a:xfrm>
          </p:grpSpPr>
          <p:grpSp>
            <p:nvGrpSpPr>
              <p:cNvPr id="107" name="Group 106">
                <a:extLst>
                  <a:ext uri="{FF2B5EF4-FFF2-40B4-BE49-F238E27FC236}">
                    <a16:creationId xmlns:a16="http://schemas.microsoft.com/office/drawing/2014/main" id="{9B435ED5-90F1-34C8-3E90-CCB9DA3BBC76}"/>
                  </a:ext>
                </a:extLst>
              </p:cNvPr>
              <p:cNvGrpSpPr/>
              <p:nvPr/>
            </p:nvGrpSpPr>
            <p:grpSpPr>
              <a:xfrm>
                <a:off x="3982719" y="5766491"/>
                <a:ext cx="301249" cy="182789"/>
                <a:chOff x="1037082" y="548680"/>
                <a:chExt cx="2664296" cy="1922512"/>
              </a:xfrm>
              <a:scene3d>
                <a:camera prst="isometricTopUp"/>
                <a:lightRig rig="threePt" dir="t"/>
              </a:scene3d>
            </p:grpSpPr>
            <p:sp>
              <p:nvSpPr>
                <p:cNvPr id="113" name="Rectangle 112">
                  <a:extLst>
                    <a:ext uri="{FF2B5EF4-FFF2-40B4-BE49-F238E27FC236}">
                      <a16:creationId xmlns:a16="http://schemas.microsoft.com/office/drawing/2014/main" id="{8CCBD87A-E548-BC07-72FB-F4F8E866BA5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4" name="Group 113">
                  <a:extLst>
                    <a:ext uri="{FF2B5EF4-FFF2-40B4-BE49-F238E27FC236}">
                      <a16:creationId xmlns:a16="http://schemas.microsoft.com/office/drawing/2014/main" id="{25AEE1D0-D77D-CE51-4831-E0315F170005}"/>
                    </a:ext>
                  </a:extLst>
                </p:cNvPr>
                <p:cNvGrpSpPr/>
                <p:nvPr/>
              </p:nvGrpSpPr>
              <p:grpSpPr>
                <a:xfrm>
                  <a:off x="1763688" y="848376"/>
                  <a:ext cx="1211084" cy="1323120"/>
                  <a:chOff x="1763688" y="848376"/>
                  <a:chExt cx="1211084" cy="1323120"/>
                </a:xfrm>
              </p:grpSpPr>
              <p:sp>
                <p:nvSpPr>
                  <p:cNvPr id="115" name="Rectangle 114">
                    <a:extLst>
                      <a:ext uri="{FF2B5EF4-FFF2-40B4-BE49-F238E27FC236}">
                        <a16:creationId xmlns:a16="http://schemas.microsoft.com/office/drawing/2014/main" id="{0243AF84-3094-54E8-783D-3DFAEA74EA5B}"/>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6" name="Cross 115">
                    <a:extLst>
                      <a:ext uri="{FF2B5EF4-FFF2-40B4-BE49-F238E27FC236}">
                        <a16:creationId xmlns:a16="http://schemas.microsoft.com/office/drawing/2014/main" id="{90BAEA14-C625-1935-9239-3D8EC3EF925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08" name="Group 107">
                <a:extLst>
                  <a:ext uri="{FF2B5EF4-FFF2-40B4-BE49-F238E27FC236}">
                    <a16:creationId xmlns:a16="http://schemas.microsoft.com/office/drawing/2014/main" id="{816EB86B-9B4B-996C-18CA-C3E851EAD6BD}"/>
                  </a:ext>
                </a:extLst>
              </p:cNvPr>
              <p:cNvGrpSpPr/>
              <p:nvPr/>
            </p:nvGrpSpPr>
            <p:grpSpPr>
              <a:xfrm>
                <a:off x="4033925" y="5901356"/>
                <a:ext cx="301249" cy="182789"/>
                <a:chOff x="1037082" y="548680"/>
                <a:chExt cx="2664296" cy="1922512"/>
              </a:xfrm>
              <a:scene3d>
                <a:camera prst="isometricTopUp"/>
                <a:lightRig rig="threePt" dir="t"/>
              </a:scene3d>
            </p:grpSpPr>
            <p:sp>
              <p:nvSpPr>
                <p:cNvPr id="109" name="Rectangle 108">
                  <a:extLst>
                    <a:ext uri="{FF2B5EF4-FFF2-40B4-BE49-F238E27FC236}">
                      <a16:creationId xmlns:a16="http://schemas.microsoft.com/office/drawing/2014/main" id="{B9CE19AA-A711-5DA8-D757-EA13B08B0F53}"/>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0" name="Group 109">
                  <a:extLst>
                    <a:ext uri="{FF2B5EF4-FFF2-40B4-BE49-F238E27FC236}">
                      <a16:creationId xmlns:a16="http://schemas.microsoft.com/office/drawing/2014/main" id="{F23899FF-6372-DBAB-8610-E72FCCB17E2C}"/>
                    </a:ext>
                  </a:extLst>
                </p:cNvPr>
                <p:cNvGrpSpPr/>
                <p:nvPr/>
              </p:nvGrpSpPr>
              <p:grpSpPr>
                <a:xfrm>
                  <a:off x="1763688" y="848376"/>
                  <a:ext cx="1211084" cy="1323120"/>
                  <a:chOff x="1763688" y="848376"/>
                  <a:chExt cx="1211084" cy="1323120"/>
                </a:xfrm>
              </p:grpSpPr>
              <p:sp>
                <p:nvSpPr>
                  <p:cNvPr id="111" name="Rectangle 110">
                    <a:extLst>
                      <a:ext uri="{FF2B5EF4-FFF2-40B4-BE49-F238E27FC236}">
                        <a16:creationId xmlns:a16="http://schemas.microsoft.com/office/drawing/2014/main" id="{588603F1-51CD-16CB-90B5-17528025BA2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2" name="Cross 111">
                    <a:extLst>
                      <a:ext uri="{FF2B5EF4-FFF2-40B4-BE49-F238E27FC236}">
                        <a16:creationId xmlns:a16="http://schemas.microsoft.com/office/drawing/2014/main" id="{BE79AEB5-0D2C-3B37-8256-0943A81EE7E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06" name="TextBox 105">
              <a:extLst>
                <a:ext uri="{FF2B5EF4-FFF2-40B4-BE49-F238E27FC236}">
                  <a16:creationId xmlns:a16="http://schemas.microsoft.com/office/drawing/2014/main" id="{E1402BDB-5283-AD65-CFA2-3DA434920142}"/>
                </a:ext>
              </a:extLst>
            </p:cNvPr>
            <p:cNvSpPr txBox="1"/>
            <p:nvPr/>
          </p:nvSpPr>
          <p:spPr>
            <a:xfrm>
              <a:off x="3666528" y="1373038"/>
              <a:ext cx="364202" cy="230832"/>
            </a:xfrm>
            <a:prstGeom prst="rect">
              <a:avLst/>
            </a:prstGeom>
            <a:noFill/>
          </p:spPr>
          <p:txBody>
            <a:bodyPr wrap="none" rtlCol="0">
              <a:spAutoFit/>
            </a:bodyPr>
            <a:lstStyle/>
            <a:p>
              <a:r>
                <a:rPr lang="en-CA" sz="900" b="1" dirty="0"/>
                <a:t>R2E</a:t>
              </a:r>
            </a:p>
          </p:txBody>
        </p:sp>
      </p:grpSp>
      <p:grpSp>
        <p:nvGrpSpPr>
          <p:cNvPr id="117" name="Group 116">
            <a:extLst>
              <a:ext uri="{FF2B5EF4-FFF2-40B4-BE49-F238E27FC236}">
                <a16:creationId xmlns:a16="http://schemas.microsoft.com/office/drawing/2014/main" id="{46FBC90A-4FDC-4A22-EC3F-EAFB7743AE25}"/>
              </a:ext>
            </a:extLst>
          </p:cNvPr>
          <p:cNvGrpSpPr/>
          <p:nvPr/>
        </p:nvGrpSpPr>
        <p:grpSpPr>
          <a:xfrm>
            <a:off x="203093" y="6382620"/>
            <a:ext cx="11922956" cy="457788"/>
            <a:chOff x="124693" y="5839711"/>
            <a:chExt cx="11922956" cy="457788"/>
          </a:xfrm>
        </p:grpSpPr>
        <p:sp>
          <p:nvSpPr>
            <p:cNvPr id="118" name="Google Shape;302;p20">
              <a:extLst>
                <a:ext uri="{FF2B5EF4-FFF2-40B4-BE49-F238E27FC236}">
                  <a16:creationId xmlns:a16="http://schemas.microsoft.com/office/drawing/2014/main" id="{D97BD06D-D695-D8A5-E9DE-A85CCAF09696}"/>
                </a:ext>
              </a:extLst>
            </p:cNvPr>
            <p:cNvSpPr/>
            <p:nvPr/>
          </p:nvSpPr>
          <p:spPr>
            <a:xfrm rot="16200000">
              <a:off x="1460872" y="4525464"/>
              <a:ext cx="317625" cy="2989983"/>
            </a:xfrm>
            <a:prstGeom prst="round2SameRect">
              <a:avLst>
                <a:gd name="adj1" fmla="val 50000"/>
                <a:gd name="adj2" fmla="val 0"/>
              </a:avLst>
            </a:pr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4;p20">
              <a:extLst>
                <a:ext uri="{FF2B5EF4-FFF2-40B4-BE49-F238E27FC236}">
                  <a16:creationId xmlns:a16="http://schemas.microsoft.com/office/drawing/2014/main" id="{83373729-6F8D-F718-4C9A-271456140182}"/>
                </a:ext>
              </a:extLst>
            </p:cNvPr>
            <p:cNvSpPr txBox="1"/>
            <p:nvPr/>
          </p:nvSpPr>
          <p:spPr>
            <a:xfrm>
              <a:off x="833897" y="5839711"/>
              <a:ext cx="1606800"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10 (minutes)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Combat First Aid / TCCC</a:t>
              </a:r>
            </a:p>
          </p:txBody>
        </p:sp>
        <p:sp>
          <p:nvSpPr>
            <p:cNvPr id="120" name="Google Shape;310;p20">
              <a:extLst>
                <a:ext uri="{FF2B5EF4-FFF2-40B4-BE49-F238E27FC236}">
                  <a16:creationId xmlns:a16="http://schemas.microsoft.com/office/drawing/2014/main" id="{62E38557-16A1-99AF-FAA0-1C8DA87925E0}"/>
                </a:ext>
              </a:extLst>
            </p:cNvPr>
            <p:cNvSpPr/>
            <p:nvPr/>
          </p:nvSpPr>
          <p:spPr>
            <a:xfrm rot="16200000">
              <a:off x="7444522" y="4528500"/>
              <a:ext cx="317625" cy="2981321"/>
            </a:xfrm>
            <a:prstGeom prst="round2SameRect">
              <a:avLst>
                <a:gd name="adj1" fmla="val 0"/>
                <a:gd name="adj2" fmla="val 0"/>
              </a:avLst>
            </a:pr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12;p20">
              <a:extLst>
                <a:ext uri="{FF2B5EF4-FFF2-40B4-BE49-F238E27FC236}">
                  <a16:creationId xmlns:a16="http://schemas.microsoft.com/office/drawing/2014/main" id="{AC70679A-4A15-522E-52AF-FF2CDA7A3E49}"/>
                </a:ext>
              </a:extLst>
            </p:cNvPr>
            <p:cNvSpPr txBox="1"/>
            <p:nvPr/>
          </p:nvSpPr>
          <p:spPr>
            <a:xfrm>
              <a:off x="6565623" y="5920099"/>
              <a:ext cx="2222367"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Surgery </a:t>
              </a:r>
              <a:r>
                <a:rPr lang="en" sz="1000" dirty="0">
                  <a:latin typeface="Roboto" panose="02000000000000000000" pitchFamily="2" charset="0"/>
                  <a:ea typeface="Roboto" panose="02000000000000000000" pitchFamily="2" charset="0"/>
                  <a:cs typeface="Roboto" panose="02000000000000000000" pitchFamily="2" charset="0"/>
                  <a:sym typeface="Roboto"/>
                </a:rPr>
                <a:t>(DCS)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22" name="Google Shape;318;p20">
              <a:extLst>
                <a:ext uri="{FF2B5EF4-FFF2-40B4-BE49-F238E27FC236}">
                  <a16:creationId xmlns:a16="http://schemas.microsoft.com/office/drawing/2014/main" id="{6765FF71-A3F0-86F7-7779-01EAC6945286}"/>
                </a:ext>
              </a:extLst>
            </p:cNvPr>
            <p:cNvSpPr/>
            <p:nvPr/>
          </p:nvSpPr>
          <p:spPr>
            <a:xfrm rot="16200000">
              <a:off x="10411997" y="4542344"/>
              <a:ext cx="317649" cy="2953654"/>
            </a:xfrm>
            <a:prstGeom prst="round2SameRect">
              <a:avLst>
                <a:gd name="adj1" fmla="val 0"/>
                <a:gd name="adj2" fmla="val 50000"/>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20;p20">
              <a:extLst>
                <a:ext uri="{FF2B5EF4-FFF2-40B4-BE49-F238E27FC236}">
                  <a16:creationId xmlns:a16="http://schemas.microsoft.com/office/drawing/2014/main" id="{A328FC16-D99C-5B34-6FFD-44425EBADE2B}"/>
                </a:ext>
              </a:extLst>
            </p:cNvPr>
            <p:cNvSpPr txBox="1"/>
            <p:nvPr/>
          </p:nvSpPr>
          <p:spPr>
            <a:xfrm>
              <a:off x="9613957" y="5911281"/>
              <a:ext cx="206750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Definitive Surgery </a:t>
              </a:r>
            </a:p>
            <a:p>
              <a:pPr algn="ctr">
                <a:buClr>
                  <a:srgbClr val="000000"/>
                </a:buClr>
                <a:buFont typeface="Arial"/>
                <a:buNone/>
              </a:pPr>
              <a:endParaRPr lang="en-CA"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24" name="Google Shape;325;p20">
              <a:extLst>
                <a:ext uri="{FF2B5EF4-FFF2-40B4-BE49-F238E27FC236}">
                  <a16:creationId xmlns:a16="http://schemas.microsoft.com/office/drawing/2014/main" id="{EDC928FD-AE33-3AD2-2331-9A1C59AF225A}"/>
                </a:ext>
              </a:extLst>
            </p:cNvPr>
            <p:cNvSpPr/>
            <p:nvPr/>
          </p:nvSpPr>
          <p:spPr>
            <a:xfrm rot="16200000">
              <a:off x="4454863" y="4520162"/>
              <a:ext cx="317625" cy="2997997"/>
            </a:xfrm>
            <a:prstGeom prst="round2SameRect">
              <a:avLst>
                <a:gd name="adj1" fmla="val 0"/>
                <a:gd name="adj2" fmla="val 0"/>
              </a:avLst>
            </a:pr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27;p20">
              <a:extLst>
                <a:ext uri="{FF2B5EF4-FFF2-40B4-BE49-F238E27FC236}">
                  <a16:creationId xmlns:a16="http://schemas.microsoft.com/office/drawing/2014/main" id="{9BA7F10F-9E11-BCF4-1EEA-12363C615EF1}"/>
                </a:ext>
              </a:extLst>
            </p:cNvPr>
            <p:cNvSpPr txBox="1"/>
            <p:nvPr/>
          </p:nvSpPr>
          <p:spPr>
            <a:xfrm>
              <a:off x="3373580" y="5908995"/>
              <a:ext cx="243518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 (hour)</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Resuscitation </a:t>
              </a:r>
              <a:r>
                <a:rPr lang="en" sz="1000" dirty="0">
                  <a:latin typeface="Roboto" panose="02000000000000000000" pitchFamily="2" charset="0"/>
                  <a:ea typeface="Roboto" panose="02000000000000000000" pitchFamily="2" charset="0"/>
                  <a:cs typeface="Roboto" panose="02000000000000000000" pitchFamily="2" charset="0"/>
                  <a:sym typeface="Roboto"/>
                </a:rPr>
                <a:t>(DCR)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pic>
        <p:nvPicPr>
          <p:cNvPr id="127" name="Picture 2">
            <a:extLst>
              <a:ext uri="{FF2B5EF4-FFF2-40B4-BE49-F238E27FC236}">
                <a16:creationId xmlns:a16="http://schemas.microsoft.com/office/drawing/2014/main" id="{021BBA6A-7CC5-3BB4-181E-0BFEA54629E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5186938" y="178210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8" name="Straight Connector 127">
            <a:extLst>
              <a:ext uri="{FF2B5EF4-FFF2-40B4-BE49-F238E27FC236}">
                <a16:creationId xmlns:a16="http://schemas.microsoft.com/office/drawing/2014/main" id="{469E7B75-5F8A-31BC-7989-EDEB8DAB4096}"/>
              </a:ext>
            </a:extLst>
          </p:cNvPr>
          <p:cNvCxnSpPr>
            <a:cxnSpLocks/>
          </p:cNvCxnSpPr>
          <p:nvPr/>
        </p:nvCxnSpPr>
        <p:spPr>
          <a:xfrm flipH="1">
            <a:off x="3472014" y="595618"/>
            <a:ext cx="160419" cy="13431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015C84B-246E-D7D6-8F31-7F02CF022542}"/>
              </a:ext>
            </a:extLst>
          </p:cNvPr>
          <p:cNvCxnSpPr>
            <a:cxnSpLocks/>
          </p:cNvCxnSpPr>
          <p:nvPr/>
        </p:nvCxnSpPr>
        <p:spPr>
          <a:xfrm flipH="1">
            <a:off x="3302840" y="2172749"/>
            <a:ext cx="111479" cy="10902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5AC65DC5-05D8-9DE4-CAC8-FC81DA3B347B}"/>
              </a:ext>
            </a:extLst>
          </p:cNvPr>
          <p:cNvSpPr txBox="1"/>
          <p:nvPr/>
        </p:nvSpPr>
        <p:spPr>
          <a:xfrm rot="16720263">
            <a:off x="3382658" y="1711229"/>
            <a:ext cx="358008" cy="618679"/>
          </a:xfrm>
          <a:prstGeom prst="rect">
            <a:avLst/>
          </a:prstGeom>
          <a:noFill/>
          <a:ln>
            <a:noFill/>
          </a:ln>
        </p:spPr>
        <p:txBody>
          <a:bodyPr wrap="none" rtlCol="0">
            <a:spAutoFit/>
          </a:bodyPr>
          <a:lstStyle/>
          <a:p>
            <a:r>
              <a:rPr lang="en-CA"/>
              <a:t>II</a:t>
            </a:r>
          </a:p>
        </p:txBody>
      </p:sp>
      <p:grpSp>
        <p:nvGrpSpPr>
          <p:cNvPr id="131" name="Group 130">
            <a:extLst>
              <a:ext uri="{FF2B5EF4-FFF2-40B4-BE49-F238E27FC236}">
                <a16:creationId xmlns:a16="http://schemas.microsoft.com/office/drawing/2014/main" id="{0E3919D2-749B-76A2-4562-82BAC297A673}"/>
              </a:ext>
            </a:extLst>
          </p:cNvPr>
          <p:cNvGrpSpPr/>
          <p:nvPr/>
        </p:nvGrpSpPr>
        <p:grpSpPr>
          <a:xfrm>
            <a:off x="4020623" y="1542335"/>
            <a:ext cx="1383919" cy="462584"/>
            <a:chOff x="3785871" y="2137563"/>
            <a:chExt cx="1383919" cy="462584"/>
          </a:xfrm>
        </p:grpSpPr>
        <p:grpSp>
          <p:nvGrpSpPr>
            <p:cNvPr id="132" name="Group 131">
              <a:extLst>
                <a:ext uri="{FF2B5EF4-FFF2-40B4-BE49-F238E27FC236}">
                  <a16:creationId xmlns:a16="http://schemas.microsoft.com/office/drawing/2014/main" id="{4CA0C4CA-B6F4-41A2-3AB4-B13D72C4C85E}"/>
                </a:ext>
              </a:extLst>
            </p:cNvPr>
            <p:cNvGrpSpPr/>
            <p:nvPr/>
          </p:nvGrpSpPr>
          <p:grpSpPr>
            <a:xfrm>
              <a:off x="4284048" y="2310988"/>
              <a:ext cx="311741" cy="289159"/>
              <a:chOff x="3982719" y="5766491"/>
              <a:chExt cx="352455" cy="317654"/>
            </a:xfrm>
          </p:grpSpPr>
          <p:grpSp>
            <p:nvGrpSpPr>
              <p:cNvPr id="134" name="Group 133">
                <a:extLst>
                  <a:ext uri="{FF2B5EF4-FFF2-40B4-BE49-F238E27FC236}">
                    <a16:creationId xmlns:a16="http://schemas.microsoft.com/office/drawing/2014/main" id="{A6BCFBB2-2172-4851-D181-49B8FF3EE29E}"/>
                  </a:ext>
                </a:extLst>
              </p:cNvPr>
              <p:cNvGrpSpPr/>
              <p:nvPr/>
            </p:nvGrpSpPr>
            <p:grpSpPr>
              <a:xfrm>
                <a:off x="3982719" y="5766491"/>
                <a:ext cx="301249" cy="182789"/>
                <a:chOff x="1037082" y="548680"/>
                <a:chExt cx="2664296" cy="1922512"/>
              </a:xfrm>
              <a:scene3d>
                <a:camera prst="isometricTopUp"/>
                <a:lightRig rig="threePt" dir="t"/>
              </a:scene3d>
            </p:grpSpPr>
            <p:sp>
              <p:nvSpPr>
                <p:cNvPr id="140" name="Rectangle 139">
                  <a:extLst>
                    <a:ext uri="{FF2B5EF4-FFF2-40B4-BE49-F238E27FC236}">
                      <a16:creationId xmlns:a16="http://schemas.microsoft.com/office/drawing/2014/main" id="{ECF118D1-4C7B-4BC0-D5AA-B522B372568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1" name="Group 140">
                  <a:extLst>
                    <a:ext uri="{FF2B5EF4-FFF2-40B4-BE49-F238E27FC236}">
                      <a16:creationId xmlns:a16="http://schemas.microsoft.com/office/drawing/2014/main" id="{E8BA4A6A-D7F1-6309-8BC0-6696C6BFB9F3}"/>
                    </a:ext>
                  </a:extLst>
                </p:cNvPr>
                <p:cNvGrpSpPr/>
                <p:nvPr/>
              </p:nvGrpSpPr>
              <p:grpSpPr>
                <a:xfrm>
                  <a:off x="1763688" y="848376"/>
                  <a:ext cx="1211084" cy="1323120"/>
                  <a:chOff x="1763688" y="848376"/>
                  <a:chExt cx="1211084" cy="1323120"/>
                </a:xfrm>
              </p:grpSpPr>
              <p:sp>
                <p:nvSpPr>
                  <p:cNvPr id="142" name="Rectangle 141">
                    <a:extLst>
                      <a:ext uri="{FF2B5EF4-FFF2-40B4-BE49-F238E27FC236}">
                        <a16:creationId xmlns:a16="http://schemas.microsoft.com/office/drawing/2014/main" id="{EC42C4B7-0387-8D2E-3868-4DFD2E250324}"/>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3" name="Cross 142">
                    <a:extLst>
                      <a:ext uri="{FF2B5EF4-FFF2-40B4-BE49-F238E27FC236}">
                        <a16:creationId xmlns:a16="http://schemas.microsoft.com/office/drawing/2014/main" id="{B9C0D1CD-E9FD-ABED-A5BA-B71BA2443F6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35" name="Group 134">
                <a:extLst>
                  <a:ext uri="{FF2B5EF4-FFF2-40B4-BE49-F238E27FC236}">
                    <a16:creationId xmlns:a16="http://schemas.microsoft.com/office/drawing/2014/main" id="{4ABB61D6-51B0-C0B4-CB36-85CE0B4BA960}"/>
                  </a:ext>
                </a:extLst>
              </p:cNvPr>
              <p:cNvGrpSpPr/>
              <p:nvPr/>
            </p:nvGrpSpPr>
            <p:grpSpPr>
              <a:xfrm>
                <a:off x="4033925" y="5901356"/>
                <a:ext cx="301249" cy="182789"/>
                <a:chOff x="1037082" y="548680"/>
                <a:chExt cx="2664296" cy="1922512"/>
              </a:xfrm>
              <a:scene3d>
                <a:camera prst="isometricTopUp"/>
                <a:lightRig rig="threePt" dir="t"/>
              </a:scene3d>
            </p:grpSpPr>
            <p:sp>
              <p:nvSpPr>
                <p:cNvPr id="136" name="Rectangle 135">
                  <a:extLst>
                    <a:ext uri="{FF2B5EF4-FFF2-40B4-BE49-F238E27FC236}">
                      <a16:creationId xmlns:a16="http://schemas.microsoft.com/office/drawing/2014/main" id="{59B9C4B4-E6FB-DFA8-EABD-A6BDD7E3830E}"/>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7" name="Group 136">
                  <a:extLst>
                    <a:ext uri="{FF2B5EF4-FFF2-40B4-BE49-F238E27FC236}">
                      <a16:creationId xmlns:a16="http://schemas.microsoft.com/office/drawing/2014/main" id="{8FE1ED0F-42FC-3657-A812-AE9631B8C3EF}"/>
                    </a:ext>
                  </a:extLst>
                </p:cNvPr>
                <p:cNvGrpSpPr/>
                <p:nvPr/>
              </p:nvGrpSpPr>
              <p:grpSpPr>
                <a:xfrm>
                  <a:off x="1763688" y="848376"/>
                  <a:ext cx="1211084" cy="1323120"/>
                  <a:chOff x="1763688" y="848376"/>
                  <a:chExt cx="1211084" cy="1323120"/>
                </a:xfrm>
              </p:grpSpPr>
              <p:sp>
                <p:nvSpPr>
                  <p:cNvPr id="138" name="Rectangle 137">
                    <a:extLst>
                      <a:ext uri="{FF2B5EF4-FFF2-40B4-BE49-F238E27FC236}">
                        <a16:creationId xmlns:a16="http://schemas.microsoft.com/office/drawing/2014/main" id="{0BEBF2F7-50FF-7396-0DA0-BD505505F9C1}"/>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9" name="Cross 138">
                    <a:extLst>
                      <a:ext uri="{FF2B5EF4-FFF2-40B4-BE49-F238E27FC236}">
                        <a16:creationId xmlns:a16="http://schemas.microsoft.com/office/drawing/2014/main" id="{E0E55647-9A62-A289-8434-F6565FBB5457}"/>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33" name="TextBox 132">
              <a:extLst>
                <a:ext uri="{FF2B5EF4-FFF2-40B4-BE49-F238E27FC236}">
                  <a16:creationId xmlns:a16="http://schemas.microsoft.com/office/drawing/2014/main" id="{EE9EF013-2D36-75D1-EB5E-354095B33E73}"/>
                </a:ext>
              </a:extLst>
            </p:cNvPr>
            <p:cNvSpPr txBox="1"/>
            <p:nvPr/>
          </p:nvSpPr>
          <p:spPr>
            <a:xfrm>
              <a:off x="3785871" y="2137563"/>
              <a:ext cx="1383919" cy="230832"/>
            </a:xfrm>
            <a:prstGeom prst="rect">
              <a:avLst/>
            </a:prstGeom>
            <a:noFill/>
          </p:spPr>
          <p:txBody>
            <a:bodyPr wrap="square" rtlCol="0">
              <a:spAutoFit/>
            </a:bodyPr>
            <a:lstStyle/>
            <a:p>
              <a:r>
                <a:rPr lang="en-CA" sz="900" b="1" dirty="0"/>
                <a:t>R2B co-located with BMS</a:t>
              </a:r>
            </a:p>
          </p:txBody>
        </p:sp>
      </p:grpSp>
      <p:grpSp>
        <p:nvGrpSpPr>
          <p:cNvPr id="144" name="Group 143">
            <a:extLst>
              <a:ext uri="{FF2B5EF4-FFF2-40B4-BE49-F238E27FC236}">
                <a16:creationId xmlns:a16="http://schemas.microsoft.com/office/drawing/2014/main" id="{FF017C19-EF22-D1A6-8A2A-E7D45EFD8BD9}"/>
              </a:ext>
            </a:extLst>
          </p:cNvPr>
          <p:cNvGrpSpPr/>
          <p:nvPr/>
        </p:nvGrpSpPr>
        <p:grpSpPr>
          <a:xfrm>
            <a:off x="713347" y="6088774"/>
            <a:ext cx="10922097" cy="300388"/>
            <a:chOff x="1031383" y="5422277"/>
            <a:chExt cx="2566638" cy="300388"/>
          </a:xfrm>
        </p:grpSpPr>
        <p:sp>
          <p:nvSpPr>
            <p:cNvPr id="145" name="Google Shape;302;p20">
              <a:extLst>
                <a:ext uri="{FF2B5EF4-FFF2-40B4-BE49-F238E27FC236}">
                  <a16:creationId xmlns:a16="http://schemas.microsoft.com/office/drawing/2014/main" id="{AD3D72AD-D9F0-2345-D590-911DAFE73367}"/>
                </a:ext>
              </a:extLst>
            </p:cNvPr>
            <p:cNvSpPr/>
            <p:nvPr/>
          </p:nvSpPr>
          <p:spPr>
            <a:xfrm rot="16200000">
              <a:off x="2192054" y="4282833"/>
              <a:ext cx="245296" cy="2566638"/>
            </a:xfrm>
            <a:prstGeom prst="round2SameRect">
              <a:avLst>
                <a:gd name="adj1" fmla="val 50000"/>
                <a:gd name="adj2" fmla="val 50000"/>
              </a:avLst>
            </a:prstGeom>
            <a:gradFill>
              <a:gsLst>
                <a:gs pos="0">
                  <a:srgbClr val="FF0000"/>
                </a:gs>
                <a:gs pos="18000">
                  <a:srgbClr val="FFC000"/>
                </a:gs>
                <a:gs pos="78000">
                  <a:srgbClr val="FFFF00"/>
                </a:gs>
                <a:gs pos="100000">
                  <a:srgbClr val="00B050"/>
                </a:gs>
              </a:gsLst>
              <a:lin ang="5400000" scaled="1"/>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04;p20">
              <a:extLst>
                <a:ext uri="{FF2B5EF4-FFF2-40B4-BE49-F238E27FC236}">
                  <a16:creationId xmlns:a16="http://schemas.microsoft.com/office/drawing/2014/main" id="{A88C0E85-0F90-5D08-0714-20EC783E2B36}"/>
                </a:ext>
              </a:extLst>
            </p:cNvPr>
            <p:cNvSpPr txBox="1"/>
            <p:nvPr/>
          </p:nvSpPr>
          <p:spPr>
            <a:xfrm>
              <a:off x="1210951" y="5422277"/>
              <a:ext cx="2196650" cy="30038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200" b="1" kern="0" dirty="0">
                  <a:latin typeface="Roboto" panose="02000000000000000000" pitchFamily="2" charset="0"/>
                  <a:ea typeface="Roboto" panose="02000000000000000000" pitchFamily="2" charset="0"/>
                  <a:cs typeface="Roboto" panose="02000000000000000000" pitchFamily="2" charset="0"/>
                  <a:sym typeface="Fira Sans Extra Condensed Medium"/>
                </a:rPr>
                <a:t>Ground Evacuation Chain</a:t>
              </a:r>
              <a:endParaRPr sz="12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grpSp>
        <p:nvGrpSpPr>
          <p:cNvPr id="153" name="Group 152">
            <a:extLst>
              <a:ext uri="{FF2B5EF4-FFF2-40B4-BE49-F238E27FC236}">
                <a16:creationId xmlns:a16="http://schemas.microsoft.com/office/drawing/2014/main" id="{7B315730-0497-3352-351A-18C4296D62FB}"/>
              </a:ext>
            </a:extLst>
          </p:cNvPr>
          <p:cNvGrpSpPr/>
          <p:nvPr/>
        </p:nvGrpSpPr>
        <p:grpSpPr>
          <a:xfrm>
            <a:off x="2357344" y="1775293"/>
            <a:ext cx="219093" cy="150670"/>
            <a:chOff x="1037082" y="548680"/>
            <a:chExt cx="2664296" cy="1922512"/>
          </a:xfrm>
          <a:scene3d>
            <a:camera prst="isometricTopUp"/>
            <a:lightRig rig="threePt" dir="t"/>
          </a:scene3d>
        </p:grpSpPr>
        <p:sp>
          <p:nvSpPr>
            <p:cNvPr id="154" name="Rectangle 153">
              <a:extLst>
                <a:ext uri="{FF2B5EF4-FFF2-40B4-BE49-F238E27FC236}">
                  <a16:creationId xmlns:a16="http://schemas.microsoft.com/office/drawing/2014/main" id="{0309FF14-FAF9-F4F2-6C0E-91F8AC8F7793}"/>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5" name="Group 154">
              <a:extLst>
                <a:ext uri="{FF2B5EF4-FFF2-40B4-BE49-F238E27FC236}">
                  <a16:creationId xmlns:a16="http://schemas.microsoft.com/office/drawing/2014/main" id="{0A1992D4-6353-FD60-6DF6-91A42C52A191}"/>
                </a:ext>
              </a:extLst>
            </p:cNvPr>
            <p:cNvGrpSpPr/>
            <p:nvPr/>
          </p:nvGrpSpPr>
          <p:grpSpPr>
            <a:xfrm>
              <a:off x="1763688" y="848376"/>
              <a:ext cx="1211084" cy="1323120"/>
              <a:chOff x="1763688" y="848376"/>
              <a:chExt cx="1211084" cy="1323120"/>
            </a:xfrm>
          </p:grpSpPr>
          <p:sp>
            <p:nvSpPr>
              <p:cNvPr id="156" name="Rectangle 155">
                <a:extLst>
                  <a:ext uri="{FF2B5EF4-FFF2-40B4-BE49-F238E27FC236}">
                    <a16:creationId xmlns:a16="http://schemas.microsoft.com/office/drawing/2014/main" id="{EFB1ADDF-5B73-B730-DDC1-2BE5243DA96D}"/>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7" name="Cross 156">
                <a:extLst>
                  <a:ext uri="{FF2B5EF4-FFF2-40B4-BE49-F238E27FC236}">
                    <a16:creationId xmlns:a16="http://schemas.microsoft.com/office/drawing/2014/main" id="{6CB0783B-8B18-978E-0459-CDFFE3C2FACC}"/>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159" name="TextBox 158">
            <a:extLst>
              <a:ext uri="{FF2B5EF4-FFF2-40B4-BE49-F238E27FC236}">
                <a16:creationId xmlns:a16="http://schemas.microsoft.com/office/drawing/2014/main" id="{76E54AB4-AA97-1361-B9D4-218D8F13B8D3}"/>
              </a:ext>
            </a:extLst>
          </p:cNvPr>
          <p:cNvSpPr txBox="1"/>
          <p:nvPr/>
        </p:nvSpPr>
        <p:spPr>
          <a:xfrm>
            <a:off x="2753573" y="-38629"/>
            <a:ext cx="6782626" cy="400110"/>
          </a:xfrm>
          <a:prstGeom prst="rect">
            <a:avLst/>
          </a:prstGeom>
          <a:noFill/>
        </p:spPr>
        <p:txBody>
          <a:bodyPr wrap="none" rtlCol="0">
            <a:spAutoFit/>
          </a:bodyPr>
          <a:lstStyle/>
          <a:p>
            <a:r>
              <a:rPr lang="fr-CA" sz="2000" b="1" dirty="0" err="1">
                <a:solidFill>
                  <a:schemeClr val="bg1"/>
                </a:solidFill>
                <a:latin typeface="Helvetica" panose="020B0604020202020204" pitchFamily="34" charset="0"/>
                <a:cs typeface="Helvetica" panose="020B0604020202020204" pitchFamily="34" charset="0"/>
              </a:rPr>
              <a:t>Capabilities</a:t>
            </a:r>
            <a:r>
              <a:rPr lang="fr-CA" sz="2000" b="1" dirty="0">
                <a:solidFill>
                  <a:schemeClr val="bg1"/>
                </a:solidFill>
                <a:latin typeface="Helvetica" panose="020B0604020202020204" pitchFamily="34" charset="0"/>
                <a:cs typeface="Helvetica" panose="020B0604020202020204" pitchFamily="34" charset="0"/>
              </a:rPr>
              <a:t> to </a:t>
            </a:r>
            <a:r>
              <a:rPr lang="fr-CA" sz="2000" b="1" dirty="0" err="1">
                <a:solidFill>
                  <a:schemeClr val="bg1"/>
                </a:solidFill>
                <a:latin typeface="Helvetica" panose="020B0604020202020204" pitchFamily="34" charset="0"/>
                <a:cs typeface="Helvetica" panose="020B0604020202020204" pitchFamily="34" charset="0"/>
              </a:rPr>
              <a:t>Deliver</a:t>
            </a:r>
            <a:r>
              <a:rPr lang="fr-CA" sz="2000" b="1" dirty="0">
                <a:solidFill>
                  <a:schemeClr val="bg1"/>
                </a:solidFill>
                <a:latin typeface="Helvetica" panose="020B0604020202020204" pitchFamily="34" charset="0"/>
                <a:cs typeface="Helvetica" panose="020B0604020202020204" pitchFamily="34" charset="0"/>
              </a:rPr>
              <a:t> </a:t>
            </a:r>
            <a:r>
              <a:rPr lang="fr-CA" sz="2000" b="1" dirty="0">
                <a:solidFill>
                  <a:srgbClr val="FF0000"/>
                </a:solidFill>
                <a:latin typeface="Helvetica" panose="020B0604020202020204" pitchFamily="34" charset="0"/>
                <a:cs typeface="Helvetica" panose="020B0604020202020204" pitchFamily="34" charset="0"/>
              </a:rPr>
              <a:t>10</a:t>
            </a:r>
            <a:r>
              <a:rPr lang="fr-CA" sz="2000" b="1" dirty="0">
                <a:solidFill>
                  <a:schemeClr val="bg1"/>
                </a:solidFill>
                <a:latin typeface="Helvetica" panose="020B0604020202020204" pitchFamily="34" charset="0"/>
                <a:cs typeface="Helvetica" panose="020B0604020202020204" pitchFamily="34" charset="0"/>
              </a:rPr>
              <a:t>-</a:t>
            </a:r>
            <a:r>
              <a:rPr lang="fr-CA" sz="2000" b="1" dirty="0">
                <a:solidFill>
                  <a:srgbClr val="FFC000"/>
                </a:solidFill>
                <a:latin typeface="Helvetica" panose="020B0604020202020204" pitchFamily="34" charset="0"/>
                <a:cs typeface="Helvetica" panose="020B0604020202020204" pitchFamily="34" charset="0"/>
              </a:rPr>
              <a:t>1</a:t>
            </a:r>
            <a:r>
              <a:rPr lang="fr-CA" sz="2000" b="1" dirty="0">
                <a:solidFill>
                  <a:schemeClr val="bg1"/>
                </a:solidFill>
                <a:latin typeface="Helvetica" panose="020B0604020202020204" pitchFamily="34" charset="0"/>
                <a:cs typeface="Helvetica" panose="020B0604020202020204" pitchFamily="34" charset="0"/>
              </a:rPr>
              <a:t>-</a:t>
            </a:r>
            <a:r>
              <a:rPr lang="fr-CA" sz="2000" b="1" dirty="0">
                <a:solidFill>
                  <a:srgbClr val="FFFF00"/>
                </a:solidFill>
                <a:latin typeface="Helvetica" panose="020B0604020202020204" pitchFamily="34" charset="0"/>
                <a:cs typeface="Helvetica" panose="020B0604020202020204" pitchFamily="34" charset="0"/>
              </a:rPr>
              <a:t>2</a:t>
            </a:r>
            <a:r>
              <a:rPr lang="fr-CA" sz="2000" b="1" dirty="0">
                <a:solidFill>
                  <a:schemeClr val="bg1"/>
                </a:solidFill>
                <a:latin typeface="Helvetica" panose="020B0604020202020204" pitchFamily="34" charset="0"/>
                <a:cs typeface="Helvetica" panose="020B0604020202020204" pitchFamily="34" charset="0"/>
              </a:rPr>
              <a:t>(</a:t>
            </a:r>
            <a:r>
              <a:rPr lang="fr-CA" sz="2000" b="1" dirty="0">
                <a:solidFill>
                  <a:srgbClr val="00B050"/>
                </a:solidFill>
                <a:latin typeface="Helvetica" panose="020B0604020202020204" pitchFamily="34" charset="0"/>
                <a:cs typeface="Helvetica" panose="020B0604020202020204" pitchFamily="34" charset="0"/>
              </a:rPr>
              <a:t>+2</a:t>
            </a:r>
            <a:r>
              <a:rPr lang="fr-CA" sz="2000" b="1" dirty="0">
                <a:solidFill>
                  <a:schemeClr val="bg1"/>
                </a:solidFill>
                <a:latin typeface="Helvetica" panose="020B0604020202020204" pitchFamily="34" charset="0"/>
                <a:cs typeface="Helvetica" panose="020B0604020202020204" pitchFamily="34" charset="0"/>
              </a:rPr>
              <a:t>) – Ground </a:t>
            </a:r>
            <a:r>
              <a:rPr lang="fr-CA" sz="2000" b="1" dirty="0" err="1">
                <a:solidFill>
                  <a:schemeClr val="bg1"/>
                </a:solidFill>
                <a:latin typeface="Helvetica" panose="020B0604020202020204" pitchFamily="34" charset="0"/>
                <a:cs typeface="Helvetica" panose="020B0604020202020204" pitchFamily="34" charset="0"/>
              </a:rPr>
              <a:t>Evacuation</a:t>
            </a:r>
            <a:endParaRPr lang="en-CA" sz="2000" b="1" dirty="0">
              <a:solidFill>
                <a:schemeClr val="bg1"/>
              </a:solidFill>
              <a:latin typeface="Helvetica" panose="020B0604020202020204" pitchFamily="34" charset="0"/>
              <a:cs typeface="Helvetica" panose="020B0604020202020204" pitchFamily="34" charset="0"/>
            </a:endParaRPr>
          </a:p>
        </p:txBody>
      </p:sp>
      <p:pic>
        <p:nvPicPr>
          <p:cNvPr id="160" name="Picture 121" descr="Bison Ambulance">
            <a:extLst>
              <a:ext uri="{FF2B5EF4-FFF2-40B4-BE49-F238E27FC236}">
                <a16:creationId xmlns:a16="http://schemas.microsoft.com/office/drawing/2014/main" id="{6AEC4C73-C5D7-1491-D072-7511316D79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6855" y="907559"/>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121" descr="Bison Ambulance">
            <a:extLst>
              <a:ext uri="{FF2B5EF4-FFF2-40B4-BE49-F238E27FC236}">
                <a16:creationId xmlns:a16="http://schemas.microsoft.com/office/drawing/2014/main" id="{FB3841AA-F881-B485-D42B-D8F167F083F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215" y="1621192"/>
            <a:ext cx="513355" cy="34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121" descr="Bison Ambulance">
            <a:extLst>
              <a:ext uri="{FF2B5EF4-FFF2-40B4-BE49-F238E27FC236}">
                <a16:creationId xmlns:a16="http://schemas.microsoft.com/office/drawing/2014/main" id="{8A5B96B4-4A8E-BB32-100F-900F994A704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34597" y="645366"/>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21" descr="Bison Ambulance">
            <a:extLst>
              <a:ext uri="{FF2B5EF4-FFF2-40B4-BE49-F238E27FC236}">
                <a16:creationId xmlns:a16="http://schemas.microsoft.com/office/drawing/2014/main" id="{20E11A9F-4755-E163-60E3-B6E8C03D5A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8371" y="1466725"/>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21" descr="Bison Ambulance">
            <a:extLst>
              <a:ext uri="{FF2B5EF4-FFF2-40B4-BE49-F238E27FC236}">
                <a16:creationId xmlns:a16="http://schemas.microsoft.com/office/drawing/2014/main" id="{D2237BDC-126C-64BF-70DB-9F0AC852DA6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3400" y="2184607"/>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descr="A map of europe with red circles&#10;&#10;Description automatically generated">
            <a:extLst>
              <a:ext uri="{FF2B5EF4-FFF2-40B4-BE49-F238E27FC236}">
                <a16:creationId xmlns:a16="http://schemas.microsoft.com/office/drawing/2014/main" id="{D0D88831-192B-6D19-8094-DEA2738385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4287" y="2643768"/>
            <a:ext cx="3403919" cy="3366773"/>
          </a:xfrm>
          <a:prstGeom prst="rect">
            <a:avLst/>
          </a:prstGeom>
          <a:ln w="28575">
            <a:solidFill>
              <a:schemeClr val="tx1"/>
            </a:solidFill>
          </a:ln>
          <a:effectLst>
            <a:outerShdw blurRad="63500" sx="102000" sy="102000" algn="ctr" rotWithShape="0">
              <a:prstClr val="black">
                <a:alpha val="40000"/>
              </a:prstClr>
            </a:outerShdw>
          </a:effectLst>
        </p:spPr>
      </p:pic>
      <p:sp>
        <p:nvSpPr>
          <p:cNvPr id="102" name="TextBox 101">
            <a:extLst>
              <a:ext uri="{FF2B5EF4-FFF2-40B4-BE49-F238E27FC236}">
                <a16:creationId xmlns:a16="http://schemas.microsoft.com/office/drawing/2014/main" id="{0653C63C-33E9-15D3-7E23-7C5840FAADE5}"/>
              </a:ext>
            </a:extLst>
          </p:cNvPr>
          <p:cNvSpPr txBox="1"/>
          <p:nvPr/>
        </p:nvSpPr>
        <p:spPr>
          <a:xfrm>
            <a:off x="3827580" y="3563630"/>
            <a:ext cx="7872962" cy="2246769"/>
          </a:xfrm>
          <a:prstGeom prst="rect">
            <a:avLst/>
          </a:prstGeom>
          <a:solidFill>
            <a:schemeClr val="bg1"/>
          </a:solidFill>
          <a:ln w="28575">
            <a:solidFill>
              <a:schemeClr val="tx1"/>
            </a:solidFill>
          </a:ln>
        </p:spPr>
        <p:txBody>
          <a:bodyPr wrap="square" rtlCol="0">
            <a:spAutoFit/>
          </a:bodyPr>
          <a:lstStyle/>
          <a:p>
            <a:pPr algn="l"/>
            <a:r>
              <a:rPr lang="en-US" sz="1400" b="0" i="0" dirty="0">
                <a:effectLst/>
                <a:latin typeface="Roboto" panose="02000000000000000000" pitchFamily="2" charset="0"/>
                <a:ea typeface="Roboto" panose="02000000000000000000" pitchFamily="2" charset="0"/>
                <a:cs typeface="Roboto" panose="02000000000000000000" pitchFamily="2" charset="0"/>
              </a:rPr>
              <a:t>Ground evacuation plays a crucial role in military operations, particularly in the context of Russia’s Anti-Access/Area Denial (A2AD) capabilities. </a:t>
            </a:r>
            <a:r>
              <a:rPr lang="en-US" sz="1400" dirty="0">
                <a:latin typeface="Roboto" panose="02000000000000000000" pitchFamily="2" charset="0"/>
                <a:ea typeface="Roboto" panose="02000000000000000000" pitchFamily="2" charset="0"/>
                <a:cs typeface="Roboto" panose="02000000000000000000" pitchFamily="2" charset="0"/>
              </a:rPr>
              <a:t>Russia has invested significantly in developing A2AD capabilities, which could complicate NATO’s ability to access key areas such as the Baltics or Poland in a crisis</a:t>
            </a:r>
            <a:r>
              <a:rPr lang="en-US" sz="1400" b="0" i="0" dirty="0">
                <a:effectLst/>
                <a:latin typeface="Roboto" panose="02000000000000000000" pitchFamily="2" charset="0"/>
                <a:ea typeface="Roboto" panose="02000000000000000000" pitchFamily="2" charset="0"/>
                <a:cs typeface="Roboto" panose="02000000000000000000" pitchFamily="2" charset="0"/>
              </a:rPr>
              <a:t>. </a:t>
            </a:r>
          </a:p>
          <a:p>
            <a:pPr algn="l"/>
            <a:endParaRPr lang="en-US" sz="1400" dirty="0">
              <a:latin typeface="Roboto" panose="02000000000000000000" pitchFamily="2" charset="0"/>
              <a:ea typeface="Roboto" panose="02000000000000000000" pitchFamily="2" charset="0"/>
              <a:cs typeface="Roboto" panose="02000000000000000000" pitchFamily="2" charset="0"/>
            </a:endParaRPr>
          </a:p>
          <a:p>
            <a:pPr algn="l"/>
            <a:r>
              <a:rPr lang="en-US" sz="1400" dirty="0">
                <a:latin typeface="Roboto" panose="02000000000000000000" pitchFamily="2" charset="0"/>
                <a:ea typeface="Roboto" panose="02000000000000000000" pitchFamily="2" charset="0"/>
                <a:cs typeface="Roboto" panose="02000000000000000000" pitchFamily="2" charset="0"/>
              </a:rPr>
              <a:t>In such scenarios, the presence of A2AD capabilities on the battlefield could restrict aerial evacuation, forcing reliance on ground evacuation for all categories of patients</a:t>
            </a:r>
            <a:r>
              <a:rPr lang="en-US" sz="1400" b="0" i="0" dirty="0">
                <a:effectLst/>
                <a:latin typeface="Roboto" panose="02000000000000000000" pitchFamily="2" charset="0"/>
                <a:ea typeface="Roboto" panose="02000000000000000000" pitchFamily="2" charset="0"/>
                <a:cs typeface="Roboto" panose="02000000000000000000" pitchFamily="2" charset="0"/>
              </a:rPr>
              <a:t>. </a:t>
            </a:r>
          </a:p>
          <a:p>
            <a:pPr algn="l"/>
            <a:endParaRPr lang="en-US" sz="1400" dirty="0">
              <a:latin typeface="Roboto" panose="02000000000000000000" pitchFamily="2" charset="0"/>
              <a:ea typeface="Roboto" panose="02000000000000000000" pitchFamily="2" charset="0"/>
              <a:cs typeface="Roboto" panose="02000000000000000000" pitchFamily="2" charset="0"/>
            </a:endParaRPr>
          </a:p>
          <a:p>
            <a:pPr algn="l"/>
            <a:r>
              <a:rPr lang="en-US" sz="1400" b="0" i="0" dirty="0">
                <a:effectLst/>
                <a:latin typeface="Roboto" panose="02000000000000000000" pitchFamily="2" charset="0"/>
                <a:ea typeface="Roboto" panose="02000000000000000000" pitchFamily="2" charset="0"/>
                <a:cs typeface="Roboto" panose="02000000000000000000" pitchFamily="2" charset="0"/>
              </a:rPr>
              <a:t>Therefore, effective ground evacuation strategies are </a:t>
            </a:r>
            <a:r>
              <a:rPr lang="en-US" sz="1400" b="1" i="0" dirty="0">
                <a:effectLst/>
                <a:latin typeface="Roboto" panose="02000000000000000000" pitchFamily="2" charset="0"/>
                <a:ea typeface="Roboto" panose="02000000000000000000" pitchFamily="2" charset="0"/>
                <a:cs typeface="Roboto" panose="02000000000000000000" pitchFamily="2" charset="0"/>
              </a:rPr>
              <a:t>essential</a:t>
            </a:r>
            <a:r>
              <a:rPr lang="en-US" sz="1400" b="0" i="0" dirty="0">
                <a:effectLst/>
                <a:latin typeface="Roboto" panose="02000000000000000000" pitchFamily="2" charset="0"/>
                <a:ea typeface="Roboto" panose="02000000000000000000" pitchFamily="2" charset="0"/>
                <a:cs typeface="Roboto" panose="02000000000000000000" pitchFamily="2" charset="0"/>
              </a:rPr>
              <a:t> to ensure the safety and survival of military personnel in the face of advanced A2AD capabilities.</a:t>
            </a:r>
          </a:p>
        </p:txBody>
      </p:sp>
      <p:sp>
        <p:nvSpPr>
          <p:cNvPr id="126" name="TextBox 125">
            <a:extLst>
              <a:ext uri="{FF2B5EF4-FFF2-40B4-BE49-F238E27FC236}">
                <a16:creationId xmlns:a16="http://schemas.microsoft.com/office/drawing/2014/main" id="{8372A22F-D1A4-9C90-CC45-055479E77B96}"/>
              </a:ext>
            </a:extLst>
          </p:cNvPr>
          <p:cNvSpPr txBox="1"/>
          <p:nvPr/>
        </p:nvSpPr>
        <p:spPr>
          <a:xfrm>
            <a:off x="242469" y="5564839"/>
            <a:ext cx="2989983" cy="430887"/>
          </a:xfrm>
          <a:prstGeom prst="rect">
            <a:avLst/>
          </a:prstGeom>
          <a:solidFill>
            <a:schemeClr val="bg1"/>
          </a:solidFill>
          <a:ln>
            <a:solidFill>
              <a:schemeClr val="tx1"/>
            </a:solidFill>
          </a:ln>
        </p:spPr>
        <p:txBody>
          <a:bodyPr wrap="square" rtlCol="0">
            <a:spAutoFit/>
          </a:bodyPr>
          <a:lstStyle/>
          <a:p>
            <a:r>
              <a:rPr lang="en-CA" sz="1100" b="1" dirty="0"/>
              <a:t>Russia’s assessed A2AD capabilities around the Baltics. Source: CSIS – Missile Threat Project</a:t>
            </a:r>
          </a:p>
        </p:txBody>
      </p:sp>
    </p:spTree>
    <p:extLst>
      <p:ext uri="{BB962C8B-B14F-4D97-AF65-F5344CB8AC3E}">
        <p14:creationId xmlns:p14="http://schemas.microsoft.com/office/powerpoint/2010/main" val="215872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Google Shape;201;p12" descr="Is there one standardized transfusion approach for patients who experience  massive bleeding? | Medical Laboratory Observer">
            <a:extLst>
              <a:ext uri="{FF2B5EF4-FFF2-40B4-BE49-F238E27FC236}">
                <a16:creationId xmlns:a16="http://schemas.microsoft.com/office/drawing/2014/main" id="{62D730CD-6D21-3E0B-EF84-034978078E1C}"/>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8438453" y="4094860"/>
            <a:ext cx="2394499" cy="2033748"/>
          </a:xfrm>
          <a:prstGeom prst="rect">
            <a:avLst/>
          </a:prstGeom>
          <a:noFill/>
          <a:ln>
            <a:noFill/>
          </a:ln>
        </p:spPr>
      </p:pic>
      <p:pic>
        <p:nvPicPr>
          <p:cNvPr id="205" name="Picture 204" descr="A group of plastic bags with blood&#10;&#10;Description automatically generated">
            <a:extLst>
              <a:ext uri="{FF2B5EF4-FFF2-40B4-BE49-F238E27FC236}">
                <a16:creationId xmlns:a16="http://schemas.microsoft.com/office/drawing/2014/main" id="{F93F3EC7-F1EE-CCB9-AC0C-298A067018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867" y="4098119"/>
            <a:ext cx="1609271" cy="2023663"/>
          </a:xfrm>
          <a:prstGeom prst="rect">
            <a:avLst/>
          </a:prstGeom>
        </p:spPr>
      </p:pic>
      <p:sp>
        <p:nvSpPr>
          <p:cNvPr id="206" name="Rectangle 205">
            <a:extLst>
              <a:ext uri="{FF2B5EF4-FFF2-40B4-BE49-F238E27FC236}">
                <a16:creationId xmlns:a16="http://schemas.microsoft.com/office/drawing/2014/main" id="{59DD9D6E-9544-208D-D0F7-28259ED3E06D}"/>
              </a:ext>
            </a:extLst>
          </p:cNvPr>
          <p:cNvSpPr/>
          <p:nvPr/>
        </p:nvSpPr>
        <p:spPr>
          <a:xfrm>
            <a:off x="256867" y="4088883"/>
            <a:ext cx="3417582" cy="2052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207" name="Table 465">
            <a:extLst>
              <a:ext uri="{FF2B5EF4-FFF2-40B4-BE49-F238E27FC236}">
                <a16:creationId xmlns:a16="http://schemas.microsoft.com/office/drawing/2014/main" id="{F56DC53B-B276-4289-9A1A-58A15980F455}"/>
              </a:ext>
            </a:extLst>
          </p:cNvPr>
          <p:cNvGraphicFramePr>
            <a:graphicFrameLocks noGrp="1"/>
          </p:cNvGraphicFramePr>
          <p:nvPr/>
        </p:nvGraphicFramePr>
        <p:xfrm>
          <a:off x="1860126" y="4103338"/>
          <a:ext cx="1797297" cy="1991056"/>
        </p:xfrm>
        <a:graphic>
          <a:graphicData uri="http://schemas.openxmlformats.org/drawingml/2006/table">
            <a:tbl>
              <a:tblPr firstRow="1" bandRow="1">
                <a:tableStyleId>{5C22544A-7EE6-4342-B048-85BDC9FD1C3A}</a:tableStyleId>
              </a:tblPr>
              <a:tblGrid>
                <a:gridCol w="1797297">
                  <a:extLst>
                    <a:ext uri="{9D8B030D-6E8A-4147-A177-3AD203B41FA5}">
                      <a16:colId xmlns:a16="http://schemas.microsoft.com/office/drawing/2014/main" val="3337198244"/>
                    </a:ext>
                  </a:extLst>
                </a:gridCol>
              </a:tblGrid>
              <a:tr h="1991056">
                <a:tc>
                  <a:txBody>
                    <a:bodyPr/>
                    <a:lstStyle/>
                    <a:p>
                      <a:r>
                        <a:rPr lang="en-CA" sz="12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NATO Estimates:</a:t>
                      </a:r>
                    </a:p>
                    <a:p>
                      <a:endParaRPr lang="en-CA" sz="12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r>
                        <a:rPr lang="en-CA" sz="12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20% of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casualties</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will</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require</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blood</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a:t>
                      </a:r>
                    </a:p>
                    <a:p>
                      <a:endParaRPr lang="fr-CA"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a:p>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Each</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casualty</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will</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require</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8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units</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 of WB or WB </a:t>
                      </a:r>
                      <a:r>
                        <a:rPr lang="fr-CA" sz="1200" b="1" dirty="0" err="1">
                          <a:solidFill>
                            <a:schemeClr val="tx1"/>
                          </a:solidFill>
                          <a:latin typeface="Roboto" panose="02000000000000000000" pitchFamily="2" charset="0"/>
                          <a:ea typeface="Roboto" panose="02000000000000000000" pitchFamily="2" charset="0"/>
                          <a:cs typeface="Roboto" panose="02000000000000000000" pitchFamily="2" charset="0"/>
                        </a:rPr>
                        <a:t>equivalent</a:t>
                      </a:r>
                      <a:r>
                        <a:rPr lang="fr-CA" sz="1200" b="1" dirty="0">
                          <a:solidFill>
                            <a:schemeClr val="tx1"/>
                          </a:solidFill>
                          <a:latin typeface="Roboto" panose="02000000000000000000" pitchFamily="2" charset="0"/>
                          <a:ea typeface="Roboto" panose="02000000000000000000" pitchFamily="2" charset="0"/>
                          <a:cs typeface="Roboto" panose="02000000000000000000" pitchFamily="2" charset="0"/>
                        </a:rPr>
                        <a:t>.</a:t>
                      </a:r>
                    </a:p>
                  </a:txBody>
                  <a:tcPr>
                    <a:solidFill>
                      <a:schemeClr val="bg1"/>
                    </a:solidFill>
                  </a:tcPr>
                </a:tc>
                <a:extLst>
                  <a:ext uri="{0D108BD9-81ED-4DB2-BD59-A6C34878D82A}">
                    <a16:rowId xmlns:a16="http://schemas.microsoft.com/office/drawing/2014/main" val="337430066"/>
                  </a:ext>
                </a:extLst>
              </a:tr>
            </a:tbl>
          </a:graphicData>
        </a:graphic>
      </p:graphicFrame>
      <p:grpSp>
        <p:nvGrpSpPr>
          <p:cNvPr id="3" name="Group 2">
            <a:extLst>
              <a:ext uri="{FF2B5EF4-FFF2-40B4-BE49-F238E27FC236}">
                <a16:creationId xmlns:a16="http://schemas.microsoft.com/office/drawing/2014/main" id="{AD6459E9-A3E5-D3B0-CC58-91D21D923A1B}"/>
              </a:ext>
            </a:extLst>
          </p:cNvPr>
          <p:cNvGrpSpPr/>
          <p:nvPr/>
        </p:nvGrpSpPr>
        <p:grpSpPr>
          <a:xfrm>
            <a:off x="9177504" y="845608"/>
            <a:ext cx="431186" cy="434840"/>
            <a:chOff x="-1111286" y="1275688"/>
            <a:chExt cx="431186" cy="434840"/>
          </a:xfrm>
        </p:grpSpPr>
        <p:cxnSp>
          <p:nvCxnSpPr>
            <p:cNvPr id="4" name="Straight Connector 3">
              <a:extLst>
                <a:ext uri="{FF2B5EF4-FFF2-40B4-BE49-F238E27FC236}">
                  <a16:creationId xmlns:a16="http://schemas.microsoft.com/office/drawing/2014/main" id="{068946E2-286F-F76B-CF3D-5DD1C2C61F5B}"/>
                </a:ext>
              </a:extLst>
            </p:cNvPr>
            <p:cNvCxnSpPr/>
            <p:nvPr/>
          </p:nvCxnSpPr>
          <p:spPr>
            <a:xfrm flipV="1">
              <a:off x="-1029542" y="1275688"/>
              <a:ext cx="349442" cy="434840"/>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C234146-423B-9F15-9303-5B2E4B64090F}"/>
                </a:ext>
              </a:extLst>
            </p:cNvPr>
            <p:cNvCxnSpPr/>
            <p:nvPr/>
          </p:nvCxnSpPr>
          <p:spPr>
            <a:xfrm>
              <a:off x="-1111286" y="1505689"/>
              <a:ext cx="393122" cy="54355"/>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1492B6E1-9100-DC03-28B7-B04C235DDE9E}"/>
              </a:ext>
            </a:extLst>
          </p:cNvPr>
          <p:cNvCxnSpPr>
            <a:cxnSpLocks/>
          </p:cNvCxnSpPr>
          <p:nvPr/>
        </p:nvCxnSpPr>
        <p:spPr>
          <a:xfrm flipH="1">
            <a:off x="80127" y="569080"/>
            <a:ext cx="247125" cy="1978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868412-4EBF-9862-5203-A2DB9C4CC75D}"/>
              </a:ext>
            </a:extLst>
          </p:cNvPr>
          <p:cNvCxnSpPr>
            <a:cxnSpLocks/>
          </p:cNvCxnSpPr>
          <p:nvPr/>
        </p:nvCxnSpPr>
        <p:spPr>
          <a:xfrm flipH="1" flipV="1">
            <a:off x="5484244" y="577551"/>
            <a:ext cx="35982" cy="8680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54FBD90-013D-65D1-267E-88E0F7436AF3}"/>
              </a:ext>
            </a:extLst>
          </p:cNvPr>
          <p:cNvGrpSpPr/>
          <p:nvPr/>
        </p:nvGrpSpPr>
        <p:grpSpPr>
          <a:xfrm rot="19157516">
            <a:off x="653528" y="-142056"/>
            <a:ext cx="2387383" cy="2013842"/>
            <a:chOff x="6598807" y="959240"/>
            <a:chExt cx="900251" cy="1125157"/>
          </a:xfrm>
        </p:grpSpPr>
        <p:cxnSp>
          <p:nvCxnSpPr>
            <p:cNvPr id="9" name="Straight Connector 8">
              <a:extLst>
                <a:ext uri="{FF2B5EF4-FFF2-40B4-BE49-F238E27FC236}">
                  <a16:creationId xmlns:a16="http://schemas.microsoft.com/office/drawing/2014/main" id="{20D76A2C-0B0D-D2B8-5D2F-F462288E77BB}"/>
                </a:ext>
              </a:extLst>
            </p:cNvPr>
            <p:cNvCxnSpPr>
              <a:cxnSpLocks/>
            </p:cNvCxnSpPr>
            <p:nvPr/>
          </p:nvCxnSpPr>
          <p:spPr>
            <a:xfrm rot="2442484">
              <a:off x="6936985" y="1978570"/>
              <a:ext cx="562073" cy="105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6DD0138-2A88-560F-3B4D-429077318E41}"/>
                </a:ext>
              </a:extLst>
            </p:cNvPr>
            <p:cNvGrpSpPr/>
            <p:nvPr/>
          </p:nvGrpSpPr>
          <p:grpSpPr>
            <a:xfrm>
              <a:off x="6598807" y="959240"/>
              <a:ext cx="437131" cy="832430"/>
              <a:chOff x="9465417" y="1316050"/>
              <a:chExt cx="437131" cy="832430"/>
            </a:xfrm>
          </p:grpSpPr>
          <p:cxnSp>
            <p:nvCxnSpPr>
              <p:cNvPr id="11" name="Straight Connector 10">
                <a:extLst>
                  <a:ext uri="{FF2B5EF4-FFF2-40B4-BE49-F238E27FC236}">
                    <a16:creationId xmlns:a16="http://schemas.microsoft.com/office/drawing/2014/main" id="{9910A949-9903-D65A-9766-8F6370CE918B}"/>
                  </a:ext>
                </a:extLst>
              </p:cNvPr>
              <p:cNvCxnSpPr/>
              <p:nvPr/>
            </p:nvCxnSpPr>
            <p:spPr>
              <a:xfrm>
                <a:off x="9465417" y="1316050"/>
                <a:ext cx="360040" cy="6238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3129CB-E756-DD00-B914-353C1211C30E}"/>
                  </a:ext>
                </a:extLst>
              </p:cNvPr>
              <p:cNvSpPr txBox="1"/>
              <p:nvPr/>
            </p:nvSpPr>
            <p:spPr>
              <a:xfrm rot="3042908">
                <a:off x="9746396" y="1992329"/>
                <a:ext cx="173033" cy="13927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II</a:t>
                </a:r>
              </a:p>
            </p:txBody>
          </p:sp>
        </p:grpSp>
      </p:grpSp>
      <p:grpSp>
        <p:nvGrpSpPr>
          <p:cNvPr id="13" name="Group 12">
            <a:extLst>
              <a:ext uri="{FF2B5EF4-FFF2-40B4-BE49-F238E27FC236}">
                <a16:creationId xmlns:a16="http://schemas.microsoft.com/office/drawing/2014/main" id="{576E9871-ED8B-D682-50DC-2C6A6D868276}"/>
              </a:ext>
            </a:extLst>
          </p:cNvPr>
          <p:cNvGrpSpPr/>
          <p:nvPr/>
        </p:nvGrpSpPr>
        <p:grpSpPr>
          <a:xfrm>
            <a:off x="-8243" y="3009041"/>
            <a:ext cx="5485836" cy="441483"/>
            <a:chOff x="3300602" y="4714214"/>
            <a:chExt cx="8008724" cy="290309"/>
          </a:xfrm>
        </p:grpSpPr>
        <p:cxnSp>
          <p:nvCxnSpPr>
            <p:cNvPr id="14" name="Straight Connector 13">
              <a:extLst>
                <a:ext uri="{FF2B5EF4-FFF2-40B4-BE49-F238E27FC236}">
                  <a16:creationId xmlns:a16="http://schemas.microsoft.com/office/drawing/2014/main" id="{453975D0-E185-7243-6CCA-C5F684A8CC87}"/>
                </a:ext>
              </a:extLst>
            </p:cNvPr>
            <p:cNvCxnSpPr>
              <a:cxnSpLocks/>
            </p:cNvCxnSpPr>
            <p:nvPr/>
          </p:nvCxnSpPr>
          <p:spPr>
            <a:xfrm flipV="1">
              <a:off x="7702954" y="4752691"/>
              <a:ext cx="3606372" cy="13897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74E6526-CF9B-680B-40B7-EF42EC87DB66}"/>
                </a:ext>
              </a:extLst>
            </p:cNvPr>
            <p:cNvSpPr txBox="1"/>
            <p:nvPr/>
          </p:nvSpPr>
          <p:spPr>
            <a:xfrm>
              <a:off x="7348840" y="4761659"/>
              <a:ext cx="480211" cy="24286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a:t>
              </a:r>
            </a:p>
          </p:txBody>
        </p:sp>
        <p:cxnSp>
          <p:nvCxnSpPr>
            <p:cNvPr id="16" name="Straight Connector 15">
              <a:extLst>
                <a:ext uri="{FF2B5EF4-FFF2-40B4-BE49-F238E27FC236}">
                  <a16:creationId xmlns:a16="http://schemas.microsoft.com/office/drawing/2014/main" id="{43CE9FCC-13C7-1C81-234D-9DB7BA673EC6}"/>
                </a:ext>
              </a:extLst>
            </p:cNvPr>
            <p:cNvCxnSpPr>
              <a:cxnSpLocks/>
            </p:cNvCxnSpPr>
            <p:nvPr/>
          </p:nvCxnSpPr>
          <p:spPr>
            <a:xfrm>
              <a:off x="3300602" y="4714214"/>
              <a:ext cx="4073573" cy="158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6898A1A-00D4-84E7-0844-9CA1721DE7C1}"/>
              </a:ext>
            </a:extLst>
          </p:cNvPr>
          <p:cNvGrpSpPr/>
          <p:nvPr/>
        </p:nvGrpSpPr>
        <p:grpSpPr>
          <a:xfrm rot="17280904">
            <a:off x="2111064" y="1771070"/>
            <a:ext cx="3845187" cy="2332530"/>
            <a:chOff x="3037181" y="4958714"/>
            <a:chExt cx="3945663" cy="2332530"/>
          </a:xfrm>
        </p:grpSpPr>
        <p:sp>
          <p:nvSpPr>
            <p:cNvPr id="18" name="TextBox 17">
              <a:extLst>
                <a:ext uri="{FF2B5EF4-FFF2-40B4-BE49-F238E27FC236}">
                  <a16:creationId xmlns:a16="http://schemas.microsoft.com/office/drawing/2014/main" id="{E8591633-E5B4-4DE2-8AC4-DE38CAB175ED}"/>
                </a:ext>
              </a:extLst>
            </p:cNvPr>
            <p:cNvSpPr txBox="1"/>
            <p:nvPr/>
          </p:nvSpPr>
          <p:spPr>
            <a:xfrm rot="4319096">
              <a:off x="6628885" y="6937284"/>
              <a:ext cx="328936" cy="37898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a:t>
              </a:r>
            </a:p>
          </p:txBody>
        </p:sp>
        <p:cxnSp>
          <p:nvCxnSpPr>
            <p:cNvPr id="19" name="Straight Connector 18">
              <a:extLst>
                <a:ext uri="{FF2B5EF4-FFF2-40B4-BE49-F238E27FC236}">
                  <a16:creationId xmlns:a16="http://schemas.microsoft.com/office/drawing/2014/main" id="{10C67DE5-9300-7885-C97B-EA092A79E072}"/>
                </a:ext>
              </a:extLst>
            </p:cNvPr>
            <p:cNvCxnSpPr/>
            <p:nvPr/>
          </p:nvCxnSpPr>
          <p:spPr>
            <a:xfrm>
              <a:off x="3037181" y="4958714"/>
              <a:ext cx="2247529" cy="0"/>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FC32CF9-F386-CD23-9FF9-C16A5777254B}"/>
              </a:ext>
            </a:extLst>
          </p:cNvPr>
          <p:cNvGrpSpPr/>
          <p:nvPr/>
        </p:nvGrpSpPr>
        <p:grpSpPr>
          <a:xfrm>
            <a:off x="1079989" y="1542781"/>
            <a:ext cx="409086" cy="338959"/>
            <a:chOff x="7282116" y="3090041"/>
            <a:chExt cx="409086" cy="338959"/>
          </a:xfrm>
        </p:grpSpPr>
        <p:grpSp>
          <p:nvGrpSpPr>
            <p:cNvPr id="21" name="Group 20">
              <a:extLst>
                <a:ext uri="{FF2B5EF4-FFF2-40B4-BE49-F238E27FC236}">
                  <a16:creationId xmlns:a16="http://schemas.microsoft.com/office/drawing/2014/main" id="{A339CD52-6A6A-A2DD-7071-828C2BEFF3E8}"/>
                </a:ext>
              </a:extLst>
            </p:cNvPr>
            <p:cNvGrpSpPr/>
            <p:nvPr/>
          </p:nvGrpSpPr>
          <p:grpSpPr>
            <a:xfrm>
              <a:off x="7375839" y="3090041"/>
              <a:ext cx="155659" cy="131124"/>
              <a:chOff x="9723228" y="5445224"/>
              <a:chExt cx="914400" cy="914400"/>
            </a:xfrm>
          </p:grpSpPr>
          <p:sp>
            <p:nvSpPr>
              <p:cNvPr id="23" name="Oval 22">
                <a:extLst>
                  <a:ext uri="{FF2B5EF4-FFF2-40B4-BE49-F238E27FC236}">
                    <a16:creationId xmlns:a16="http://schemas.microsoft.com/office/drawing/2014/main" id="{620339D0-74A6-BFFF-9095-5EE5456A7121}"/>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4" name="Group 23">
                <a:extLst>
                  <a:ext uri="{FF2B5EF4-FFF2-40B4-BE49-F238E27FC236}">
                    <a16:creationId xmlns:a16="http://schemas.microsoft.com/office/drawing/2014/main" id="{014D66F6-82FC-E74A-C30B-AF41DF776B60}"/>
                  </a:ext>
                </a:extLst>
              </p:cNvPr>
              <p:cNvGrpSpPr/>
              <p:nvPr/>
            </p:nvGrpSpPr>
            <p:grpSpPr>
              <a:xfrm>
                <a:off x="9723228" y="5445224"/>
                <a:ext cx="914400" cy="914400"/>
                <a:chOff x="9723228" y="5445224"/>
                <a:chExt cx="914400" cy="914400"/>
              </a:xfrm>
            </p:grpSpPr>
            <p:cxnSp>
              <p:nvCxnSpPr>
                <p:cNvPr id="25" name="Straight Connector 24">
                  <a:extLst>
                    <a:ext uri="{FF2B5EF4-FFF2-40B4-BE49-F238E27FC236}">
                      <a16:creationId xmlns:a16="http://schemas.microsoft.com/office/drawing/2014/main" id="{05C039F5-076F-F236-28E3-01FEBDB88292}"/>
                    </a:ext>
                  </a:extLst>
                </p:cNvPr>
                <p:cNvCxnSpPr>
                  <a:stCxn id="23" idx="0"/>
                  <a:endCxn id="23"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D15DA2-7095-D880-E297-A296D9423080}"/>
                    </a:ext>
                  </a:extLst>
                </p:cNvPr>
                <p:cNvCxnSpPr>
                  <a:stCxn id="23" idx="2"/>
                  <a:endCxn id="23"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B56E55D8-6CA1-0833-63AE-BFFC47A4B42A}"/>
                </a:ext>
              </a:extLst>
            </p:cNvPr>
            <p:cNvSpPr txBox="1"/>
            <p:nvPr/>
          </p:nvSpPr>
          <p:spPr>
            <a:xfrm>
              <a:off x="7282116" y="3198168"/>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CCP</a:t>
              </a:r>
            </a:p>
          </p:txBody>
        </p:sp>
      </p:grpSp>
      <p:cxnSp>
        <p:nvCxnSpPr>
          <p:cNvPr id="27" name="Curved Connector 299">
            <a:extLst>
              <a:ext uri="{FF2B5EF4-FFF2-40B4-BE49-F238E27FC236}">
                <a16:creationId xmlns:a16="http://schemas.microsoft.com/office/drawing/2014/main" id="{50D4E65F-AE54-23D0-3F7E-31AA3F23DD91}"/>
              </a:ext>
            </a:extLst>
          </p:cNvPr>
          <p:cNvCxnSpPr>
            <a:cxnSpLocks/>
            <a:stCxn id="76" idx="3"/>
            <a:endCxn id="49" idx="2"/>
          </p:cNvCxnSpPr>
          <p:nvPr/>
        </p:nvCxnSpPr>
        <p:spPr>
          <a:xfrm flipV="1">
            <a:off x="626584" y="2580254"/>
            <a:ext cx="369842" cy="12596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CBB64FD-6DBA-C08C-196F-68573EC13573}"/>
              </a:ext>
            </a:extLst>
          </p:cNvPr>
          <p:cNvGrpSpPr/>
          <p:nvPr/>
        </p:nvGrpSpPr>
        <p:grpSpPr>
          <a:xfrm>
            <a:off x="9633839" y="1707928"/>
            <a:ext cx="535609" cy="433304"/>
            <a:chOff x="1619672" y="1520401"/>
            <a:chExt cx="535609" cy="433304"/>
          </a:xfrm>
        </p:grpSpPr>
        <p:grpSp>
          <p:nvGrpSpPr>
            <p:cNvPr id="29" name="Group 28">
              <a:extLst>
                <a:ext uri="{FF2B5EF4-FFF2-40B4-BE49-F238E27FC236}">
                  <a16:creationId xmlns:a16="http://schemas.microsoft.com/office/drawing/2014/main" id="{F4895A64-B025-97ED-FE5A-E858F7C67D82}"/>
                </a:ext>
              </a:extLst>
            </p:cNvPr>
            <p:cNvGrpSpPr/>
            <p:nvPr/>
          </p:nvGrpSpPr>
          <p:grpSpPr>
            <a:xfrm>
              <a:off x="1619672" y="1649445"/>
              <a:ext cx="432047" cy="304260"/>
              <a:chOff x="1979712" y="6040518"/>
              <a:chExt cx="432047" cy="332055"/>
            </a:xfrm>
          </p:grpSpPr>
          <p:grpSp>
            <p:nvGrpSpPr>
              <p:cNvPr id="31" name="Group 30">
                <a:extLst>
                  <a:ext uri="{FF2B5EF4-FFF2-40B4-BE49-F238E27FC236}">
                    <a16:creationId xmlns:a16="http://schemas.microsoft.com/office/drawing/2014/main" id="{66473AEB-C29D-FE5A-3259-292159D01D74}"/>
                  </a:ext>
                </a:extLst>
              </p:cNvPr>
              <p:cNvGrpSpPr/>
              <p:nvPr/>
            </p:nvGrpSpPr>
            <p:grpSpPr>
              <a:xfrm>
                <a:off x="1980118" y="6194268"/>
                <a:ext cx="249896" cy="178305"/>
                <a:chOff x="1037082" y="548680"/>
                <a:chExt cx="2664296" cy="1922512"/>
              </a:xfrm>
              <a:scene3d>
                <a:camera prst="isometricTopUp"/>
                <a:lightRig rig="threePt" dir="t"/>
              </a:scene3d>
            </p:grpSpPr>
            <p:sp>
              <p:nvSpPr>
                <p:cNvPr id="42" name="Rectangle 41">
                  <a:extLst>
                    <a:ext uri="{FF2B5EF4-FFF2-40B4-BE49-F238E27FC236}">
                      <a16:creationId xmlns:a16="http://schemas.microsoft.com/office/drawing/2014/main" id="{044659F0-0F8C-F792-8FB7-5D742A0ACA6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43" name="Group 42">
                  <a:extLst>
                    <a:ext uri="{FF2B5EF4-FFF2-40B4-BE49-F238E27FC236}">
                      <a16:creationId xmlns:a16="http://schemas.microsoft.com/office/drawing/2014/main" id="{DC58DDF9-2BBD-22DC-23B5-DBA9ECB65626}"/>
                    </a:ext>
                  </a:extLst>
                </p:cNvPr>
                <p:cNvGrpSpPr/>
                <p:nvPr/>
              </p:nvGrpSpPr>
              <p:grpSpPr>
                <a:xfrm>
                  <a:off x="1763688" y="848376"/>
                  <a:ext cx="1211084" cy="1323120"/>
                  <a:chOff x="1763688" y="848376"/>
                  <a:chExt cx="1211084" cy="1323120"/>
                </a:xfrm>
              </p:grpSpPr>
              <p:sp>
                <p:nvSpPr>
                  <p:cNvPr id="44" name="Rectangle 43">
                    <a:extLst>
                      <a:ext uri="{FF2B5EF4-FFF2-40B4-BE49-F238E27FC236}">
                        <a16:creationId xmlns:a16="http://schemas.microsoft.com/office/drawing/2014/main" id="{32498807-76F6-A89B-46D0-23D51E86854E}"/>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5" name="Cross 44">
                    <a:extLst>
                      <a:ext uri="{FF2B5EF4-FFF2-40B4-BE49-F238E27FC236}">
                        <a16:creationId xmlns:a16="http://schemas.microsoft.com/office/drawing/2014/main" id="{4D201980-7C25-4DAA-804C-EC963877B6E4}"/>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32" name="Group 31">
                <a:extLst>
                  <a:ext uri="{FF2B5EF4-FFF2-40B4-BE49-F238E27FC236}">
                    <a16:creationId xmlns:a16="http://schemas.microsoft.com/office/drawing/2014/main" id="{16E52901-6BEA-EADC-B893-9F6BCDE5120F}"/>
                  </a:ext>
                </a:extLst>
              </p:cNvPr>
              <p:cNvGrpSpPr/>
              <p:nvPr/>
            </p:nvGrpSpPr>
            <p:grpSpPr>
              <a:xfrm>
                <a:off x="1979712" y="6040518"/>
                <a:ext cx="249896" cy="178305"/>
                <a:chOff x="1037082" y="548680"/>
                <a:chExt cx="2664296" cy="1922512"/>
              </a:xfrm>
              <a:scene3d>
                <a:camera prst="isometricTopUp"/>
                <a:lightRig rig="threePt" dir="t"/>
              </a:scene3d>
            </p:grpSpPr>
            <p:sp>
              <p:nvSpPr>
                <p:cNvPr id="38" name="Rectangle 37">
                  <a:extLst>
                    <a:ext uri="{FF2B5EF4-FFF2-40B4-BE49-F238E27FC236}">
                      <a16:creationId xmlns:a16="http://schemas.microsoft.com/office/drawing/2014/main" id="{C427EB18-B32F-5437-F225-9B0AFA03C00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39" name="Group 38">
                  <a:extLst>
                    <a:ext uri="{FF2B5EF4-FFF2-40B4-BE49-F238E27FC236}">
                      <a16:creationId xmlns:a16="http://schemas.microsoft.com/office/drawing/2014/main" id="{D8B27859-EFB4-722B-76AF-D39714EE74B6}"/>
                    </a:ext>
                  </a:extLst>
                </p:cNvPr>
                <p:cNvGrpSpPr/>
                <p:nvPr/>
              </p:nvGrpSpPr>
              <p:grpSpPr>
                <a:xfrm>
                  <a:off x="1763688" y="848376"/>
                  <a:ext cx="1211084" cy="1323120"/>
                  <a:chOff x="1763688" y="848376"/>
                  <a:chExt cx="1211084" cy="1323120"/>
                </a:xfrm>
              </p:grpSpPr>
              <p:sp>
                <p:nvSpPr>
                  <p:cNvPr id="40" name="Rectangle 39">
                    <a:extLst>
                      <a:ext uri="{FF2B5EF4-FFF2-40B4-BE49-F238E27FC236}">
                        <a16:creationId xmlns:a16="http://schemas.microsoft.com/office/drawing/2014/main" id="{B2DD61CF-8FFC-99DC-3106-96A16735449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 name="Cross 40">
                    <a:extLst>
                      <a:ext uri="{FF2B5EF4-FFF2-40B4-BE49-F238E27FC236}">
                        <a16:creationId xmlns:a16="http://schemas.microsoft.com/office/drawing/2014/main" id="{C3F7E9D1-3E37-3CF9-F337-2E24091DC906}"/>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33" name="Group 32">
                <a:extLst>
                  <a:ext uri="{FF2B5EF4-FFF2-40B4-BE49-F238E27FC236}">
                    <a16:creationId xmlns:a16="http://schemas.microsoft.com/office/drawing/2014/main" id="{4E07D99E-D54E-12DD-D565-F7F5F432C2FB}"/>
                  </a:ext>
                </a:extLst>
              </p:cNvPr>
              <p:cNvGrpSpPr/>
              <p:nvPr/>
            </p:nvGrpSpPr>
            <p:grpSpPr>
              <a:xfrm>
                <a:off x="2161863" y="6093296"/>
                <a:ext cx="249896" cy="178305"/>
                <a:chOff x="1037082" y="548680"/>
                <a:chExt cx="2664296" cy="1922512"/>
              </a:xfrm>
              <a:scene3d>
                <a:camera prst="isometricTopUp"/>
                <a:lightRig rig="threePt" dir="t"/>
              </a:scene3d>
            </p:grpSpPr>
            <p:sp>
              <p:nvSpPr>
                <p:cNvPr id="34" name="Rectangle 33">
                  <a:extLst>
                    <a:ext uri="{FF2B5EF4-FFF2-40B4-BE49-F238E27FC236}">
                      <a16:creationId xmlns:a16="http://schemas.microsoft.com/office/drawing/2014/main" id="{EE8A0EB2-B724-3A16-F107-8BE140E0635B}"/>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35" name="Group 34">
                  <a:extLst>
                    <a:ext uri="{FF2B5EF4-FFF2-40B4-BE49-F238E27FC236}">
                      <a16:creationId xmlns:a16="http://schemas.microsoft.com/office/drawing/2014/main" id="{7CDABC13-2C76-2ABF-C2A4-74387E4FA31F}"/>
                    </a:ext>
                  </a:extLst>
                </p:cNvPr>
                <p:cNvGrpSpPr/>
                <p:nvPr/>
              </p:nvGrpSpPr>
              <p:grpSpPr>
                <a:xfrm>
                  <a:off x="1763688" y="848376"/>
                  <a:ext cx="1211084" cy="1323120"/>
                  <a:chOff x="1763688" y="848376"/>
                  <a:chExt cx="1211084" cy="1323120"/>
                </a:xfrm>
              </p:grpSpPr>
              <p:sp>
                <p:nvSpPr>
                  <p:cNvPr id="36" name="Rectangle 35">
                    <a:extLst>
                      <a:ext uri="{FF2B5EF4-FFF2-40B4-BE49-F238E27FC236}">
                        <a16:creationId xmlns:a16="http://schemas.microsoft.com/office/drawing/2014/main" id="{E48E30CD-84E1-87CE-1D78-7AF529F6250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7" name="Cross 36">
                    <a:extLst>
                      <a:ext uri="{FF2B5EF4-FFF2-40B4-BE49-F238E27FC236}">
                        <a16:creationId xmlns:a16="http://schemas.microsoft.com/office/drawing/2014/main" id="{F05F91F6-0BFC-99E8-6C9D-7325C4C1DA9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sp>
          <p:nvSpPr>
            <p:cNvPr id="30" name="TextBox 29">
              <a:extLst>
                <a:ext uri="{FF2B5EF4-FFF2-40B4-BE49-F238E27FC236}">
                  <a16:creationId xmlns:a16="http://schemas.microsoft.com/office/drawing/2014/main" id="{FA5AC69E-4263-28D7-F47F-F4679654E3FB}"/>
                </a:ext>
              </a:extLst>
            </p:cNvPr>
            <p:cNvSpPr txBox="1"/>
            <p:nvPr/>
          </p:nvSpPr>
          <p:spPr>
            <a:xfrm>
              <a:off x="1831153" y="1520401"/>
              <a:ext cx="32412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R3</a:t>
              </a:r>
            </a:p>
          </p:txBody>
        </p:sp>
      </p:grpSp>
      <p:grpSp>
        <p:nvGrpSpPr>
          <p:cNvPr id="46" name="Group 45">
            <a:extLst>
              <a:ext uri="{FF2B5EF4-FFF2-40B4-BE49-F238E27FC236}">
                <a16:creationId xmlns:a16="http://schemas.microsoft.com/office/drawing/2014/main" id="{DE80328F-54EF-8539-4FF5-0917044BCC12}"/>
              </a:ext>
            </a:extLst>
          </p:cNvPr>
          <p:cNvGrpSpPr/>
          <p:nvPr/>
        </p:nvGrpSpPr>
        <p:grpSpPr>
          <a:xfrm>
            <a:off x="902703" y="2514692"/>
            <a:ext cx="409086" cy="338959"/>
            <a:chOff x="7282116" y="3090041"/>
            <a:chExt cx="409086" cy="338959"/>
          </a:xfrm>
        </p:grpSpPr>
        <p:grpSp>
          <p:nvGrpSpPr>
            <p:cNvPr id="47" name="Group 46">
              <a:extLst>
                <a:ext uri="{FF2B5EF4-FFF2-40B4-BE49-F238E27FC236}">
                  <a16:creationId xmlns:a16="http://schemas.microsoft.com/office/drawing/2014/main" id="{0BE4D6E9-38BF-B47F-BD23-DF2A04990797}"/>
                </a:ext>
              </a:extLst>
            </p:cNvPr>
            <p:cNvGrpSpPr/>
            <p:nvPr/>
          </p:nvGrpSpPr>
          <p:grpSpPr>
            <a:xfrm>
              <a:off x="7375839" y="3090041"/>
              <a:ext cx="155659" cy="131124"/>
              <a:chOff x="9723228" y="5445224"/>
              <a:chExt cx="914400" cy="914400"/>
            </a:xfrm>
          </p:grpSpPr>
          <p:sp>
            <p:nvSpPr>
              <p:cNvPr id="49" name="Oval 48">
                <a:extLst>
                  <a:ext uri="{FF2B5EF4-FFF2-40B4-BE49-F238E27FC236}">
                    <a16:creationId xmlns:a16="http://schemas.microsoft.com/office/drawing/2014/main" id="{CEC36945-83E9-1FD3-59BD-4E516930CCAF}"/>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50" name="Group 49">
                <a:extLst>
                  <a:ext uri="{FF2B5EF4-FFF2-40B4-BE49-F238E27FC236}">
                    <a16:creationId xmlns:a16="http://schemas.microsoft.com/office/drawing/2014/main" id="{DC8D8D18-6A65-F0B3-6D20-5557271868FB}"/>
                  </a:ext>
                </a:extLst>
              </p:cNvPr>
              <p:cNvGrpSpPr/>
              <p:nvPr/>
            </p:nvGrpSpPr>
            <p:grpSpPr>
              <a:xfrm>
                <a:off x="9723228" y="5445224"/>
                <a:ext cx="914400" cy="914400"/>
                <a:chOff x="9723228" y="5445224"/>
                <a:chExt cx="914400" cy="914400"/>
              </a:xfrm>
            </p:grpSpPr>
            <p:cxnSp>
              <p:nvCxnSpPr>
                <p:cNvPr id="51" name="Straight Connector 50">
                  <a:extLst>
                    <a:ext uri="{FF2B5EF4-FFF2-40B4-BE49-F238E27FC236}">
                      <a16:creationId xmlns:a16="http://schemas.microsoft.com/office/drawing/2014/main" id="{46355E3F-F6A4-71A8-19B7-087F8DF6AC8E}"/>
                    </a:ext>
                  </a:extLst>
                </p:cNvPr>
                <p:cNvCxnSpPr>
                  <a:stCxn id="49" idx="0"/>
                  <a:endCxn id="49"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CDAE9C-9F5A-BE20-04D0-0AB9F8AE8543}"/>
                    </a:ext>
                  </a:extLst>
                </p:cNvPr>
                <p:cNvCxnSpPr>
                  <a:stCxn id="49" idx="2"/>
                  <a:endCxn id="49"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8" name="TextBox 47">
              <a:extLst>
                <a:ext uri="{FF2B5EF4-FFF2-40B4-BE49-F238E27FC236}">
                  <a16:creationId xmlns:a16="http://schemas.microsoft.com/office/drawing/2014/main" id="{0B02C212-FC39-2F5E-4A8A-53BBEF2E8499}"/>
                </a:ext>
              </a:extLst>
            </p:cNvPr>
            <p:cNvSpPr txBox="1"/>
            <p:nvPr/>
          </p:nvSpPr>
          <p:spPr>
            <a:xfrm>
              <a:off x="7282116" y="3198168"/>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CCP</a:t>
              </a:r>
            </a:p>
          </p:txBody>
        </p:sp>
      </p:grpSp>
      <p:grpSp>
        <p:nvGrpSpPr>
          <p:cNvPr id="53" name="Group 52">
            <a:extLst>
              <a:ext uri="{FF2B5EF4-FFF2-40B4-BE49-F238E27FC236}">
                <a16:creationId xmlns:a16="http://schemas.microsoft.com/office/drawing/2014/main" id="{7F3AD645-12A6-6C87-1133-5F3871C4AA18}"/>
              </a:ext>
            </a:extLst>
          </p:cNvPr>
          <p:cNvGrpSpPr/>
          <p:nvPr/>
        </p:nvGrpSpPr>
        <p:grpSpPr>
          <a:xfrm>
            <a:off x="1279484" y="767227"/>
            <a:ext cx="409086" cy="338959"/>
            <a:chOff x="7282116" y="3090041"/>
            <a:chExt cx="409086" cy="338959"/>
          </a:xfrm>
        </p:grpSpPr>
        <p:grpSp>
          <p:nvGrpSpPr>
            <p:cNvPr id="54" name="Group 53">
              <a:extLst>
                <a:ext uri="{FF2B5EF4-FFF2-40B4-BE49-F238E27FC236}">
                  <a16:creationId xmlns:a16="http://schemas.microsoft.com/office/drawing/2014/main" id="{74866576-78D0-E17E-5BBA-84250A9DCEFC}"/>
                </a:ext>
              </a:extLst>
            </p:cNvPr>
            <p:cNvGrpSpPr/>
            <p:nvPr/>
          </p:nvGrpSpPr>
          <p:grpSpPr>
            <a:xfrm>
              <a:off x="7375839" y="3090041"/>
              <a:ext cx="155659" cy="131124"/>
              <a:chOff x="9723228" y="5445224"/>
              <a:chExt cx="914400" cy="914400"/>
            </a:xfrm>
          </p:grpSpPr>
          <p:sp>
            <p:nvSpPr>
              <p:cNvPr id="56" name="Oval 55">
                <a:extLst>
                  <a:ext uri="{FF2B5EF4-FFF2-40B4-BE49-F238E27FC236}">
                    <a16:creationId xmlns:a16="http://schemas.microsoft.com/office/drawing/2014/main" id="{868F80E0-A5F1-BCB1-48D7-A8C9A4567358}"/>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57" name="Group 56">
                <a:extLst>
                  <a:ext uri="{FF2B5EF4-FFF2-40B4-BE49-F238E27FC236}">
                    <a16:creationId xmlns:a16="http://schemas.microsoft.com/office/drawing/2014/main" id="{69E468CB-6C37-728B-DDE9-56A67FE06CAB}"/>
                  </a:ext>
                </a:extLst>
              </p:cNvPr>
              <p:cNvGrpSpPr/>
              <p:nvPr/>
            </p:nvGrpSpPr>
            <p:grpSpPr>
              <a:xfrm>
                <a:off x="9723228" y="5445224"/>
                <a:ext cx="914400" cy="914400"/>
                <a:chOff x="9723228" y="5445224"/>
                <a:chExt cx="914400" cy="914400"/>
              </a:xfrm>
            </p:grpSpPr>
            <p:cxnSp>
              <p:nvCxnSpPr>
                <p:cNvPr id="58" name="Straight Connector 57">
                  <a:extLst>
                    <a:ext uri="{FF2B5EF4-FFF2-40B4-BE49-F238E27FC236}">
                      <a16:creationId xmlns:a16="http://schemas.microsoft.com/office/drawing/2014/main" id="{C46FAE4D-DB6E-CB12-92F6-D0CADFA131F2}"/>
                    </a:ext>
                  </a:extLst>
                </p:cNvPr>
                <p:cNvCxnSpPr>
                  <a:stCxn id="56" idx="0"/>
                  <a:endCxn id="56"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7C536CE-DD2B-A06E-220D-3FC7E10B73EE}"/>
                    </a:ext>
                  </a:extLst>
                </p:cNvPr>
                <p:cNvCxnSpPr>
                  <a:stCxn id="56" idx="2"/>
                  <a:endCxn id="56"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5" name="TextBox 54">
              <a:extLst>
                <a:ext uri="{FF2B5EF4-FFF2-40B4-BE49-F238E27FC236}">
                  <a16:creationId xmlns:a16="http://schemas.microsoft.com/office/drawing/2014/main" id="{169B7F01-BC88-203F-1917-AB7DCCE113D9}"/>
                </a:ext>
              </a:extLst>
            </p:cNvPr>
            <p:cNvSpPr txBox="1"/>
            <p:nvPr/>
          </p:nvSpPr>
          <p:spPr>
            <a:xfrm>
              <a:off x="7282116" y="3198168"/>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CCP</a:t>
              </a:r>
            </a:p>
          </p:txBody>
        </p:sp>
      </p:grpSp>
      <p:pic>
        <p:nvPicPr>
          <p:cNvPr id="60" name="Image 7">
            <a:extLst>
              <a:ext uri="{FF2B5EF4-FFF2-40B4-BE49-F238E27FC236}">
                <a16:creationId xmlns:a16="http://schemas.microsoft.com/office/drawing/2014/main" id="{22E0C2C7-5222-5698-B714-512A766707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852060" y="385872"/>
            <a:ext cx="463228" cy="446917"/>
          </a:xfrm>
          <a:prstGeom prst="rect">
            <a:avLst/>
          </a:prstGeom>
          <a:scene3d>
            <a:camera prst="orthographicFront">
              <a:rot lat="0" lon="10800000" rev="0"/>
            </a:camera>
            <a:lightRig rig="threePt" dir="t"/>
          </a:scene3d>
        </p:spPr>
      </p:pic>
      <p:grpSp>
        <p:nvGrpSpPr>
          <p:cNvPr id="61" name="Group 60">
            <a:extLst>
              <a:ext uri="{FF2B5EF4-FFF2-40B4-BE49-F238E27FC236}">
                <a16:creationId xmlns:a16="http://schemas.microsoft.com/office/drawing/2014/main" id="{9AFC6EDA-81BA-0092-4F54-7DE209E8EF9C}"/>
              </a:ext>
            </a:extLst>
          </p:cNvPr>
          <p:cNvGrpSpPr/>
          <p:nvPr/>
        </p:nvGrpSpPr>
        <p:grpSpPr>
          <a:xfrm>
            <a:off x="2503395" y="885189"/>
            <a:ext cx="219093" cy="150670"/>
            <a:chOff x="1037082" y="548680"/>
            <a:chExt cx="2664296" cy="1922512"/>
          </a:xfrm>
          <a:scene3d>
            <a:camera prst="isometricTopUp"/>
            <a:lightRig rig="threePt" dir="t"/>
          </a:scene3d>
        </p:grpSpPr>
        <p:sp>
          <p:nvSpPr>
            <p:cNvPr id="62" name="Rectangle 61">
              <a:extLst>
                <a:ext uri="{FF2B5EF4-FFF2-40B4-BE49-F238E27FC236}">
                  <a16:creationId xmlns:a16="http://schemas.microsoft.com/office/drawing/2014/main" id="{9B44BFA9-FE4F-EADC-7F53-2E7626023066}"/>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63" name="Group 62">
              <a:extLst>
                <a:ext uri="{FF2B5EF4-FFF2-40B4-BE49-F238E27FC236}">
                  <a16:creationId xmlns:a16="http://schemas.microsoft.com/office/drawing/2014/main" id="{7AC0A939-801A-05F3-61B8-492096B9EF97}"/>
                </a:ext>
              </a:extLst>
            </p:cNvPr>
            <p:cNvGrpSpPr/>
            <p:nvPr/>
          </p:nvGrpSpPr>
          <p:grpSpPr>
            <a:xfrm>
              <a:off x="1763688" y="848376"/>
              <a:ext cx="1211084" cy="1323120"/>
              <a:chOff x="1763688" y="848376"/>
              <a:chExt cx="1211084" cy="1323120"/>
            </a:xfrm>
          </p:grpSpPr>
          <p:sp>
            <p:nvSpPr>
              <p:cNvPr id="64" name="Rectangle 63">
                <a:extLst>
                  <a:ext uri="{FF2B5EF4-FFF2-40B4-BE49-F238E27FC236}">
                    <a16:creationId xmlns:a16="http://schemas.microsoft.com/office/drawing/2014/main" id="{34A7BC9B-1F36-4048-3DAA-FCB2AD42D5E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5" name="Cross 64">
                <a:extLst>
                  <a:ext uri="{FF2B5EF4-FFF2-40B4-BE49-F238E27FC236}">
                    <a16:creationId xmlns:a16="http://schemas.microsoft.com/office/drawing/2014/main" id="{E5270DEF-CDE7-D7CE-CFBB-C4A02FE8BDDB}"/>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sp>
        <p:nvSpPr>
          <p:cNvPr id="66" name="TextBox 65">
            <a:extLst>
              <a:ext uri="{FF2B5EF4-FFF2-40B4-BE49-F238E27FC236}">
                <a16:creationId xmlns:a16="http://schemas.microsoft.com/office/drawing/2014/main" id="{904E3AB7-FF9A-FA36-98ED-1D4A35376788}"/>
              </a:ext>
            </a:extLst>
          </p:cNvPr>
          <p:cNvSpPr txBox="1"/>
          <p:nvPr/>
        </p:nvSpPr>
        <p:spPr>
          <a:xfrm>
            <a:off x="2399283" y="996356"/>
            <a:ext cx="93356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UMS</a:t>
            </a:r>
          </a:p>
        </p:txBody>
      </p:sp>
      <p:cxnSp>
        <p:nvCxnSpPr>
          <p:cNvPr id="67" name="Straight Connector 66">
            <a:extLst>
              <a:ext uri="{FF2B5EF4-FFF2-40B4-BE49-F238E27FC236}">
                <a16:creationId xmlns:a16="http://schemas.microsoft.com/office/drawing/2014/main" id="{7307F5D1-29E5-7B88-566B-7A5755C28A66}"/>
              </a:ext>
            </a:extLst>
          </p:cNvPr>
          <p:cNvCxnSpPr/>
          <p:nvPr/>
        </p:nvCxnSpPr>
        <p:spPr>
          <a:xfrm rot="17280904">
            <a:off x="3956129" y="5533404"/>
            <a:ext cx="2190296" cy="0"/>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219D0B-5F57-EA0F-4A7A-51B087DE81A0}"/>
              </a:ext>
            </a:extLst>
          </p:cNvPr>
          <p:cNvCxnSpPr>
            <a:cxnSpLocks/>
          </p:cNvCxnSpPr>
          <p:nvPr/>
        </p:nvCxnSpPr>
        <p:spPr>
          <a:xfrm flipH="1">
            <a:off x="-8243" y="2538683"/>
            <a:ext cx="88370" cy="4888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72CC4D3-344B-7779-7329-12F9CB275077}"/>
              </a:ext>
            </a:extLst>
          </p:cNvPr>
          <p:cNvGrpSpPr/>
          <p:nvPr/>
        </p:nvGrpSpPr>
        <p:grpSpPr>
          <a:xfrm>
            <a:off x="9223365" y="1164897"/>
            <a:ext cx="396262" cy="360040"/>
            <a:chOff x="179512" y="3573016"/>
            <a:chExt cx="396262" cy="360040"/>
          </a:xfrm>
        </p:grpSpPr>
        <p:grpSp>
          <p:nvGrpSpPr>
            <p:cNvPr id="70" name="Group 69">
              <a:extLst>
                <a:ext uri="{FF2B5EF4-FFF2-40B4-BE49-F238E27FC236}">
                  <a16:creationId xmlns:a16="http://schemas.microsoft.com/office/drawing/2014/main" id="{0AF3E901-90A4-0408-845B-9D7ADCB5A04F}"/>
                </a:ext>
              </a:extLst>
            </p:cNvPr>
            <p:cNvGrpSpPr/>
            <p:nvPr/>
          </p:nvGrpSpPr>
          <p:grpSpPr>
            <a:xfrm>
              <a:off x="248451" y="3573016"/>
              <a:ext cx="219093" cy="150670"/>
              <a:chOff x="1037082" y="548680"/>
              <a:chExt cx="2664296" cy="1922512"/>
            </a:xfrm>
            <a:scene3d>
              <a:camera prst="isometricTopUp"/>
              <a:lightRig rig="threePt" dir="t"/>
            </a:scene3d>
          </p:grpSpPr>
          <p:sp>
            <p:nvSpPr>
              <p:cNvPr id="72" name="Rectangle 71">
                <a:extLst>
                  <a:ext uri="{FF2B5EF4-FFF2-40B4-BE49-F238E27FC236}">
                    <a16:creationId xmlns:a16="http://schemas.microsoft.com/office/drawing/2014/main" id="{63EE788B-CF53-CE33-81F4-B02269974295}"/>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73" name="Group 72">
                <a:extLst>
                  <a:ext uri="{FF2B5EF4-FFF2-40B4-BE49-F238E27FC236}">
                    <a16:creationId xmlns:a16="http://schemas.microsoft.com/office/drawing/2014/main" id="{726A4BD9-56A9-CA79-94F9-7B7AB0056FB4}"/>
                  </a:ext>
                </a:extLst>
              </p:cNvPr>
              <p:cNvGrpSpPr/>
              <p:nvPr/>
            </p:nvGrpSpPr>
            <p:grpSpPr>
              <a:xfrm>
                <a:off x="1763688" y="848376"/>
                <a:ext cx="1211084" cy="1323120"/>
                <a:chOff x="1763688" y="848376"/>
                <a:chExt cx="1211084" cy="1323120"/>
              </a:xfrm>
            </p:grpSpPr>
            <p:sp>
              <p:nvSpPr>
                <p:cNvPr id="74" name="Rectangle 73">
                  <a:extLst>
                    <a:ext uri="{FF2B5EF4-FFF2-40B4-BE49-F238E27FC236}">
                      <a16:creationId xmlns:a16="http://schemas.microsoft.com/office/drawing/2014/main" id="{3B7AD89A-A64C-DB5E-BAE2-26274AB5445D}"/>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5" name="Cross 74">
                  <a:extLst>
                    <a:ext uri="{FF2B5EF4-FFF2-40B4-BE49-F238E27FC236}">
                      <a16:creationId xmlns:a16="http://schemas.microsoft.com/office/drawing/2014/main" id="{07B7A4F2-3CE2-486B-8516-6A57F1B52122}"/>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sp>
          <p:nvSpPr>
            <p:cNvPr id="71" name="TextBox 70">
              <a:extLst>
                <a:ext uri="{FF2B5EF4-FFF2-40B4-BE49-F238E27FC236}">
                  <a16:creationId xmlns:a16="http://schemas.microsoft.com/office/drawing/2014/main" id="{B09EE231-6E4D-A466-F6DA-DC6FDD92C288}"/>
                </a:ext>
              </a:extLst>
            </p:cNvPr>
            <p:cNvSpPr txBox="1"/>
            <p:nvPr/>
          </p:nvSpPr>
          <p:spPr>
            <a:xfrm>
              <a:off x="179512" y="3702224"/>
              <a:ext cx="39626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ASF</a:t>
              </a:r>
            </a:p>
          </p:txBody>
        </p:sp>
      </p:grpSp>
      <p:sp>
        <p:nvSpPr>
          <p:cNvPr id="76" name="Explosion 1 41">
            <a:extLst>
              <a:ext uri="{FF2B5EF4-FFF2-40B4-BE49-F238E27FC236}">
                <a16:creationId xmlns:a16="http://schemas.microsoft.com/office/drawing/2014/main" id="{75B62A83-1304-B561-1C30-8A3660DD328C}"/>
              </a:ext>
            </a:extLst>
          </p:cNvPr>
          <p:cNvSpPr/>
          <p:nvPr/>
        </p:nvSpPr>
        <p:spPr>
          <a:xfrm>
            <a:off x="29956" y="2440387"/>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POI</a:t>
            </a:r>
          </a:p>
        </p:txBody>
      </p:sp>
      <p:sp>
        <p:nvSpPr>
          <p:cNvPr id="77" name="Explosion 1 41">
            <a:extLst>
              <a:ext uri="{FF2B5EF4-FFF2-40B4-BE49-F238E27FC236}">
                <a16:creationId xmlns:a16="http://schemas.microsoft.com/office/drawing/2014/main" id="{72234CAD-FCBE-947A-B340-AC2CBC7C5ABB}"/>
              </a:ext>
            </a:extLst>
          </p:cNvPr>
          <p:cNvSpPr/>
          <p:nvPr/>
        </p:nvSpPr>
        <p:spPr>
          <a:xfrm>
            <a:off x="203093" y="567695"/>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POI</a:t>
            </a:r>
          </a:p>
        </p:txBody>
      </p:sp>
      <p:sp>
        <p:nvSpPr>
          <p:cNvPr id="78" name="Explosion 1 41">
            <a:extLst>
              <a:ext uri="{FF2B5EF4-FFF2-40B4-BE49-F238E27FC236}">
                <a16:creationId xmlns:a16="http://schemas.microsoft.com/office/drawing/2014/main" id="{6B4A4022-23E7-C647-3179-90E232B0A5F9}"/>
              </a:ext>
            </a:extLst>
          </p:cNvPr>
          <p:cNvSpPr/>
          <p:nvPr/>
        </p:nvSpPr>
        <p:spPr>
          <a:xfrm>
            <a:off x="42169" y="1382270"/>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POI</a:t>
            </a:r>
          </a:p>
        </p:txBody>
      </p:sp>
      <p:cxnSp>
        <p:nvCxnSpPr>
          <p:cNvPr id="79" name="Curved Connector 299">
            <a:extLst>
              <a:ext uri="{FF2B5EF4-FFF2-40B4-BE49-F238E27FC236}">
                <a16:creationId xmlns:a16="http://schemas.microsoft.com/office/drawing/2014/main" id="{A6F6B1FD-EFAE-1516-6747-6627FC32D049}"/>
              </a:ext>
            </a:extLst>
          </p:cNvPr>
          <p:cNvCxnSpPr>
            <a:cxnSpLocks/>
            <a:endCxn id="23" idx="2"/>
          </p:cNvCxnSpPr>
          <p:nvPr/>
        </p:nvCxnSpPr>
        <p:spPr>
          <a:xfrm>
            <a:off x="531591" y="1580819"/>
            <a:ext cx="642121" cy="2752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Curved Connector 299">
            <a:extLst>
              <a:ext uri="{FF2B5EF4-FFF2-40B4-BE49-F238E27FC236}">
                <a16:creationId xmlns:a16="http://schemas.microsoft.com/office/drawing/2014/main" id="{D9380648-F954-0740-35AA-6A9996CBBFFF}"/>
              </a:ext>
            </a:extLst>
          </p:cNvPr>
          <p:cNvCxnSpPr>
            <a:cxnSpLocks/>
            <a:stCxn id="77" idx="3"/>
            <a:endCxn id="56" idx="2"/>
          </p:cNvCxnSpPr>
          <p:nvPr/>
        </p:nvCxnSpPr>
        <p:spPr>
          <a:xfrm flipV="1">
            <a:off x="799721" y="832789"/>
            <a:ext cx="573486" cy="736"/>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1" name="Image 7">
            <a:extLst>
              <a:ext uri="{FF2B5EF4-FFF2-40B4-BE49-F238E27FC236}">
                <a16:creationId xmlns:a16="http://schemas.microsoft.com/office/drawing/2014/main" id="{F56C324F-7E2B-0698-AC5C-48D10EFCB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54643" y="1110861"/>
            <a:ext cx="463228" cy="446917"/>
          </a:xfrm>
          <a:prstGeom prst="rect">
            <a:avLst/>
          </a:prstGeom>
          <a:scene3d>
            <a:camera prst="orthographicFront">
              <a:rot lat="0" lon="10800000" rev="0"/>
            </a:camera>
            <a:lightRig rig="threePt" dir="t"/>
          </a:scene3d>
        </p:spPr>
      </p:pic>
      <p:pic>
        <p:nvPicPr>
          <p:cNvPr id="82" name="Image 7">
            <a:extLst>
              <a:ext uri="{FF2B5EF4-FFF2-40B4-BE49-F238E27FC236}">
                <a16:creationId xmlns:a16="http://schemas.microsoft.com/office/drawing/2014/main" id="{78AD7969-50D6-246B-1AAF-FD5E5F9353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23179" y="2075398"/>
            <a:ext cx="463228" cy="446917"/>
          </a:xfrm>
          <a:prstGeom prst="rect">
            <a:avLst/>
          </a:prstGeom>
          <a:scene3d>
            <a:camera prst="orthographicFront">
              <a:rot lat="0" lon="10800000" rev="0"/>
            </a:camera>
            <a:lightRig rig="threePt" dir="t"/>
          </a:scene3d>
        </p:spPr>
      </p:pic>
      <p:cxnSp>
        <p:nvCxnSpPr>
          <p:cNvPr id="83" name="Curved Connector 299">
            <a:extLst>
              <a:ext uri="{FF2B5EF4-FFF2-40B4-BE49-F238E27FC236}">
                <a16:creationId xmlns:a16="http://schemas.microsoft.com/office/drawing/2014/main" id="{3A5A6CBB-C261-88CF-CF65-A74B0FA2B2DC}"/>
              </a:ext>
            </a:extLst>
          </p:cNvPr>
          <p:cNvCxnSpPr>
            <a:cxnSpLocks/>
          </p:cNvCxnSpPr>
          <p:nvPr/>
        </p:nvCxnSpPr>
        <p:spPr>
          <a:xfrm flipV="1">
            <a:off x="1164379" y="1855857"/>
            <a:ext cx="1146164" cy="73509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urved Connector 299">
            <a:extLst>
              <a:ext uri="{FF2B5EF4-FFF2-40B4-BE49-F238E27FC236}">
                <a16:creationId xmlns:a16="http://schemas.microsoft.com/office/drawing/2014/main" id="{5775FCC1-0257-A46E-BAB9-40400F10D015}"/>
              </a:ext>
            </a:extLst>
          </p:cNvPr>
          <p:cNvCxnSpPr>
            <a:cxnSpLocks/>
          </p:cNvCxnSpPr>
          <p:nvPr/>
        </p:nvCxnSpPr>
        <p:spPr>
          <a:xfrm>
            <a:off x="1340083" y="1613896"/>
            <a:ext cx="1030211" cy="24196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8B08980-AE9E-1E76-B2B9-A6E8959BFDC1}"/>
              </a:ext>
            </a:extLst>
          </p:cNvPr>
          <p:cNvSpPr txBox="1"/>
          <p:nvPr/>
        </p:nvSpPr>
        <p:spPr>
          <a:xfrm>
            <a:off x="2082020" y="1886062"/>
            <a:ext cx="10007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UMS w/FST</a:t>
            </a:r>
          </a:p>
        </p:txBody>
      </p:sp>
      <p:cxnSp>
        <p:nvCxnSpPr>
          <p:cNvPr id="86" name="Curved Connector 299">
            <a:extLst>
              <a:ext uri="{FF2B5EF4-FFF2-40B4-BE49-F238E27FC236}">
                <a16:creationId xmlns:a16="http://schemas.microsoft.com/office/drawing/2014/main" id="{A8A8A679-C49B-351C-F7B4-798C234CF21B}"/>
              </a:ext>
            </a:extLst>
          </p:cNvPr>
          <p:cNvCxnSpPr>
            <a:cxnSpLocks/>
            <a:endCxn id="62" idx="1"/>
          </p:cNvCxnSpPr>
          <p:nvPr/>
        </p:nvCxnSpPr>
        <p:spPr>
          <a:xfrm>
            <a:off x="1538261" y="823830"/>
            <a:ext cx="965134" cy="13669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urved Connector 299">
            <a:extLst>
              <a:ext uri="{FF2B5EF4-FFF2-40B4-BE49-F238E27FC236}">
                <a16:creationId xmlns:a16="http://schemas.microsoft.com/office/drawing/2014/main" id="{293CEC3C-2B09-BEE2-4E7B-4661341E1017}"/>
              </a:ext>
            </a:extLst>
          </p:cNvPr>
          <p:cNvCxnSpPr>
            <a:cxnSpLocks/>
            <a:stCxn id="62" idx="3"/>
            <a:endCxn id="140" idx="1"/>
          </p:cNvCxnSpPr>
          <p:nvPr/>
        </p:nvCxnSpPr>
        <p:spPr>
          <a:xfrm>
            <a:off x="2722488" y="960524"/>
            <a:ext cx="1796312" cy="83843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urved Connector 299">
            <a:extLst>
              <a:ext uri="{FF2B5EF4-FFF2-40B4-BE49-F238E27FC236}">
                <a16:creationId xmlns:a16="http://schemas.microsoft.com/office/drawing/2014/main" id="{2497C9C3-9A1E-B819-2AD1-A432CFD774D8}"/>
              </a:ext>
            </a:extLst>
          </p:cNvPr>
          <p:cNvCxnSpPr>
            <a:cxnSpLocks/>
            <a:endCxn id="140" idx="1"/>
          </p:cNvCxnSpPr>
          <p:nvPr/>
        </p:nvCxnSpPr>
        <p:spPr>
          <a:xfrm flipV="1">
            <a:off x="2555744" y="1798956"/>
            <a:ext cx="1963056" cy="45106"/>
          </a:xfrm>
          <a:prstGeom prst="curvedConnector3">
            <a:avLst>
              <a:gd name="adj1" fmla="val 50000"/>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5D2C21F-AC00-F091-3EFE-27B20B93DA5F}"/>
              </a:ext>
            </a:extLst>
          </p:cNvPr>
          <p:cNvCxnSpPr>
            <a:cxnSpLocks/>
          </p:cNvCxnSpPr>
          <p:nvPr/>
        </p:nvCxnSpPr>
        <p:spPr>
          <a:xfrm flipV="1">
            <a:off x="5480108" y="1774162"/>
            <a:ext cx="30094" cy="1293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Curved Connector 299">
            <a:extLst>
              <a:ext uri="{FF2B5EF4-FFF2-40B4-BE49-F238E27FC236}">
                <a16:creationId xmlns:a16="http://schemas.microsoft.com/office/drawing/2014/main" id="{8B208D26-24FD-CE9F-DD69-F221C9B515BD}"/>
              </a:ext>
            </a:extLst>
          </p:cNvPr>
          <p:cNvCxnSpPr>
            <a:cxnSpLocks/>
            <a:endCxn id="113" idx="1"/>
          </p:cNvCxnSpPr>
          <p:nvPr/>
        </p:nvCxnSpPr>
        <p:spPr>
          <a:xfrm>
            <a:off x="4734715" y="1813968"/>
            <a:ext cx="3154715" cy="1025167"/>
          </a:xfrm>
          <a:prstGeom prst="curvedConnector3">
            <a:avLst>
              <a:gd name="adj1" fmla="val 41509"/>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1" name="Freeform: Shape 90">
            <a:extLst>
              <a:ext uri="{FF2B5EF4-FFF2-40B4-BE49-F238E27FC236}">
                <a16:creationId xmlns:a16="http://schemas.microsoft.com/office/drawing/2014/main" id="{EA2C1C93-0094-F652-7305-D12B39A1D09C}"/>
              </a:ext>
            </a:extLst>
          </p:cNvPr>
          <p:cNvSpPr/>
          <p:nvPr/>
        </p:nvSpPr>
        <p:spPr>
          <a:xfrm>
            <a:off x="8109527" y="1117600"/>
            <a:ext cx="1209964" cy="1801091"/>
          </a:xfrm>
          <a:custGeom>
            <a:avLst/>
            <a:gdLst>
              <a:gd name="connsiteX0" fmla="*/ 0 w 1209964"/>
              <a:gd name="connsiteY0" fmla="*/ 1745673 h 1801091"/>
              <a:gd name="connsiteX1" fmla="*/ 258618 w 1209964"/>
              <a:gd name="connsiteY1" fmla="*/ 1801091 h 1801091"/>
              <a:gd name="connsiteX2" fmla="*/ 304800 w 1209964"/>
              <a:gd name="connsiteY2" fmla="*/ 1662545 h 1801091"/>
              <a:gd name="connsiteX3" fmla="*/ 424873 w 1209964"/>
              <a:gd name="connsiteY3" fmla="*/ 1570182 h 1801091"/>
              <a:gd name="connsiteX4" fmla="*/ 434109 w 1209964"/>
              <a:gd name="connsiteY4" fmla="*/ 1431636 h 1801091"/>
              <a:gd name="connsiteX5" fmla="*/ 544946 w 1209964"/>
              <a:gd name="connsiteY5" fmla="*/ 1126836 h 1801091"/>
              <a:gd name="connsiteX6" fmla="*/ 563418 w 1209964"/>
              <a:gd name="connsiteY6" fmla="*/ 1016000 h 1801091"/>
              <a:gd name="connsiteX7" fmla="*/ 517237 w 1209964"/>
              <a:gd name="connsiteY7" fmla="*/ 979055 h 1801091"/>
              <a:gd name="connsiteX8" fmla="*/ 683491 w 1209964"/>
              <a:gd name="connsiteY8" fmla="*/ 794327 h 1801091"/>
              <a:gd name="connsiteX9" fmla="*/ 738909 w 1209964"/>
              <a:gd name="connsiteY9" fmla="*/ 618836 h 1801091"/>
              <a:gd name="connsiteX10" fmla="*/ 720437 w 1209964"/>
              <a:gd name="connsiteY10" fmla="*/ 480291 h 1801091"/>
              <a:gd name="connsiteX11" fmla="*/ 803564 w 1209964"/>
              <a:gd name="connsiteY11" fmla="*/ 286327 h 1801091"/>
              <a:gd name="connsiteX12" fmla="*/ 868218 w 1209964"/>
              <a:gd name="connsiteY12" fmla="*/ 175491 h 1801091"/>
              <a:gd name="connsiteX13" fmla="*/ 895928 w 1209964"/>
              <a:gd name="connsiteY13" fmla="*/ 120073 h 1801091"/>
              <a:gd name="connsiteX14" fmla="*/ 1209964 w 1209964"/>
              <a:gd name="connsiteY14" fmla="*/ 0 h 18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9964" h="1801091">
                <a:moveTo>
                  <a:pt x="0" y="1745673"/>
                </a:moveTo>
                <a:lnTo>
                  <a:pt x="258618" y="1801091"/>
                </a:lnTo>
                <a:lnTo>
                  <a:pt x="304800" y="1662545"/>
                </a:lnTo>
                <a:lnTo>
                  <a:pt x="424873" y="1570182"/>
                </a:lnTo>
                <a:lnTo>
                  <a:pt x="434109" y="1431636"/>
                </a:lnTo>
                <a:lnTo>
                  <a:pt x="544946" y="1126836"/>
                </a:lnTo>
                <a:lnTo>
                  <a:pt x="563418" y="1016000"/>
                </a:lnTo>
                <a:lnTo>
                  <a:pt x="517237" y="979055"/>
                </a:lnTo>
                <a:lnTo>
                  <a:pt x="683491" y="794327"/>
                </a:lnTo>
                <a:lnTo>
                  <a:pt x="738909" y="618836"/>
                </a:lnTo>
                <a:lnTo>
                  <a:pt x="720437" y="480291"/>
                </a:lnTo>
                <a:lnTo>
                  <a:pt x="803564" y="286327"/>
                </a:lnTo>
                <a:lnTo>
                  <a:pt x="868218" y="175491"/>
                </a:lnTo>
                <a:lnTo>
                  <a:pt x="895928" y="120073"/>
                </a:lnTo>
                <a:lnTo>
                  <a:pt x="1209964" y="0"/>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2" name="Freeform: Shape 91">
            <a:extLst>
              <a:ext uri="{FF2B5EF4-FFF2-40B4-BE49-F238E27FC236}">
                <a16:creationId xmlns:a16="http://schemas.microsoft.com/office/drawing/2014/main" id="{A1F4C741-F6CB-FB56-D637-7EFB4B7DE6BB}"/>
              </a:ext>
            </a:extLst>
          </p:cNvPr>
          <p:cNvSpPr/>
          <p:nvPr/>
        </p:nvSpPr>
        <p:spPr>
          <a:xfrm>
            <a:off x="9023927" y="1228436"/>
            <a:ext cx="868218" cy="637309"/>
          </a:xfrm>
          <a:custGeom>
            <a:avLst/>
            <a:gdLst>
              <a:gd name="connsiteX0" fmla="*/ 0 w 868218"/>
              <a:gd name="connsiteY0" fmla="*/ 0 h 637309"/>
              <a:gd name="connsiteX1" fmla="*/ 110837 w 868218"/>
              <a:gd name="connsiteY1" fmla="*/ 46182 h 637309"/>
              <a:gd name="connsiteX2" fmla="*/ 147782 w 868218"/>
              <a:gd name="connsiteY2" fmla="*/ 166255 h 637309"/>
              <a:gd name="connsiteX3" fmla="*/ 184728 w 868218"/>
              <a:gd name="connsiteY3" fmla="*/ 249382 h 637309"/>
              <a:gd name="connsiteX4" fmla="*/ 304800 w 868218"/>
              <a:gd name="connsiteY4" fmla="*/ 314037 h 637309"/>
              <a:gd name="connsiteX5" fmla="*/ 406400 w 868218"/>
              <a:gd name="connsiteY5" fmla="*/ 360219 h 637309"/>
              <a:gd name="connsiteX6" fmla="*/ 471055 w 868218"/>
              <a:gd name="connsiteY6" fmla="*/ 369455 h 637309"/>
              <a:gd name="connsiteX7" fmla="*/ 572655 w 868218"/>
              <a:gd name="connsiteY7" fmla="*/ 480291 h 637309"/>
              <a:gd name="connsiteX8" fmla="*/ 618837 w 868218"/>
              <a:gd name="connsiteY8" fmla="*/ 526473 h 637309"/>
              <a:gd name="connsiteX9" fmla="*/ 701964 w 868218"/>
              <a:gd name="connsiteY9" fmla="*/ 517237 h 637309"/>
              <a:gd name="connsiteX10" fmla="*/ 785091 w 868218"/>
              <a:gd name="connsiteY10" fmla="*/ 554182 h 637309"/>
              <a:gd name="connsiteX11" fmla="*/ 868218 w 868218"/>
              <a:gd name="connsiteY11" fmla="*/ 637309 h 63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218" h="637309">
                <a:moveTo>
                  <a:pt x="0" y="0"/>
                </a:moveTo>
                <a:lnTo>
                  <a:pt x="110837" y="46182"/>
                </a:lnTo>
                <a:lnTo>
                  <a:pt x="147782" y="166255"/>
                </a:lnTo>
                <a:lnTo>
                  <a:pt x="184728" y="249382"/>
                </a:lnTo>
                <a:lnTo>
                  <a:pt x="304800" y="314037"/>
                </a:lnTo>
                <a:lnTo>
                  <a:pt x="406400" y="360219"/>
                </a:lnTo>
                <a:lnTo>
                  <a:pt x="471055" y="369455"/>
                </a:lnTo>
                <a:lnTo>
                  <a:pt x="572655" y="480291"/>
                </a:lnTo>
                <a:lnTo>
                  <a:pt x="618837" y="526473"/>
                </a:lnTo>
                <a:lnTo>
                  <a:pt x="701964" y="517237"/>
                </a:lnTo>
                <a:lnTo>
                  <a:pt x="785091" y="554182"/>
                </a:lnTo>
                <a:lnTo>
                  <a:pt x="868218" y="637309"/>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93" name="Connector: Curved 92">
            <a:extLst>
              <a:ext uri="{FF2B5EF4-FFF2-40B4-BE49-F238E27FC236}">
                <a16:creationId xmlns:a16="http://schemas.microsoft.com/office/drawing/2014/main" id="{96DDDCCE-8C4E-57CD-EFB4-E5D47A56CB69}"/>
              </a:ext>
            </a:extLst>
          </p:cNvPr>
          <p:cNvCxnSpPr>
            <a:cxnSpLocks/>
          </p:cNvCxnSpPr>
          <p:nvPr/>
        </p:nvCxnSpPr>
        <p:spPr>
          <a:xfrm flipH="1" flipV="1">
            <a:off x="9687110" y="1081068"/>
            <a:ext cx="612418" cy="1624258"/>
          </a:xfrm>
          <a:prstGeom prst="curvedConnector4">
            <a:avLst>
              <a:gd name="adj1" fmla="val -37327"/>
              <a:gd name="adj2" fmla="val 109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Curved 93">
            <a:extLst>
              <a:ext uri="{FF2B5EF4-FFF2-40B4-BE49-F238E27FC236}">
                <a16:creationId xmlns:a16="http://schemas.microsoft.com/office/drawing/2014/main" id="{1032B04E-11E1-BB6E-EB5E-4AA8BE947060}"/>
              </a:ext>
            </a:extLst>
          </p:cNvPr>
          <p:cNvCxnSpPr>
            <a:cxnSpLocks/>
            <a:stCxn id="97" idx="3"/>
          </p:cNvCxnSpPr>
          <p:nvPr/>
        </p:nvCxnSpPr>
        <p:spPr>
          <a:xfrm flipH="1" flipV="1">
            <a:off x="10094083" y="2015438"/>
            <a:ext cx="339013" cy="679157"/>
          </a:xfrm>
          <a:prstGeom prst="curvedConnector4">
            <a:avLst>
              <a:gd name="adj1" fmla="val -67431"/>
              <a:gd name="adj2" fmla="val 5849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94">
            <a:extLst>
              <a:ext uri="{FF2B5EF4-FFF2-40B4-BE49-F238E27FC236}">
                <a16:creationId xmlns:a16="http://schemas.microsoft.com/office/drawing/2014/main" id="{3225264E-786A-EE4D-C930-9A98E733A98E}"/>
              </a:ext>
            </a:extLst>
          </p:cNvPr>
          <p:cNvCxnSpPr>
            <a:cxnSpLocks/>
          </p:cNvCxnSpPr>
          <p:nvPr/>
        </p:nvCxnSpPr>
        <p:spPr>
          <a:xfrm flipH="1">
            <a:off x="8222256" y="2705326"/>
            <a:ext cx="2085661" cy="389585"/>
          </a:xfrm>
          <a:prstGeom prst="curvedConnector3">
            <a:avLst>
              <a:gd name="adj1" fmla="val -109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5367E01B-4468-80EF-D64B-AEBCABBF466B}"/>
              </a:ext>
            </a:extLst>
          </p:cNvPr>
          <p:cNvSpPr/>
          <p:nvPr/>
        </p:nvSpPr>
        <p:spPr>
          <a:xfrm>
            <a:off x="10288597" y="2679401"/>
            <a:ext cx="64655"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8" name="Picture 2">
            <a:extLst>
              <a:ext uri="{FF2B5EF4-FFF2-40B4-BE49-F238E27FC236}">
                <a16:creationId xmlns:a16="http://schemas.microsoft.com/office/drawing/2014/main" id="{BBA628FE-97A5-4CFB-88AE-2C7AF31CBD3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259944" y="2460371"/>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a:extLst>
              <a:ext uri="{FF2B5EF4-FFF2-40B4-BE49-F238E27FC236}">
                <a16:creationId xmlns:a16="http://schemas.microsoft.com/office/drawing/2014/main" id="{E27841A1-D6FA-077C-C2C4-2F4DC614706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9184299" y="1442907"/>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a:extLst>
              <a:ext uri="{FF2B5EF4-FFF2-40B4-BE49-F238E27FC236}">
                <a16:creationId xmlns:a16="http://schemas.microsoft.com/office/drawing/2014/main" id="{D8E4A064-F6A7-BED0-2831-46FC1ED0D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479720" y="185613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7" name="Group 116">
            <a:extLst>
              <a:ext uri="{FF2B5EF4-FFF2-40B4-BE49-F238E27FC236}">
                <a16:creationId xmlns:a16="http://schemas.microsoft.com/office/drawing/2014/main" id="{46FBC90A-4FDC-4A22-EC3F-EAFB7743AE25}"/>
              </a:ext>
            </a:extLst>
          </p:cNvPr>
          <p:cNvGrpSpPr/>
          <p:nvPr/>
        </p:nvGrpSpPr>
        <p:grpSpPr>
          <a:xfrm>
            <a:off x="203093" y="6382620"/>
            <a:ext cx="11922956" cy="457788"/>
            <a:chOff x="124693" y="5839711"/>
            <a:chExt cx="11922956" cy="457788"/>
          </a:xfrm>
        </p:grpSpPr>
        <p:sp>
          <p:nvSpPr>
            <p:cNvPr id="118" name="Google Shape;302;p20">
              <a:extLst>
                <a:ext uri="{FF2B5EF4-FFF2-40B4-BE49-F238E27FC236}">
                  <a16:creationId xmlns:a16="http://schemas.microsoft.com/office/drawing/2014/main" id="{D97BD06D-D695-D8A5-E9DE-A85CCAF09696}"/>
                </a:ext>
              </a:extLst>
            </p:cNvPr>
            <p:cNvSpPr/>
            <p:nvPr/>
          </p:nvSpPr>
          <p:spPr>
            <a:xfrm rot="16200000">
              <a:off x="1460872" y="4525464"/>
              <a:ext cx="317625" cy="2989983"/>
            </a:xfrm>
            <a:prstGeom prst="round2SameRect">
              <a:avLst>
                <a:gd name="adj1" fmla="val 50000"/>
                <a:gd name="adj2" fmla="val 0"/>
              </a:avLst>
            </a:pr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19" name="Google Shape;304;p20">
              <a:extLst>
                <a:ext uri="{FF2B5EF4-FFF2-40B4-BE49-F238E27FC236}">
                  <a16:creationId xmlns:a16="http://schemas.microsoft.com/office/drawing/2014/main" id="{83373729-6F8D-F718-4C9A-271456140182}"/>
                </a:ext>
              </a:extLst>
            </p:cNvPr>
            <p:cNvSpPr txBox="1"/>
            <p:nvPr/>
          </p:nvSpPr>
          <p:spPr>
            <a:xfrm>
              <a:off x="833897" y="5839711"/>
              <a:ext cx="16068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10 (minutes)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Combat First Aid / TCCC</a:t>
              </a:r>
            </a:p>
          </p:txBody>
        </p:sp>
        <p:sp>
          <p:nvSpPr>
            <p:cNvPr id="120" name="Google Shape;310;p20">
              <a:extLst>
                <a:ext uri="{FF2B5EF4-FFF2-40B4-BE49-F238E27FC236}">
                  <a16:creationId xmlns:a16="http://schemas.microsoft.com/office/drawing/2014/main" id="{62E38557-16A1-99AF-FAA0-1C8DA87925E0}"/>
                </a:ext>
              </a:extLst>
            </p:cNvPr>
            <p:cNvSpPr/>
            <p:nvPr/>
          </p:nvSpPr>
          <p:spPr>
            <a:xfrm rot="16200000">
              <a:off x="7444522" y="4528500"/>
              <a:ext cx="317625" cy="2981321"/>
            </a:xfrm>
            <a:prstGeom prst="round2SameRect">
              <a:avLst>
                <a:gd name="adj1" fmla="val 0"/>
                <a:gd name="adj2" fmla="val 0"/>
              </a:avLst>
            </a:pr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1" name="Google Shape;312;p20">
              <a:extLst>
                <a:ext uri="{FF2B5EF4-FFF2-40B4-BE49-F238E27FC236}">
                  <a16:creationId xmlns:a16="http://schemas.microsoft.com/office/drawing/2014/main" id="{AC70679A-4A15-522E-52AF-FF2CDA7A3E49}"/>
                </a:ext>
              </a:extLst>
            </p:cNvPr>
            <p:cNvSpPr txBox="1"/>
            <p:nvPr/>
          </p:nvSpPr>
          <p:spPr>
            <a:xfrm>
              <a:off x="6565623" y="5920099"/>
              <a:ext cx="2222367"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Damage Control Surgery </a:t>
              </a:r>
              <a:r>
                <a:rPr kumimoji="0" lang="en" sz="1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(DCS)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22" name="Google Shape;318;p20">
              <a:extLst>
                <a:ext uri="{FF2B5EF4-FFF2-40B4-BE49-F238E27FC236}">
                  <a16:creationId xmlns:a16="http://schemas.microsoft.com/office/drawing/2014/main" id="{6765FF71-A3F0-86F7-7779-01EAC6945286}"/>
                </a:ext>
              </a:extLst>
            </p:cNvPr>
            <p:cNvSpPr/>
            <p:nvPr/>
          </p:nvSpPr>
          <p:spPr>
            <a:xfrm rot="16200000">
              <a:off x="10411997" y="4542344"/>
              <a:ext cx="317649" cy="2953654"/>
            </a:xfrm>
            <a:prstGeom prst="round2SameRect">
              <a:avLst>
                <a:gd name="adj1" fmla="val 0"/>
                <a:gd name="adj2" fmla="val 50000"/>
              </a:avLst>
            </a:pr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3" name="Google Shape;320;p20">
              <a:extLst>
                <a:ext uri="{FF2B5EF4-FFF2-40B4-BE49-F238E27FC236}">
                  <a16:creationId xmlns:a16="http://schemas.microsoft.com/office/drawing/2014/main" id="{A328FC16-D99C-5B34-6FFD-44425EBADE2B}"/>
                </a:ext>
              </a:extLst>
            </p:cNvPr>
            <p:cNvSpPr txBox="1"/>
            <p:nvPr/>
          </p:nvSpPr>
          <p:spPr>
            <a:xfrm>
              <a:off x="9613957" y="5911281"/>
              <a:ext cx="2067509"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Definitive Surgery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24" name="Google Shape;325;p20">
              <a:extLst>
                <a:ext uri="{FF2B5EF4-FFF2-40B4-BE49-F238E27FC236}">
                  <a16:creationId xmlns:a16="http://schemas.microsoft.com/office/drawing/2014/main" id="{EDC928FD-AE33-3AD2-2331-9A1C59AF225A}"/>
                </a:ext>
              </a:extLst>
            </p:cNvPr>
            <p:cNvSpPr/>
            <p:nvPr/>
          </p:nvSpPr>
          <p:spPr>
            <a:xfrm rot="16200000">
              <a:off x="4454863" y="4520162"/>
              <a:ext cx="317625" cy="2997997"/>
            </a:xfrm>
            <a:prstGeom prst="round2SameRect">
              <a:avLst>
                <a:gd name="adj1" fmla="val 0"/>
                <a:gd name="adj2" fmla="val 0"/>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25" name="Google Shape;327;p20">
              <a:extLst>
                <a:ext uri="{FF2B5EF4-FFF2-40B4-BE49-F238E27FC236}">
                  <a16:creationId xmlns:a16="http://schemas.microsoft.com/office/drawing/2014/main" id="{9BA7F10F-9E11-BCF4-1EEA-12363C615EF1}"/>
                </a:ext>
              </a:extLst>
            </p:cNvPr>
            <p:cNvSpPr txBox="1"/>
            <p:nvPr/>
          </p:nvSpPr>
          <p:spPr>
            <a:xfrm>
              <a:off x="3373580" y="5908995"/>
              <a:ext cx="2435189"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1 (hour)</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Damage Control Resuscitation </a:t>
              </a:r>
              <a:r>
                <a:rPr kumimoji="0" lang="en" sz="1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(DCR)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pic>
        <p:nvPicPr>
          <p:cNvPr id="127" name="Picture 2">
            <a:extLst>
              <a:ext uri="{FF2B5EF4-FFF2-40B4-BE49-F238E27FC236}">
                <a16:creationId xmlns:a16="http://schemas.microsoft.com/office/drawing/2014/main" id="{021BBA6A-7CC5-3BB4-181E-0BFEA54629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5186938" y="178210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8" name="Straight Connector 127">
            <a:extLst>
              <a:ext uri="{FF2B5EF4-FFF2-40B4-BE49-F238E27FC236}">
                <a16:creationId xmlns:a16="http://schemas.microsoft.com/office/drawing/2014/main" id="{469E7B75-5F8A-31BC-7989-EDEB8DAB4096}"/>
              </a:ext>
            </a:extLst>
          </p:cNvPr>
          <p:cNvCxnSpPr>
            <a:cxnSpLocks/>
          </p:cNvCxnSpPr>
          <p:nvPr/>
        </p:nvCxnSpPr>
        <p:spPr>
          <a:xfrm flipH="1">
            <a:off x="3472014" y="595618"/>
            <a:ext cx="160419" cy="13431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015C84B-246E-D7D6-8F31-7F02CF022542}"/>
              </a:ext>
            </a:extLst>
          </p:cNvPr>
          <p:cNvCxnSpPr>
            <a:cxnSpLocks/>
          </p:cNvCxnSpPr>
          <p:nvPr/>
        </p:nvCxnSpPr>
        <p:spPr>
          <a:xfrm flipH="1">
            <a:off x="3302840" y="2172749"/>
            <a:ext cx="111479" cy="10902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5AC65DC5-05D8-9DE4-CAC8-FC81DA3B347B}"/>
              </a:ext>
            </a:extLst>
          </p:cNvPr>
          <p:cNvSpPr txBox="1"/>
          <p:nvPr/>
        </p:nvSpPr>
        <p:spPr>
          <a:xfrm rot="16720263">
            <a:off x="3406812" y="1835902"/>
            <a:ext cx="309700"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II</a:t>
            </a:r>
          </a:p>
        </p:txBody>
      </p:sp>
      <p:grpSp>
        <p:nvGrpSpPr>
          <p:cNvPr id="131" name="Group 130">
            <a:extLst>
              <a:ext uri="{FF2B5EF4-FFF2-40B4-BE49-F238E27FC236}">
                <a16:creationId xmlns:a16="http://schemas.microsoft.com/office/drawing/2014/main" id="{0E3919D2-749B-76A2-4562-82BAC297A673}"/>
              </a:ext>
            </a:extLst>
          </p:cNvPr>
          <p:cNvGrpSpPr/>
          <p:nvPr/>
        </p:nvGrpSpPr>
        <p:grpSpPr>
          <a:xfrm>
            <a:off x="3901310" y="1532713"/>
            <a:ext cx="1543395" cy="472206"/>
            <a:chOff x="3666558" y="2127941"/>
            <a:chExt cx="1543395" cy="472206"/>
          </a:xfrm>
        </p:grpSpPr>
        <p:grpSp>
          <p:nvGrpSpPr>
            <p:cNvPr id="132" name="Group 131">
              <a:extLst>
                <a:ext uri="{FF2B5EF4-FFF2-40B4-BE49-F238E27FC236}">
                  <a16:creationId xmlns:a16="http://schemas.microsoft.com/office/drawing/2014/main" id="{4CA0C4CA-B6F4-41A2-3AB4-B13D72C4C85E}"/>
                </a:ext>
              </a:extLst>
            </p:cNvPr>
            <p:cNvGrpSpPr/>
            <p:nvPr/>
          </p:nvGrpSpPr>
          <p:grpSpPr>
            <a:xfrm>
              <a:off x="4284048" y="2310988"/>
              <a:ext cx="311741" cy="289159"/>
              <a:chOff x="3982719" y="5766491"/>
              <a:chExt cx="352455" cy="317654"/>
            </a:xfrm>
          </p:grpSpPr>
          <p:grpSp>
            <p:nvGrpSpPr>
              <p:cNvPr id="134" name="Group 133">
                <a:extLst>
                  <a:ext uri="{FF2B5EF4-FFF2-40B4-BE49-F238E27FC236}">
                    <a16:creationId xmlns:a16="http://schemas.microsoft.com/office/drawing/2014/main" id="{A6BCFBB2-2172-4851-D181-49B8FF3EE29E}"/>
                  </a:ext>
                </a:extLst>
              </p:cNvPr>
              <p:cNvGrpSpPr/>
              <p:nvPr/>
            </p:nvGrpSpPr>
            <p:grpSpPr>
              <a:xfrm>
                <a:off x="3982719" y="5766491"/>
                <a:ext cx="301249" cy="182789"/>
                <a:chOff x="1037082" y="548680"/>
                <a:chExt cx="2664296" cy="1922512"/>
              </a:xfrm>
              <a:scene3d>
                <a:camera prst="isometricTopUp"/>
                <a:lightRig rig="threePt" dir="t"/>
              </a:scene3d>
            </p:grpSpPr>
            <p:sp>
              <p:nvSpPr>
                <p:cNvPr id="140" name="Rectangle 139">
                  <a:extLst>
                    <a:ext uri="{FF2B5EF4-FFF2-40B4-BE49-F238E27FC236}">
                      <a16:creationId xmlns:a16="http://schemas.microsoft.com/office/drawing/2014/main" id="{ECF118D1-4C7B-4BC0-D5AA-B522B372568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41" name="Group 140">
                  <a:extLst>
                    <a:ext uri="{FF2B5EF4-FFF2-40B4-BE49-F238E27FC236}">
                      <a16:creationId xmlns:a16="http://schemas.microsoft.com/office/drawing/2014/main" id="{E8BA4A6A-D7F1-6309-8BC0-6696C6BFB9F3}"/>
                    </a:ext>
                  </a:extLst>
                </p:cNvPr>
                <p:cNvGrpSpPr/>
                <p:nvPr/>
              </p:nvGrpSpPr>
              <p:grpSpPr>
                <a:xfrm>
                  <a:off x="1763688" y="848376"/>
                  <a:ext cx="1211084" cy="1323120"/>
                  <a:chOff x="1763688" y="848376"/>
                  <a:chExt cx="1211084" cy="1323120"/>
                </a:xfrm>
              </p:grpSpPr>
              <p:sp>
                <p:nvSpPr>
                  <p:cNvPr id="142" name="Rectangle 141">
                    <a:extLst>
                      <a:ext uri="{FF2B5EF4-FFF2-40B4-BE49-F238E27FC236}">
                        <a16:creationId xmlns:a16="http://schemas.microsoft.com/office/drawing/2014/main" id="{EC42C4B7-0387-8D2E-3868-4DFD2E250324}"/>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 name="Cross 142">
                    <a:extLst>
                      <a:ext uri="{FF2B5EF4-FFF2-40B4-BE49-F238E27FC236}">
                        <a16:creationId xmlns:a16="http://schemas.microsoft.com/office/drawing/2014/main" id="{B9C0D1CD-E9FD-ABED-A5BA-B71BA2443F6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135" name="Group 134">
                <a:extLst>
                  <a:ext uri="{FF2B5EF4-FFF2-40B4-BE49-F238E27FC236}">
                    <a16:creationId xmlns:a16="http://schemas.microsoft.com/office/drawing/2014/main" id="{4ABB61D6-51B0-C0B4-CB36-85CE0B4BA960}"/>
                  </a:ext>
                </a:extLst>
              </p:cNvPr>
              <p:cNvGrpSpPr/>
              <p:nvPr/>
            </p:nvGrpSpPr>
            <p:grpSpPr>
              <a:xfrm>
                <a:off x="4033925" y="5901356"/>
                <a:ext cx="301249" cy="182789"/>
                <a:chOff x="1037082" y="548680"/>
                <a:chExt cx="2664296" cy="1922512"/>
              </a:xfrm>
              <a:scene3d>
                <a:camera prst="isometricTopUp"/>
                <a:lightRig rig="threePt" dir="t"/>
              </a:scene3d>
            </p:grpSpPr>
            <p:sp>
              <p:nvSpPr>
                <p:cNvPr id="136" name="Rectangle 135">
                  <a:extLst>
                    <a:ext uri="{FF2B5EF4-FFF2-40B4-BE49-F238E27FC236}">
                      <a16:creationId xmlns:a16="http://schemas.microsoft.com/office/drawing/2014/main" id="{59B9C4B4-E6FB-DFA8-EABD-A6BDD7E3830E}"/>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37" name="Group 136">
                  <a:extLst>
                    <a:ext uri="{FF2B5EF4-FFF2-40B4-BE49-F238E27FC236}">
                      <a16:creationId xmlns:a16="http://schemas.microsoft.com/office/drawing/2014/main" id="{8FE1ED0F-42FC-3657-A812-AE9631B8C3EF}"/>
                    </a:ext>
                  </a:extLst>
                </p:cNvPr>
                <p:cNvGrpSpPr/>
                <p:nvPr/>
              </p:nvGrpSpPr>
              <p:grpSpPr>
                <a:xfrm>
                  <a:off x="1763688" y="848376"/>
                  <a:ext cx="1211084" cy="1323120"/>
                  <a:chOff x="1763688" y="848376"/>
                  <a:chExt cx="1211084" cy="1323120"/>
                </a:xfrm>
              </p:grpSpPr>
              <p:sp>
                <p:nvSpPr>
                  <p:cNvPr id="138" name="Rectangle 137">
                    <a:extLst>
                      <a:ext uri="{FF2B5EF4-FFF2-40B4-BE49-F238E27FC236}">
                        <a16:creationId xmlns:a16="http://schemas.microsoft.com/office/drawing/2014/main" id="{0BEBF2F7-50FF-7396-0DA0-BD505505F9C1}"/>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9" name="Cross 138">
                    <a:extLst>
                      <a:ext uri="{FF2B5EF4-FFF2-40B4-BE49-F238E27FC236}">
                        <a16:creationId xmlns:a16="http://schemas.microsoft.com/office/drawing/2014/main" id="{E0E55647-9A62-A289-8434-F6565FBB5457}"/>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sp>
          <p:nvSpPr>
            <p:cNvPr id="133" name="TextBox 132">
              <a:extLst>
                <a:ext uri="{FF2B5EF4-FFF2-40B4-BE49-F238E27FC236}">
                  <a16:creationId xmlns:a16="http://schemas.microsoft.com/office/drawing/2014/main" id="{EE9EF013-2D36-75D1-EB5E-354095B33E73}"/>
                </a:ext>
              </a:extLst>
            </p:cNvPr>
            <p:cNvSpPr txBox="1"/>
            <p:nvPr/>
          </p:nvSpPr>
          <p:spPr>
            <a:xfrm>
              <a:off x="3666558" y="2127941"/>
              <a:ext cx="154339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R2B co-located with BMS</a:t>
              </a:r>
            </a:p>
          </p:txBody>
        </p:sp>
      </p:grpSp>
      <p:grpSp>
        <p:nvGrpSpPr>
          <p:cNvPr id="153" name="Group 152">
            <a:extLst>
              <a:ext uri="{FF2B5EF4-FFF2-40B4-BE49-F238E27FC236}">
                <a16:creationId xmlns:a16="http://schemas.microsoft.com/office/drawing/2014/main" id="{7B315730-0497-3352-351A-18C4296D62FB}"/>
              </a:ext>
            </a:extLst>
          </p:cNvPr>
          <p:cNvGrpSpPr/>
          <p:nvPr/>
        </p:nvGrpSpPr>
        <p:grpSpPr>
          <a:xfrm>
            <a:off x="2357344" y="1775293"/>
            <a:ext cx="219093" cy="150670"/>
            <a:chOff x="1037082" y="548680"/>
            <a:chExt cx="2664296" cy="1922512"/>
          </a:xfrm>
          <a:scene3d>
            <a:camera prst="isometricTopUp"/>
            <a:lightRig rig="threePt" dir="t"/>
          </a:scene3d>
        </p:grpSpPr>
        <p:sp>
          <p:nvSpPr>
            <p:cNvPr id="154" name="Rectangle 153">
              <a:extLst>
                <a:ext uri="{FF2B5EF4-FFF2-40B4-BE49-F238E27FC236}">
                  <a16:creationId xmlns:a16="http://schemas.microsoft.com/office/drawing/2014/main" id="{0309FF14-FAF9-F4F2-6C0E-91F8AC8F7793}"/>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55" name="Group 154">
              <a:extLst>
                <a:ext uri="{FF2B5EF4-FFF2-40B4-BE49-F238E27FC236}">
                  <a16:creationId xmlns:a16="http://schemas.microsoft.com/office/drawing/2014/main" id="{0A1992D4-6353-FD60-6DF6-91A42C52A191}"/>
                </a:ext>
              </a:extLst>
            </p:cNvPr>
            <p:cNvGrpSpPr/>
            <p:nvPr/>
          </p:nvGrpSpPr>
          <p:grpSpPr>
            <a:xfrm>
              <a:off x="1763688" y="848376"/>
              <a:ext cx="1211084" cy="1323120"/>
              <a:chOff x="1763688" y="848376"/>
              <a:chExt cx="1211084" cy="1323120"/>
            </a:xfrm>
          </p:grpSpPr>
          <p:sp>
            <p:nvSpPr>
              <p:cNvPr id="156" name="Rectangle 155">
                <a:extLst>
                  <a:ext uri="{FF2B5EF4-FFF2-40B4-BE49-F238E27FC236}">
                    <a16:creationId xmlns:a16="http://schemas.microsoft.com/office/drawing/2014/main" id="{EFB1ADDF-5B73-B730-DDC1-2BE5243DA96D}"/>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7" name="Cross 156">
                <a:extLst>
                  <a:ext uri="{FF2B5EF4-FFF2-40B4-BE49-F238E27FC236}">
                    <a16:creationId xmlns:a16="http://schemas.microsoft.com/office/drawing/2014/main" id="{6CB0783B-8B18-978E-0459-CDFFE3C2FACC}"/>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sp>
        <p:nvSpPr>
          <p:cNvPr id="159" name="TextBox 158">
            <a:extLst>
              <a:ext uri="{FF2B5EF4-FFF2-40B4-BE49-F238E27FC236}">
                <a16:creationId xmlns:a16="http://schemas.microsoft.com/office/drawing/2014/main" id="{76E54AB4-AA97-1361-B9D4-218D8F13B8D3}"/>
              </a:ext>
            </a:extLst>
          </p:cNvPr>
          <p:cNvSpPr txBox="1"/>
          <p:nvPr/>
        </p:nvSpPr>
        <p:spPr>
          <a:xfrm>
            <a:off x="2753573" y="-38629"/>
            <a:ext cx="60901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Capabilities</a:t>
            </a:r>
            <a:r>
              <a:rPr kumimoji="0" lang="fr-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to </a:t>
            </a:r>
            <a:r>
              <a:rPr kumimoji="0" lang="fr-CA" sz="20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Deliver</a:t>
            </a:r>
            <a:r>
              <a:rPr kumimoji="0" lang="fr-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fr-CA"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10</a:t>
            </a:r>
            <a:r>
              <a:rPr kumimoji="0" lang="fr-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fr-CA" sz="2000" b="1" i="0" u="none" strike="noStrike" kern="1200" cap="none" spc="0" normalizeH="0" baseline="0" noProof="0" dirty="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rPr>
              <a:t>1</a:t>
            </a:r>
            <a:r>
              <a:rPr kumimoji="0" lang="fr-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fr-CA" sz="2000" b="1"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cs typeface="Roboto" panose="02000000000000000000" pitchFamily="2" charset="0"/>
              </a:rPr>
              <a:t>2</a:t>
            </a:r>
            <a:r>
              <a:rPr kumimoji="0" lang="fr-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fr-CA" sz="20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+2</a:t>
            </a:r>
            <a:r>
              <a:rPr kumimoji="0" lang="fr-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 Blood </a:t>
            </a:r>
            <a:r>
              <a:rPr kumimoji="0" lang="fr-CA" sz="20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Logistics</a:t>
            </a:r>
            <a:endParaRPr kumimoji="0" lang="en-CA"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60" name="Picture 121" descr="Bison Ambulance">
            <a:extLst>
              <a:ext uri="{FF2B5EF4-FFF2-40B4-BE49-F238E27FC236}">
                <a16:creationId xmlns:a16="http://schemas.microsoft.com/office/drawing/2014/main" id="{6AEC4C73-C5D7-1491-D072-7511316D791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36855" y="907559"/>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121" descr="Bison Ambulance">
            <a:extLst>
              <a:ext uri="{FF2B5EF4-FFF2-40B4-BE49-F238E27FC236}">
                <a16:creationId xmlns:a16="http://schemas.microsoft.com/office/drawing/2014/main" id="{FB3841AA-F881-B485-D42B-D8F167F083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43215" y="1621192"/>
            <a:ext cx="513355" cy="34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121" descr="Bison Ambulance">
            <a:extLst>
              <a:ext uri="{FF2B5EF4-FFF2-40B4-BE49-F238E27FC236}">
                <a16:creationId xmlns:a16="http://schemas.microsoft.com/office/drawing/2014/main" id="{8A5B96B4-4A8E-BB32-100F-900F994A704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34597" y="645366"/>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21" descr="Bison Ambulance">
            <a:extLst>
              <a:ext uri="{FF2B5EF4-FFF2-40B4-BE49-F238E27FC236}">
                <a16:creationId xmlns:a16="http://schemas.microsoft.com/office/drawing/2014/main" id="{20E11A9F-4755-E163-60E3-B6E8C03D5A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58371" y="1466725"/>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21" descr="Bison Ambulance">
            <a:extLst>
              <a:ext uri="{FF2B5EF4-FFF2-40B4-BE49-F238E27FC236}">
                <a16:creationId xmlns:a16="http://schemas.microsoft.com/office/drawing/2014/main" id="{D2237BDC-126C-64BF-70DB-9F0AC852DA6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53400" y="2184607"/>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Google Shape;302;p20">
            <a:extLst>
              <a:ext uri="{FF2B5EF4-FFF2-40B4-BE49-F238E27FC236}">
                <a16:creationId xmlns:a16="http://schemas.microsoft.com/office/drawing/2014/main" id="{E1AB1A86-F792-245B-9878-0E5892F81C88}"/>
              </a:ext>
            </a:extLst>
          </p:cNvPr>
          <p:cNvSpPr/>
          <p:nvPr/>
        </p:nvSpPr>
        <p:spPr>
          <a:xfrm rot="16200000">
            <a:off x="5973352" y="-2166271"/>
            <a:ext cx="245296" cy="11922956"/>
          </a:xfrm>
          <a:prstGeom prst="round2SameRect">
            <a:avLst>
              <a:gd name="adj1" fmla="val 50000"/>
              <a:gd name="adj2" fmla="val 50000"/>
            </a:avLst>
          </a:prstGeom>
          <a:solidFill>
            <a:srgbClr val="FF3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51" name="Google Shape;304;p20">
            <a:extLst>
              <a:ext uri="{FF2B5EF4-FFF2-40B4-BE49-F238E27FC236}">
                <a16:creationId xmlns:a16="http://schemas.microsoft.com/office/drawing/2014/main" id="{E2F91F01-476C-F38E-E582-16264B53E44A}"/>
              </a:ext>
            </a:extLst>
          </p:cNvPr>
          <p:cNvSpPr txBox="1"/>
          <p:nvPr/>
        </p:nvSpPr>
        <p:spPr>
          <a:xfrm>
            <a:off x="217061" y="3651332"/>
            <a:ext cx="11810325" cy="30038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Low Titre O Whole Blood		                                     Emergency Donor Panel	              Grouped and Screened  Whole Blood / Targeted Component Therapy</a:t>
            </a:r>
            <a:endParaRPr kumimoji="0" sz="12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cxnSp>
        <p:nvCxnSpPr>
          <p:cNvPr id="152" name="Straight Connector 151">
            <a:extLst>
              <a:ext uri="{FF2B5EF4-FFF2-40B4-BE49-F238E27FC236}">
                <a16:creationId xmlns:a16="http://schemas.microsoft.com/office/drawing/2014/main" id="{7D9F0D60-FCD7-5567-CCC8-1125979BFE36}"/>
              </a:ext>
            </a:extLst>
          </p:cNvPr>
          <p:cNvCxnSpPr>
            <a:cxnSpLocks/>
          </p:cNvCxnSpPr>
          <p:nvPr/>
        </p:nvCxnSpPr>
        <p:spPr>
          <a:xfrm flipH="1" flipV="1">
            <a:off x="372680" y="2764156"/>
            <a:ext cx="837408" cy="90840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FC4BADA-273E-1D45-8502-42CF111445F6}"/>
              </a:ext>
            </a:extLst>
          </p:cNvPr>
          <p:cNvCxnSpPr>
            <a:cxnSpLocks/>
          </p:cNvCxnSpPr>
          <p:nvPr/>
        </p:nvCxnSpPr>
        <p:spPr>
          <a:xfrm flipH="1" flipV="1">
            <a:off x="1061503" y="2638194"/>
            <a:ext cx="144863" cy="104182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7BE9F6F-4592-227A-0043-BCAA21514BB9}"/>
              </a:ext>
            </a:extLst>
          </p:cNvPr>
          <p:cNvCxnSpPr>
            <a:cxnSpLocks/>
          </p:cNvCxnSpPr>
          <p:nvPr/>
        </p:nvCxnSpPr>
        <p:spPr>
          <a:xfrm flipV="1">
            <a:off x="1221634" y="2201489"/>
            <a:ext cx="1070938" cy="147853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F35FBE1-A895-B6ED-526B-FAB01BDB7D8A}"/>
              </a:ext>
            </a:extLst>
          </p:cNvPr>
          <p:cNvCxnSpPr>
            <a:cxnSpLocks/>
          </p:cNvCxnSpPr>
          <p:nvPr/>
        </p:nvCxnSpPr>
        <p:spPr>
          <a:xfrm flipV="1">
            <a:off x="1219686" y="1996485"/>
            <a:ext cx="3419009" cy="167607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8452250-30DC-BD53-A7C3-C98D44CBD4C5}"/>
              </a:ext>
            </a:extLst>
          </p:cNvPr>
          <p:cNvCxnSpPr>
            <a:cxnSpLocks/>
          </p:cNvCxnSpPr>
          <p:nvPr/>
        </p:nvCxnSpPr>
        <p:spPr>
          <a:xfrm flipH="1" flipV="1">
            <a:off x="4753406" y="1955172"/>
            <a:ext cx="4685146" cy="1724848"/>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B7865E5-CA38-252C-FD87-6A10EF6B6DC2}"/>
              </a:ext>
            </a:extLst>
          </p:cNvPr>
          <p:cNvCxnSpPr>
            <a:cxnSpLocks/>
            <a:endCxn id="106" idx="0"/>
          </p:cNvCxnSpPr>
          <p:nvPr/>
        </p:nvCxnSpPr>
        <p:spPr>
          <a:xfrm flipH="1" flipV="1">
            <a:off x="8034614" y="3019798"/>
            <a:ext cx="1399355" cy="635174"/>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251CFA5-B7F6-98E9-8777-0190373982FC}"/>
              </a:ext>
            </a:extLst>
          </p:cNvPr>
          <p:cNvCxnSpPr>
            <a:cxnSpLocks/>
          </p:cNvCxnSpPr>
          <p:nvPr/>
        </p:nvCxnSpPr>
        <p:spPr>
          <a:xfrm flipV="1">
            <a:off x="9428555" y="2054811"/>
            <a:ext cx="463590" cy="1596521"/>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4E7DA59-F72E-A8C2-88D1-A4428FE8D3D3}"/>
              </a:ext>
            </a:extLst>
          </p:cNvPr>
          <p:cNvCxnSpPr>
            <a:cxnSpLocks/>
          </p:cNvCxnSpPr>
          <p:nvPr/>
        </p:nvCxnSpPr>
        <p:spPr>
          <a:xfrm flipH="1" flipV="1">
            <a:off x="4678077" y="1998399"/>
            <a:ext cx="107173" cy="1674159"/>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900C658-0427-D07D-919E-B97B79B1C164}"/>
              </a:ext>
            </a:extLst>
          </p:cNvPr>
          <p:cNvCxnSpPr>
            <a:cxnSpLocks/>
          </p:cNvCxnSpPr>
          <p:nvPr/>
        </p:nvCxnSpPr>
        <p:spPr>
          <a:xfrm flipV="1">
            <a:off x="4775938" y="3035428"/>
            <a:ext cx="3274691" cy="615904"/>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7627237-AC64-FD90-7808-4E0465BBE08F}"/>
              </a:ext>
            </a:extLst>
          </p:cNvPr>
          <p:cNvCxnSpPr>
            <a:cxnSpLocks/>
          </p:cNvCxnSpPr>
          <p:nvPr/>
        </p:nvCxnSpPr>
        <p:spPr>
          <a:xfrm flipV="1">
            <a:off x="4785250" y="2064496"/>
            <a:ext cx="5114178" cy="1608062"/>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sp>
        <p:nvSpPr>
          <p:cNvPr id="209" name="Rectangle 208">
            <a:extLst>
              <a:ext uri="{FF2B5EF4-FFF2-40B4-BE49-F238E27FC236}">
                <a16:creationId xmlns:a16="http://schemas.microsoft.com/office/drawing/2014/main" id="{986DD4FE-C37E-5B35-6F91-8847085C5F13}"/>
              </a:ext>
            </a:extLst>
          </p:cNvPr>
          <p:cNvSpPr/>
          <p:nvPr/>
        </p:nvSpPr>
        <p:spPr>
          <a:xfrm>
            <a:off x="8433568" y="4086565"/>
            <a:ext cx="3417582" cy="2052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210" name="Table 465">
            <a:extLst>
              <a:ext uri="{FF2B5EF4-FFF2-40B4-BE49-F238E27FC236}">
                <a16:creationId xmlns:a16="http://schemas.microsoft.com/office/drawing/2014/main" id="{0D803959-33F1-43CF-5DED-01A9FC1665CF}"/>
              </a:ext>
            </a:extLst>
          </p:cNvPr>
          <p:cNvGraphicFramePr>
            <a:graphicFrameLocks noGrp="1"/>
          </p:cNvGraphicFramePr>
          <p:nvPr/>
        </p:nvGraphicFramePr>
        <p:xfrm>
          <a:off x="10034087" y="4111336"/>
          <a:ext cx="1788819" cy="1991531"/>
        </p:xfrm>
        <a:graphic>
          <a:graphicData uri="http://schemas.openxmlformats.org/drawingml/2006/table">
            <a:tbl>
              <a:tblPr firstRow="1" bandRow="1">
                <a:tableStyleId>{5C22544A-7EE6-4342-B048-85BDC9FD1C3A}</a:tableStyleId>
              </a:tblPr>
              <a:tblGrid>
                <a:gridCol w="1788819">
                  <a:extLst>
                    <a:ext uri="{9D8B030D-6E8A-4147-A177-3AD203B41FA5}">
                      <a16:colId xmlns:a16="http://schemas.microsoft.com/office/drawing/2014/main" val="3337198244"/>
                    </a:ext>
                  </a:extLst>
                </a:gridCol>
              </a:tblGrid>
              <a:tr h="1991531">
                <a:tc>
                  <a:txBody>
                    <a:bodyPr/>
                    <a:lstStyle/>
                    <a:p>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CAF blood is acquired through Canadian Blood Services on contract.</a:t>
                      </a:r>
                    </a:p>
                    <a:p>
                      <a:endPar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Supply is finite and reliant on </a:t>
                      </a:r>
                      <a:r>
                        <a:rPr lang="en-CA" sz="1100" b="1" i="0" kern="1200" dirty="0" err="1">
                          <a:solidFill>
                            <a:schemeClr val="tx1"/>
                          </a:solidFill>
                          <a:effectLst/>
                          <a:latin typeface="Roboto" panose="02000000000000000000" pitchFamily="2" charset="0"/>
                          <a:ea typeface="Roboto" panose="02000000000000000000" pitchFamily="2" charset="0"/>
                          <a:cs typeface="Roboto" panose="02000000000000000000" pitchFamily="2" charset="0"/>
                        </a:rPr>
                        <a:t>civi</a:t>
                      </a:r>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 donation</a:t>
                      </a:r>
                    </a:p>
                    <a:p>
                      <a:endPar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Blood transported to and within theatre using Credo Cubes</a:t>
                      </a:r>
                    </a:p>
                  </a:txBody>
                  <a:tcPr>
                    <a:solidFill>
                      <a:schemeClr val="bg1"/>
                    </a:solidFill>
                  </a:tcPr>
                </a:tc>
                <a:extLst>
                  <a:ext uri="{0D108BD9-81ED-4DB2-BD59-A6C34878D82A}">
                    <a16:rowId xmlns:a16="http://schemas.microsoft.com/office/drawing/2014/main" val="337430066"/>
                  </a:ext>
                </a:extLst>
              </a:tr>
            </a:tbl>
          </a:graphicData>
        </a:graphic>
      </p:graphicFrame>
      <p:sp>
        <p:nvSpPr>
          <p:cNvPr id="217" name="Rectangle 216">
            <a:extLst>
              <a:ext uri="{FF2B5EF4-FFF2-40B4-BE49-F238E27FC236}">
                <a16:creationId xmlns:a16="http://schemas.microsoft.com/office/drawing/2014/main" id="{62FDE066-DD6D-5B13-5B00-E19A0B9AE244}"/>
              </a:ext>
            </a:extLst>
          </p:cNvPr>
          <p:cNvSpPr/>
          <p:nvPr/>
        </p:nvSpPr>
        <p:spPr>
          <a:xfrm>
            <a:off x="4347472" y="4089605"/>
            <a:ext cx="3417582" cy="205257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218" name="Table 465">
            <a:extLst>
              <a:ext uri="{FF2B5EF4-FFF2-40B4-BE49-F238E27FC236}">
                <a16:creationId xmlns:a16="http://schemas.microsoft.com/office/drawing/2014/main" id="{CB580357-D27C-684D-39E4-80FC5FDDD0A5}"/>
              </a:ext>
            </a:extLst>
          </p:cNvPr>
          <p:cNvGraphicFramePr>
            <a:graphicFrameLocks noGrp="1"/>
          </p:cNvGraphicFramePr>
          <p:nvPr/>
        </p:nvGraphicFramePr>
        <p:xfrm>
          <a:off x="4371975" y="4114376"/>
          <a:ext cx="3364835" cy="1991531"/>
        </p:xfrm>
        <a:graphic>
          <a:graphicData uri="http://schemas.openxmlformats.org/drawingml/2006/table">
            <a:tbl>
              <a:tblPr firstRow="1" bandRow="1">
                <a:tableStyleId>{5C22544A-7EE6-4342-B048-85BDC9FD1C3A}</a:tableStyleId>
              </a:tblPr>
              <a:tblGrid>
                <a:gridCol w="3364835">
                  <a:extLst>
                    <a:ext uri="{9D8B030D-6E8A-4147-A177-3AD203B41FA5}">
                      <a16:colId xmlns:a16="http://schemas.microsoft.com/office/drawing/2014/main" val="3337198244"/>
                    </a:ext>
                  </a:extLst>
                </a:gridCol>
              </a:tblGrid>
              <a:tr h="1991531">
                <a:tc>
                  <a:txBody>
                    <a:bodyPr/>
                    <a:lstStyle/>
                    <a:p>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Blood sharing between allies is expected to be required to meet demands in peer-peer conflict.</a:t>
                      </a:r>
                    </a:p>
                    <a:p>
                      <a:endPar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Emergency Donor Panels can help fill immediate shortages and decrease logistical concerns in crisis</a:t>
                      </a:r>
                    </a:p>
                    <a:p>
                      <a:endPar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Putting </a:t>
                      </a:r>
                      <a:r>
                        <a:rPr lang="en-CA" sz="1100" b="1" i="0" kern="1200" dirty="0" err="1">
                          <a:solidFill>
                            <a:schemeClr val="tx1"/>
                          </a:solidFill>
                          <a:effectLst/>
                          <a:latin typeface="Roboto" panose="02000000000000000000" pitchFamily="2" charset="0"/>
                          <a:ea typeface="Roboto" panose="02000000000000000000" pitchFamily="2" charset="0"/>
                          <a:cs typeface="Roboto" panose="02000000000000000000" pitchFamily="2" charset="0"/>
                        </a:rPr>
                        <a:t>LtOWB</a:t>
                      </a:r>
                      <a:r>
                        <a:rPr lang="en-CA" sz="1100" b="1" i="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 in the hands of Medics far forward in the battle space is logistically difficult but will save lives.</a:t>
                      </a:r>
                    </a:p>
                  </a:txBody>
                  <a:tcPr>
                    <a:solidFill>
                      <a:schemeClr val="bg1"/>
                    </a:solidFill>
                  </a:tcPr>
                </a:tc>
                <a:extLst>
                  <a:ext uri="{0D108BD9-81ED-4DB2-BD59-A6C34878D82A}">
                    <a16:rowId xmlns:a16="http://schemas.microsoft.com/office/drawing/2014/main" val="337430066"/>
                  </a:ext>
                </a:extLst>
              </a:tr>
            </a:tbl>
          </a:graphicData>
        </a:graphic>
      </p:graphicFrame>
      <p:sp>
        <p:nvSpPr>
          <p:cNvPr id="97" name="TextBox 96">
            <a:extLst>
              <a:ext uri="{FF2B5EF4-FFF2-40B4-BE49-F238E27FC236}">
                <a16:creationId xmlns:a16="http://schemas.microsoft.com/office/drawing/2014/main" id="{1F86B9C5-91C7-CC4F-BE02-E798642F0EF8}"/>
              </a:ext>
            </a:extLst>
          </p:cNvPr>
          <p:cNvSpPr txBox="1"/>
          <p:nvPr/>
        </p:nvSpPr>
        <p:spPr>
          <a:xfrm>
            <a:off x="8945188" y="2579179"/>
            <a:ext cx="14879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Provided by Other Nation</a:t>
            </a:r>
          </a:p>
        </p:txBody>
      </p:sp>
      <p:grpSp>
        <p:nvGrpSpPr>
          <p:cNvPr id="104" name="Group 103">
            <a:extLst>
              <a:ext uri="{FF2B5EF4-FFF2-40B4-BE49-F238E27FC236}">
                <a16:creationId xmlns:a16="http://schemas.microsoft.com/office/drawing/2014/main" id="{7BC4C02E-F36C-6C90-4542-0A05F73EDF9C}"/>
              </a:ext>
            </a:extLst>
          </p:cNvPr>
          <p:cNvGrpSpPr/>
          <p:nvPr/>
        </p:nvGrpSpPr>
        <p:grpSpPr>
          <a:xfrm>
            <a:off x="7839689" y="2755939"/>
            <a:ext cx="389850" cy="494691"/>
            <a:chOff x="3666528" y="1109179"/>
            <a:chExt cx="389850" cy="494691"/>
          </a:xfrm>
        </p:grpSpPr>
        <p:grpSp>
          <p:nvGrpSpPr>
            <p:cNvPr id="105" name="Group 104">
              <a:extLst>
                <a:ext uri="{FF2B5EF4-FFF2-40B4-BE49-F238E27FC236}">
                  <a16:creationId xmlns:a16="http://schemas.microsoft.com/office/drawing/2014/main" id="{12F9838C-AD18-D7BE-566B-D1F6CEF892B8}"/>
                </a:ext>
              </a:extLst>
            </p:cNvPr>
            <p:cNvGrpSpPr/>
            <p:nvPr/>
          </p:nvGrpSpPr>
          <p:grpSpPr>
            <a:xfrm>
              <a:off x="3716269" y="1109179"/>
              <a:ext cx="311741" cy="289159"/>
              <a:chOff x="3982719" y="5766491"/>
              <a:chExt cx="352455" cy="317654"/>
            </a:xfrm>
          </p:grpSpPr>
          <p:grpSp>
            <p:nvGrpSpPr>
              <p:cNvPr id="107" name="Group 106">
                <a:extLst>
                  <a:ext uri="{FF2B5EF4-FFF2-40B4-BE49-F238E27FC236}">
                    <a16:creationId xmlns:a16="http://schemas.microsoft.com/office/drawing/2014/main" id="{9B435ED5-90F1-34C8-3E90-CCB9DA3BBC76}"/>
                  </a:ext>
                </a:extLst>
              </p:cNvPr>
              <p:cNvGrpSpPr/>
              <p:nvPr/>
            </p:nvGrpSpPr>
            <p:grpSpPr>
              <a:xfrm>
                <a:off x="3982719" y="5766491"/>
                <a:ext cx="301249" cy="182789"/>
                <a:chOff x="1037082" y="548680"/>
                <a:chExt cx="2664296" cy="1922512"/>
              </a:xfrm>
              <a:scene3d>
                <a:camera prst="isometricTopUp"/>
                <a:lightRig rig="threePt" dir="t"/>
              </a:scene3d>
            </p:grpSpPr>
            <p:sp>
              <p:nvSpPr>
                <p:cNvPr id="113" name="Rectangle 112">
                  <a:extLst>
                    <a:ext uri="{FF2B5EF4-FFF2-40B4-BE49-F238E27FC236}">
                      <a16:creationId xmlns:a16="http://schemas.microsoft.com/office/drawing/2014/main" id="{8CCBD87A-E548-BC07-72FB-F4F8E866BA5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14" name="Group 113">
                  <a:extLst>
                    <a:ext uri="{FF2B5EF4-FFF2-40B4-BE49-F238E27FC236}">
                      <a16:creationId xmlns:a16="http://schemas.microsoft.com/office/drawing/2014/main" id="{25AEE1D0-D77D-CE51-4831-E0315F170005}"/>
                    </a:ext>
                  </a:extLst>
                </p:cNvPr>
                <p:cNvGrpSpPr/>
                <p:nvPr/>
              </p:nvGrpSpPr>
              <p:grpSpPr>
                <a:xfrm>
                  <a:off x="1763688" y="848376"/>
                  <a:ext cx="1211084" cy="1323120"/>
                  <a:chOff x="1763688" y="848376"/>
                  <a:chExt cx="1211084" cy="1323120"/>
                </a:xfrm>
              </p:grpSpPr>
              <p:sp>
                <p:nvSpPr>
                  <p:cNvPr id="115" name="Rectangle 114">
                    <a:extLst>
                      <a:ext uri="{FF2B5EF4-FFF2-40B4-BE49-F238E27FC236}">
                        <a16:creationId xmlns:a16="http://schemas.microsoft.com/office/drawing/2014/main" id="{0243AF84-3094-54E8-783D-3DFAEA74EA5B}"/>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6" name="Cross 115">
                    <a:extLst>
                      <a:ext uri="{FF2B5EF4-FFF2-40B4-BE49-F238E27FC236}">
                        <a16:creationId xmlns:a16="http://schemas.microsoft.com/office/drawing/2014/main" id="{90BAEA14-C625-1935-9239-3D8EC3EF925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108" name="Group 107">
                <a:extLst>
                  <a:ext uri="{FF2B5EF4-FFF2-40B4-BE49-F238E27FC236}">
                    <a16:creationId xmlns:a16="http://schemas.microsoft.com/office/drawing/2014/main" id="{816EB86B-9B4B-996C-18CA-C3E851EAD6BD}"/>
                  </a:ext>
                </a:extLst>
              </p:cNvPr>
              <p:cNvGrpSpPr/>
              <p:nvPr/>
            </p:nvGrpSpPr>
            <p:grpSpPr>
              <a:xfrm>
                <a:off x="4033925" y="5901356"/>
                <a:ext cx="301249" cy="182789"/>
                <a:chOff x="1037082" y="548680"/>
                <a:chExt cx="2664296" cy="1922512"/>
              </a:xfrm>
              <a:scene3d>
                <a:camera prst="isometricTopUp"/>
                <a:lightRig rig="threePt" dir="t"/>
              </a:scene3d>
            </p:grpSpPr>
            <p:sp>
              <p:nvSpPr>
                <p:cNvPr id="109" name="Rectangle 108">
                  <a:extLst>
                    <a:ext uri="{FF2B5EF4-FFF2-40B4-BE49-F238E27FC236}">
                      <a16:creationId xmlns:a16="http://schemas.microsoft.com/office/drawing/2014/main" id="{B9CE19AA-A711-5DA8-D757-EA13B08B0F53}"/>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10" name="Group 109">
                  <a:extLst>
                    <a:ext uri="{FF2B5EF4-FFF2-40B4-BE49-F238E27FC236}">
                      <a16:creationId xmlns:a16="http://schemas.microsoft.com/office/drawing/2014/main" id="{F23899FF-6372-DBAB-8610-E72FCCB17E2C}"/>
                    </a:ext>
                  </a:extLst>
                </p:cNvPr>
                <p:cNvGrpSpPr/>
                <p:nvPr/>
              </p:nvGrpSpPr>
              <p:grpSpPr>
                <a:xfrm>
                  <a:off x="1763688" y="848376"/>
                  <a:ext cx="1211084" cy="1323120"/>
                  <a:chOff x="1763688" y="848376"/>
                  <a:chExt cx="1211084" cy="1323120"/>
                </a:xfrm>
              </p:grpSpPr>
              <p:sp>
                <p:nvSpPr>
                  <p:cNvPr id="111" name="Rectangle 110">
                    <a:extLst>
                      <a:ext uri="{FF2B5EF4-FFF2-40B4-BE49-F238E27FC236}">
                        <a16:creationId xmlns:a16="http://schemas.microsoft.com/office/drawing/2014/main" id="{588603F1-51CD-16CB-90B5-17528025BA2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2" name="Cross 111">
                    <a:extLst>
                      <a:ext uri="{FF2B5EF4-FFF2-40B4-BE49-F238E27FC236}">
                        <a16:creationId xmlns:a16="http://schemas.microsoft.com/office/drawing/2014/main" id="{BE79AEB5-0D2C-3B37-8256-0943A81EE7E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sp>
          <p:nvSpPr>
            <p:cNvPr id="106" name="TextBox 105">
              <a:extLst>
                <a:ext uri="{FF2B5EF4-FFF2-40B4-BE49-F238E27FC236}">
                  <a16:creationId xmlns:a16="http://schemas.microsoft.com/office/drawing/2014/main" id="{E1402BDB-5283-AD65-CFA2-3DA434920142}"/>
                </a:ext>
              </a:extLst>
            </p:cNvPr>
            <p:cNvSpPr txBox="1"/>
            <p:nvPr/>
          </p:nvSpPr>
          <p:spPr>
            <a:xfrm>
              <a:off x="3666528" y="1373038"/>
              <a:ext cx="38985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R2E</a:t>
              </a:r>
            </a:p>
          </p:txBody>
        </p:sp>
      </p:grpSp>
      <p:pic>
        <p:nvPicPr>
          <p:cNvPr id="103" name="Picture 2">
            <a:extLst>
              <a:ext uri="{FF2B5EF4-FFF2-40B4-BE49-F238E27FC236}">
                <a16:creationId xmlns:a16="http://schemas.microsoft.com/office/drawing/2014/main" id="{1743DC65-D323-3592-E206-75D5FC2F680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6359991" y="249268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83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B86A-ADAE-08CE-72F4-B7E92589B01E}"/>
              </a:ext>
            </a:extLst>
          </p:cNvPr>
          <p:cNvSpPr txBox="1">
            <a:spLocks/>
          </p:cNvSpPr>
          <p:nvPr/>
        </p:nvSpPr>
        <p:spPr>
          <a:xfrm>
            <a:off x="2167534" y="1596249"/>
            <a:ext cx="7442632" cy="1540651"/>
          </a:xfrm>
          <a:prstGeom prst="rect">
            <a:avLst/>
          </a:prstGeom>
        </p:spPr>
        <p:txBody>
          <a:bodyPr/>
          <a:lstStyle>
            <a:lvl1pPr algn="l" defTabSz="685800" rtl="0" eaLnBrk="1" latinLnBrk="0" hangingPunct="1">
              <a:lnSpc>
                <a:spcPct val="90000"/>
              </a:lnSpc>
              <a:spcBef>
                <a:spcPct val="0"/>
              </a:spcBef>
              <a:buNone/>
              <a:defRPr sz="33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algn="ctr"/>
            <a:r>
              <a:rPr lang="en-US" sz="4400" dirty="0"/>
              <a:t>Towards Collective Resilience</a:t>
            </a:r>
          </a:p>
        </p:txBody>
      </p:sp>
    </p:spTree>
    <p:extLst>
      <p:ext uri="{BB962C8B-B14F-4D97-AF65-F5344CB8AC3E}">
        <p14:creationId xmlns:p14="http://schemas.microsoft.com/office/powerpoint/2010/main" val="348060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casualty ukraine">
            <a:extLst>
              <a:ext uri="{FF2B5EF4-FFF2-40B4-BE49-F238E27FC236}">
                <a16:creationId xmlns:a16="http://schemas.microsoft.com/office/drawing/2014/main" id="{AB265B78-71B0-B166-6B43-1D09B4FF64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253" y="1871014"/>
            <a:ext cx="3625404" cy="2465639"/>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8" name="Picture 7" descr="A group of soldiers carrying a person on a stretcher in a forest&#10;&#10;Description automatically generated">
            <a:extLst>
              <a:ext uri="{FF2B5EF4-FFF2-40B4-BE49-F238E27FC236}">
                <a16:creationId xmlns:a16="http://schemas.microsoft.com/office/drawing/2014/main" id="{3C3C436F-55BA-FDDC-9DFD-2AF526CDE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4379" y="3603894"/>
            <a:ext cx="3351621" cy="3039910"/>
          </a:xfrm>
          <a:prstGeom prst="rect">
            <a:avLst/>
          </a:prstGeom>
          <a:noFill/>
          <a:ln w="76200">
            <a:solidFill>
              <a:srgbClr val="FF0000"/>
            </a:solidFill>
          </a:ln>
        </p:spPr>
      </p:pic>
      <p:pic>
        <p:nvPicPr>
          <p:cNvPr id="9" name="Content Placeholder 3" descr="A cartoon of a building explosion&#10;&#10;Description automatically generated">
            <a:extLst>
              <a:ext uri="{FF2B5EF4-FFF2-40B4-BE49-F238E27FC236}">
                <a16:creationId xmlns:a16="http://schemas.microsoft.com/office/drawing/2014/main" id="{22A28F88-B54B-578C-7E58-06D601890F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63383" y="1442185"/>
            <a:ext cx="5103649" cy="2870182"/>
          </a:xfrm>
          <a:prstGeom prst="rect">
            <a:avLst/>
          </a:prstGeom>
          <a:ln w="76200">
            <a:solidFill>
              <a:srgbClr val="FF0000"/>
            </a:solidFill>
          </a:ln>
        </p:spPr>
      </p:pic>
      <p:pic>
        <p:nvPicPr>
          <p:cNvPr id="10" name="Picture 8">
            <a:extLst>
              <a:ext uri="{FF2B5EF4-FFF2-40B4-BE49-F238E27FC236}">
                <a16:creationId xmlns:a16="http://schemas.microsoft.com/office/drawing/2014/main" id="{4048E927-F2DF-18DD-C6F6-5F11D12AADC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55086" y="3727433"/>
            <a:ext cx="5103649" cy="2916371"/>
          </a:xfrm>
          <a:prstGeom prst="rect">
            <a:avLst/>
          </a:prstGeom>
          <a:solidFill>
            <a:srgbClr val="FF0000"/>
          </a:solidFill>
          <a:ln w="57150">
            <a:solidFill>
              <a:srgbClr val="FF0000"/>
            </a:solidFill>
          </a:ln>
        </p:spPr>
      </p:pic>
      <p:sp>
        <p:nvSpPr>
          <p:cNvPr id="2" name="Title 1">
            <a:extLst>
              <a:ext uri="{FF2B5EF4-FFF2-40B4-BE49-F238E27FC236}">
                <a16:creationId xmlns:a16="http://schemas.microsoft.com/office/drawing/2014/main" id="{0D29D2E1-E872-E090-6EF4-2A76297A08FD}"/>
              </a:ext>
            </a:extLst>
          </p:cNvPr>
          <p:cNvSpPr txBox="1">
            <a:spLocks/>
          </p:cNvSpPr>
          <p:nvPr/>
        </p:nvSpPr>
        <p:spPr>
          <a:xfrm>
            <a:off x="133191" y="287412"/>
            <a:ext cx="12058809" cy="1885245"/>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a:lstStyle>
          <a:p>
            <a:pPr fontAlgn="auto">
              <a:spcAft>
                <a:spcPts val="0"/>
              </a:spcAft>
            </a:pPr>
            <a:r>
              <a:rPr lang="en-US" sz="3730" b="1" dirty="0">
                <a:latin typeface="Roboto" panose="02000000000000000000" pitchFamily="2" charset="0"/>
                <a:ea typeface="Roboto" panose="02000000000000000000" pitchFamily="2" charset="0"/>
                <a:cs typeface="Roboto" panose="02000000000000000000" pitchFamily="2" charset="0"/>
              </a:rPr>
              <a:t>Preserving Combat Power, Protecting Medical Assets &amp; Saving Soldiers</a:t>
            </a:r>
          </a:p>
        </p:txBody>
      </p:sp>
    </p:spTree>
    <p:extLst>
      <p:ext uri="{BB962C8B-B14F-4D97-AF65-F5344CB8AC3E}">
        <p14:creationId xmlns:p14="http://schemas.microsoft.com/office/powerpoint/2010/main" val="2522984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FCB3C3-1BFD-A4E1-45ED-960E60BF4A3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980" y="1790133"/>
            <a:ext cx="4890487" cy="2794565"/>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3" name="Picture 4" descr="Soldiers test drones to prepare for complex future warfare | The British  Army">
            <a:extLst>
              <a:ext uri="{FF2B5EF4-FFF2-40B4-BE49-F238E27FC236}">
                <a16:creationId xmlns:a16="http://schemas.microsoft.com/office/drawing/2014/main" id="{D6D8AF69-0643-DF2A-402B-4E749E8127E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21910" y="1338829"/>
            <a:ext cx="4578907" cy="3054263"/>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4" name="Picture 6" descr="TAM-Type Ambulance Boat">
            <a:extLst>
              <a:ext uri="{FF2B5EF4-FFF2-40B4-BE49-F238E27FC236}">
                <a16:creationId xmlns:a16="http://schemas.microsoft.com/office/drawing/2014/main" id="{127E8198-1C52-2B95-157A-9F858325739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1080" y="4279971"/>
            <a:ext cx="3851318" cy="2383002"/>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5" name="Picture 2" descr="Generate a highly-detailed, realistic image representing Innovative Robotics in action on a battlefield located in Ukrainian terrains. The scene should highlight advanced robots providing logistical support, such as carrying supplies, navigating challenging terrains, and operating under difficult weather conditions. A section of the robots should also be showcased performing casualty evacuation operations, showing utmost care. Accentuate the modern aspects of the robots' design, their efficiency, and methodical operations. Make sure that the setting portrays the seriousness and urgency typical of a battlefield environment.">
            <a:extLst>
              <a:ext uri="{FF2B5EF4-FFF2-40B4-BE49-F238E27FC236}">
                <a16:creationId xmlns:a16="http://schemas.microsoft.com/office/drawing/2014/main" id="{041421D7-1F69-C4E5-DD87-482A274D456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7501" y="3962080"/>
            <a:ext cx="4578907" cy="2615879"/>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01204D7-8C98-AB6D-47A0-43E28728816E}"/>
              </a:ext>
            </a:extLst>
          </p:cNvPr>
          <p:cNvSpPr txBox="1">
            <a:spLocks/>
          </p:cNvSpPr>
          <p:nvPr/>
        </p:nvSpPr>
        <p:spPr>
          <a:xfrm>
            <a:off x="133191" y="287412"/>
            <a:ext cx="12058809" cy="1885245"/>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a:lstStyle>
          <a:p>
            <a:pPr fontAlgn="auto">
              <a:spcAft>
                <a:spcPts val="0"/>
              </a:spcAft>
            </a:pPr>
            <a:r>
              <a:rPr lang="en-US" sz="3730" b="1" dirty="0">
                <a:latin typeface="Roboto" panose="02000000000000000000" pitchFamily="2" charset="0"/>
                <a:ea typeface="Roboto" panose="02000000000000000000" pitchFamily="2" charset="0"/>
                <a:cs typeface="Roboto" panose="02000000000000000000" pitchFamily="2" charset="0"/>
              </a:rPr>
              <a:t>Preserving Combat Power, Protecting Medical Assets &amp; Saving Soldiers</a:t>
            </a:r>
          </a:p>
        </p:txBody>
      </p:sp>
    </p:spTree>
    <p:extLst>
      <p:ext uri="{BB962C8B-B14F-4D97-AF65-F5344CB8AC3E}">
        <p14:creationId xmlns:p14="http://schemas.microsoft.com/office/powerpoint/2010/main" val="426102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52D816-B582-E336-850D-4F0F077F2BA4}"/>
              </a:ext>
            </a:extLst>
          </p:cNvPr>
          <p:cNvSpPr>
            <a:spLocks noGrp="1"/>
          </p:cNvSpPr>
          <p:nvPr>
            <p:ph type="title"/>
          </p:nvPr>
        </p:nvSpPr>
        <p:spPr>
          <a:xfrm>
            <a:off x="492435" y="593487"/>
            <a:ext cx="10515600" cy="696833"/>
          </a:xfrm>
        </p:spPr>
        <p:txBody>
          <a:bodyPr>
            <a:normAutofit/>
          </a:bodyPr>
          <a:lstStyle/>
          <a:p>
            <a:pPr defTabSz="609585">
              <a:defRPr/>
            </a:pPr>
            <a:r>
              <a:rPr lang="fr-CA" sz="3733" b="1" dirty="0"/>
              <a:t>Background</a:t>
            </a:r>
            <a:endParaRPr lang="en-CA" sz="3733" b="1" dirty="0"/>
          </a:p>
        </p:txBody>
      </p:sp>
      <p:sp>
        <p:nvSpPr>
          <p:cNvPr id="37891" name="Content Placeholder 2">
            <a:extLst>
              <a:ext uri="{FF2B5EF4-FFF2-40B4-BE49-F238E27FC236}">
                <a16:creationId xmlns:a16="http://schemas.microsoft.com/office/drawing/2014/main" id="{1F85796B-7F1B-4E80-E3FB-20E6657A01DE}"/>
              </a:ext>
            </a:extLst>
          </p:cNvPr>
          <p:cNvSpPr>
            <a:spLocks noGrp="1" noChangeArrowheads="1"/>
          </p:cNvSpPr>
          <p:nvPr>
            <p:ph idx="1"/>
          </p:nvPr>
        </p:nvSpPr>
        <p:spPr bwMode="auto">
          <a:xfrm>
            <a:off x="492435" y="1515372"/>
            <a:ext cx="11207129" cy="4885428"/>
          </a:xfrm>
        </p:spPr>
        <p:txBody>
          <a:bodyPr vert="horz" wrap="square" lIns="91440" tIns="45720" rIns="91440" bIns="45720" numCol="1" anchor="t" anchorCtr="0" compatLnSpc="1">
            <a:prstTxWarp prst="textNoShape">
              <a:avLst/>
            </a:prstTxWarp>
            <a:normAutofit fontScale="92500" lnSpcReduction="10000"/>
          </a:bodyPr>
          <a:lstStyle/>
          <a:p>
            <a:pPr marL="0" indent="0">
              <a:buNone/>
              <a:defRPr/>
            </a:pPr>
            <a:r>
              <a:rPr lang="en-CA" altLang="en-US" sz="2400" b="1" dirty="0"/>
              <a:t>Op REASSURANCE </a:t>
            </a:r>
            <a:r>
              <a:rPr lang="en-CA" altLang="en-US" sz="2400" dirty="0"/>
              <a:t>began in 2014 as Canada’s contributions to the </a:t>
            </a:r>
            <a:r>
              <a:rPr lang="en-CA" altLang="en-US" sz="2400" b="1" dirty="0"/>
              <a:t>NATO Assurance &amp; Deterrence </a:t>
            </a:r>
            <a:r>
              <a:rPr lang="en-CA" altLang="en-US" sz="2400" dirty="0"/>
              <a:t>mission in Eastern Europe. It has included efforts in all domains, including:</a:t>
            </a:r>
          </a:p>
          <a:p>
            <a:pPr marL="455613" indent="-455613">
              <a:buFont typeface="Wingdings" panose="05000000000000000000" pitchFamily="2" charset="2"/>
              <a:buChar char="§"/>
              <a:defRPr/>
            </a:pPr>
            <a:endParaRPr lang="en-CA" altLang="en-US" sz="2400" dirty="0"/>
          </a:p>
          <a:p>
            <a:pPr marL="342900" lvl="1" indent="0">
              <a:buNone/>
              <a:defRPr/>
            </a:pPr>
            <a:r>
              <a:rPr lang="en-CA" altLang="en-US" b="1" dirty="0"/>
              <a:t>Air</a:t>
            </a:r>
            <a:endParaRPr lang="en-CA" altLang="en-US" dirty="0"/>
          </a:p>
          <a:p>
            <a:pPr marL="639763" lvl="1" indent="-177800">
              <a:defRPr/>
            </a:pPr>
            <a:r>
              <a:rPr lang="en-CA" altLang="en-US" sz="2100" dirty="0"/>
              <a:t>CF-18 deployments to conduct NATO air policing missions in Romania. Lithuania, and Iceland. </a:t>
            </a:r>
          </a:p>
          <a:p>
            <a:pPr marL="639763" lvl="1" indent="-177800">
              <a:defRPr/>
            </a:pPr>
            <a:r>
              <a:rPr lang="en-CA" altLang="en-US" sz="2100" dirty="0"/>
              <a:t>CP 140 deployments to conduct NATO surveillance missions across SACEUR’s area of operations. </a:t>
            </a:r>
          </a:p>
          <a:p>
            <a:pPr lvl="1">
              <a:buFont typeface="Wingdings" panose="05000000000000000000" pitchFamily="2" charset="2"/>
              <a:buChar char="§"/>
              <a:defRPr/>
            </a:pPr>
            <a:endParaRPr lang="en-CA" altLang="en-US" sz="2400" dirty="0"/>
          </a:p>
          <a:p>
            <a:pPr marL="342900" lvl="1" indent="0">
              <a:buNone/>
              <a:defRPr/>
            </a:pPr>
            <a:r>
              <a:rPr lang="en-CA" altLang="en-US" b="1" dirty="0"/>
              <a:t>Maritime</a:t>
            </a:r>
            <a:endParaRPr lang="en-CA" altLang="en-US" dirty="0"/>
          </a:p>
          <a:p>
            <a:pPr marL="639763" lvl="1" indent="-177800">
              <a:defRPr/>
            </a:pPr>
            <a:r>
              <a:rPr lang="en-CA" altLang="en-US" sz="2100" dirty="0"/>
              <a:t>Deployments of Frigates and Maritime Coastal Defence Vessels to the Standing NATO Maritime Groups and Standing NATO Mine Countermeasures Groups.</a:t>
            </a:r>
          </a:p>
          <a:p>
            <a:pPr lvl="1">
              <a:buFont typeface="Wingdings" panose="05000000000000000000" pitchFamily="2" charset="2"/>
              <a:buChar char="§"/>
              <a:defRPr/>
            </a:pPr>
            <a:endParaRPr lang="en-CA" altLang="en-US" sz="2400" dirty="0"/>
          </a:p>
          <a:p>
            <a:pPr marL="342900" lvl="1" indent="0">
              <a:buNone/>
              <a:defRPr/>
            </a:pPr>
            <a:r>
              <a:rPr lang="en-CA" altLang="en-US" b="1" dirty="0"/>
              <a:t>Land</a:t>
            </a:r>
            <a:endParaRPr lang="en-CA" altLang="en-US" dirty="0"/>
          </a:p>
          <a:p>
            <a:pPr marL="639763" lvl="1" indent="-177800">
              <a:defRPr/>
            </a:pPr>
            <a:r>
              <a:rPr lang="en-CA" altLang="en-US" sz="2100" dirty="0"/>
              <a:t>The deployment of a Land Task Force to Poland from 2014-2017.</a:t>
            </a:r>
          </a:p>
          <a:p>
            <a:pPr marL="639763" lvl="1" indent="-177800">
              <a:defRPr/>
            </a:pPr>
            <a:r>
              <a:rPr lang="en-CA" altLang="en-US" sz="2100" b="1" dirty="0"/>
              <a:t>Leadership of the NATO Enhanced Forward Presence (</a:t>
            </a:r>
            <a:r>
              <a:rPr lang="en-CA" altLang="en-US" sz="2100" b="1" dirty="0" err="1"/>
              <a:t>eFP</a:t>
            </a:r>
            <a:r>
              <a:rPr lang="en-CA" altLang="en-US" sz="2100" b="1" dirty="0"/>
              <a:t>) Battle Group in Latvia since June 2017.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868EB-7C55-3C42-D65F-2EBF0A709D1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18F014D-9E81-17E2-C11B-CE4A440925A2}"/>
              </a:ext>
            </a:extLst>
          </p:cNvPr>
          <p:cNvSpPr>
            <a:spLocks noGrp="1"/>
          </p:cNvSpPr>
          <p:nvPr>
            <p:ph type="title"/>
          </p:nvPr>
        </p:nvSpPr>
        <p:spPr>
          <a:xfrm>
            <a:off x="492435" y="593487"/>
            <a:ext cx="10515600" cy="696833"/>
          </a:xfrm>
        </p:spPr>
        <p:txBody>
          <a:bodyPr>
            <a:normAutofit/>
          </a:bodyPr>
          <a:lstStyle/>
          <a:p>
            <a:pPr defTabSz="609585">
              <a:defRPr/>
            </a:pPr>
            <a:r>
              <a:rPr lang="fr-CA" sz="3733" b="1" dirty="0"/>
              <a:t>NATO Mission – Posture Adaptation</a:t>
            </a:r>
            <a:endParaRPr lang="en-CA" sz="3733" b="1" dirty="0"/>
          </a:p>
        </p:txBody>
      </p:sp>
      <p:sp>
        <p:nvSpPr>
          <p:cNvPr id="37891" name="Content Placeholder 2">
            <a:extLst>
              <a:ext uri="{FF2B5EF4-FFF2-40B4-BE49-F238E27FC236}">
                <a16:creationId xmlns:a16="http://schemas.microsoft.com/office/drawing/2014/main" id="{4E09C377-14E9-D2D8-35A4-41C0EE3C5187}"/>
              </a:ext>
            </a:extLst>
          </p:cNvPr>
          <p:cNvSpPr>
            <a:spLocks noGrp="1" noChangeArrowheads="1"/>
          </p:cNvSpPr>
          <p:nvPr>
            <p:ph idx="1"/>
          </p:nvPr>
        </p:nvSpPr>
        <p:spPr bwMode="auto">
          <a:xfrm>
            <a:off x="492435" y="1515372"/>
            <a:ext cx="11207129" cy="4885428"/>
          </a:xfrm>
        </p:spPr>
        <p:txBody>
          <a:bodyPr vert="horz" wrap="square" lIns="91440" tIns="45720" rIns="91440" bIns="45720" numCol="1" anchor="t" anchorCtr="0" compatLnSpc="1">
            <a:prstTxWarp prst="textNoShape">
              <a:avLst/>
            </a:prstTxWarp>
            <a:normAutofit fontScale="92500"/>
          </a:bodyPr>
          <a:lstStyle/>
          <a:p>
            <a:pPr marL="455613" indent="-455613">
              <a:buFont typeface="Wingdings" panose="05000000000000000000" pitchFamily="2" charset="2"/>
              <a:buChar char="§"/>
              <a:defRPr/>
            </a:pPr>
            <a:r>
              <a:rPr lang="en-CA" altLang="en-US" sz="2400" dirty="0"/>
              <a:t>In response to the Russian invasion of Ukraine, </a:t>
            </a:r>
            <a:r>
              <a:rPr lang="en-CA" altLang="en-US" sz="2400" b="1" dirty="0"/>
              <a:t>NATO Supreme Allied Commander Europe (SACEUR)</a:t>
            </a:r>
            <a:r>
              <a:rPr lang="en-CA" altLang="en-US" sz="2400" dirty="0"/>
              <a:t>, recommended that NATO change its force posture in Europe.</a:t>
            </a:r>
          </a:p>
          <a:p>
            <a:pPr marL="455613" indent="-455613">
              <a:buFont typeface="Wingdings" panose="05000000000000000000" pitchFamily="2" charset="2"/>
              <a:buChar char="§"/>
              <a:defRPr/>
            </a:pPr>
            <a:endParaRPr lang="en-CA" altLang="en-US" sz="2400" dirty="0"/>
          </a:p>
          <a:p>
            <a:pPr marL="455613" indent="-455613">
              <a:buFont typeface="Wingdings" panose="05000000000000000000" pitchFamily="2" charset="2"/>
              <a:buChar char="§"/>
              <a:defRPr/>
            </a:pPr>
            <a:r>
              <a:rPr lang="en-CA" altLang="en-US" sz="2400" dirty="0"/>
              <a:t>This led immediately to the expansion of the </a:t>
            </a:r>
            <a:r>
              <a:rPr lang="en-CA" altLang="en-US" sz="2400" dirty="0" err="1"/>
              <a:t>eFP</a:t>
            </a:r>
            <a:r>
              <a:rPr lang="en-CA" altLang="en-US" sz="2400" dirty="0"/>
              <a:t> Battle Group program from four to eight locations, adding new BGs in </a:t>
            </a:r>
            <a:r>
              <a:rPr lang="en-CA" altLang="en-US" sz="2400" b="1" dirty="0"/>
              <a:t>Slovakia, Hungary, Romania, and Bulgaria</a:t>
            </a:r>
            <a:r>
              <a:rPr lang="en-CA" altLang="en-US" sz="2400" dirty="0"/>
              <a:t>.</a:t>
            </a:r>
          </a:p>
          <a:p>
            <a:pPr marL="455613" indent="-455613">
              <a:buFont typeface="Wingdings" panose="05000000000000000000" pitchFamily="2" charset="2"/>
              <a:buChar char="§"/>
              <a:defRPr/>
            </a:pPr>
            <a:endParaRPr lang="en-CA" altLang="en-US" sz="2400" dirty="0"/>
          </a:p>
          <a:p>
            <a:pPr marL="455613" indent="-455613">
              <a:buFont typeface="Wingdings" panose="05000000000000000000" pitchFamily="2" charset="2"/>
              <a:buChar char="§"/>
              <a:defRPr/>
            </a:pPr>
            <a:r>
              <a:rPr lang="en-CA" altLang="en-US" sz="2400" dirty="0"/>
              <a:t>At the June 2022 NATO Madrid Summit, NATO nations agreed to an increased posture that included developing plans to reinforce the eight </a:t>
            </a:r>
            <a:r>
              <a:rPr lang="en-CA" altLang="en-US" sz="2400" dirty="0" err="1"/>
              <a:t>eFP</a:t>
            </a:r>
            <a:r>
              <a:rPr lang="en-CA" altLang="en-US" sz="2400" dirty="0"/>
              <a:t> Battle Groups with </a:t>
            </a:r>
            <a:r>
              <a:rPr lang="en-CA" altLang="en-US" sz="2400" b="1" dirty="0"/>
              <a:t>high readiness combat-capable reinforcements to rapidly expand to brigade size formations</a:t>
            </a:r>
            <a:r>
              <a:rPr lang="en-CA" altLang="en-US" sz="2400" dirty="0"/>
              <a:t> in both peacetime and crisis. </a:t>
            </a:r>
          </a:p>
          <a:p>
            <a:pPr marL="455613" indent="-455613">
              <a:buFont typeface="Wingdings" panose="05000000000000000000" pitchFamily="2" charset="2"/>
              <a:buChar char="§"/>
              <a:defRPr/>
            </a:pPr>
            <a:endParaRPr lang="en-CA" altLang="en-US" sz="2400" dirty="0"/>
          </a:p>
          <a:p>
            <a:pPr marL="455613" indent="-455613">
              <a:buFont typeface="Wingdings" panose="05000000000000000000" pitchFamily="2" charset="2"/>
              <a:buChar char="§"/>
              <a:defRPr/>
            </a:pPr>
            <a:r>
              <a:rPr lang="en-CA" altLang="en-US" sz="2400" dirty="0"/>
              <a:t>The new force posture transitions NATO forces from a deterrence mission to </a:t>
            </a:r>
            <a:r>
              <a:rPr lang="en-CA" altLang="en-US" sz="2400" b="1" dirty="0"/>
              <a:t>deter, and if necessary, defend against Russian aggression. </a:t>
            </a:r>
          </a:p>
        </p:txBody>
      </p:sp>
    </p:spTree>
    <p:extLst>
      <p:ext uri="{BB962C8B-B14F-4D97-AF65-F5344CB8AC3E}">
        <p14:creationId xmlns:p14="http://schemas.microsoft.com/office/powerpoint/2010/main" val="4045613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94B43-7FF1-498D-4286-FF65796FD3D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57026E2-E601-A576-B571-E74D2760C31F}"/>
              </a:ext>
            </a:extLst>
          </p:cNvPr>
          <p:cNvSpPr>
            <a:spLocks noGrp="1"/>
          </p:cNvSpPr>
          <p:nvPr>
            <p:ph type="title"/>
          </p:nvPr>
        </p:nvSpPr>
        <p:spPr>
          <a:xfrm>
            <a:off x="492435" y="593487"/>
            <a:ext cx="10515600" cy="696833"/>
          </a:xfrm>
        </p:spPr>
        <p:txBody>
          <a:bodyPr>
            <a:normAutofit/>
          </a:bodyPr>
          <a:lstStyle/>
          <a:p>
            <a:pPr defTabSz="609585">
              <a:defRPr/>
            </a:pPr>
            <a:r>
              <a:rPr lang="fr-CA" sz="3733" b="1" dirty="0">
                <a:latin typeface=" Arial"/>
              </a:rPr>
              <a:t>New NATO Force Model</a:t>
            </a:r>
            <a:endParaRPr lang="en-CA" sz="3733" b="1" dirty="0"/>
          </a:p>
        </p:txBody>
      </p:sp>
      <p:sp>
        <p:nvSpPr>
          <p:cNvPr id="5" name="Content Placeholder 2">
            <a:extLst>
              <a:ext uri="{FF2B5EF4-FFF2-40B4-BE49-F238E27FC236}">
                <a16:creationId xmlns:a16="http://schemas.microsoft.com/office/drawing/2014/main" id="{83B6AF34-959D-A831-0BAB-8A515D95E867}"/>
              </a:ext>
            </a:extLst>
          </p:cNvPr>
          <p:cNvSpPr>
            <a:spLocks noGrp="1" noChangeArrowheads="1"/>
          </p:cNvSpPr>
          <p:nvPr>
            <p:ph idx="1"/>
          </p:nvPr>
        </p:nvSpPr>
        <p:spPr bwMode="auto">
          <a:xfrm>
            <a:off x="119062" y="1417659"/>
            <a:ext cx="4382070" cy="46256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455613" indent="-455613">
              <a:buFont typeface="Wingdings" panose="05000000000000000000" pitchFamily="2" charset="2"/>
              <a:buChar char="§"/>
            </a:pPr>
            <a:r>
              <a:rPr lang="en-CA" altLang="en-US" sz="2000" dirty="0"/>
              <a:t>At the 2022 NATO Summit in Madrid leaders agreed to a new NATO Force Model.</a:t>
            </a:r>
          </a:p>
          <a:p>
            <a:pPr marL="455613" indent="-455613">
              <a:buFont typeface="Wingdings" panose="05000000000000000000" pitchFamily="2" charset="2"/>
              <a:buChar char="§"/>
            </a:pPr>
            <a:endParaRPr lang="en-CA" altLang="en-US" sz="2000" dirty="0"/>
          </a:p>
          <a:p>
            <a:pPr marL="455613" indent="-455613">
              <a:buFont typeface="Wingdings" panose="05000000000000000000" pitchFamily="2" charset="2"/>
              <a:buChar char="§"/>
            </a:pPr>
            <a:r>
              <a:rPr lang="en-CA" altLang="en-US" sz="2000" dirty="0"/>
              <a:t>The NFM will move from 40,000 NATO soldiers being available at 15 days' notice to over 300,000 soldiers available at high readiness within 30 days and additional 500,000 available within 6 months</a:t>
            </a:r>
            <a:r>
              <a:rPr lang="en-CA" altLang="en-US" sz="2000" b="1" dirty="0"/>
              <a:t>.</a:t>
            </a:r>
          </a:p>
          <a:p>
            <a:pPr marL="455613" indent="-455613">
              <a:buFont typeface="Wingdings" panose="05000000000000000000" pitchFamily="2" charset="2"/>
              <a:buChar char="§"/>
            </a:pPr>
            <a:endParaRPr lang="en-CA" altLang="en-US" sz="2000" b="1" dirty="0"/>
          </a:p>
          <a:p>
            <a:pPr marL="455613" indent="-455613">
              <a:buFont typeface="Wingdings" panose="05000000000000000000" pitchFamily="2" charset="2"/>
              <a:buChar char="§"/>
            </a:pPr>
            <a:r>
              <a:rPr lang="en-CA" altLang="en-US" sz="2000" b="1" dirty="0"/>
              <a:t>The Canadian-led Multinational Brigade in Latvia will be a Tier 1 Force.</a:t>
            </a:r>
            <a:endParaRPr lang="en-CA" altLang="en-US" sz="2000" dirty="0"/>
          </a:p>
        </p:txBody>
      </p:sp>
      <p:pic>
        <p:nvPicPr>
          <p:cNvPr id="6" name="Picture 4">
            <a:extLst>
              <a:ext uri="{FF2B5EF4-FFF2-40B4-BE49-F238E27FC236}">
                <a16:creationId xmlns:a16="http://schemas.microsoft.com/office/drawing/2014/main" id="{D759AA48-73F8-FB33-308D-73B2B0A543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4700" y="1327600"/>
            <a:ext cx="7488238" cy="5256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383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F1E6-DE12-5B78-20B1-4F1C1AF5C77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D95523-87D3-CBE0-0E07-6A531034CB52}"/>
              </a:ext>
            </a:extLst>
          </p:cNvPr>
          <p:cNvSpPr>
            <a:spLocks noGrp="1"/>
          </p:cNvSpPr>
          <p:nvPr>
            <p:ph type="title"/>
          </p:nvPr>
        </p:nvSpPr>
        <p:spPr>
          <a:xfrm>
            <a:off x="492435" y="593487"/>
            <a:ext cx="10515600" cy="696833"/>
          </a:xfrm>
        </p:spPr>
        <p:txBody>
          <a:bodyPr>
            <a:normAutofit/>
          </a:bodyPr>
          <a:lstStyle/>
          <a:p>
            <a:pPr defTabSz="609585">
              <a:defRPr/>
            </a:pPr>
            <a:r>
              <a:rPr lang="fr-CA" sz="3733" b="1" dirty="0"/>
              <a:t>Direction </a:t>
            </a:r>
            <a:r>
              <a:rPr lang="fr-CA" sz="3733" b="1" dirty="0" err="1"/>
              <a:t>from</a:t>
            </a:r>
            <a:r>
              <a:rPr lang="fr-CA" sz="3733" b="1" dirty="0"/>
              <a:t> </a:t>
            </a:r>
            <a:r>
              <a:rPr lang="fr-CA" sz="3733" b="1" dirty="0" err="1"/>
              <a:t>Government</a:t>
            </a:r>
            <a:endParaRPr lang="en-CA" sz="3733" b="1" dirty="0"/>
          </a:p>
        </p:txBody>
      </p:sp>
      <p:sp>
        <p:nvSpPr>
          <p:cNvPr id="37891" name="Content Placeholder 2">
            <a:extLst>
              <a:ext uri="{FF2B5EF4-FFF2-40B4-BE49-F238E27FC236}">
                <a16:creationId xmlns:a16="http://schemas.microsoft.com/office/drawing/2014/main" id="{B087434D-2205-0C40-3F03-B77AD89A6448}"/>
              </a:ext>
            </a:extLst>
          </p:cNvPr>
          <p:cNvSpPr>
            <a:spLocks noGrp="1" noChangeArrowheads="1"/>
          </p:cNvSpPr>
          <p:nvPr>
            <p:ph idx="1"/>
          </p:nvPr>
        </p:nvSpPr>
        <p:spPr bwMode="auto">
          <a:xfrm>
            <a:off x="492435" y="1515372"/>
            <a:ext cx="11207129" cy="4885428"/>
          </a:xfrm>
        </p:spPr>
        <p:txBody>
          <a:bodyPr vert="horz" wrap="square" lIns="91440" tIns="45720" rIns="91440" bIns="45720" numCol="1" anchor="t" anchorCtr="0" compatLnSpc="1">
            <a:prstTxWarp prst="textNoShape">
              <a:avLst/>
            </a:prstTxWarp>
            <a:norm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CA" altLang="en-US" sz="2133" b="0" u="none" strike="noStrike" kern="1200" cap="none" spc="0" normalizeH="0" baseline="0" noProof="0" dirty="0">
                <a:ln>
                  <a:noFill/>
                </a:ln>
                <a:solidFill>
                  <a:prstClr val="black"/>
                </a:solidFill>
                <a:effectLst/>
                <a:uLnTx/>
                <a:uFillTx/>
              </a:rPr>
              <a:t>Canada and Latvia Joint Declaration + Roadmap</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CA" altLang="en-US" sz="2133" b="1" u="none" strike="noStrike" kern="1200" cap="none" spc="0" normalizeH="0" baseline="0" noProof="0" dirty="0">
                <a:ln>
                  <a:noFill/>
                </a:ln>
                <a:solidFill>
                  <a:prstClr val="black"/>
                </a:solidFill>
                <a:effectLst/>
                <a:uLnTx/>
                <a:uFillTx/>
              </a:rPr>
              <a:t>Canada will continue to be the NATO Framework Nation in Latvia as we expand from the </a:t>
            </a:r>
            <a:r>
              <a:rPr kumimoji="0" lang="en-CA" altLang="en-US" sz="2133" b="1" u="none" strike="noStrike" kern="1200" cap="none" spc="0" normalizeH="0" baseline="0" noProof="0" dirty="0" err="1">
                <a:ln>
                  <a:noFill/>
                </a:ln>
                <a:solidFill>
                  <a:prstClr val="black"/>
                </a:solidFill>
                <a:effectLst/>
                <a:uLnTx/>
                <a:uFillTx/>
              </a:rPr>
              <a:t>eFP</a:t>
            </a:r>
            <a:r>
              <a:rPr kumimoji="0" lang="en-CA" altLang="en-US" sz="2133" b="1" u="none" strike="noStrike" kern="1200" cap="none" spc="0" normalizeH="0" baseline="0" noProof="0" dirty="0">
                <a:ln>
                  <a:noFill/>
                </a:ln>
                <a:solidFill>
                  <a:prstClr val="black"/>
                </a:solidFill>
                <a:effectLst/>
                <a:uLnTx/>
                <a:uFillTx/>
              </a:rPr>
              <a:t> Battle Group to an </a:t>
            </a:r>
            <a:r>
              <a:rPr kumimoji="0" lang="en-CA" altLang="en-US" sz="2133" b="1" u="none" strike="noStrike" kern="1200" cap="none" spc="0" normalizeH="0" baseline="0" noProof="0" dirty="0" err="1">
                <a:ln>
                  <a:noFill/>
                </a:ln>
                <a:solidFill>
                  <a:prstClr val="black"/>
                </a:solidFill>
                <a:effectLst/>
                <a:uLnTx/>
                <a:uFillTx/>
              </a:rPr>
              <a:t>eFP</a:t>
            </a:r>
            <a:r>
              <a:rPr kumimoji="0" lang="en-CA" altLang="en-US" sz="2133" b="1" u="none" strike="noStrike" kern="1200" cap="none" spc="0" normalizeH="0" baseline="0" noProof="0" dirty="0">
                <a:ln>
                  <a:noFill/>
                </a:ln>
                <a:solidFill>
                  <a:prstClr val="black"/>
                </a:solidFill>
                <a:effectLst/>
                <a:uLnTx/>
                <a:uFillTx/>
              </a:rPr>
              <a:t> Brigade</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CA" altLang="en-US" sz="2133" b="1" u="none" strike="noStrike" kern="1200" cap="none" spc="0" normalizeH="0" baseline="0" noProof="0" dirty="0">
              <a:ln>
                <a:noFill/>
              </a:ln>
              <a:solidFill>
                <a:prstClr val="black"/>
              </a:solidFill>
              <a:effectLst/>
              <a:uLnTx/>
              <a:uFillTx/>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CA" altLang="en-US" sz="2133" b="1" u="none" strike="noStrike" kern="1200" cap="none" spc="0" normalizeH="0" baseline="0" noProof="0" dirty="0">
                <a:ln>
                  <a:noFill/>
                </a:ln>
                <a:solidFill>
                  <a:prstClr val="black"/>
                </a:solidFill>
                <a:effectLst/>
                <a:uLnTx/>
                <a:uFillTx/>
              </a:rPr>
              <a:t>Canada will invest in capabilities and infrastructure to support the Brigade, including increasing forward-deployed equipment and materiel within Latvia</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CA" altLang="en-US" sz="2133" b="1" u="none" strike="noStrike" kern="1200" cap="none" spc="0" normalizeH="0" baseline="0" noProof="0" dirty="0">
              <a:ln>
                <a:noFill/>
              </a:ln>
              <a:solidFill>
                <a:prstClr val="black"/>
              </a:solidFill>
              <a:effectLst/>
              <a:uLnTx/>
              <a:uFillTx/>
            </a:endParaRP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CA" altLang="en-US" sz="2133" b="1" u="none" strike="noStrike" kern="1200" cap="none" spc="0" normalizeH="0" baseline="0" noProof="0" dirty="0">
                <a:ln>
                  <a:noFill/>
                </a:ln>
                <a:solidFill>
                  <a:prstClr val="black"/>
                </a:solidFill>
                <a:effectLst/>
                <a:uLnTx/>
                <a:uFillTx/>
              </a:rPr>
              <a:t>In Fall 2024, the enhanced Forward Presence Brigade will conduct its first Brigade exercise and NATO Combat Readiness Evaluation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CA" altLang="en-US" sz="2133" b="0" u="none" strike="noStrike" kern="1200" cap="none" spc="0" normalizeH="0" baseline="0" noProof="0" dirty="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CA" altLang="en-US" sz="2133" b="0" u="none" strike="noStrike" kern="1200" cap="none" spc="0" normalizeH="0" baseline="0" noProof="0" dirty="0">
                <a:ln>
                  <a:noFill/>
                </a:ln>
                <a:solidFill>
                  <a:prstClr val="black"/>
                </a:solidFill>
                <a:effectLst/>
                <a:uLnTx/>
                <a:uFillTx/>
              </a:rPr>
              <a:t>Memorandum to Cabinet – Renewal of Op REASSURANCE</a:t>
            </a:r>
          </a:p>
          <a:p>
            <a:pPr marL="742950" marR="0" lvl="1"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CA" altLang="en-US" sz="2133" b="1" u="none" strike="noStrike" kern="1200" cap="none" spc="0" normalizeH="0" baseline="0" noProof="0" dirty="0">
                <a:ln>
                  <a:noFill/>
                </a:ln>
                <a:solidFill>
                  <a:prstClr val="black"/>
                </a:solidFill>
                <a:effectLst/>
                <a:uLnTx/>
                <a:uFillTx/>
              </a:rPr>
              <a:t>Government commitment to deploy up to 2,200 CAF members to Op REASSURANCE with $2.6B in dedicated funding</a:t>
            </a:r>
          </a:p>
        </p:txBody>
      </p:sp>
    </p:spTree>
    <p:extLst>
      <p:ext uri="{BB962C8B-B14F-4D97-AF65-F5344CB8AC3E}">
        <p14:creationId xmlns:p14="http://schemas.microsoft.com/office/powerpoint/2010/main" val="3024723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0" name="Straight Arrow Connector 179">
            <a:extLst>
              <a:ext uri="{FF2B5EF4-FFF2-40B4-BE49-F238E27FC236}">
                <a16:creationId xmlns:a16="http://schemas.microsoft.com/office/drawing/2014/main" id="{83B2405F-DD43-F89B-0340-AD0FAFD6586D}"/>
              </a:ext>
            </a:extLst>
          </p:cNvPr>
          <p:cNvCxnSpPr>
            <a:cxnSpLocks/>
          </p:cNvCxnSpPr>
          <p:nvPr/>
        </p:nvCxnSpPr>
        <p:spPr>
          <a:xfrm>
            <a:off x="6436954" y="2993625"/>
            <a:ext cx="17644" cy="183388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24222D2F-D6DD-81B1-2D61-815821E1FB6F}"/>
              </a:ext>
            </a:extLst>
          </p:cNvPr>
          <p:cNvSpPr/>
          <p:nvPr/>
        </p:nvSpPr>
        <p:spPr>
          <a:xfrm>
            <a:off x="8244657" y="1450078"/>
            <a:ext cx="3482494" cy="344270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97B2-90CC-65AF-3F85-FB1FCFB8AF60}"/>
              </a:ext>
            </a:extLst>
          </p:cNvPr>
          <p:cNvCxnSpPr>
            <a:cxnSpLocks/>
          </p:cNvCxnSpPr>
          <p:nvPr/>
        </p:nvCxnSpPr>
        <p:spPr>
          <a:xfrm>
            <a:off x="11469165" y="5785197"/>
            <a:ext cx="8892" cy="573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688883A-5089-7948-5A44-F2E3C4325651}"/>
              </a:ext>
            </a:extLst>
          </p:cNvPr>
          <p:cNvCxnSpPr>
            <a:cxnSpLocks/>
          </p:cNvCxnSpPr>
          <p:nvPr/>
        </p:nvCxnSpPr>
        <p:spPr>
          <a:xfrm flipH="1">
            <a:off x="2441115" y="5657187"/>
            <a:ext cx="1" cy="92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5">
            <a:extLst>
              <a:ext uri="{FF2B5EF4-FFF2-40B4-BE49-F238E27FC236}">
                <a16:creationId xmlns:a16="http://schemas.microsoft.com/office/drawing/2014/main" id="{0A860930-BFE0-37E5-4190-AFD5D3808494}"/>
              </a:ext>
            </a:extLst>
          </p:cNvPr>
          <p:cNvGraphicFramePr>
            <a:graphicFrameLocks/>
          </p:cNvGraphicFramePr>
          <p:nvPr>
            <p:extLst>
              <p:ext uri="{D42A27DB-BD31-4B8C-83A1-F6EECF244321}">
                <p14:modId xmlns:p14="http://schemas.microsoft.com/office/powerpoint/2010/main" val="2081437673"/>
              </p:ext>
            </p:extLst>
          </p:nvPr>
        </p:nvGraphicFramePr>
        <p:xfrm>
          <a:off x="505885" y="5181142"/>
          <a:ext cx="11117910" cy="643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92C1D616-AC6D-8FAD-F97E-C133ADAA7EDD}"/>
              </a:ext>
            </a:extLst>
          </p:cNvPr>
          <p:cNvCxnSpPr>
            <a:cxnSpLocks/>
          </p:cNvCxnSpPr>
          <p:nvPr/>
        </p:nvCxnSpPr>
        <p:spPr>
          <a:xfrm>
            <a:off x="2318424" y="5716495"/>
            <a:ext cx="0" cy="355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lowchart: Off-page Connector 6">
            <a:extLst>
              <a:ext uri="{FF2B5EF4-FFF2-40B4-BE49-F238E27FC236}">
                <a16:creationId xmlns:a16="http://schemas.microsoft.com/office/drawing/2014/main" id="{749049E0-045F-7550-C749-6BD90DC74920}"/>
              </a:ext>
            </a:extLst>
          </p:cNvPr>
          <p:cNvSpPr/>
          <p:nvPr/>
        </p:nvSpPr>
        <p:spPr>
          <a:xfrm rot="10800000">
            <a:off x="1924934" y="5939292"/>
            <a:ext cx="759626" cy="223343"/>
          </a:xfrm>
          <a:prstGeom prst="flowChartOffpageConnector">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3E9C039-86DD-EC73-FFDB-1ABAAFDA2969}"/>
              </a:ext>
            </a:extLst>
          </p:cNvPr>
          <p:cNvSpPr txBox="1"/>
          <p:nvPr/>
        </p:nvSpPr>
        <p:spPr>
          <a:xfrm>
            <a:off x="1834965" y="5941405"/>
            <a:ext cx="939565"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MNB-L TOCA</a:t>
            </a:r>
          </a:p>
        </p:txBody>
      </p:sp>
      <p:sp>
        <p:nvSpPr>
          <p:cNvPr id="9" name="Flowchart: Off-page Connector 8">
            <a:extLst>
              <a:ext uri="{FF2B5EF4-FFF2-40B4-BE49-F238E27FC236}">
                <a16:creationId xmlns:a16="http://schemas.microsoft.com/office/drawing/2014/main" id="{D58C0768-A461-B242-F61F-7C0B4435BE1F}"/>
              </a:ext>
            </a:extLst>
          </p:cNvPr>
          <p:cNvSpPr/>
          <p:nvPr/>
        </p:nvSpPr>
        <p:spPr>
          <a:xfrm rot="10800000">
            <a:off x="10923968" y="5916492"/>
            <a:ext cx="1061171" cy="647421"/>
          </a:xfrm>
          <a:prstGeom prst="flowChartOffpageConnector">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B1E9FC-126B-87AD-AA67-15C95C30B8A0}"/>
              </a:ext>
            </a:extLst>
          </p:cNvPr>
          <p:cNvSpPr txBox="1"/>
          <p:nvPr/>
        </p:nvSpPr>
        <p:spPr>
          <a:xfrm>
            <a:off x="10857367" y="5946973"/>
            <a:ext cx="12235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EX STEADFAST DEFENDER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MEDICAL NATO CREVAL</a:t>
            </a:r>
          </a:p>
        </p:txBody>
      </p:sp>
      <p:sp>
        <p:nvSpPr>
          <p:cNvPr id="12" name="Flowchart: Off-page Connector 11">
            <a:extLst>
              <a:ext uri="{FF2B5EF4-FFF2-40B4-BE49-F238E27FC236}">
                <a16:creationId xmlns:a16="http://schemas.microsoft.com/office/drawing/2014/main" id="{92386F2D-BEDE-8072-A59E-90BCCF2D9649}"/>
              </a:ext>
            </a:extLst>
          </p:cNvPr>
          <p:cNvSpPr/>
          <p:nvPr/>
        </p:nvSpPr>
        <p:spPr>
          <a:xfrm rot="10800000">
            <a:off x="1997081" y="6217338"/>
            <a:ext cx="883745" cy="405175"/>
          </a:xfrm>
          <a:prstGeom prst="flowChartOffpageConnector">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FA458C4-E3B4-B137-6E56-406BA4616AD3}"/>
              </a:ext>
            </a:extLst>
          </p:cNvPr>
          <p:cNvSpPr txBox="1"/>
          <p:nvPr/>
        </p:nvSpPr>
        <p:spPr>
          <a:xfrm>
            <a:off x="1832804" y="6247248"/>
            <a:ext cx="12136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EX STEADFAST DEFENDER 24</a:t>
            </a:r>
          </a:p>
        </p:txBody>
      </p:sp>
      <p:cxnSp>
        <p:nvCxnSpPr>
          <p:cNvPr id="14" name="Straight Connector 13">
            <a:extLst>
              <a:ext uri="{FF2B5EF4-FFF2-40B4-BE49-F238E27FC236}">
                <a16:creationId xmlns:a16="http://schemas.microsoft.com/office/drawing/2014/main" id="{456180D7-CBA6-A932-73F4-780B65BF14AE}"/>
              </a:ext>
            </a:extLst>
          </p:cNvPr>
          <p:cNvCxnSpPr>
            <a:cxnSpLocks/>
          </p:cNvCxnSpPr>
          <p:nvPr/>
        </p:nvCxnSpPr>
        <p:spPr>
          <a:xfrm>
            <a:off x="5393950" y="5658897"/>
            <a:ext cx="2574" cy="551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F6DF17-7D9A-216E-7BB5-76D281709F68}"/>
              </a:ext>
            </a:extLst>
          </p:cNvPr>
          <p:cNvCxnSpPr>
            <a:cxnSpLocks/>
          </p:cNvCxnSpPr>
          <p:nvPr/>
        </p:nvCxnSpPr>
        <p:spPr>
          <a:xfrm flipH="1">
            <a:off x="9954737" y="5679727"/>
            <a:ext cx="11619" cy="530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D3D451-98C2-B8F3-A6D6-FE221CC8A57C}"/>
              </a:ext>
            </a:extLst>
          </p:cNvPr>
          <p:cNvCxnSpPr>
            <a:cxnSpLocks/>
          </p:cNvCxnSpPr>
          <p:nvPr/>
        </p:nvCxnSpPr>
        <p:spPr>
          <a:xfrm>
            <a:off x="3798757" y="5668080"/>
            <a:ext cx="0" cy="542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2914483B-6CD7-562C-9729-CAF3DAF60D73}"/>
              </a:ext>
            </a:extLst>
          </p:cNvPr>
          <p:cNvGrpSpPr/>
          <p:nvPr/>
        </p:nvGrpSpPr>
        <p:grpSpPr>
          <a:xfrm>
            <a:off x="3330027" y="5944596"/>
            <a:ext cx="939568" cy="392438"/>
            <a:chOff x="3299691" y="3922294"/>
            <a:chExt cx="939568" cy="392438"/>
          </a:xfrm>
        </p:grpSpPr>
        <p:sp>
          <p:nvSpPr>
            <p:cNvPr id="21" name="Flowchart: Off-page Connector 20">
              <a:extLst>
                <a:ext uri="{FF2B5EF4-FFF2-40B4-BE49-F238E27FC236}">
                  <a16:creationId xmlns:a16="http://schemas.microsoft.com/office/drawing/2014/main" id="{DB7C5E14-020C-79E3-D41A-35A1F02B4EA2}"/>
                </a:ext>
              </a:extLst>
            </p:cNvPr>
            <p:cNvSpPr/>
            <p:nvPr/>
          </p:nvSpPr>
          <p:spPr>
            <a:xfrm rot="10800000">
              <a:off x="3353024" y="3922294"/>
              <a:ext cx="812564" cy="369333"/>
            </a:xfrm>
            <a:prstGeom prst="flowChartOffpageConnector">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BF1E062-3758-5300-90C2-3369104E41A5}"/>
                </a:ext>
              </a:extLst>
            </p:cNvPr>
            <p:cNvSpPr txBox="1"/>
            <p:nvPr/>
          </p:nvSpPr>
          <p:spPr>
            <a:xfrm>
              <a:off x="3299691" y="3945400"/>
              <a:ext cx="9395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OAK RESOLVE SPRING 25</a:t>
              </a:r>
            </a:p>
          </p:txBody>
        </p:sp>
      </p:grpSp>
      <p:cxnSp>
        <p:nvCxnSpPr>
          <p:cNvPr id="23" name="Straight Connector 22">
            <a:extLst>
              <a:ext uri="{FF2B5EF4-FFF2-40B4-BE49-F238E27FC236}">
                <a16:creationId xmlns:a16="http://schemas.microsoft.com/office/drawing/2014/main" id="{13242D32-33E3-2C20-B159-72287B6FC5B7}"/>
              </a:ext>
            </a:extLst>
          </p:cNvPr>
          <p:cNvCxnSpPr>
            <a:cxnSpLocks/>
          </p:cNvCxnSpPr>
          <p:nvPr/>
        </p:nvCxnSpPr>
        <p:spPr>
          <a:xfrm>
            <a:off x="6901830" y="5679727"/>
            <a:ext cx="11680" cy="530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5A0C57-2F65-2186-F06D-B3611545AFF8}"/>
              </a:ext>
            </a:extLst>
          </p:cNvPr>
          <p:cNvCxnSpPr>
            <a:cxnSpLocks/>
          </p:cNvCxnSpPr>
          <p:nvPr/>
        </p:nvCxnSpPr>
        <p:spPr>
          <a:xfrm flipH="1">
            <a:off x="8444674" y="5713527"/>
            <a:ext cx="1450" cy="4586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DA91CF3-1DD6-DC97-A1F1-7BA778BBA96C}"/>
              </a:ext>
            </a:extLst>
          </p:cNvPr>
          <p:cNvSpPr txBox="1"/>
          <p:nvPr/>
        </p:nvSpPr>
        <p:spPr>
          <a:xfrm>
            <a:off x="746033" y="2761032"/>
            <a:ext cx="1292868" cy="246221"/>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LoE</a:t>
            </a:r>
            <a:r>
              <a:rPr kumimoji="0" lang="en-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2 – </a:t>
            </a:r>
            <a:r>
              <a:rPr kumimoji="0" lang="fr-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Equipment</a:t>
            </a:r>
          </a:p>
        </p:txBody>
      </p:sp>
      <p:sp>
        <p:nvSpPr>
          <p:cNvPr id="63" name="TextBox 62">
            <a:extLst>
              <a:ext uri="{FF2B5EF4-FFF2-40B4-BE49-F238E27FC236}">
                <a16:creationId xmlns:a16="http://schemas.microsoft.com/office/drawing/2014/main" id="{35795EB9-F03E-2294-1733-0DEF0D8299F2}"/>
              </a:ext>
            </a:extLst>
          </p:cNvPr>
          <p:cNvSpPr txBox="1"/>
          <p:nvPr/>
        </p:nvSpPr>
        <p:spPr>
          <a:xfrm>
            <a:off x="721776" y="3522793"/>
            <a:ext cx="1189274" cy="36933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LoE</a:t>
            </a:r>
            <a:r>
              <a:rPr kumimoji="0" lang="en-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3 – Training</a:t>
            </a:r>
            <a:endParaRPr kumimoji="0" lang="fr-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Lst>
              <a:defRPr/>
            </a:pPr>
            <a:endParaRPr kumimoji="0" lang="en-CA" sz="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4" name="TextBox 63">
            <a:extLst>
              <a:ext uri="{FF2B5EF4-FFF2-40B4-BE49-F238E27FC236}">
                <a16:creationId xmlns:a16="http://schemas.microsoft.com/office/drawing/2014/main" id="{6F67F34D-7926-CC6E-87D8-DD0242451E37}"/>
              </a:ext>
            </a:extLst>
          </p:cNvPr>
          <p:cNvSpPr txBox="1"/>
          <p:nvPr/>
        </p:nvSpPr>
        <p:spPr>
          <a:xfrm>
            <a:off x="721496" y="1954433"/>
            <a:ext cx="1278027" cy="246221"/>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LoE</a:t>
            </a:r>
            <a:r>
              <a:rPr kumimoji="0" lang="en-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1 – Personnel</a:t>
            </a:r>
          </a:p>
        </p:txBody>
      </p:sp>
      <p:cxnSp>
        <p:nvCxnSpPr>
          <p:cNvPr id="70" name="Straight Connector 69">
            <a:extLst>
              <a:ext uri="{FF2B5EF4-FFF2-40B4-BE49-F238E27FC236}">
                <a16:creationId xmlns:a16="http://schemas.microsoft.com/office/drawing/2014/main" id="{8A188B61-FF88-F5C6-2486-F5389663BBE8}"/>
              </a:ext>
            </a:extLst>
          </p:cNvPr>
          <p:cNvCxnSpPr>
            <a:cxnSpLocks/>
          </p:cNvCxnSpPr>
          <p:nvPr/>
        </p:nvCxnSpPr>
        <p:spPr>
          <a:xfrm>
            <a:off x="747933" y="2139033"/>
            <a:ext cx="6639338"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36E025C-9BCE-42C4-1F10-59A7C7868555}"/>
              </a:ext>
            </a:extLst>
          </p:cNvPr>
          <p:cNvCxnSpPr>
            <a:cxnSpLocks/>
          </p:cNvCxnSpPr>
          <p:nvPr/>
        </p:nvCxnSpPr>
        <p:spPr>
          <a:xfrm>
            <a:off x="747933" y="2957211"/>
            <a:ext cx="6639338" cy="2821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6838E37-94DB-0690-609E-DCA8EAE7081C}"/>
              </a:ext>
            </a:extLst>
          </p:cNvPr>
          <p:cNvCxnSpPr>
            <a:cxnSpLocks/>
          </p:cNvCxnSpPr>
          <p:nvPr/>
        </p:nvCxnSpPr>
        <p:spPr>
          <a:xfrm>
            <a:off x="732398" y="3722151"/>
            <a:ext cx="6654875" cy="231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F73BF4-0300-698A-FCC8-C0C9CB28BABB}"/>
              </a:ext>
            </a:extLst>
          </p:cNvPr>
          <p:cNvCxnSpPr>
            <a:cxnSpLocks/>
          </p:cNvCxnSpPr>
          <p:nvPr/>
        </p:nvCxnSpPr>
        <p:spPr>
          <a:xfrm>
            <a:off x="732398" y="4532889"/>
            <a:ext cx="6654875" cy="76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E0B2181A-813E-FC9F-2539-F7E6380A8FB0}"/>
              </a:ext>
            </a:extLst>
          </p:cNvPr>
          <p:cNvGrpSpPr/>
          <p:nvPr/>
        </p:nvGrpSpPr>
        <p:grpSpPr>
          <a:xfrm>
            <a:off x="4926740" y="5944598"/>
            <a:ext cx="939568" cy="407791"/>
            <a:chOff x="4896404" y="3922294"/>
            <a:chExt cx="939568" cy="407791"/>
          </a:xfrm>
        </p:grpSpPr>
        <p:sp>
          <p:nvSpPr>
            <p:cNvPr id="78" name="Flowchart: Off-page Connector 77">
              <a:extLst>
                <a:ext uri="{FF2B5EF4-FFF2-40B4-BE49-F238E27FC236}">
                  <a16:creationId xmlns:a16="http://schemas.microsoft.com/office/drawing/2014/main" id="{50CCA26C-F8E8-E019-2D5A-7761722F73DC}"/>
                </a:ext>
              </a:extLst>
            </p:cNvPr>
            <p:cNvSpPr/>
            <p:nvPr/>
          </p:nvSpPr>
          <p:spPr>
            <a:xfrm rot="10800000">
              <a:off x="4960042" y="3922294"/>
              <a:ext cx="812564" cy="369333"/>
            </a:xfrm>
            <a:prstGeom prst="flowChartOffpageConnector">
              <a:avLst/>
            </a:prstGeom>
            <a:solidFill>
              <a:srgbClr val="C55A1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9CB88A72-CB2D-CC15-4B63-F96A746FF64D}"/>
                </a:ext>
              </a:extLst>
            </p:cNvPr>
            <p:cNvSpPr txBox="1"/>
            <p:nvPr/>
          </p:nvSpPr>
          <p:spPr>
            <a:xfrm>
              <a:off x="4896404" y="3960753"/>
              <a:ext cx="9395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OAK RESOLVE FALL 25</a:t>
              </a:r>
            </a:p>
          </p:txBody>
        </p:sp>
      </p:grpSp>
      <p:grpSp>
        <p:nvGrpSpPr>
          <p:cNvPr id="80" name="Group 79">
            <a:extLst>
              <a:ext uri="{FF2B5EF4-FFF2-40B4-BE49-F238E27FC236}">
                <a16:creationId xmlns:a16="http://schemas.microsoft.com/office/drawing/2014/main" id="{FEBBF480-CAF0-6356-2E8D-A5F1C2FBE803}"/>
              </a:ext>
            </a:extLst>
          </p:cNvPr>
          <p:cNvGrpSpPr/>
          <p:nvPr/>
        </p:nvGrpSpPr>
        <p:grpSpPr>
          <a:xfrm>
            <a:off x="6446969" y="5957198"/>
            <a:ext cx="939568" cy="392438"/>
            <a:chOff x="3299691" y="3922294"/>
            <a:chExt cx="939568" cy="392438"/>
          </a:xfrm>
        </p:grpSpPr>
        <p:sp>
          <p:nvSpPr>
            <p:cNvPr id="81" name="Flowchart: Off-page Connector 80">
              <a:extLst>
                <a:ext uri="{FF2B5EF4-FFF2-40B4-BE49-F238E27FC236}">
                  <a16:creationId xmlns:a16="http://schemas.microsoft.com/office/drawing/2014/main" id="{EE4E08D4-F112-668B-634B-ADFA162B7156}"/>
                </a:ext>
              </a:extLst>
            </p:cNvPr>
            <p:cNvSpPr/>
            <p:nvPr/>
          </p:nvSpPr>
          <p:spPr>
            <a:xfrm rot="10800000">
              <a:off x="3353024" y="3922294"/>
              <a:ext cx="812564" cy="369333"/>
            </a:xfrm>
            <a:prstGeom prst="flowChartOffpageConnector">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F47BFEFB-460B-2758-7091-1CD1638D38E2}"/>
                </a:ext>
              </a:extLst>
            </p:cNvPr>
            <p:cNvSpPr txBox="1"/>
            <p:nvPr/>
          </p:nvSpPr>
          <p:spPr>
            <a:xfrm>
              <a:off x="3299691" y="3945400"/>
              <a:ext cx="9395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OAK RESOLVE SPRING 26</a:t>
              </a:r>
            </a:p>
          </p:txBody>
        </p:sp>
      </p:grpSp>
      <p:grpSp>
        <p:nvGrpSpPr>
          <p:cNvPr id="83" name="Group 82">
            <a:extLst>
              <a:ext uri="{FF2B5EF4-FFF2-40B4-BE49-F238E27FC236}">
                <a16:creationId xmlns:a16="http://schemas.microsoft.com/office/drawing/2014/main" id="{1B50A9A6-8D4E-B2FE-A9A5-C915896E7F98}"/>
              </a:ext>
            </a:extLst>
          </p:cNvPr>
          <p:cNvGrpSpPr/>
          <p:nvPr/>
        </p:nvGrpSpPr>
        <p:grpSpPr>
          <a:xfrm>
            <a:off x="9495120" y="5954447"/>
            <a:ext cx="939568" cy="392438"/>
            <a:chOff x="3299691" y="3922294"/>
            <a:chExt cx="939568" cy="392438"/>
          </a:xfrm>
        </p:grpSpPr>
        <p:sp>
          <p:nvSpPr>
            <p:cNvPr id="84" name="Flowchart: Off-page Connector 83">
              <a:extLst>
                <a:ext uri="{FF2B5EF4-FFF2-40B4-BE49-F238E27FC236}">
                  <a16:creationId xmlns:a16="http://schemas.microsoft.com/office/drawing/2014/main" id="{5677D30B-C4D5-81BE-9D22-D789608F5593}"/>
                </a:ext>
              </a:extLst>
            </p:cNvPr>
            <p:cNvSpPr/>
            <p:nvPr/>
          </p:nvSpPr>
          <p:spPr>
            <a:xfrm rot="10800000">
              <a:off x="3353024" y="3922294"/>
              <a:ext cx="812564" cy="369333"/>
            </a:xfrm>
            <a:prstGeom prst="flowChartOffpageConnector">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ABBE7D7B-FF2E-099C-B9A0-96C2FADD31BA}"/>
                </a:ext>
              </a:extLst>
            </p:cNvPr>
            <p:cNvSpPr txBox="1"/>
            <p:nvPr/>
          </p:nvSpPr>
          <p:spPr>
            <a:xfrm>
              <a:off x="3299691" y="3945400"/>
              <a:ext cx="9395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OAK RESOLVE SPRING 27</a:t>
              </a:r>
            </a:p>
          </p:txBody>
        </p:sp>
      </p:grpSp>
      <p:sp>
        <p:nvSpPr>
          <p:cNvPr id="89" name="Flowchart: Off-page Connector 88">
            <a:extLst>
              <a:ext uri="{FF2B5EF4-FFF2-40B4-BE49-F238E27FC236}">
                <a16:creationId xmlns:a16="http://schemas.microsoft.com/office/drawing/2014/main" id="{238459BE-E4FC-CA8F-107B-7D8B282F94A1}"/>
              </a:ext>
            </a:extLst>
          </p:cNvPr>
          <p:cNvSpPr/>
          <p:nvPr/>
        </p:nvSpPr>
        <p:spPr>
          <a:xfrm rot="10800000">
            <a:off x="8038528" y="5987526"/>
            <a:ext cx="812564" cy="369333"/>
          </a:xfrm>
          <a:prstGeom prst="flowChartOffpageConnector">
            <a:avLst/>
          </a:prstGeom>
          <a:solidFill>
            <a:srgbClr val="C55A1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657698C0-AC5F-BD8F-3745-8596D1BED115}"/>
              </a:ext>
            </a:extLst>
          </p:cNvPr>
          <p:cNvSpPr txBox="1"/>
          <p:nvPr/>
        </p:nvSpPr>
        <p:spPr>
          <a:xfrm>
            <a:off x="7974890" y="6025983"/>
            <a:ext cx="9395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OAK RESOLVE FALL 26</a:t>
            </a:r>
          </a:p>
        </p:txBody>
      </p:sp>
      <p:grpSp>
        <p:nvGrpSpPr>
          <p:cNvPr id="3" name="Group 2">
            <a:extLst>
              <a:ext uri="{FF2B5EF4-FFF2-40B4-BE49-F238E27FC236}">
                <a16:creationId xmlns:a16="http://schemas.microsoft.com/office/drawing/2014/main" id="{E45AADD8-B0BA-21EF-4023-81EF48B49558}"/>
              </a:ext>
            </a:extLst>
          </p:cNvPr>
          <p:cNvGrpSpPr/>
          <p:nvPr/>
        </p:nvGrpSpPr>
        <p:grpSpPr>
          <a:xfrm>
            <a:off x="530893" y="1911656"/>
            <a:ext cx="286230" cy="293919"/>
            <a:chOff x="888047" y="1554137"/>
            <a:chExt cx="286230" cy="293919"/>
          </a:xfrm>
        </p:grpSpPr>
        <p:sp>
          <p:nvSpPr>
            <p:cNvPr id="123" name="Isosceles Triangle 122">
              <a:extLst>
                <a:ext uri="{FF2B5EF4-FFF2-40B4-BE49-F238E27FC236}">
                  <a16:creationId xmlns:a16="http://schemas.microsoft.com/office/drawing/2014/main" id="{4FA0E23F-571B-FFA2-43AB-380AEE638355}"/>
                </a:ext>
              </a:extLst>
            </p:cNvPr>
            <p:cNvSpPr/>
            <p:nvPr/>
          </p:nvSpPr>
          <p:spPr>
            <a:xfrm>
              <a:off x="888047" y="1554137"/>
              <a:ext cx="282185" cy="243263"/>
            </a:xfrm>
            <a:prstGeom prst="triangle">
              <a:avLst/>
            </a:prstGeom>
            <a:solidFill>
              <a:srgbClr val="A66BD3"/>
            </a:solidFill>
            <a:ln w="635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27" name="TextBox 126">
              <a:extLst>
                <a:ext uri="{FF2B5EF4-FFF2-40B4-BE49-F238E27FC236}">
                  <a16:creationId xmlns:a16="http://schemas.microsoft.com/office/drawing/2014/main" id="{C579FFA5-F123-D101-EE7B-2BA746DF8C54}"/>
                </a:ext>
              </a:extLst>
            </p:cNvPr>
            <p:cNvSpPr txBox="1"/>
            <p:nvPr/>
          </p:nvSpPr>
          <p:spPr>
            <a:xfrm>
              <a:off x="911063" y="1571057"/>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59F89AA4-5CEA-A3CA-8CCE-33712A2B34B6}"/>
              </a:ext>
            </a:extLst>
          </p:cNvPr>
          <p:cNvGrpSpPr/>
          <p:nvPr/>
        </p:nvGrpSpPr>
        <p:grpSpPr>
          <a:xfrm>
            <a:off x="534938" y="2727254"/>
            <a:ext cx="282185" cy="298387"/>
            <a:chOff x="887093" y="2274244"/>
            <a:chExt cx="282185" cy="298387"/>
          </a:xfrm>
        </p:grpSpPr>
        <p:sp>
          <p:nvSpPr>
            <p:cNvPr id="17" name="Isosceles Triangle 16">
              <a:extLst>
                <a:ext uri="{FF2B5EF4-FFF2-40B4-BE49-F238E27FC236}">
                  <a16:creationId xmlns:a16="http://schemas.microsoft.com/office/drawing/2014/main" id="{E0CBB3BB-8DD4-A3D4-5E49-6859004847D0}"/>
                </a:ext>
              </a:extLst>
            </p:cNvPr>
            <p:cNvSpPr/>
            <p:nvPr/>
          </p:nvSpPr>
          <p:spPr>
            <a:xfrm>
              <a:off x="887093" y="2274244"/>
              <a:ext cx="282185" cy="243263"/>
            </a:xfrm>
            <a:prstGeom prst="triangle">
              <a:avLst/>
            </a:prstGeom>
            <a:solidFill>
              <a:srgbClr val="00B050"/>
            </a:solidFill>
            <a:ln w="635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434A9DE-7B1D-1906-A46A-A071931A89E1}"/>
                </a:ext>
              </a:extLst>
            </p:cNvPr>
            <p:cNvSpPr txBox="1"/>
            <p:nvPr/>
          </p:nvSpPr>
          <p:spPr>
            <a:xfrm>
              <a:off x="901546" y="2295632"/>
              <a:ext cx="24510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8FD96B56-56EC-8AEC-4D77-2DB7A8BDC7C9}"/>
              </a:ext>
            </a:extLst>
          </p:cNvPr>
          <p:cNvGrpSpPr/>
          <p:nvPr/>
        </p:nvGrpSpPr>
        <p:grpSpPr>
          <a:xfrm>
            <a:off x="517375" y="3481206"/>
            <a:ext cx="283139" cy="297438"/>
            <a:chOff x="897055" y="2968192"/>
            <a:chExt cx="283139" cy="297438"/>
          </a:xfrm>
        </p:grpSpPr>
        <p:sp>
          <p:nvSpPr>
            <p:cNvPr id="24" name="Isosceles Triangle 23">
              <a:extLst>
                <a:ext uri="{FF2B5EF4-FFF2-40B4-BE49-F238E27FC236}">
                  <a16:creationId xmlns:a16="http://schemas.microsoft.com/office/drawing/2014/main" id="{0953C2EE-5438-E862-FD77-C5846FA3804D}"/>
                </a:ext>
              </a:extLst>
            </p:cNvPr>
            <p:cNvSpPr/>
            <p:nvPr/>
          </p:nvSpPr>
          <p:spPr>
            <a:xfrm>
              <a:off x="897055" y="2968192"/>
              <a:ext cx="282185" cy="243263"/>
            </a:xfrm>
            <a:prstGeom prst="triangle">
              <a:avLst/>
            </a:prstGeom>
            <a:solidFill>
              <a:srgbClr val="00B0F0"/>
            </a:solidFill>
            <a:ln w="635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036CDF6-794B-9A01-767B-DFB82D2DDC52}"/>
                </a:ext>
              </a:extLst>
            </p:cNvPr>
            <p:cNvSpPr txBox="1"/>
            <p:nvPr/>
          </p:nvSpPr>
          <p:spPr>
            <a:xfrm>
              <a:off x="916980" y="2988631"/>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0" name="Group 99">
            <a:extLst>
              <a:ext uri="{FF2B5EF4-FFF2-40B4-BE49-F238E27FC236}">
                <a16:creationId xmlns:a16="http://schemas.microsoft.com/office/drawing/2014/main" id="{43C5E6ED-9FC3-23CF-FA3D-39D0B4AB44F5}"/>
              </a:ext>
            </a:extLst>
          </p:cNvPr>
          <p:cNvGrpSpPr/>
          <p:nvPr/>
        </p:nvGrpSpPr>
        <p:grpSpPr>
          <a:xfrm>
            <a:off x="527733" y="4306957"/>
            <a:ext cx="282185" cy="298097"/>
            <a:chOff x="916980" y="3623551"/>
            <a:chExt cx="282185" cy="298097"/>
          </a:xfrm>
        </p:grpSpPr>
        <p:sp>
          <p:nvSpPr>
            <p:cNvPr id="28" name="Isosceles Triangle 27">
              <a:extLst>
                <a:ext uri="{FF2B5EF4-FFF2-40B4-BE49-F238E27FC236}">
                  <a16:creationId xmlns:a16="http://schemas.microsoft.com/office/drawing/2014/main" id="{C345C2F4-F482-2FAD-1636-03F126FBEE1F}"/>
                </a:ext>
              </a:extLst>
            </p:cNvPr>
            <p:cNvSpPr/>
            <p:nvPr/>
          </p:nvSpPr>
          <p:spPr>
            <a:xfrm>
              <a:off x="916980" y="3623551"/>
              <a:ext cx="282185" cy="243263"/>
            </a:xfrm>
            <a:prstGeom prst="triangle">
              <a:avLst/>
            </a:prstGeom>
            <a:solidFill>
              <a:srgbClr val="FFC000"/>
            </a:solidFill>
            <a:ln w="635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268D365-9C71-B0FA-EE53-4E1DF50544EE}"/>
                </a:ext>
              </a:extLst>
            </p:cNvPr>
            <p:cNvSpPr txBox="1"/>
            <p:nvPr/>
          </p:nvSpPr>
          <p:spPr>
            <a:xfrm>
              <a:off x="927405" y="3644649"/>
              <a:ext cx="2632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30" name="Straight Connector 29">
            <a:extLst>
              <a:ext uri="{FF2B5EF4-FFF2-40B4-BE49-F238E27FC236}">
                <a16:creationId xmlns:a16="http://schemas.microsoft.com/office/drawing/2014/main" id="{D2982F16-9FDD-81E8-D0C8-BED1AA84939F}"/>
              </a:ext>
            </a:extLst>
          </p:cNvPr>
          <p:cNvCxnSpPr>
            <a:cxnSpLocks/>
          </p:cNvCxnSpPr>
          <p:nvPr/>
        </p:nvCxnSpPr>
        <p:spPr>
          <a:xfrm>
            <a:off x="1410204" y="5657189"/>
            <a:ext cx="1506" cy="538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lowchart: Off-page Connector 35">
            <a:extLst>
              <a:ext uri="{FF2B5EF4-FFF2-40B4-BE49-F238E27FC236}">
                <a16:creationId xmlns:a16="http://schemas.microsoft.com/office/drawing/2014/main" id="{AD24526F-28FF-1DFD-0E62-218EA549C9AB}"/>
              </a:ext>
            </a:extLst>
          </p:cNvPr>
          <p:cNvSpPr/>
          <p:nvPr/>
        </p:nvSpPr>
        <p:spPr>
          <a:xfrm rot="10800000">
            <a:off x="984421" y="5877104"/>
            <a:ext cx="851620" cy="309327"/>
          </a:xfrm>
          <a:prstGeom prst="flowChartOffpageConnector">
            <a:avLst/>
          </a:prstGeom>
          <a:solidFill>
            <a:schemeClr val="accent4">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A712ACE-CD19-FB60-3EDF-BE4D6C72CEAD}"/>
              </a:ext>
            </a:extLst>
          </p:cNvPr>
          <p:cNvSpPr txBox="1"/>
          <p:nvPr/>
        </p:nvSpPr>
        <p:spPr>
          <a:xfrm>
            <a:off x="944954" y="5862960"/>
            <a:ext cx="9585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dirty="0">
                <a:ln>
                  <a:noFill/>
                </a:ln>
                <a:solidFill>
                  <a:srgbClr val="000000"/>
                </a:solidFill>
                <a:effectLst/>
                <a:uLnTx/>
                <a:uFillTx/>
                <a:latin typeface="Calibri" panose="020F0502020204030204"/>
                <a:ea typeface="+mn-ea"/>
                <a:cs typeface="+mn-cs"/>
              </a:rPr>
              <a:t>B</a:t>
            </a:r>
            <a:r>
              <a:rPr kumimoji="0" lang="en-CA" sz="900" b="1" i="0" u="none" strike="noStrike" kern="1200" cap="none" spc="0" normalizeH="0" baseline="0" noProof="0" dirty="0">
                <a:ln>
                  <a:noFill/>
                </a:ln>
                <a:solidFill>
                  <a:srgbClr val="000000"/>
                </a:solidFill>
                <a:effectLst/>
                <a:uLnTx/>
                <a:uFillTx/>
                <a:latin typeface="Calibri" panose="020F0502020204030204"/>
                <a:ea typeface="+mn-ea"/>
                <a:cs typeface="+mn-cs"/>
              </a:rPr>
              <a:t>DE HQ Integration Ex</a:t>
            </a:r>
          </a:p>
        </p:txBody>
      </p:sp>
      <p:sp>
        <p:nvSpPr>
          <p:cNvPr id="115" name="TextBox 114">
            <a:extLst>
              <a:ext uri="{FF2B5EF4-FFF2-40B4-BE49-F238E27FC236}">
                <a16:creationId xmlns:a16="http://schemas.microsoft.com/office/drawing/2014/main" id="{2134075B-D899-AAEF-E1E0-7338A3B54D76}"/>
              </a:ext>
            </a:extLst>
          </p:cNvPr>
          <p:cNvSpPr txBox="1"/>
          <p:nvPr/>
        </p:nvSpPr>
        <p:spPr>
          <a:xfrm>
            <a:off x="0" y="534796"/>
            <a:ext cx="102098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Surgeon General – Multinational </a:t>
            </a:r>
            <a:r>
              <a:rPr kumimoji="0" lang="fr-CA" sz="2400" b="1" i="0" u="none" strike="noStrike" kern="1200" cap="none" spc="0" normalizeH="0" baseline="0" noProof="0" dirty="0" err="1">
                <a:ln>
                  <a:noFill/>
                </a:ln>
                <a:effectLst/>
                <a:uLnTx/>
                <a:uFillTx/>
                <a:latin typeface="Roboto" panose="02000000000000000000" pitchFamily="2" charset="0"/>
                <a:ea typeface="Roboto" panose="02000000000000000000" pitchFamily="2" charset="0"/>
                <a:cs typeface="Roboto" panose="02000000000000000000" pitchFamily="2" charset="0"/>
              </a:rPr>
              <a:t>Medical</a:t>
            </a:r>
            <a:r>
              <a:rPr kumimoji="0" lang="fr-CA" sz="24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Unit (MMU) Strategic </a:t>
            </a:r>
            <a:r>
              <a:rPr kumimoji="0" lang="fr-CA" sz="2400" b="1" i="0" u="none" strike="noStrike" kern="1200" cap="none" spc="0" normalizeH="0" baseline="0" noProof="0" dirty="0" err="1">
                <a:ln>
                  <a:noFill/>
                </a:ln>
                <a:effectLst/>
                <a:uLnTx/>
                <a:uFillTx/>
                <a:latin typeface="Roboto" panose="02000000000000000000" pitchFamily="2" charset="0"/>
                <a:ea typeface="Roboto" panose="02000000000000000000" pitchFamily="2" charset="0"/>
                <a:cs typeface="Roboto" panose="02000000000000000000" pitchFamily="2" charset="0"/>
              </a:rPr>
              <a:t>Priorities</a:t>
            </a:r>
            <a:endParaRPr kumimoji="0" lang="en-CA" sz="24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6" name="TextBox 115">
            <a:extLst>
              <a:ext uri="{FF2B5EF4-FFF2-40B4-BE49-F238E27FC236}">
                <a16:creationId xmlns:a16="http://schemas.microsoft.com/office/drawing/2014/main" id="{1632B7D5-472F-B682-EF60-26EA31652ED9}"/>
              </a:ext>
            </a:extLst>
          </p:cNvPr>
          <p:cNvSpPr txBox="1"/>
          <p:nvPr/>
        </p:nvSpPr>
        <p:spPr>
          <a:xfrm>
            <a:off x="707445" y="4320412"/>
            <a:ext cx="1416000" cy="36933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10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LoE</a:t>
            </a:r>
            <a:r>
              <a:rPr kumimoji="0" lang="en-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4 – </a:t>
            </a:r>
            <a:r>
              <a:rPr kumimoji="0" lang="fr-CA" sz="1000" b="1" i="0" u="none" strike="noStrike" kern="120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Sustainment</a:t>
            </a:r>
            <a:endParaRPr kumimoji="0" lang="fr-CA" sz="10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179388" marR="0" lvl="0" indent="-179388" algn="l" defTabSz="914400" rtl="0" eaLnBrk="0" fontAlgn="base" latinLnBrk="0" hangingPunct="0">
              <a:lnSpc>
                <a:spcPct val="100000"/>
              </a:lnSpc>
              <a:spcBef>
                <a:spcPct val="0"/>
              </a:spcBef>
              <a:spcAft>
                <a:spcPct val="0"/>
              </a:spcAft>
              <a:buClrTx/>
              <a:buSzTx/>
              <a:buFontTx/>
              <a:buNone/>
              <a:tabLst>
                <a:tab pos="179388" algn="l"/>
              </a:tabLst>
              <a:defRPr/>
            </a:pPr>
            <a:endParaRPr kumimoji="0" lang="en-CA" sz="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8" name="Content Placeholder 2">
            <a:extLst>
              <a:ext uri="{FF2B5EF4-FFF2-40B4-BE49-F238E27FC236}">
                <a16:creationId xmlns:a16="http://schemas.microsoft.com/office/drawing/2014/main" id="{603FFEE7-B9AD-AD5E-91F3-B30F49178015}"/>
              </a:ext>
            </a:extLst>
          </p:cNvPr>
          <p:cNvSpPr>
            <a:spLocks noGrp="1"/>
          </p:cNvSpPr>
          <p:nvPr>
            <p:ph idx="1"/>
          </p:nvPr>
        </p:nvSpPr>
        <p:spPr>
          <a:xfrm>
            <a:off x="8703208" y="4249330"/>
            <a:ext cx="2480772" cy="305471"/>
          </a:xfrm>
        </p:spPr>
        <p:txBody>
          <a:bodyPr>
            <a:normAutofit/>
          </a:bodyPr>
          <a:lstStyle/>
          <a:p>
            <a:pPr marL="0" indent="0">
              <a:buNone/>
            </a:pPr>
            <a:r>
              <a:rPr lang="en-CA" sz="1100" b="1" dirty="0">
                <a:latin typeface="Roboto" panose="02000000000000000000" pitchFamily="2" charset="0"/>
                <a:ea typeface="Roboto" panose="02000000000000000000" pitchFamily="2" charset="0"/>
                <a:cs typeface="Roboto" panose="02000000000000000000" pitchFamily="2" charset="0"/>
              </a:rPr>
              <a:t>Operational Medicine (TCCC)</a:t>
            </a:r>
            <a:endParaRPr lang="en-CA" sz="1100" dirty="0">
              <a:latin typeface="Roboto" panose="02000000000000000000" pitchFamily="2" charset="0"/>
              <a:ea typeface="Roboto" panose="02000000000000000000" pitchFamily="2" charset="0"/>
              <a:cs typeface="Roboto" panose="02000000000000000000" pitchFamily="2" charset="0"/>
            </a:endParaRPr>
          </a:p>
        </p:txBody>
      </p:sp>
      <p:sp>
        <p:nvSpPr>
          <p:cNvPr id="140" name="Star: 5 Points 139">
            <a:extLst>
              <a:ext uri="{FF2B5EF4-FFF2-40B4-BE49-F238E27FC236}">
                <a16:creationId xmlns:a16="http://schemas.microsoft.com/office/drawing/2014/main" id="{A4BF8231-D5F2-3987-66DB-6C020A9202FE}"/>
              </a:ext>
            </a:extLst>
          </p:cNvPr>
          <p:cNvSpPr/>
          <p:nvPr/>
        </p:nvSpPr>
        <p:spPr>
          <a:xfrm>
            <a:off x="8331839" y="2051611"/>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1" name="Star: 5 Points 140">
            <a:extLst>
              <a:ext uri="{FF2B5EF4-FFF2-40B4-BE49-F238E27FC236}">
                <a16:creationId xmlns:a16="http://schemas.microsoft.com/office/drawing/2014/main" id="{D88CF74D-84D4-2179-6A3B-AE7174E1A666}"/>
              </a:ext>
            </a:extLst>
          </p:cNvPr>
          <p:cNvSpPr/>
          <p:nvPr/>
        </p:nvSpPr>
        <p:spPr>
          <a:xfrm>
            <a:off x="8331839" y="3125225"/>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5</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2" name="Star: 5 Points 141">
            <a:extLst>
              <a:ext uri="{FF2B5EF4-FFF2-40B4-BE49-F238E27FC236}">
                <a16:creationId xmlns:a16="http://schemas.microsoft.com/office/drawing/2014/main" id="{DAE3AA7D-F554-B4E6-C6DD-5791A52FAD7E}"/>
              </a:ext>
            </a:extLst>
          </p:cNvPr>
          <p:cNvSpPr/>
          <p:nvPr/>
        </p:nvSpPr>
        <p:spPr>
          <a:xfrm>
            <a:off x="8331839" y="2425370"/>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3</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3" name="Star: 5 Points 142">
            <a:extLst>
              <a:ext uri="{FF2B5EF4-FFF2-40B4-BE49-F238E27FC236}">
                <a16:creationId xmlns:a16="http://schemas.microsoft.com/office/drawing/2014/main" id="{360D68EC-B5E9-CF34-BB1E-CEAB2760180F}"/>
              </a:ext>
            </a:extLst>
          </p:cNvPr>
          <p:cNvSpPr/>
          <p:nvPr/>
        </p:nvSpPr>
        <p:spPr>
          <a:xfrm>
            <a:off x="8331839" y="2786013"/>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4</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4" name="Star: 5 Points 143">
            <a:extLst>
              <a:ext uri="{FF2B5EF4-FFF2-40B4-BE49-F238E27FC236}">
                <a16:creationId xmlns:a16="http://schemas.microsoft.com/office/drawing/2014/main" id="{A8FC2164-A073-6A90-7C44-7C8C4716E89F}"/>
              </a:ext>
            </a:extLst>
          </p:cNvPr>
          <p:cNvSpPr/>
          <p:nvPr/>
        </p:nvSpPr>
        <p:spPr>
          <a:xfrm>
            <a:off x="8331839" y="3476812"/>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6</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9" name="Star: 5 Points 138">
            <a:extLst>
              <a:ext uri="{FF2B5EF4-FFF2-40B4-BE49-F238E27FC236}">
                <a16:creationId xmlns:a16="http://schemas.microsoft.com/office/drawing/2014/main" id="{AB4AA539-9995-D087-1B17-9BA24960B6BA}"/>
              </a:ext>
            </a:extLst>
          </p:cNvPr>
          <p:cNvSpPr/>
          <p:nvPr/>
        </p:nvSpPr>
        <p:spPr>
          <a:xfrm>
            <a:off x="8331839" y="1676119"/>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1</a:t>
            </a:r>
            <a:endPar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7" name="Content Placeholder 2">
            <a:extLst>
              <a:ext uri="{FF2B5EF4-FFF2-40B4-BE49-F238E27FC236}">
                <a16:creationId xmlns:a16="http://schemas.microsoft.com/office/drawing/2014/main" id="{16C313AB-6F40-0E7A-1347-0B9101FD9C78}"/>
              </a:ext>
            </a:extLst>
          </p:cNvPr>
          <p:cNvSpPr txBox="1">
            <a:spLocks/>
          </p:cNvSpPr>
          <p:nvPr/>
        </p:nvSpPr>
        <p:spPr>
          <a:xfrm>
            <a:off x="8691572" y="1732355"/>
            <a:ext cx="3250184" cy="42591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Enhancing Integration of HS Training in Latvia</a:t>
            </a:r>
          </a:p>
        </p:txBody>
      </p:sp>
      <p:sp>
        <p:nvSpPr>
          <p:cNvPr id="149" name="Star: 5 Points 148">
            <a:extLst>
              <a:ext uri="{FF2B5EF4-FFF2-40B4-BE49-F238E27FC236}">
                <a16:creationId xmlns:a16="http://schemas.microsoft.com/office/drawing/2014/main" id="{4685C115-D42D-DD57-3CB6-80716108EF6C}"/>
              </a:ext>
            </a:extLst>
          </p:cNvPr>
          <p:cNvSpPr/>
          <p:nvPr/>
        </p:nvSpPr>
        <p:spPr>
          <a:xfrm>
            <a:off x="8331937" y="3823002"/>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7</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0" name="Star: 5 Points 149">
            <a:extLst>
              <a:ext uri="{FF2B5EF4-FFF2-40B4-BE49-F238E27FC236}">
                <a16:creationId xmlns:a16="http://schemas.microsoft.com/office/drawing/2014/main" id="{9F846DAC-1C8E-16F0-129B-CFAB7E3A6878}"/>
              </a:ext>
            </a:extLst>
          </p:cNvPr>
          <p:cNvSpPr/>
          <p:nvPr/>
        </p:nvSpPr>
        <p:spPr>
          <a:xfrm>
            <a:off x="8331839" y="4175860"/>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8</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1" name="Content Placeholder 2">
            <a:extLst>
              <a:ext uri="{FF2B5EF4-FFF2-40B4-BE49-F238E27FC236}">
                <a16:creationId xmlns:a16="http://schemas.microsoft.com/office/drawing/2014/main" id="{71596BD6-9CA9-13FA-19E1-AD931C8F20DA}"/>
              </a:ext>
            </a:extLst>
          </p:cNvPr>
          <p:cNvSpPr txBox="1">
            <a:spLocks/>
          </p:cNvSpPr>
          <p:nvPr/>
        </p:nvSpPr>
        <p:spPr>
          <a:xfrm>
            <a:off x="8691573" y="2119177"/>
            <a:ext cx="2480772" cy="2820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Real-life Support</a:t>
            </a:r>
          </a:p>
        </p:txBody>
      </p:sp>
      <p:sp>
        <p:nvSpPr>
          <p:cNvPr id="152" name="Content Placeholder 2">
            <a:extLst>
              <a:ext uri="{FF2B5EF4-FFF2-40B4-BE49-F238E27FC236}">
                <a16:creationId xmlns:a16="http://schemas.microsoft.com/office/drawing/2014/main" id="{019F56D1-8558-47B4-43FC-749BADA5B0A7}"/>
              </a:ext>
            </a:extLst>
          </p:cNvPr>
          <p:cNvSpPr txBox="1">
            <a:spLocks/>
          </p:cNvSpPr>
          <p:nvPr/>
        </p:nvSpPr>
        <p:spPr>
          <a:xfrm>
            <a:off x="8691574" y="2478673"/>
            <a:ext cx="3001795" cy="44842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Understanding Latvia's Healthcare System</a:t>
            </a:r>
          </a:p>
        </p:txBody>
      </p:sp>
      <p:sp>
        <p:nvSpPr>
          <p:cNvPr id="153" name="Content Placeholder 2">
            <a:extLst>
              <a:ext uri="{FF2B5EF4-FFF2-40B4-BE49-F238E27FC236}">
                <a16:creationId xmlns:a16="http://schemas.microsoft.com/office/drawing/2014/main" id="{412D9DBA-10B6-91C3-BC51-F9008393A473}"/>
              </a:ext>
            </a:extLst>
          </p:cNvPr>
          <p:cNvSpPr txBox="1">
            <a:spLocks/>
          </p:cNvSpPr>
          <p:nvPr/>
        </p:nvSpPr>
        <p:spPr>
          <a:xfrm>
            <a:off x="8703209" y="2853827"/>
            <a:ext cx="2640863" cy="39316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MMU Concept and Vulnerabilities</a:t>
            </a:r>
          </a:p>
        </p:txBody>
      </p:sp>
      <p:sp>
        <p:nvSpPr>
          <p:cNvPr id="154" name="Content Placeholder 2">
            <a:extLst>
              <a:ext uri="{FF2B5EF4-FFF2-40B4-BE49-F238E27FC236}">
                <a16:creationId xmlns:a16="http://schemas.microsoft.com/office/drawing/2014/main" id="{0AE51B51-AA89-2772-FD68-403D84B59A11}"/>
              </a:ext>
            </a:extLst>
          </p:cNvPr>
          <p:cNvSpPr txBox="1">
            <a:spLocks/>
          </p:cNvSpPr>
          <p:nvPr/>
        </p:nvSpPr>
        <p:spPr>
          <a:xfrm>
            <a:off x="8703208" y="3194715"/>
            <a:ext cx="2480772" cy="2927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Clarifying Mandates</a:t>
            </a:r>
          </a:p>
        </p:txBody>
      </p:sp>
      <p:sp>
        <p:nvSpPr>
          <p:cNvPr id="155" name="Content Placeholder 2">
            <a:extLst>
              <a:ext uri="{FF2B5EF4-FFF2-40B4-BE49-F238E27FC236}">
                <a16:creationId xmlns:a16="http://schemas.microsoft.com/office/drawing/2014/main" id="{37FDEA53-82A6-5F94-0F0D-9BA83215A4E5}"/>
              </a:ext>
            </a:extLst>
          </p:cNvPr>
          <p:cNvSpPr txBox="1">
            <a:spLocks/>
          </p:cNvSpPr>
          <p:nvPr/>
        </p:nvSpPr>
        <p:spPr>
          <a:xfrm>
            <a:off x="8703208" y="3540384"/>
            <a:ext cx="2480772" cy="2432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NATO Operation Orders</a:t>
            </a:r>
          </a:p>
        </p:txBody>
      </p:sp>
      <p:sp>
        <p:nvSpPr>
          <p:cNvPr id="156" name="Content Placeholder 2">
            <a:extLst>
              <a:ext uri="{FF2B5EF4-FFF2-40B4-BE49-F238E27FC236}">
                <a16:creationId xmlns:a16="http://schemas.microsoft.com/office/drawing/2014/main" id="{75A67241-C2E6-D8A5-FC2E-1E4B41251B55}"/>
              </a:ext>
            </a:extLst>
          </p:cNvPr>
          <p:cNvSpPr txBox="1">
            <a:spLocks/>
          </p:cNvSpPr>
          <p:nvPr/>
        </p:nvSpPr>
        <p:spPr>
          <a:xfrm>
            <a:off x="8691574" y="3894076"/>
            <a:ext cx="2758771" cy="39773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Assessment of Ambulances in Theatre</a:t>
            </a:r>
          </a:p>
        </p:txBody>
      </p:sp>
      <p:sp>
        <p:nvSpPr>
          <p:cNvPr id="157" name="Content Placeholder 2">
            <a:extLst>
              <a:ext uri="{FF2B5EF4-FFF2-40B4-BE49-F238E27FC236}">
                <a16:creationId xmlns:a16="http://schemas.microsoft.com/office/drawing/2014/main" id="{3C17F96A-E1E5-F0B0-5508-B18B055F1FC7}"/>
              </a:ext>
            </a:extLst>
          </p:cNvPr>
          <p:cNvSpPr txBox="1">
            <a:spLocks/>
          </p:cNvSpPr>
          <p:nvPr/>
        </p:nvSpPr>
        <p:spPr>
          <a:xfrm>
            <a:off x="8446109" y="1463847"/>
            <a:ext cx="2187788" cy="42591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CA" sz="1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8" name="Content Placeholder 2">
            <a:extLst>
              <a:ext uri="{FF2B5EF4-FFF2-40B4-BE49-F238E27FC236}">
                <a16:creationId xmlns:a16="http://schemas.microsoft.com/office/drawing/2014/main" id="{1D096B10-27D6-440F-A9C1-C625BC7E72DE}"/>
              </a:ext>
            </a:extLst>
          </p:cNvPr>
          <p:cNvSpPr txBox="1">
            <a:spLocks/>
          </p:cNvSpPr>
          <p:nvPr/>
        </p:nvSpPr>
        <p:spPr>
          <a:xfrm>
            <a:off x="9114386" y="1473850"/>
            <a:ext cx="1913145" cy="2432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CA"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SG Strategic Priority</a:t>
            </a:r>
            <a:endParaRPr kumimoji="0" lang="en-CA"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1" name="Star: 5 Points 160">
            <a:extLst>
              <a:ext uri="{FF2B5EF4-FFF2-40B4-BE49-F238E27FC236}">
                <a16:creationId xmlns:a16="http://schemas.microsoft.com/office/drawing/2014/main" id="{3C59116A-59F5-E348-A4EF-9402F2A27A4D}"/>
              </a:ext>
            </a:extLst>
          </p:cNvPr>
          <p:cNvSpPr/>
          <p:nvPr/>
        </p:nvSpPr>
        <p:spPr>
          <a:xfrm>
            <a:off x="3270727" y="4321277"/>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3</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2" name="Star: 5 Points 161">
            <a:extLst>
              <a:ext uri="{FF2B5EF4-FFF2-40B4-BE49-F238E27FC236}">
                <a16:creationId xmlns:a16="http://schemas.microsoft.com/office/drawing/2014/main" id="{D0922573-AE55-D39F-D9DE-2E3D7F4811F7}"/>
              </a:ext>
            </a:extLst>
          </p:cNvPr>
          <p:cNvSpPr/>
          <p:nvPr/>
        </p:nvSpPr>
        <p:spPr>
          <a:xfrm>
            <a:off x="4052345" y="1909291"/>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4</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65" name="Straight Arrow Connector 164">
            <a:extLst>
              <a:ext uri="{FF2B5EF4-FFF2-40B4-BE49-F238E27FC236}">
                <a16:creationId xmlns:a16="http://schemas.microsoft.com/office/drawing/2014/main" id="{D1871E8F-B7A0-51FA-C990-39612552716B}"/>
              </a:ext>
            </a:extLst>
          </p:cNvPr>
          <p:cNvCxnSpPr>
            <a:stCxn id="159" idx="0"/>
          </p:cNvCxnSpPr>
          <p:nvPr/>
        </p:nvCxnSpPr>
        <p:spPr>
          <a:xfrm flipV="1">
            <a:off x="2102360" y="1731091"/>
            <a:ext cx="0" cy="177034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56910B5-7F50-FC32-8A92-453CA639D1BC}"/>
              </a:ext>
            </a:extLst>
          </p:cNvPr>
          <p:cNvCxnSpPr>
            <a:cxnSpLocks/>
          </p:cNvCxnSpPr>
          <p:nvPr/>
        </p:nvCxnSpPr>
        <p:spPr>
          <a:xfrm flipH="1">
            <a:off x="2102362" y="3776871"/>
            <a:ext cx="3585" cy="107136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9" name="Star: 5 Points 158">
            <a:extLst>
              <a:ext uri="{FF2B5EF4-FFF2-40B4-BE49-F238E27FC236}">
                <a16:creationId xmlns:a16="http://schemas.microsoft.com/office/drawing/2014/main" id="{99B02939-FFB1-D06A-184D-566FE7E25B69}"/>
              </a:ext>
            </a:extLst>
          </p:cNvPr>
          <p:cNvSpPr/>
          <p:nvPr/>
        </p:nvSpPr>
        <p:spPr>
          <a:xfrm>
            <a:off x="1895221" y="3501436"/>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1</a:t>
            </a:r>
            <a:endPar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3" name="Star: 5 Points 162">
            <a:extLst>
              <a:ext uri="{FF2B5EF4-FFF2-40B4-BE49-F238E27FC236}">
                <a16:creationId xmlns:a16="http://schemas.microsoft.com/office/drawing/2014/main" id="{CF01806A-EAB4-DDC2-E3AA-A6F3BBDA0E33}"/>
              </a:ext>
            </a:extLst>
          </p:cNvPr>
          <p:cNvSpPr/>
          <p:nvPr/>
        </p:nvSpPr>
        <p:spPr>
          <a:xfrm>
            <a:off x="1995257" y="2009398"/>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9" name="Star: 5 Points 168">
            <a:extLst>
              <a:ext uri="{FF2B5EF4-FFF2-40B4-BE49-F238E27FC236}">
                <a16:creationId xmlns:a16="http://schemas.microsoft.com/office/drawing/2014/main" id="{A050590B-4F04-96D8-B7D6-249E214E32D1}"/>
              </a:ext>
            </a:extLst>
          </p:cNvPr>
          <p:cNvSpPr/>
          <p:nvPr/>
        </p:nvSpPr>
        <p:spPr>
          <a:xfrm>
            <a:off x="4823637" y="1911070"/>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5</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1" name="Star: 5 Points 170">
            <a:extLst>
              <a:ext uri="{FF2B5EF4-FFF2-40B4-BE49-F238E27FC236}">
                <a16:creationId xmlns:a16="http://schemas.microsoft.com/office/drawing/2014/main" id="{0BC6E2A0-8661-5737-D7CC-8EA65899BCEF}"/>
              </a:ext>
            </a:extLst>
          </p:cNvPr>
          <p:cNvSpPr/>
          <p:nvPr/>
        </p:nvSpPr>
        <p:spPr>
          <a:xfrm>
            <a:off x="5609215" y="1911355"/>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6</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2" name="Star: 5 Points 171">
            <a:extLst>
              <a:ext uri="{FF2B5EF4-FFF2-40B4-BE49-F238E27FC236}">
                <a16:creationId xmlns:a16="http://schemas.microsoft.com/office/drawing/2014/main" id="{B21E2883-AA17-3DB2-73CB-4670372278E5}"/>
              </a:ext>
            </a:extLst>
          </p:cNvPr>
          <p:cNvSpPr/>
          <p:nvPr/>
        </p:nvSpPr>
        <p:spPr>
          <a:xfrm>
            <a:off x="6231632" y="2754631"/>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7</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3" name="Star: 5 Points 172">
            <a:extLst>
              <a:ext uri="{FF2B5EF4-FFF2-40B4-BE49-F238E27FC236}">
                <a16:creationId xmlns:a16="http://schemas.microsoft.com/office/drawing/2014/main" id="{8F5A1A0A-00A7-C05F-2E7B-EAD54598B4A7}"/>
              </a:ext>
            </a:extLst>
          </p:cNvPr>
          <p:cNvSpPr/>
          <p:nvPr/>
        </p:nvSpPr>
        <p:spPr>
          <a:xfrm>
            <a:off x="6926476" y="1916118"/>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8</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74" name="Straight Arrow Connector 173">
            <a:extLst>
              <a:ext uri="{FF2B5EF4-FFF2-40B4-BE49-F238E27FC236}">
                <a16:creationId xmlns:a16="http://schemas.microsoft.com/office/drawing/2014/main" id="{0FB3BA39-2F15-5C5D-8803-AAFBEE53F1A2}"/>
              </a:ext>
            </a:extLst>
          </p:cNvPr>
          <p:cNvCxnSpPr>
            <a:cxnSpLocks/>
          </p:cNvCxnSpPr>
          <p:nvPr/>
        </p:nvCxnSpPr>
        <p:spPr>
          <a:xfrm flipH="1">
            <a:off x="2782318" y="2194583"/>
            <a:ext cx="10188" cy="26536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0" name="Star: 5 Points 159">
            <a:extLst>
              <a:ext uri="{FF2B5EF4-FFF2-40B4-BE49-F238E27FC236}">
                <a16:creationId xmlns:a16="http://schemas.microsoft.com/office/drawing/2014/main" id="{1983FD1B-6F0A-63B9-A208-76178335C6E3}"/>
              </a:ext>
            </a:extLst>
          </p:cNvPr>
          <p:cNvSpPr/>
          <p:nvPr/>
        </p:nvSpPr>
        <p:spPr>
          <a:xfrm>
            <a:off x="2586497" y="1916876"/>
            <a:ext cx="414278" cy="358206"/>
          </a:xfrm>
          <a:prstGeom prst="star5">
            <a:avLst/>
          </a:prstGeom>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a:t>
            </a: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76" name="Straight Arrow Connector 175">
            <a:extLst>
              <a:ext uri="{FF2B5EF4-FFF2-40B4-BE49-F238E27FC236}">
                <a16:creationId xmlns:a16="http://schemas.microsoft.com/office/drawing/2014/main" id="{85C815C0-3DC4-5E75-9D9E-8E62EC8191FE}"/>
              </a:ext>
            </a:extLst>
          </p:cNvPr>
          <p:cNvCxnSpPr>
            <a:cxnSpLocks/>
          </p:cNvCxnSpPr>
          <p:nvPr/>
        </p:nvCxnSpPr>
        <p:spPr>
          <a:xfrm flipH="1">
            <a:off x="4248441" y="2194583"/>
            <a:ext cx="10188" cy="26536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0A2BF62B-6E8B-0801-9599-B9CA7432B30C}"/>
              </a:ext>
            </a:extLst>
          </p:cNvPr>
          <p:cNvCxnSpPr>
            <a:cxnSpLocks/>
          </p:cNvCxnSpPr>
          <p:nvPr/>
        </p:nvCxnSpPr>
        <p:spPr>
          <a:xfrm flipH="1">
            <a:off x="5019934" y="2194583"/>
            <a:ext cx="10188" cy="26536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BAC29C0F-2EEE-0172-7DB6-41C92F52C7C2}"/>
              </a:ext>
            </a:extLst>
          </p:cNvPr>
          <p:cNvCxnSpPr>
            <a:cxnSpLocks/>
          </p:cNvCxnSpPr>
          <p:nvPr/>
        </p:nvCxnSpPr>
        <p:spPr>
          <a:xfrm flipH="1">
            <a:off x="5807484" y="2194583"/>
            <a:ext cx="10188" cy="26536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D243908D-035B-E317-0704-E081E4788225}"/>
              </a:ext>
            </a:extLst>
          </p:cNvPr>
          <p:cNvCxnSpPr>
            <a:cxnSpLocks/>
          </p:cNvCxnSpPr>
          <p:nvPr/>
        </p:nvCxnSpPr>
        <p:spPr>
          <a:xfrm flipH="1">
            <a:off x="7121742" y="2194583"/>
            <a:ext cx="10188" cy="265365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57D685CB-E700-8AE4-7EEB-834E4D5E03AD}"/>
              </a:ext>
            </a:extLst>
          </p:cNvPr>
          <p:cNvCxnSpPr>
            <a:cxnSpLocks/>
          </p:cNvCxnSpPr>
          <p:nvPr/>
        </p:nvCxnSpPr>
        <p:spPr>
          <a:xfrm flipV="1">
            <a:off x="3475905" y="1712559"/>
            <a:ext cx="15602" cy="255673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EA3B2184-269D-A4DC-FA34-3D2A1AC74675}"/>
              </a:ext>
            </a:extLst>
          </p:cNvPr>
          <p:cNvCxnSpPr>
            <a:cxnSpLocks/>
          </p:cNvCxnSpPr>
          <p:nvPr/>
        </p:nvCxnSpPr>
        <p:spPr>
          <a:xfrm flipV="1">
            <a:off x="6438427" y="1731078"/>
            <a:ext cx="0" cy="9994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9" name="Star: 5 Points 188">
            <a:extLst>
              <a:ext uri="{FF2B5EF4-FFF2-40B4-BE49-F238E27FC236}">
                <a16:creationId xmlns:a16="http://schemas.microsoft.com/office/drawing/2014/main" id="{DADFA7B3-67BE-62F7-AD14-5845936F7381}"/>
              </a:ext>
            </a:extLst>
          </p:cNvPr>
          <p:cNvSpPr/>
          <p:nvPr/>
        </p:nvSpPr>
        <p:spPr>
          <a:xfrm>
            <a:off x="2684426" y="2837856"/>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0" name="Star: 5 Points 189">
            <a:extLst>
              <a:ext uri="{FF2B5EF4-FFF2-40B4-BE49-F238E27FC236}">
                <a16:creationId xmlns:a16="http://schemas.microsoft.com/office/drawing/2014/main" id="{D5036A11-8412-B494-F1D1-33486779B11C}"/>
              </a:ext>
            </a:extLst>
          </p:cNvPr>
          <p:cNvSpPr/>
          <p:nvPr/>
        </p:nvSpPr>
        <p:spPr>
          <a:xfrm>
            <a:off x="2677718" y="4399510"/>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1" name="Star: 5 Points 190">
            <a:extLst>
              <a:ext uri="{FF2B5EF4-FFF2-40B4-BE49-F238E27FC236}">
                <a16:creationId xmlns:a16="http://schemas.microsoft.com/office/drawing/2014/main" id="{2747250F-C287-96E0-C7FC-F07DC2140CF5}"/>
              </a:ext>
            </a:extLst>
          </p:cNvPr>
          <p:cNvSpPr/>
          <p:nvPr/>
        </p:nvSpPr>
        <p:spPr>
          <a:xfrm>
            <a:off x="3381728" y="2004528"/>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3" name="Star: 5 Points 192">
            <a:extLst>
              <a:ext uri="{FF2B5EF4-FFF2-40B4-BE49-F238E27FC236}">
                <a16:creationId xmlns:a16="http://schemas.microsoft.com/office/drawing/2014/main" id="{15B4C6FC-D736-B5C9-DBD9-36252B08A06E}"/>
              </a:ext>
            </a:extLst>
          </p:cNvPr>
          <p:cNvSpPr/>
          <p:nvPr/>
        </p:nvSpPr>
        <p:spPr>
          <a:xfrm>
            <a:off x="3371392" y="3590827"/>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9" name="Star: 5 Points 198">
            <a:extLst>
              <a:ext uri="{FF2B5EF4-FFF2-40B4-BE49-F238E27FC236}">
                <a16:creationId xmlns:a16="http://schemas.microsoft.com/office/drawing/2014/main" id="{DAC3F57E-8A89-992D-6AA2-7A3879A4B912}"/>
              </a:ext>
            </a:extLst>
          </p:cNvPr>
          <p:cNvSpPr/>
          <p:nvPr/>
        </p:nvSpPr>
        <p:spPr>
          <a:xfrm>
            <a:off x="4150581" y="2845560"/>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0" name="Star: 5 Points 199">
            <a:extLst>
              <a:ext uri="{FF2B5EF4-FFF2-40B4-BE49-F238E27FC236}">
                <a16:creationId xmlns:a16="http://schemas.microsoft.com/office/drawing/2014/main" id="{D54DF368-6AC1-F885-651D-F2EB3FAD5696}"/>
              </a:ext>
            </a:extLst>
          </p:cNvPr>
          <p:cNvSpPr/>
          <p:nvPr/>
        </p:nvSpPr>
        <p:spPr>
          <a:xfrm>
            <a:off x="8432468" y="4625452"/>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1" name="Content Placeholder 2">
            <a:extLst>
              <a:ext uri="{FF2B5EF4-FFF2-40B4-BE49-F238E27FC236}">
                <a16:creationId xmlns:a16="http://schemas.microsoft.com/office/drawing/2014/main" id="{D577EED6-9623-D341-1A40-DF4A341A1BC1}"/>
              </a:ext>
            </a:extLst>
          </p:cNvPr>
          <p:cNvSpPr txBox="1">
            <a:spLocks/>
          </p:cNvSpPr>
          <p:nvPr/>
        </p:nvSpPr>
        <p:spPr>
          <a:xfrm>
            <a:off x="8712733" y="4619411"/>
            <a:ext cx="2480772" cy="30547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11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Sub-priority </a:t>
            </a:r>
            <a:endParaRPr kumimoji="0" lang="en-CA" sz="11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2" name="Content Placeholder 2">
            <a:extLst>
              <a:ext uri="{FF2B5EF4-FFF2-40B4-BE49-F238E27FC236}">
                <a16:creationId xmlns:a16="http://schemas.microsoft.com/office/drawing/2014/main" id="{F165E089-A5EE-B9F0-8A1F-8DE2A72D56BA}"/>
              </a:ext>
            </a:extLst>
          </p:cNvPr>
          <p:cNvSpPr txBox="1">
            <a:spLocks/>
          </p:cNvSpPr>
          <p:nvPr/>
        </p:nvSpPr>
        <p:spPr>
          <a:xfrm>
            <a:off x="1508076" y="1414899"/>
            <a:ext cx="5523038" cy="2432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CA"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SG Strategic </a:t>
            </a:r>
            <a:r>
              <a:rPr kumimoji="0" lang="fr-CA" sz="1400" b="1" i="0" u="sng"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Priorities</a:t>
            </a:r>
            <a:r>
              <a:rPr kumimoji="0" lang="fr-CA"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 MMU Campaign Plan Lines of Effort (</a:t>
            </a:r>
            <a:r>
              <a:rPr kumimoji="0" lang="fr-CA" sz="1400" b="1" i="0" u="sng"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LoE</a:t>
            </a:r>
            <a:r>
              <a:rPr kumimoji="0" lang="fr-CA"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en-CA" sz="1400" b="1" i="0" u="sng"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3" name="Rectangle 202">
            <a:extLst>
              <a:ext uri="{FF2B5EF4-FFF2-40B4-BE49-F238E27FC236}">
                <a16:creationId xmlns:a16="http://schemas.microsoft.com/office/drawing/2014/main" id="{FC5FE8C2-78F6-8614-DD97-3EEB4FADADD4}"/>
              </a:ext>
            </a:extLst>
          </p:cNvPr>
          <p:cNvSpPr/>
          <p:nvPr/>
        </p:nvSpPr>
        <p:spPr>
          <a:xfrm>
            <a:off x="366498" y="1422079"/>
            <a:ext cx="7449353" cy="3510919"/>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A58CEABC-0649-879D-F8BE-74D5747DBA20}"/>
              </a:ext>
            </a:extLst>
          </p:cNvPr>
          <p:cNvSpPr/>
          <p:nvPr/>
        </p:nvSpPr>
        <p:spPr>
          <a:xfrm>
            <a:off x="8243859" y="4582197"/>
            <a:ext cx="3482494" cy="31059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Star: 5 Points 204">
            <a:extLst>
              <a:ext uri="{FF2B5EF4-FFF2-40B4-BE49-F238E27FC236}">
                <a16:creationId xmlns:a16="http://schemas.microsoft.com/office/drawing/2014/main" id="{27A6FAE1-C08F-292E-E0D4-0538926D09BE}"/>
              </a:ext>
            </a:extLst>
          </p:cNvPr>
          <p:cNvSpPr/>
          <p:nvPr/>
        </p:nvSpPr>
        <p:spPr>
          <a:xfrm>
            <a:off x="4148200" y="3590827"/>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6" name="Star: 5 Points 205">
            <a:extLst>
              <a:ext uri="{FF2B5EF4-FFF2-40B4-BE49-F238E27FC236}">
                <a16:creationId xmlns:a16="http://schemas.microsoft.com/office/drawing/2014/main" id="{AF29A557-579F-B69F-BC5B-86FE4ACAB9D2}"/>
              </a:ext>
            </a:extLst>
          </p:cNvPr>
          <p:cNvSpPr/>
          <p:nvPr/>
        </p:nvSpPr>
        <p:spPr>
          <a:xfrm>
            <a:off x="4143437" y="4397871"/>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8" name="Star: 5 Points 207">
            <a:extLst>
              <a:ext uri="{FF2B5EF4-FFF2-40B4-BE49-F238E27FC236}">
                <a16:creationId xmlns:a16="http://schemas.microsoft.com/office/drawing/2014/main" id="{22F20569-A096-E6D3-929B-247A914D851E}"/>
              </a:ext>
            </a:extLst>
          </p:cNvPr>
          <p:cNvSpPr/>
          <p:nvPr/>
        </p:nvSpPr>
        <p:spPr>
          <a:xfrm>
            <a:off x="5706480" y="2847941"/>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9" name="Star: 5 Points 208">
            <a:extLst>
              <a:ext uri="{FF2B5EF4-FFF2-40B4-BE49-F238E27FC236}">
                <a16:creationId xmlns:a16="http://schemas.microsoft.com/office/drawing/2014/main" id="{A2EE42BB-5A38-A842-DC7C-DFDCB69419DB}"/>
              </a:ext>
            </a:extLst>
          </p:cNvPr>
          <p:cNvSpPr/>
          <p:nvPr/>
        </p:nvSpPr>
        <p:spPr>
          <a:xfrm>
            <a:off x="5704099" y="3595589"/>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0" name="Star: 5 Points 209">
            <a:extLst>
              <a:ext uri="{FF2B5EF4-FFF2-40B4-BE49-F238E27FC236}">
                <a16:creationId xmlns:a16="http://schemas.microsoft.com/office/drawing/2014/main" id="{3377ABA3-BF44-974D-B10E-D40FB4698762}"/>
              </a:ext>
            </a:extLst>
          </p:cNvPr>
          <p:cNvSpPr/>
          <p:nvPr/>
        </p:nvSpPr>
        <p:spPr>
          <a:xfrm>
            <a:off x="5701717" y="4405014"/>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1" name="Star: 5 Points 210">
            <a:extLst>
              <a:ext uri="{FF2B5EF4-FFF2-40B4-BE49-F238E27FC236}">
                <a16:creationId xmlns:a16="http://schemas.microsoft.com/office/drawing/2014/main" id="{DFF7EB1F-AAD6-D625-6B3D-9F7B9FCE9DC4}"/>
              </a:ext>
            </a:extLst>
          </p:cNvPr>
          <p:cNvSpPr/>
          <p:nvPr/>
        </p:nvSpPr>
        <p:spPr>
          <a:xfrm>
            <a:off x="6337666" y="2009398"/>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2" name="Star: 5 Points 211">
            <a:extLst>
              <a:ext uri="{FF2B5EF4-FFF2-40B4-BE49-F238E27FC236}">
                <a16:creationId xmlns:a16="http://schemas.microsoft.com/office/drawing/2014/main" id="{5D4A0A8D-A5E2-EA83-B0BE-B488594A78D1}"/>
              </a:ext>
            </a:extLst>
          </p:cNvPr>
          <p:cNvSpPr/>
          <p:nvPr/>
        </p:nvSpPr>
        <p:spPr>
          <a:xfrm>
            <a:off x="6337011" y="3589714"/>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3" name="Star: 5 Points 212">
            <a:extLst>
              <a:ext uri="{FF2B5EF4-FFF2-40B4-BE49-F238E27FC236}">
                <a16:creationId xmlns:a16="http://schemas.microsoft.com/office/drawing/2014/main" id="{25676065-D14B-05A8-E508-B60FF9027474}"/>
              </a:ext>
            </a:extLst>
          </p:cNvPr>
          <p:cNvSpPr/>
          <p:nvPr/>
        </p:nvSpPr>
        <p:spPr>
          <a:xfrm>
            <a:off x="6341773" y="4405014"/>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4" name="Star: 5 Points 213">
            <a:extLst>
              <a:ext uri="{FF2B5EF4-FFF2-40B4-BE49-F238E27FC236}">
                <a16:creationId xmlns:a16="http://schemas.microsoft.com/office/drawing/2014/main" id="{1CE1D2DB-B478-3CD3-AC81-4DCCB3083538}"/>
              </a:ext>
            </a:extLst>
          </p:cNvPr>
          <p:cNvSpPr/>
          <p:nvPr/>
        </p:nvSpPr>
        <p:spPr>
          <a:xfrm>
            <a:off x="7019659" y="2855990"/>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5" name="Star: 5 Points 214">
            <a:extLst>
              <a:ext uri="{FF2B5EF4-FFF2-40B4-BE49-F238E27FC236}">
                <a16:creationId xmlns:a16="http://schemas.microsoft.com/office/drawing/2014/main" id="{69B8B92B-6526-AC00-8E1C-BC37D19B0CA1}"/>
              </a:ext>
            </a:extLst>
          </p:cNvPr>
          <p:cNvSpPr/>
          <p:nvPr/>
        </p:nvSpPr>
        <p:spPr>
          <a:xfrm>
            <a:off x="7018356" y="3594222"/>
            <a:ext cx="217624" cy="206131"/>
          </a:xfrm>
          <a:prstGeom prst="star5">
            <a:avLst/>
          </a:prstGeom>
          <a:solidFill>
            <a:srgbClr val="FFFF00"/>
          </a:solidFill>
          <a:ln w="190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FD27108D-B7DC-A8A4-1A14-BC772E6663E3}"/>
              </a:ext>
            </a:extLst>
          </p:cNvPr>
          <p:cNvSpPr txBox="1"/>
          <p:nvPr/>
        </p:nvSpPr>
        <p:spPr>
          <a:xfrm>
            <a:off x="4763922" y="5214200"/>
            <a:ext cx="29354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effectLst/>
                <a:uLnTx/>
                <a:uFillTx/>
                <a:latin typeface="Roboto" panose="02000000000000000000" pitchFamily="2" charset="0"/>
                <a:ea typeface="Roboto" panose="02000000000000000000" pitchFamily="2" charset="0"/>
                <a:cs typeface="Roboto" panose="02000000000000000000" pitchFamily="2" charset="0"/>
              </a:rPr>
              <a:t>Planned</a:t>
            </a:r>
            <a:r>
              <a:rPr kumimoji="0" lang="fr-CA" sz="18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a:t>
            </a:r>
            <a:r>
              <a:rPr kumimoji="0" lang="fr-CA" sz="1800" b="1" i="0" u="none" strike="noStrike" kern="1200" cap="none" spc="0" normalizeH="0" baseline="0" noProof="0" dirty="0" err="1">
                <a:ln>
                  <a:noFill/>
                </a:ln>
                <a:effectLst/>
                <a:uLnTx/>
                <a:uFillTx/>
                <a:latin typeface="Roboto" panose="02000000000000000000" pitchFamily="2" charset="0"/>
                <a:ea typeface="Roboto" panose="02000000000000000000" pitchFamily="2" charset="0"/>
                <a:cs typeface="Roboto" panose="02000000000000000000" pitchFamily="2" charset="0"/>
              </a:rPr>
              <a:t>Exercise</a:t>
            </a:r>
            <a:r>
              <a:rPr kumimoji="0" lang="fr-CA" sz="18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 Timeline</a:t>
            </a:r>
            <a:endParaRPr kumimoji="0" lang="en-CA" sz="18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7336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2A6758-ADFF-7CE9-EE8A-BE14C96407CF}"/>
              </a:ext>
            </a:extLst>
          </p:cNvPr>
          <p:cNvGrpSpPr/>
          <p:nvPr/>
        </p:nvGrpSpPr>
        <p:grpSpPr>
          <a:xfrm>
            <a:off x="9177504" y="845608"/>
            <a:ext cx="431186" cy="434840"/>
            <a:chOff x="-1111286" y="1275688"/>
            <a:chExt cx="431186" cy="434840"/>
          </a:xfrm>
        </p:grpSpPr>
        <p:cxnSp>
          <p:nvCxnSpPr>
            <p:cNvPr id="3" name="Straight Connector 2">
              <a:extLst>
                <a:ext uri="{FF2B5EF4-FFF2-40B4-BE49-F238E27FC236}">
                  <a16:creationId xmlns:a16="http://schemas.microsoft.com/office/drawing/2014/main" id="{43E1D8FE-706F-C204-5D22-2A3C5E543202}"/>
                </a:ext>
              </a:extLst>
            </p:cNvPr>
            <p:cNvCxnSpPr/>
            <p:nvPr/>
          </p:nvCxnSpPr>
          <p:spPr>
            <a:xfrm flipV="1">
              <a:off x="-1029542" y="1275688"/>
              <a:ext cx="349442" cy="434840"/>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FB909A8-417D-0A0D-81F0-A68328635DCC}"/>
                </a:ext>
              </a:extLst>
            </p:cNvPr>
            <p:cNvCxnSpPr/>
            <p:nvPr/>
          </p:nvCxnSpPr>
          <p:spPr>
            <a:xfrm>
              <a:off x="-1111286" y="1505689"/>
              <a:ext cx="393122" cy="54355"/>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0A6688B3-F186-1A93-C7B3-0DE5021C4B8A}"/>
              </a:ext>
            </a:extLst>
          </p:cNvPr>
          <p:cNvCxnSpPr>
            <a:cxnSpLocks/>
          </p:cNvCxnSpPr>
          <p:nvPr/>
        </p:nvCxnSpPr>
        <p:spPr>
          <a:xfrm flipH="1">
            <a:off x="80127" y="569080"/>
            <a:ext cx="247125" cy="1978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F50DCE-5013-C9F6-D452-531E53D71B47}"/>
              </a:ext>
            </a:extLst>
          </p:cNvPr>
          <p:cNvCxnSpPr>
            <a:cxnSpLocks/>
          </p:cNvCxnSpPr>
          <p:nvPr/>
        </p:nvCxnSpPr>
        <p:spPr>
          <a:xfrm flipH="1" flipV="1">
            <a:off x="5484244" y="577551"/>
            <a:ext cx="35982" cy="8680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E560CEF-3358-B271-2061-495218D34D07}"/>
              </a:ext>
            </a:extLst>
          </p:cNvPr>
          <p:cNvGrpSpPr/>
          <p:nvPr/>
        </p:nvGrpSpPr>
        <p:grpSpPr>
          <a:xfrm rot="19157516">
            <a:off x="653528" y="-142056"/>
            <a:ext cx="2387383" cy="2013842"/>
            <a:chOff x="6598807" y="959240"/>
            <a:chExt cx="900251" cy="1125157"/>
          </a:xfrm>
        </p:grpSpPr>
        <p:cxnSp>
          <p:nvCxnSpPr>
            <p:cNvPr id="8" name="Straight Connector 7">
              <a:extLst>
                <a:ext uri="{FF2B5EF4-FFF2-40B4-BE49-F238E27FC236}">
                  <a16:creationId xmlns:a16="http://schemas.microsoft.com/office/drawing/2014/main" id="{63B9882D-BDC5-EFC8-FBEB-EAA8877BC1D5}"/>
                </a:ext>
              </a:extLst>
            </p:cNvPr>
            <p:cNvCxnSpPr>
              <a:cxnSpLocks/>
            </p:cNvCxnSpPr>
            <p:nvPr/>
          </p:nvCxnSpPr>
          <p:spPr>
            <a:xfrm rot="2442484">
              <a:off x="6936985" y="1978570"/>
              <a:ext cx="562073" cy="105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1D0D448-B5C2-229A-8E19-CFC2ADA33FA7}"/>
                </a:ext>
              </a:extLst>
            </p:cNvPr>
            <p:cNvGrpSpPr/>
            <p:nvPr/>
          </p:nvGrpSpPr>
          <p:grpSpPr>
            <a:xfrm>
              <a:off x="6598807" y="959240"/>
              <a:ext cx="484144" cy="845925"/>
              <a:chOff x="9465417" y="1316050"/>
              <a:chExt cx="484144" cy="845925"/>
            </a:xfrm>
          </p:grpSpPr>
          <p:cxnSp>
            <p:nvCxnSpPr>
              <p:cNvPr id="10" name="Straight Connector 9">
                <a:extLst>
                  <a:ext uri="{FF2B5EF4-FFF2-40B4-BE49-F238E27FC236}">
                    <a16:creationId xmlns:a16="http://schemas.microsoft.com/office/drawing/2014/main" id="{FCEC7F1B-EFDF-CD2D-2D2E-E03B759FDF4E}"/>
                  </a:ext>
                </a:extLst>
              </p:cNvPr>
              <p:cNvCxnSpPr/>
              <p:nvPr/>
            </p:nvCxnSpPr>
            <p:spPr>
              <a:xfrm>
                <a:off x="9465417" y="1316050"/>
                <a:ext cx="360040" cy="6238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FE951C9-C2AA-AD62-D044-7899D0964621}"/>
                  </a:ext>
                </a:extLst>
              </p:cNvPr>
              <p:cNvSpPr txBox="1"/>
              <p:nvPr/>
            </p:nvSpPr>
            <p:spPr>
              <a:xfrm rot="3042908">
                <a:off x="9732901" y="1945316"/>
                <a:ext cx="200023" cy="233296"/>
              </a:xfrm>
              <a:prstGeom prst="rect">
                <a:avLst/>
              </a:prstGeom>
              <a:noFill/>
              <a:ln>
                <a:noFill/>
              </a:ln>
            </p:spPr>
            <p:txBody>
              <a:bodyPr wrap="none" rtlCol="0">
                <a:spAutoFit/>
              </a:bodyPr>
              <a:lstStyle/>
              <a:p>
                <a:r>
                  <a:rPr lang="en-CA"/>
                  <a:t>II</a:t>
                </a:r>
              </a:p>
            </p:txBody>
          </p:sp>
        </p:grpSp>
      </p:grpSp>
      <p:grpSp>
        <p:nvGrpSpPr>
          <p:cNvPr id="12" name="Group 11">
            <a:extLst>
              <a:ext uri="{FF2B5EF4-FFF2-40B4-BE49-F238E27FC236}">
                <a16:creationId xmlns:a16="http://schemas.microsoft.com/office/drawing/2014/main" id="{68BBEEC0-8BFE-BA7B-86D2-26E435AEA4CF}"/>
              </a:ext>
            </a:extLst>
          </p:cNvPr>
          <p:cNvGrpSpPr/>
          <p:nvPr/>
        </p:nvGrpSpPr>
        <p:grpSpPr>
          <a:xfrm>
            <a:off x="-8243" y="3009049"/>
            <a:ext cx="5485836" cy="633808"/>
            <a:chOff x="3300602" y="4714214"/>
            <a:chExt cx="8008724" cy="416777"/>
          </a:xfrm>
        </p:grpSpPr>
        <p:cxnSp>
          <p:nvCxnSpPr>
            <p:cNvPr id="13" name="Straight Connector 12">
              <a:extLst>
                <a:ext uri="{FF2B5EF4-FFF2-40B4-BE49-F238E27FC236}">
                  <a16:creationId xmlns:a16="http://schemas.microsoft.com/office/drawing/2014/main" id="{91E7B533-C17C-17F9-9933-5852AF437A75}"/>
                </a:ext>
              </a:extLst>
            </p:cNvPr>
            <p:cNvCxnSpPr>
              <a:cxnSpLocks/>
            </p:cNvCxnSpPr>
            <p:nvPr/>
          </p:nvCxnSpPr>
          <p:spPr>
            <a:xfrm flipV="1">
              <a:off x="7702954" y="4752691"/>
              <a:ext cx="3606372" cy="13897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684D5C-707A-27F0-7B3E-9D691E60371B}"/>
                </a:ext>
              </a:extLst>
            </p:cNvPr>
            <p:cNvSpPr txBox="1"/>
            <p:nvPr/>
          </p:nvSpPr>
          <p:spPr>
            <a:xfrm>
              <a:off x="7348840" y="4761659"/>
              <a:ext cx="266170" cy="369332"/>
            </a:xfrm>
            <a:prstGeom prst="rect">
              <a:avLst/>
            </a:prstGeom>
            <a:noFill/>
            <a:ln>
              <a:noFill/>
            </a:ln>
          </p:spPr>
          <p:txBody>
            <a:bodyPr wrap="none" rtlCol="0">
              <a:spAutoFit/>
            </a:bodyPr>
            <a:lstStyle/>
            <a:p>
              <a:r>
                <a:rPr lang="en-CA"/>
                <a:t>X</a:t>
              </a:r>
            </a:p>
          </p:txBody>
        </p:sp>
        <p:cxnSp>
          <p:nvCxnSpPr>
            <p:cNvPr id="15" name="Straight Connector 14">
              <a:extLst>
                <a:ext uri="{FF2B5EF4-FFF2-40B4-BE49-F238E27FC236}">
                  <a16:creationId xmlns:a16="http://schemas.microsoft.com/office/drawing/2014/main" id="{614877A9-81FE-302E-CC2A-4B6B48B8D460}"/>
                </a:ext>
              </a:extLst>
            </p:cNvPr>
            <p:cNvCxnSpPr>
              <a:cxnSpLocks/>
            </p:cNvCxnSpPr>
            <p:nvPr/>
          </p:nvCxnSpPr>
          <p:spPr>
            <a:xfrm>
              <a:off x="3300602" y="4714214"/>
              <a:ext cx="4073573" cy="158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0D5B744-D420-57FF-1790-F933FC8F4E76}"/>
              </a:ext>
            </a:extLst>
          </p:cNvPr>
          <p:cNvGrpSpPr/>
          <p:nvPr/>
        </p:nvGrpSpPr>
        <p:grpSpPr>
          <a:xfrm rot="17280904">
            <a:off x="2101195" y="1780939"/>
            <a:ext cx="3841469" cy="2309075"/>
            <a:chOff x="3037181" y="4958714"/>
            <a:chExt cx="3941848" cy="2309075"/>
          </a:xfrm>
        </p:grpSpPr>
        <p:sp>
          <p:nvSpPr>
            <p:cNvPr id="17" name="TextBox 16">
              <a:extLst>
                <a:ext uri="{FF2B5EF4-FFF2-40B4-BE49-F238E27FC236}">
                  <a16:creationId xmlns:a16="http://schemas.microsoft.com/office/drawing/2014/main" id="{6C97D4BD-4E90-C7F0-4441-10469CCEC067}"/>
                </a:ext>
              </a:extLst>
            </p:cNvPr>
            <p:cNvSpPr txBox="1"/>
            <p:nvPr/>
          </p:nvSpPr>
          <p:spPr>
            <a:xfrm rot="4319096">
              <a:off x="6637092" y="6925851"/>
              <a:ext cx="304892" cy="378983"/>
            </a:xfrm>
            <a:prstGeom prst="rect">
              <a:avLst/>
            </a:prstGeom>
            <a:noFill/>
            <a:ln>
              <a:noFill/>
            </a:ln>
          </p:spPr>
          <p:txBody>
            <a:bodyPr wrap="none" rtlCol="0">
              <a:spAutoFit/>
            </a:bodyPr>
            <a:lstStyle/>
            <a:p>
              <a:r>
                <a:rPr lang="en-CA"/>
                <a:t>X</a:t>
              </a:r>
            </a:p>
          </p:txBody>
        </p:sp>
        <p:cxnSp>
          <p:nvCxnSpPr>
            <p:cNvPr id="18" name="Straight Connector 17">
              <a:extLst>
                <a:ext uri="{FF2B5EF4-FFF2-40B4-BE49-F238E27FC236}">
                  <a16:creationId xmlns:a16="http://schemas.microsoft.com/office/drawing/2014/main" id="{C62C332B-7516-E0E8-A427-092E65608F3F}"/>
                </a:ext>
              </a:extLst>
            </p:cNvPr>
            <p:cNvCxnSpPr/>
            <p:nvPr/>
          </p:nvCxnSpPr>
          <p:spPr>
            <a:xfrm>
              <a:off x="3037181" y="4958714"/>
              <a:ext cx="2247529" cy="0"/>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0D39DEA-11D7-C3C6-B465-9DA2EA74903B}"/>
              </a:ext>
            </a:extLst>
          </p:cNvPr>
          <p:cNvGrpSpPr/>
          <p:nvPr/>
        </p:nvGrpSpPr>
        <p:grpSpPr>
          <a:xfrm>
            <a:off x="1079989" y="1542781"/>
            <a:ext cx="367408" cy="338959"/>
            <a:chOff x="7282116" y="3090041"/>
            <a:chExt cx="367408" cy="338959"/>
          </a:xfrm>
        </p:grpSpPr>
        <p:grpSp>
          <p:nvGrpSpPr>
            <p:cNvPr id="20" name="Group 19">
              <a:extLst>
                <a:ext uri="{FF2B5EF4-FFF2-40B4-BE49-F238E27FC236}">
                  <a16:creationId xmlns:a16="http://schemas.microsoft.com/office/drawing/2014/main" id="{CD6B4FB5-9A20-0C8A-E8CE-995A734CAB71}"/>
                </a:ext>
              </a:extLst>
            </p:cNvPr>
            <p:cNvGrpSpPr/>
            <p:nvPr/>
          </p:nvGrpSpPr>
          <p:grpSpPr>
            <a:xfrm>
              <a:off x="7375839" y="3090041"/>
              <a:ext cx="155659" cy="131124"/>
              <a:chOff x="9723228" y="5445224"/>
              <a:chExt cx="914400" cy="914400"/>
            </a:xfrm>
          </p:grpSpPr>
          <p:sp>
            <p:nvSpPr>
              <p:cNvPr id="22" name="Oval 21">
                <a:extLst>
                  <a:ext uri="{FF2B5EF4-FFF2-40B4-BE49-F238E27FC236}">
                    <a16:creationId xmlns:a16="http://schemas.microsoft.com/office/drawing/2014/main" id="{B7B5537C-6921-A35A-1D7A-E294F7198C31}"/>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3" name="Group 22">
                <a:extLst>
                  <a:ext uri="{FF2B5EF4-FFF2-40B4-BE49-F238E27FC236}">
                    <a16:creationId xmlns:a16="http://schemas.microsoft.com/office/drawing/2014/main" id="{FD4D66C9-5732-C9BC-BB15-D4B10A9B8683}"/>
                  </a:ext>
                </a:extLst>
              </p:cNvPr>
              <p:cNvGrpSpPr/>
              <p:nvPr/>
            </p:nvGrpSpPr>
            <p:grpSpPr>
              <a:xfrm>
                <a:off x="9723228" y="5445224"/>
                <a:ext cx="914400" cy="914400"/>
                <a:chOff x="9723228" y="5445224"/>
                <a:chExt cx="914400" cy="914400"/>
              </a:xfrm>
            </p:grpSpPr>
            <p:cxnSp>
              <p:nvCxnSpPr>
                <p:cNvPr id="24" name="Straight Connector 23">
                  <a:extLst>
                    <a:ext uri="{FF2B5EF4-FFF2-40B4-BE49-F238E27FC236}">
                      <a16:creationId xmlns:a16="http://schemas.microsoft.com/office/drawing/2014/main" id="{62FAE0B6-9D76-1234-26E2-0C216029CBD0}"/>
                    </a:ext>
                  </a:extLst>
                </p:cNvPr>
                <p:cNvCxnSpPr>
                  <a:stCxn id="22" idx="0"/>
                  <a:endCxn id="22"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6087F5-6E3A-2874-39AE-5E4141B1D8C9}"/>
                    </a:ext>
                  </a:extLst>
                </p:cNvPr>
                <p:cNvCxnSpPr>
                  <a:stCxn id="22" idx="2"/>
                  <a:endCxn id="22"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a16="http://schemas.microsoft.com/office/drawing/2014/main" id="{F3FC5710-048C-A7B8-C2C7-6DD26CFFB923}"/>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cxnSp>
        <p:nvCxnSpPr>
          <p:cNvPr id="26" name="Curved Connector 299">
            <a:extLst>
              <a:ext uri="{FF2B5EF4-FFF2-40B4-BE49-F238E27FC236}">
                <a16:creationId xmlns:a16="http://schemas.microsoft.com/office/drawing/2014/main" id="{E7156632-C2C8-7213-783F-E01D7B704602}"/>
              </a:ext>
            </a:extLst>
          </p:cNvPr>
          <p:cNvCxnSpPr>
            <a:cxnSpLocks/>
            <a:stCxn id="75" idx="3"/>
            <a:endCxn id="48" idx="2"/>
          </p:cNvCxnSpPr>
          <p:nvPr/>
        </p:nvCxnSpPr>
        <p:spPr>
          <a:xfrm flipV="1">
            <a:off x="626584" y="2580254"/>
            <a:ext cx="369842" cy="12596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7E0167A-7EC7-B3A8-9FD4-DADA7312CC19}"/>
              </a:ext>
            </a:extLst>
          </p:cNvPr>
          <p:cNvGrpSpPr/>
          <p:nvPr/>
        </p:nvGrpSpPr>
        <p:grpSpPr>
          <a:xfrm>
            <a:off x="9633839" y="1707928"/>
            <a:ext cx="519579" cy="433304"/>
            <a:chOff x="1619672" y="1520401"/>
            <a:chExt cx="519579" cy="433304"/>
          </a:xfrm>
        </p:grpSpPr>
        <p:grpSp>
          <p:nvGrpSpPr>
            <p:cNvPr id="28" name="Group 27">
              <a:extLst>
                <a:ext uri="{FF2B5EF4-FFF2-40B4-BE49-F238E27FC236}">
                  <a16:creationId xmlns:a16="http://schemas.microsoft.com/office/drawing/2014/main" id="{9CF151AE-E048-3F71-3FD8-3BE3A1E3B31A}"/>
                </a:ext>
              </a:extLst>
            </p:cNvPr>
            <p:cNvGrpSpPr/>
            <p:nvPr/>
          </p:nvGrpSpPr>
          <p:grpSpPr>
            <a:xfrm>
              <a:off x="1619672" y="1649445"/>
              <a:ext cx="432047" cy="304260"/>
              <a:chOff x="1979712" y="6040518"/>
              <a:chExt cx="432047" cy="332055"/>
            </a:xfrm>
          </p:grpSpPr>
          <p:grpSp>
            <p:nvGrpSpPr>
              <p:cNvPr id="30" name="Group 29">
                <a:extLst>
                  <a:ext uri="{FF2B5EF4-FFF2-40B4-BE49-F238E27FC236}">
                    <a16:creationId xmlns:a16="http://schemas.microsoft.com/office/drawing/2014/main" id="{38A4261F-A1F4-5E3D-D266-DF611DB862C9}"/>
                  </a:ext>
                </a:extLst>
              </p:cNvPr>
              <p:cNvGrpSpPr/>
              <p:nvPr/>
            </p:nvGrpSpPr>
            <p:grpSpPr>
              <a:xfrm>
                <a:off x="1980118" y="6194268"/>
                <a:ext cx="249896" cy="178305"/>
                <a:chOff x="1037082" y="548680"/>
                <a:chExt cx="2664296" cy="1922512"/>
              </a:xfrm>
              <a:scene3d>
                <a:camera prst="isometricTopUp"/>
                <a:lightRig rig="threePt" dir="t"/>
              </a:scene3d>
            </p:grpSpPr>
            <p:sp>
              <p:nvSpPr>
                <p:cNvPr id="41" name="Rectangle 40">
                  <a:extLst>
                    <a:ext uri="{FF2B5EF4-FFF2-40B4-BE49-F238E27FC236}">
                      <a16:creationId xmlns:a16="http://schemas.microsoft.com/office/drawing/2014/main" id="{0348C753-E32B-C370-C8C2-E51A1C119E55}"/>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2" name="Group 41">
                  <a:extLst>
                    <a:ext uri="{FF2B5EF4-FFF2-40B4-BE49-F238E27FC236}">
                      <a16:creationId xmlns:a16="http://schemas.microsoft.com/office/drawing/2014/main" id="{66FCA12F-F456-332C-A9B3-75A8AEB37075}"/>
                    </a:ext>
                  </a:extLst>
                </p:cNvPr>
                <p:cNvGrpSpPr/>
                <p:nvPr/>
              </p:nvGrpSpPr>
              <p:grpSpPr>
                <a:xfrm>
                  <a:off x="1763688" y="848376"/>
                  <a:ext cx="1211084" cy="1323120"/>
                  <a:chOff x="1763688" y="848376"/>
                  <a:chExt cx="1211084" cy="1323120"/>
                </a:xfrm>
              </p:grpSpPr>
              <p:sp>
                <p:nvSpPr>
                  <p:cNvPr id="43" name="Rectangle 42">
                    <a:extLst>
                      <a:ext uri="{FF2B5EF4-FFF2-40B4-BE49-F238E27FC236}">
                        <a16:creationId xmlns:a16="http://schemas.microsoft.com/office/drawing/2014/main" id="{D0AFC51B-0475-D7F4-FE98-3034B0635FE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Cross 43">
                    <a:extLst>
                      <a:ext uri="{FF2B5EF4-FFF2-40B4-BE49-F238E27FC236}">
                        <a16:creationId xmlns:a16="http://schemas.microsoft.com/office/drawing/2014/main" id="{2A884907-D7C8-43D4-96A8-2A4B0F4D8C72}"/>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1" name="Group 30">
                <a:extLst>
                  <a:ext uri="{FF2B5EF4-FFF2-40B4-BE49-F238E27FC236}">
                    <a16:creationId xmlns:a16="http://schemas.microsoft.com/office/drawing/2014/main" id="{D16D0BE1-6BEC-1D2A-E115-2E514ED9E8C0}"/>
                  </a:ext>
                </a:extLst>
              </p:cNvPr>
              <p:cNvGrpSpPr/>
              <p:nvPr/>
            </p:nvGrpSpPr>
            <p:grpSpPr>
              <a:xfrm>
                <a:off x="1979712" y="6040518"/>
                <a:ext cx="249896" cy="178305"/>
                <a:chOff x="1037082" y="548680"/>
                <a:chExt cx="2664296" cy="1922512"/>
              </a:xfrm>
              <a:scene3d>
                <a:camera prst="isometricTopUp"/>
                <a:lightRig rig="threePt" dir="t"/>
              </a:scene3d>
            </p:grpSpPr>
            <p:sp>
              <p:nvSpPr>
                <p:cNvPr id="37" name="Rectangle 36">
                  <a:extLst>
                    <a:ext uri="{FF2B5EF4-FFF2-40B4-BE49-F238E27FC236}">
                      <a16:creationId xmlns:a16="http://schemas.microsoft.com/office/drawing/2014/main" id="{1FF24B72-C044-3237-0507-EF296665298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8" name="Group 37">
                  <a:extLst>
                    <a:ext uri="{FF2B5EF4-FFF2-40B4-BE49-F238E27FC236}">
                      <a16:creationId xmlns:a16="http://schemas.microsoft.com/office/drawing/2014/main" id="{6857D190-4175-43B8-19EE-8E645E109DB9}"/>
                    </a:ext>
                  </a:extLst>
                </p:cNvPr>
                <p:cNvGrpSpPr/>
                <p:nvPr/>
              </p:nvGrpSpPr>
              <p:grpSpPr>
                <a:xfrm>
                  <a:off x="1763688" y="848376"/>
                  <a:ext cx="1211084" cy="1323120"/>
                  <a:chOff x="1763688" y="848376"/>
                  <a:chExt cx="1211084" cy="1323120"/>
                </a:xfrm>
              </p:grpSpPr>
              <p:sp>
                <p:nvSpPr>
                  <p:cNvPr id="39" name="Rectangle 38">
                    <a:extLst>
                      <a:ext uri="{FF2B5EF4-FFF2-40B4-BE49-F238E27FC236}">
                        <a16:creationId xmlns:a16="http://schemas.microsoft.com/office/drawing/2014/main" id="{F6F6A72B-D015-55A9-FCA3-B1ADBB782E01}"/>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Cross 39">
                    <a:extLst>
                      <a:ext uri="{FF2B5EF4-FFF2-40B4-BE49-F238E27FC236}">
                        <a16:creationId xmlns:a16="http://schemas.microsoft.com/office/drawing/2014/main" id="{7A595A92-0238-2A44-2DC7-A3D7A720627A}"/>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2" name="Group 31">
                <a:extLst>
                  <a:ext uri="{FF2B5EF4-FFF2-40B4-BE49-F238E27FC236}">
                    <a16:creationId xmlns:a16="http://schemas.microsoft.com/office/drawing/2014/main" id="{0B39B63D-0410-7216-0C64-D23A3D58FDE8}"/>
                  </a:ext>
                </a:extLst>
              </p:cNvPr>
              <p:cNvGrpSpPr/>
              <p:nvPr/>
            </p:nvGrpSpPr>
            <p:grpSpPr>
              <a:xfrm>
                <a:off x="2161863" y="6093296"/>
                <a:ext cx="249896" cy="178305"/>
                <a:chOff x="1037082" y="548680"/>
                <a:chExt cx="2664296" cy="1922512"/>
              </a:xfrm>
              <a:scene3d>
                <a:camera prst="isometricTopUp"/>
                <a:lightRig rig="threePt" dir="t"/>
              </a:scene3d>
            </p:grpSpPr>
            <p:sp>
              <p:nvSpPr>
                <p:cNvPr id="33" name="Rectangle 32">
                  <a:extLst>
                    <a:ext uri="{FF2B5EF4-FFF2-40B4-BE49-F238E27FC236}">
                      <a16:creationId xmlns:a16="http://schemas.microsoft.com/office/drawing/2014/main" id="{67D802F0-0F85-5CBE-C2EE-557AD7120500}"/>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4" name="Group 33">
                  <a:extLst>
                    <a:ext uri="{FF2B5EF4-FFF2-40B4-BE49-F238E27FC236}">
                      <a16:creationId xmlns:a16="http://schemas.microsoft.com/office/drawing/2014/main" id="{0AA5B6D5-BE50-0350-A060-73188222B2ED}"/>
                    </a:ext>
                  </a:extLst>
                </p:cNvPr>
                <p:cNvGrpSpPr/>
                <p:nvPr/>
              </p:nvGrpSpPr>
              <p:grpSpPr>
                <a:xfrm>
                  <a:off x="1763688" y="848376"/>
                  <a:ext cx="1211084" cy="1323120"/>
                  <a:chOff x="1763688" y="848376"/>
                  <a:chExt cx="1211084" cy="1323120"/>
                </a:xfrm>
              </p:grpSpPr>
              <p:sp>
                <p:nvSpPr>
                  <p:cNvPr id="35" name="Rectangle 34">
                    <a:extLst>
                      <a:ext uri="{FF2B5EF4-FFF2-40B4-BE49-F238E27FC236}">
                        <a16:creationId xmlns:a16="http://schemas.microsoft.com/office/drawing/2014/main" id="{58986F95-4F1E-1EF8-B036-5D6D193A1E5B}"/>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Cross 35">
                    <a:extLst>
                      <a:ext uri="{FF2B5EF4-FFF2-40B4-BE49-F238E27FC236}">
                        <a16:creationId xmlns:a16="http://schemas.microsoft.com/office/drawing/2014/main" id="{8C0E31D3-49DF-C0C7-44B7-2175D52889D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29" name="TextBox 28">
              <a:extLst>
                <a:ext uri="{FF2B5EF4-FFF2-40B4-BE49-F238E27FC236}">
                  <a16:creationId xmlns:a16="http://schemas.microsoft.com/office/drawing/2014/main" id="{E50B45CA-FBB2-F43C-3A8E-B0ACDD83566D}"/>
                </a:ext>
              </a:extLst>
            </p:cNvPr>
            <p:cNvSpPr txBox="1"/>
            <p:nvPr/>
          </p:nvSpPr>
          <p:spPr>
            <a:xfrm>
              <a:off x="1831153" y="1520401"/>
              <a:ext cx="308098" cy="230832"/>
            </a:xfrm>
            <a:prstGeom prst="rect">
              <a:avLst/>
            </a:prstGeom>
            <a:noFill/>
          </p:spPr>
          <p:txBody>
            <a:bodyPr wrap="none" rtlCol="0">
              <a:spAutoFit/>
            </a:bodyPr>
            <a:lstStyle/>
            <a:p>
              <a:r>
                <a:rPr lang="en-CA" sz="900" b="1"/>
                <a:t>R3</a:t>
              </a:r>
            </a:p>
          </p:txBody>
        </p:sp>
      </p:grpSp>
      <p:grpSp>
        <p:nvGrpSpPr>
          <p:cNvPr id="45" name="Group 44">
            <a:extLst>
              <a:ext uri="{FF2B5EF4-FFF2-40B4-BE49-F238E27FC236}">
                <a16:creationId xmlns:a16="http://schemas.microsoft.com/office/drawing/2014/main" id="{B57C8594-DA46-3F7B-69A8-CB22A1D0EBFB}"/>
              </a:ext>
            </a:extLst>
          </p:cNvPr>
          <p:cNvGrpSpPr/>
          <p:nvPr/>
        </p:nvGrpSpPr>
        <p:grpSpPr>
          <a:xfrm>
            <a:off x="902703" y="2514692"/>
            <a:ext cx="367408" cy="338959"/>
            <a:chOff x="7282116" y="3090041"/>
            <a:chExt cx="367408" cy="338959"/>
          </a:xfrm>
        </p:grpSpPr>
        <p:grpSp>
          <p:nvGrpSpPr>
            <p:cNvPr id="46" name="Group 45">
              <a:extLst>
                <a:ext uri="{FF2B5EF4-FFF2-40B4-BE49-F238E27FC236}">
                  <a16:creationId xmlns:a16="http://schemas.microsoft.com/office/drawing/2014/main" id="{028B1786-2B33-F48C-2F67-9FBD55CABE4B}"/>
                </a:ext>
              </a:extLst>
            </p:cNvPr>
            <p:cNvGrpSpPr/>
            <p:nvPr/>
          </p:nvGrpSpPr>
          <p:grpSpPr>
            <a:xfrm>
              <a:off x="7375839" y="3090041"/>
              <a:ext cx="155659" cy="131124"/>
              <a:chOff x="9723228" y="5445224"/>
              <a:chExt cx="914400" cy="914400"/>
            </a:xfrm>
          </p:grpSpPr>
          <p:sp>
            <p:nvSpPr>
              <p:cNvPr id="48" name="Oval 47">
                <a:extLst>
                  <a:ext uri="{FF2B5EF4-FFF2-40B4-BE49-F238E27FC236}">
                    <a16:creationId xmlns:a16="http://schemas.microsoft.com/office/drawing/2014/main" id="{D3D79BCA-1D65-D387-D091-C8B76811225F}"/>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9" name="Group 48">
                <a:extLst>
                  <a:ext uri="{FF2B5EF4-FFF2-40B4-BE49-F238E27FC236}">
                    <a16:creationId xmlns:a16="http://schemas.microsoft.com/office/drawing/2014/main" id="{E92DAA0D-D1AF-020D-0863-F2EBF264CA34}"/>
                  </a:ext>
                </a:extLst>
              </p:cNvPr>
              <p:cNvGrpSpPr/>
              <p:nvPr/>
            </p:nvGrpSpPr>
            <p:grpSpPr>
              <a:xfrm>
                <a:off x="9723228" y="5445224"/>
                <a:ext cx="914400" cy="914400"/>
                <a:chOff x="9723228" y="5445224"/>
                <a:chExt cx="914400" cy="914400"/>
              </a:xfrm>
            </p:grpSpPr>
            <p:cxnSp>
              <p:nvCxnSpPr>
                <p:cNvPr id="50" name="Straight Connector 49">
                  <a:extLst>
                    <a:ext uri="{FF2B5EF4-FFF2-40B4-BE49-F238E27FC236}">
                      <a16:creationId xmlns:a16="http://schemas.microsoft.com/office/drawing/2014/main" id="{602E2486-0F99-0C58-1297-3D39DD3EF68F}"/>
                    </a:ext>
                  </a:extLst>
                </p:cNvPr>
                <p:cNvCxnSpPr>
                  <a:stCxn id="48" idx="0"/>
                  <a:endCxn id="48"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2641A8D-7189-C792-E9CE-66C32F652951}"/>
                    </a:ext>
                  </a:extLst>
                </p:cNvPr>
                <p:cNvCxnSpPr>
                  <a:stCxn id="48" idx="2"/>
                  <a:endCxn id="48"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7" name="TextBox 46">
              <a:extLst>
                <a:ext uri="{FF2B5EF4-FFF2-40B4-BE49-F238E27FC236}">
                  <a16:creationId xmlns:a16="http://schemas.microsoft.com/office/drawing/2014/main" id="{0607E86D-7FD8-6708-1DF1-1930808D7422}"/>
                </a:ext>
              </a:extLst>
            </p:cNvPr>
            <p:cNvSpPr txBox="1"/>
            <p:nvPr/>
          </p:nvSpPr>
          <p:spPr>
            <a:xfrm>
              <a:off x="7282116" y="3198168"/>
              <a:ext cx="367408" cy="230832"/>
            </a:xfrm>
            <a:prstGeom prst="rect">
              <a:avLst/>
            </a:prstGeom>
            <a:noFill/>
          </p:spPr>
          <p:txBody>
            <a:bodyPr wrap="none" rtlCol="0">
              <a:spAutoFit/>
            </a:bodyPr>
            <a:lstStyle/>
            <a:p>
              <a:r>
                <a:rPr lang="en-CA" sz="900" b="1" dirty="0"/>
                <a:t>CCP</a:t>
              </a:r>
            </a:p>
          </p:txBody>
        </p:sp>
      </p:grpSp>
      <p:grpSp>
        <p:nvGrpSpPr>
          <p:cNvPr id="52" name="Group 51">
            <a:extLst>
              <a:ext uri="{FF2B5EF4-FFF2-40B4-BE49-F238E27FC236}">
                <a16:creationId xmlns:a16="http://schemas.microsoft.com/office/drawing/2014/main" id="{D613F0FA-12F9-D428-A02D-6D07373DD040}"/>
              </a:ext>
            </a:extLst>
          </p:cNvPr>
          <p:cNvGrpSpPr/>
          <p:nvPr/>
        </p:nvGrpSpPr>
        <p:grpSpPr>
          <a:xfrm>
            <a:off x="1279484" y="767227"/>
            <a:ext cx="367408" cy="338959"/>
            <a:chOff x="7282116" y="3090041"/>
            <a:chExt cx="367408" cy="338959"/>
          </a:xfrm>
        </p:grpSpPr>
        <p:grpSp>
          <p:nvGrpSpPr>
            <p:cNvPr id="53" name="Group 52">
              <a:extLst>
                <a:ext uri="{FF2B5EF4-FFF2-40B4-BE49-F238E27FC236}">
                  <a16:creationId xmlns:a16="http://schemas.microsoft.com/office/drawing/2014/main" id="{6A888772-A69D-BF10-4EEF-2EA805F06286}"/>
                </a:ext>
              </a:extLst>
            </p:cNvPr>
            <p:cNvGrpSpPr/>
            <p:nvPr/>
          </p:nvGrpSpPr>
          <p:grpSpPr>
            <a:xfrm>
              <a:off x="7375839" y="3090041"/>
              <a:ext cx="155659" cy="131124"/>
              <a:chOff x="9723228" y="5445224"/>
              <a:chExt cx="914400" cy="914400"/>
            </a:xfrm>
          </p:grpSpPr>
          <p:sp>
            <p:nvSpPr>
              <p:cNvPr id="55" name="Oval 54">
                <a:extLst>
                  <a:ext uri="{FF2B5EF4-FFF2-40B4-BE49-F238E27FC236}">
                    <a16:creationId xmlns:a16="http://schemas.microsoft.com/office/drawing/2014/main" id="{FE5826AE-C7BC-A283-E435-DDC572B6597E}"/>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6" name="Group 55">
                <a:extLst>
                  <a:ext uri="{FF2B5EF4-FFF2-40B4-BE49-F238E27FC236}">
                    <a16:creationId xmlns:a16="http://schemas.microsoft.com/office/drawing/2014/main" id="{C07C370A-D930-06A6-578C-9691B4BF0E19}"/>
                  </a:ext>
                </a:extLst>
              </p:cNvPr>
              <p:cNvGrpSpPr/>
              <p:nvPr/>
            </p:nvGrpSpPr>
            <p:grpSpPr>
              <a:xfrm>
                <a:off x="9723228" y="5445224"/>
                <a:ext cx="914400" cy="914400"/>
                <a:chOff x="9723228" y="5445224"/>
                <a:chExt cx="914400" cy="914400"/>
              </a:xfrm>
            </p:grpSpPr>
            <p:cxnSp>
              <p:nvCxnSpPr>
                <p:cNvPr id="57" name="Straight Connector 56">
                  <a:extLst>
                    <a:ext uri="{FF2B5EF4-FFF2-40B4-BE49-F238E27FC236}">
                      <a16:creationId xmlns:a16="http://schemas.microsoft.com/office/drawing/2014/main" id="{73F82B22-0F5A-0C3C-A87B-CC0349F56CFB}"/>
                    </a:ext>
                  </a:extLst>
                </p:cNvPr>
                <p:cNvCxnSpPr>
                  <a:stCxn id="55" idx="0"/>
                  <a:endCxn id="55"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16C56CC-E96B-ECE0-B828-66EB06A2AB2F}"/>
                    </a:ext>
                  </a:extLst>
                </p:cNvPr>
                <p:cNvCxnSpPr>
                  <a:stCxn id="55" idx="2"/>
                  <a:endCxn id="55"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D723846E-E6AC-EFFB-18DE-DC9389A7F466}"/>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pic>
        <p:nvPicPr>
          <p:cNvPr id="59" name="Image 7">
            <a:extLst>
              <a:ext uri="{FF2B5EF4-FFF2-40B4-BE49-F238E27FC236}">
                <a16:creationId xmlns:a16="http://schemas.microsoft.com/office/drawing/2014/main" id="{D0B808D1-E122-0AB2-C057-1F46BF1B89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52060" y="385872"/>
            <a:ext cx="463228" cy="446917"/>
          </a:xfrm>
          <a:prstGeom prst="rect">
            <a:avLst/>
          </a:prstGeom>
          <a:scene3d>
            <a:camera prst="orthographicFront">
              <a:rot lat="0" lon="10800000" rev="0"/>
            </a:camera>
            <a:lightRig rig="threePt" dir="t"/>
          </a:scene3d>
        </p:spPr>
      </p:pic>
      <p:grpSp>
        <p:nvGrpSpPr>
          <p:cNvPr id="60" name="Group 59">
            <a:extLst>
              <a:ext uri="{FF2B5EF4-FFF2-40B4-BE49-F238E27FC236}">
                <a16:creationId xmlns:a16="http://schemas.microsoft.com/office/drawing/2014/main" id="{9B8CF7AC-10D1-BACD-11DD-8A3CF926E6E9}"/>
              </a:ext>
            </a:extLst>
          </p:cNvPr>
          <p:cNvGrpSpPr/>
          <p:nvPr/>
        </p:nvGrpSpPr>
        <p:grpSpPr>
          <a:xfrm>
            <a:off x="2503395" y="885189"/>
            <a:ext cx="219093" cy="150670"/>
            <a:chOff x="1037082" y="548680"/>
            <a:chExt cx="2664296" cy="1922512"/>
          </a:xfrm>
          <a:scene3d>
            <a:camera prst="isometricTopUp"/>
            <a:lightRig rig="threePt" dir="t"/>
          </a:scene3d>
        </p:grpSpPr>
        <p:sp>
          <p:nvSpPr>
            <p:cNvPr id="61" name="Rectangle 60">
              <a:extLst>
                <a:ext uri="{FF2B5EF4-FFF2-40B4-BE49-F238E27FC236}">
                  <a16:creationId xmlns:a16="http://schemas.microsoft.com/office/drawing/2014/main" id="{1F7A2692-8094-1EE9-28D0-85B66D38A023}"/>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2" name="Group 61">
              <a:extLst>
                <a:ext uri="{FF2B5EF4-FFF2-40B4-BE49-F238E27FC236}">
                  <a16:creationId xmlns:a16="http://schemas.microsoft.com/office/drawing/2014/main" id="{6DCEAEBE-9850-F28A-344F-1F1F79CDB471}"/>
                </a:ext>
              </a:extLst>
            </p:cNvPr>
            <p:cNvGrpSpPr/>
            <p:nvPr/>
          </p:nvGrpSpPr>
          <p:grpSpPr>
            <a:xfrm>
              <a:off x="1763688" y="848376"/>
              <a:ext cx="1211084" cy="1323120"/>
              <a:chOff x="1763688" y="848376"/>
              <a:chExt cx="1211084" cy="1323120"/>
            </a:xfrm>
          </p:grpSpPr>
          <p:sp>
            <p:nvSpPr>
              <p:cNvPr id="63" name="Rectangle 62">
                <a:extLst>
                  <a:ext uri="{FF2B5EF4-FFF2-40B4-BE49-F238E27FC236}">
                    <a16:creationId xmlns:a16="http://schemas.microsoft.com/office/drawing/2014/main" id="{6BB3B70B-BD87-A9E4-D1CA-7E031CD83DC1}"/>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Cross 63">
                <a:extLst>
                  <a:ext uri="{FF2B5EF4-FFF2-40B4-BE49-F238E27FC236}">
                    <a16:creationId xmlns:a16="http://schemas.microsoft.com/office/drawing/2014/main" id="{EFE47851-A2CC-DB18-5EDB-AEAEE8AD3064}"/>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65" name="TextBox 64">
            <a:extLst>
              <a:ext uri="{FF2B5EF4-FFF2-40B4-BE49-F238E27FC236}">
                <a16:creationId xmlns:a16="http://schemas.microsoft.com/office/drawing/2014/main" id="{2E879D10-0E34-89F9-F4AD-55813927106D}"/>
              </a:ext>
            </a:extLst>
          </p:cNvPr>
          <p:cNvSpPr txBox="1"/>
          <p:nvPr/>
        </p:nvSpPr>
        <p:spPr>
          <a:xfrm>
            <a:off x="2399283" y="996356"/>
            <a:ext cx="933562" cy="230832"/>
          </a:xfrm>
          <a:prstGeom prst="rect">
            <a:avLst/>
          </a:prstGeom>
          <a:noFill/>
        </p:spPr>
        <p:txBody>
          <a:bodyPr wrap="square" rtlCol="0">
            <a:spAutoFit/>
          </a:bodyPr>
          <a:lstStyle/>
          <a:p>
            <a:r>
              <a:rPr lang="en-CA" sz="900" b="1" dirty="0"/>
              <a:t>UMS</a:t>
            </a:r>
          </a:p>
        </p:txBody>
      </p:sp>
      <p:cxnSp>
        <p:nvCxnSpPr>
          <p:cNvPr id="66" name="Straight Connector 65">
            <a:extLst>
              <a:ext uri="{FF2B5EF4-FFF2-40B4-BE49-F238E27FC236}">
                <a16:creationId xmlns:a16="http://schemas.microsoft.com/office/drawing/2014/main" id="{4D0AD495-EC05-31E9-0BF3-AB67A0A5835B}"/>
              </a:ext>
            </a:extLst>
          </p:cNvPr>
          <p:cNvCxnSpPr/>
          <p:nvPr/>
        </p:nvCxnSpPr>
        <p:spPr>
          <a:xfrm rot="17280904">
            <a:off x="3956129" y="5533404"/>
            <a:ext cx="2190296" cy="0"/>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DB991A9-DE15-D9EF-8C5D-39D2889133A6}"/>
              </a:ext>
            </a:extLst>
          </p:cNvPr>
          <p:cNvCxnSpPr>
            <a:cxnSpLocks/>
          </p:cNvCxnSpPr>
          <p:nvPr/>
        </p:nvCxnSpPr>
        <p:spPr>
          <a:xfrm flipH="1">
            <a:off x="-8243" y="2538683"/>
            <a:ext cx="88370" cy="4888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0B1AE996-4ACD-6280-0935-353AC4135A53}"/>
              </a:ext>
            </a:extLst>
          </p:cNvPr>
          <p:cNvGrpSpPr/>
          <p:nvPr/>
        </p:nvGrpSpPr>
        <p:grpSpPr>
          <a:xfrm>
            <a:off x="9223365" y="1164897"/>
            <a:ext cx="362600" cy="360040"/>
            <a:chOff x="179512" y="3573016"/>
            <a:chExt cx="362600" cy="360040"/>
          </a:xfrm>
        </p:grpSpPr>
        <p:grpSp>
          <p:nvGrpSpPr>
            <p:cNvPr id="69" name="Group 68">
              <a:extLst>
                <a:ext uri="{FF2B5EF4-FFF2-40B4-BE49-F238E27FC236}">
                  <a16:creationId xmlns:a16="http://schemas.microsoft.com/office/drawing/2014/main" id="{94AE12A2-A694-5893-26E1-E800DF3FA6A1}"/>
                </a:ext>
              </a:extLst>
            </p:cNvPr>
            <p:cNvGrpSpPr/>
            <p:nvPr/>
          </p:nvGrpSpPr>
          <p:grpSpPr>
            <a:xfrm>
              <a:off x="248451" y="3573016"/>
              <a:ext cx="219093" cy="150670"/>
              <a:chOff x="1037082" y="548680"/>
              <a:chExt cx="2664296" cy="1922512"/>
            </a:xfrm>
            <a:scene3d>
              <a:camera prst="isometricTopUp"/>
              <a:lightRig rig="threePt" dir="t"/>
            </a:scene3d>
          </p:grpSpPr>
          <p:sp>
            <p:nvSpPr>
              <p:cNvPr id="71" name="Rectangle 70">
                <a:extLst>
                  <a:ext uri="{FF2B5EF4-FFF2-40B4-BE49-F238E27FC236}">
                    <a16:creationId xmlns:a16="http://schemas.microsoft.com/office/drawing/2014/main" id="{B7A2AE38-CF2F-9969-FADA-A839CDC15CC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2" name="Group 71">
                <a:extLst>
                  <a:ext uri="{FF2B5EF4-FFF2-40B4-BE49-F238E27FC236}">
                    <a16:creationId xmlns:a16="http://schemas.microsoft.com/office/drawing/2014/main" id="{9C07FF58-A45B-1BB8-56C1-A8E1739CDB6C}"/>
                  </a:ext>
                </a:extLst>
              </p:cNvPr>
              <p:cNvGrpSpPr/>
              <p:nvPr/>
            </p:nvGrpSpPr>
            <p:grpSpPr>
              <a:xfrm>
                <a:off x="1763688" y="848376"/>
                <a:ext cx="1211084" cy="1323120"/>
                <a:chOff x="1763688" y="848376"/>
                <a:chExt cx="1211084" cy="1323120"/>
              </a:xfrm>
            </p:grpSpPr>
            <p:sp>
              <p:nvSpPr>
                <p:cNvPr id="73" name="Rectangle 72">
                  <a:extLst>
                    <a:ext uri="{FF2B5EF4-FFF2-40B4-BE49-F238E27FC236}">
                      <a16:creationId xmlns:a16="http://schemas.microsoft.com/office/drawing/2014/main" id="{2208D273-C571-4246-5257-37E49FABA101}"/>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Cross 73">
                  <a:extLst>
                    <a:ext uri="{FF2B5EF4-FFF2-40B4-BE49-F238E27FC236}">
                      <a16:creationId xmlns:a16="http://schemas.microsoft.com/office/drawing/2014/main" id="{85EB1525-9B01-3451-8923-473AEEB6C3A7}"/>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70" name="TextBox 69">
              <a:extLst>
                <a:ext uri="{FF2B5EF4-FFF2-40B4-BE49-F238E27FC236}">
                  <a16:creationId xmlns:a16="http://schemas.microsoft.com/office/drawing/2014/main" id="{52005D96-D254-7F7C-0AF4-CE8F0569744E}"/>
                </a:ext>
              </a:extLst>
            </p:cNvPr>
            <p:cNvSpPr txBox="1"/>
            <p:nvPr/>
          </p:nvSpPr>
          <p:spPr>
            <a:xfrm>
              <a:off x="179512" y="3702224"/>
              <a:ext cx="362600" cy="230832"/>
            </a:xfrm>
            <a:prstGeom prst="rect">
              <a:avLst/>
            </a:prstGeom>
            <a:noFill/>
          </p:spPr>
          <p:txBody>
            <a:bodyPr wrap="none" rtlCol="0">
              <a:spAutoFit/>
            </a:bodyPr>
            <a:lstStyle/>
            <a:p>
              <a:r>
                <a:rPr lang="en-CA" sz="900" b="1"/>
                <a:t>ASF</a:t>
              </a:r>
            </a:p>
          </p:txBody>
        </p:sp>
      </p:grpSp>
      <p:sp>
        <p:nvSpPr>
          <p:cNvPr id="75" name="Explosion 1 41">
            <a:extLst>
              <a:ext uri="{FF2B5EF4-FFF2-40B4-BE49-F238E27FC236}">
                <a16:creationId xmlns:a16="http://schemas.microsoft.com/office/drawing/2014/main" id="{06A1DB53-B35C-054A-2C5A-0413842139F0}"/>
              </a:ext>
            </a:extLst>
          </p:cNvPr>
          <p:cNvSpPr/>
          <p:nvPr/>
        </p:nvSpPr>
        <p:spPr>
          <a:xfrm>
            <a:off x="29956" y="2440387"/>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76" name="Explosion 1 41">
            <a:extLst>
              <a:ext uri="{FF2B5EF4-FFF2-40B4-BE49-F238E27FC236}">
                <a16:creationId xmlns:a16="http://schemas.microsoft.com/office/drawing/2014/main" id="{0421085E-2FE7-A462-918B-45839646BBD2}"/>
              </a:ext>
            </a:extLst>
          </p:cNvPr>
          <p:cNvSpPr/>
          <p:nvPr/>
        </p:nvSpPr>
        <p:spPr>
          <a:xfrm>
            <a:off x="203093" y="567695"/>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77" name="Explosion 1 41">
            <a:extLst>
              <a:ext uri="{FF2B5EF4-FFF2-40B4-BE49-F238E27FC236}">
                <a16:creationId xmlns:a16="http://schemas.microsoft.com/office/drawing/2014/main" id="{531907FE-CEBF-9DA7-D2CA-4C7DE550105E}"/>
              </a:ext>
            </a:extLst>
          </p:cNvPr>
          <p:cNvSpPr/>
          <p:nvPr/>
        </p:nvSpPr>
        <p:spPr>
          <a:xfrm>
            <a:off x="42169" y="1382270"/>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cxnSp>
        <p:nvCxnSpPr>
          <p:cNvPr id="78" name="Curved Connector 299">
            <a:extLst>
              <a:ext uri="{FF2B5EF4-FFF2-40B4-BE49-F238E27FC236}">
                <a16:creationId xmlns:a16="http://schemas.microsoft.com/office/drawing/2014/main" id="{20F4F303-3107-6D3F-4F2D-D4A33A5BFE7F}"/>
              </a:ext>
            </a:extLst>
          </p:cNvPr>
          <p:cNvCxnSpPr>
            <a:cxnSpLocks/>
            <a:endCxn id="22" idx="2"/>
          </p:cNvCxnSpPr>
          <p:nvPr/>
        </p:nvCxnSpPr>
        <p:spPr>
          <a:xfrm>
            <a:off x="531591" y="1580819"/>
            <a:ext cx="642121" cy="2752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urved Connector 299">
            <a:extLst>
              <a:ext uri="{FF2B5EF4-FFF2-40B4-BE49-F238E27FC236}">
                <a16:creationId xmlns:a16="http://schemas.microsoft.com/office/drawing/2014/main" id="{B0D08190-D711-982D-3A49-A32B977E299B}"/>
              </a:ext>
            </a:extLst>
          </p:cNvPr>
          <p:cNvCxnSpPr>
            <a:cxnSpLocks/>
            <a:stCxn id="76" idx="3"/>
            <a:endCxn id="55" idx="2"/>
          </p:cNvCxnSpPr>
          <p:nvPr/>
        </p:nvCxnSpPr>
        <p:spPr>
          <a:xfrm flipV="1">
            <a:off x="799721" y="832789"/>
            <a:ext cx="573486" cy="736"/>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0" name="Image 7">
            <a:extLst>
              <a:ext uri="{FF2B5EF4-FFF2-40B4-BE49-F238E27FC236}">
                <a16:creationId xmlns:a16="http://schemas.microsoft.com/office/drawing/2014/main" id="{247D773A-9DF8-1E09-4C94-FD96562329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54643" y="1110861"/>
            <a:ext cx="463228" cy="446917"/>
          </a:xfrm>
          <a:prstGeom prst="rect">
            <a:avLst/>
          </a:prstGeom>
          <a:scene3d>
            <a:camera prst="orthographicFront">
              <a:rot lat="0" lon="10800000" rev="0"/>
            </a:camera>
            <a:lightRig rig="threePt" dir="t"/>
          </a:scene3d>
        </p:spPr>
      </p:pic>
      <p:pic>
        <p:nvPicPr>
          <p:cNvPr id="81" name="Image 7">
            <a:extLst>
              <a:ext uri="{FF2B5EF4-FFF2-40B4-BE49-F238E27FC236}">
                <a16:creationId xmlns:a16="http://schemas.microsoft.com/office/drawing/2014/main" id="{9A5D96F5-6543-4534-C314-59C4F31E77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23179" y="2075398"/>
            <a:ext cx="463228" cy="446917"/>
          </a:xfrm>
          <a:prstGeom prst="rect">
            <a:avLst/>
          </a:prstGeom>
          <a:scene3d>
            <a:camera prst="orthographicFront">
              <a:rot lat="0" lon="10800000" rev="0"/>
            </a:camera>
            <a:lightRig rig="threePt" dir="t"/>
          </a:scene3d>
        </p:spPr>
      </p:pic>
      <p:cxnSp>
        <p:nvCxnSpPr>
          <p:cNvPr id="82" name="Curved Connector 299">
            <a:extLst>
              <a:ext uri="{FF2B5EF4-FFF2-40B4-BE49-F238E27FC236}">
                <a16:creationId xmlns:a16="http://schemas.microsoft.com/office/drawing/2014/main" id="{149ED2BB-DA0D-8F74-D022-5FC6EC094556}"/>
              </a:ext>
            </a:extLst>
          </p:cNvPr>
          <p:cNvCxnSpPr>
            <a:cxnSpLocks/>
          </p:cNvCxnSpPr>
          <p:nvPr/>
        </p:nvCxnSpPr>
        <p:spPr>
          <a:xfrm flipV="1">
            <a:off x="1164379" y="1855857"/>
            <a:ext cx="1146164" cy="73509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urved Connector 299">
            <a:extLst>
              <a:ext uri="{FF2B5EF4-FFF2-40B4-BE49-F238E27FC236}">
                <a16:creationId xmlns:a16="http://schemas.microsoft.com/office/drawing/2014/main" id="{1B6BF65F-DD80-901B-C9FE-9DB3593D7FC8}"/>
              </a:ext>
            </a:extLst>
          </p:cNvPr>
          <p:cNvCxnSpPr>
            <a:cxnSpLocks/>
          </p:cNvCxnSpPr>
          <p:nvPr/>
        </p:nvCxnSpPr>
        <p:spPr>
          <a:xfrm>
            <a:off x="1340083" y="1613896"/>
            <a:ext cx="1030211" cy="24196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urved Connector 299">
            <a:extLst>
              <a:ext uri="{FF2B5EF4-FFF2-40B4-BE49-F238E27FC236}">
                <a16:creationId xmlns:a16="http://schemas.microsoft.com/office/drawing/2014/main" id="{5A1F63E9-8A7C-35B8-B8FC-C37040FEBF3D}"/>
              </a:ext>
            </a:extLst>
          </p:cNvPr>
          <p:cNvCxnSpPr>
            <a:cxnSpLocks/>
            <a:endCxn id="61" idx="1"/>
          </p:cNvCxnSpPr>
          <p:nvPr/>
        </p:nvCxnSpPr>
        <p:spPr>
          <a:xfrm>
            <a:off x="1538261" y="823830"/>
            <a:ext cx="965134" cy="13669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urved Connector 299">
            <a:extLst>
              <a:ext uri="{FF2B5EF4-FFF2-40B4-BE49-F238E27FC236}">
                <a16:creationId xmlns:a16="http://schemas.microsoft.com/office/drawing/2014/main" id="{4C2E197C-0FBC-4699-8E15-3561C65AD390}"/>
              </a:ext>
            </a:extLst>
          </p:cNvPr>
          <p:cNvCxnSpPr>
            <a:cxnSpLocks/>
            <a:stCxn id="61" idx="3"/>
            <a:endCxn id="127" idx="1"/>
          </p:cNvCxnSpPr>
          <p:nvPr/>
        </p:nvCxnSpPr>
        <p:spPr>
          <a:xfrm>
            <a:off x="2722488" y="960524"/>
            <a:ext cx="1796312" cy="83843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3C830C5-EF1B-B823-4FCC-AC8908B53AAA}"/>
              </a:ext>
            </a:extLst>
          </p:cNvPr>
          <p:cNvCxnSpPr>
            <a:cxnSpLocks/>
          </p:cNvCxnSpPr>
          <p:nvPr/>
        </p:nvCxnSpPr>
        <p:spPr>
          <a:xfrm flipV="1">
            <a:off x="5480108" y="1774162"/>
            <a:ext cx="30094" cy="1293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urved Connector 299">
            <a:extLst>
              <a:ext uri="{FF2B5EF4-FFF2-40B4-BE49-F238E27FC236}">
                <a16:creationId xmlns:a16="http://schemas.microsoft.com/office/drawing/2014/main" id="{D6010482-DBE4-1BA3-976A-1CAE0C675EF3}"/>
              </a:ext>
            </a:extLst>
          </p:cNvPr>
          <p:cNvCxnSpPr>
            <a:cxnSpLocks/>
            <a:endCxn id="110" idx="1"/>
          </p:cNvCxnSpPr>
          <p:nvPr/>
        </p:nvCxnSpPr>
        <p:spPr>
          <a:xfrm>
            <a:off x="4734715" y="1813968"/>
            <a:ext cx="3154715" cy="1025167"/>
          </a:xfrm>
          <a:prstGeom prst="curvedConnector3">
            <a:avLst>
              <a:gd name="adj1" fmla="val 41509"/>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0" name="Freeform: Shape 89">
            <a:extLst>
              <a:ext uri="{FF2B5EF4-FFF2-40B4-BE49-F238E27FC236}">
                <a16:creationId xmlns:a16="http://schemas.microsoft.com/office/drawing/2014/main" id="{1E4C0AB7-1C19-A832-54EC-5A0980A178BA}"/>
              </a:ext>
            </a:extLst>
          </p:cNvPr>
          <p:cNvSpPr/>
          <p:nvPr/>
        </p:nvSpPr>
        <p:spPr>
          <a:xfrm>
            <a:off x="8109527" y="1117600"/>
            <a:ext cx="1209964" cy="1801091"/>
          </a:xfrm>
          <a:custGeom>
            <a:avLst/>
            <a:gdLst>
              <a:gd name="connsiteX0" fmla="*/ 0 w 1209964"/>
              <a:gd name="connsiteY0" fmla="*/ 1745673 h 1801091"/>
              <a:gd name="connsiteX1" fmla="*/ 258618 w 1209964"/>
              <a:gd name="connsiteY1" fmla="*/ 1801091 h 1801091"/>
              <a:gd name="connsiteX2" fmla="*/ 304800 w 1209964"/>
              <a:gd name="connsiteY2" fmla="*/ 1662545 h 1801091"/>
              <a:gd name="connsiteX3" fmla="*/ 424873 w 1209964"/>
              <a:gd name="connsiteY3" fmla="*/ 1570182 h 1801091"/>
              <a:gd name="connsiteX4" fmla="*/ 434109 w 1209964"/>
              <a:gd name="connsiteY4" fmla="*/ 1431636 h 1801091"/>
              <a:gd name="connsiteX5" fmla="*/ 544946 w 1209964"/>
              <a:gd name="connsiteY5" fmla="*/ 1126836 h 1801091"/>
              <a:gd name="connsiteX6" fmla="*/ 563418 w 1209964"/>
              <a:gd name="connsiteY6" fmla="*/ 1016000 h 1801091"/>
              <a:gd name="connsiteX7" fmla="*/ 517237 w 1209964"/>
              <a:gd name="connsiteY7" fmla="*/ 979055 h 1801091"/>
              <a:gd name="connsiteX8" fmla="*/ 683491 w 1209964"/>
              <a:gd name="connsiteY8" fmla="*/ 794327 h 1801091"/>
              <a:gd name="connsiteX9" fmla="*/ 738909 w 1209964"/>
              <a:gd name="connsiteY9" fmla="*/ 618836 h 1801091"/>
              <a:gd name="connsiteX10" fmla="*/ 720437 w 1209964"/>
              <a:gd name="connsiteY10" fmla="*/ 480291 h 1801091"/>
              <a:gd name="connsiteX11" fmla="*/ 803564 w 1209964"/>
              <a:gd name="connsiteY11" fmla="*/ 286327 h 1801091"/>
              <a:gd name="connsiteX12" fmla="*/ 868218 w 1209964"/>
              <a:gd name="connsiteY12" fmla="*/ 175491 h 1801091"/>
              <a:gd name="connsiteX13" fmla="*/ 895928 w 1209964"/>
              <a:gd name="connsiteY13" fmla="*/ 120073 h 1801091"/>
              <a:gd name="connsiteX14" fmla="*/ 1209964 w 1209964"/>
              <a:gd name="connsiteY14" fmla="*/ 0 h 18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9964" h="1801091">
                <a:moveTo>
                  <a:pt x="0" y="1745673"/>
                </a:moveTo>
                <a:lnTo>
                  <a:pt x="258618" y="1801091"/>
                </a:lnTo>
                <a:lnTo>
                  <a:pt x="304800" y="1662545"/>
                </a:lnTo>
                <a:lnTo>
                  <a:pt x="424873" y="1570182"/>
                </a:lnTo>
                <a:lnTo>
                  <a:pt x="434109" y="1431636"/>
                </a:lnTo>
                <a:lnTo>
                  <a:pt x="544946" y="1126836"/>
                </a:lnTo>
                <a:lnTo>
                  <a:pt x="563418" y="1016000"/>
                </a:lnTo>
                <a:lnTo>
                  <a:pt x="517237" y="979055"/>
                </a:lnTo>
                <a:lnTo>
                  <a:pt x="683491" y="794327"/>
                </a:lnTo>
                <a:lnTo>
                  <a:pt x="738909" y="618836"/>
                </a:lnTo>
                <a:lnTo>
                  <a:pt x="720437" y="480291"/>
                </a:lnTo>
                <a:lnTo>
                  <a:pt x="803564" y="286327"/>
                </a:lnTo>
                <a:lnTo>
                  <a:pt x="868218" y="175491"/>
                </a:lnTo>
                <a:lnTo>
                  <a:pt x="895928" y="120073"/>
                </a:lnTo>
                <a:lnTo>
                  <a:pt x="1209964" y="0"/>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Freeform: Shape 90">
            <a:extLst>
              <a:ext uri="{FF2B5EF4-FFF2-40B4-BE49-F238E27FC236}">
                <a16:creationId xmlns:a16="http://schemas.microsoft.com/office/drawing/2014/main" id="{74F7D9EF-DA95-01E2-F9A8-4F735074B179}"/>
              </a:ext>
            </a:extLst>
          </p:cNvPr>
          <p:cNvSpPr/>
          <p:nvPr/>
        </p:nvSpPr>
        <p:spPr>
          <a:xfrm>
            <a:off x="9023927" y="1228436"/>
            <a:ext cx="868218" cy="637309"/>
          </a:xfrm>
          <a:custGeom>
            <a:avLst/>
            <a:gdLst>
              <a:gd name="connsiteX0" fmla="*/ 0 w 868218"/>
              <a:gd name="connsiteY0" fmla="*/ 0 h 637309"/>
              <a:gd name="connsiteX1" fmla="*/ 110837 w 868218"/>
              <a:gd name="connsiteY1" fmla="*/ 46182 h 637309"/>
              <a:gd name="connsiteX2" fmla="*/ 147782 w 868218"/>
              <a:gd name="connsiteY2" fmla="*/ 166255 h 637309"/>
              <a:gd name="connsiteX3" fmla="*/ 184728 w 868218"/>
              <a:gd name="connsiteY3" fmla="*/ 249382 h 637309"/>
              <a:gd name="connsiteX4" fmla="*/ 304800 w 868218"/>
              <a:gd name="connsiteY4" fmla="*/ 314037 h 637309"/>
              <a:gd name="connsiteX5" fmla="*/ 406400 w 868218"/>
              <a:gd name="connsiteY5" fmla="*/ 360219 h 637309"/>
              <a:gd name="connsiteX6" fmla="*/ 471055 w 868218"/>
              <a:gd name="connsiteY6" fmla="*/ 369455 h 637309"/>
              <a:gd name="connsiteX7" fmla="*/ 572655 w 868218"/>
              <a:gd name="connsiteY7" fmla="*/ 480291 h 637309"/>
              <a:gd name="connsiteX8" fmla="*/ 618837 w 868218"/>
              <a:gd name="connsiteY8" fmla="*/ 526473 h 637309"/>
              <a:gd name="connsiteX9" fmla="*/ 701964 w 868218"/>
              <a:gd name="connsiteY9" fmla="*/ 517237 h 637309"/>
              <a:gd name="connsiteX10" fmla="*/ 785091 w 868218"/>
              <a:gd name="connsiteY10" fmla="*/ 554182 h 637309"/>
              <a:gd name="connsiteX11" fmla="*/ 868218 w 868218"/>
              <a:gd name="connsiteY11" fmla="*/ 637309 h 63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218" h="637309">
                <a:moveTo>
                  <a:pt x="0" y="0"/>
                </a:moveTo>
                <a:lnTo>
                  <a:pt x="110837" y="46182"/>
                </a:lnTo>
                <a:lnTo>
                  <a:pt x="147782" y="166255"/>
                </a:lnTo>
                <a:lnTo>
                  <a:pt x="184728" y="249382"/>
                </a:lnTo>
                <a:lnTo>
                  <a:pt x="304800" y="314037"/>
                </a:lnTo>
                <a:lnTo>
                  <a:pt x="406400" y="360219"/>
                </a:lnTo>
                <a:lnTo>
                  <a:pt x="471055" y="369455"/>
                </a:lnTo>
                <a:lnTo>
                  <a:pt x="572655" y="480291"/>
                </a:lnTo>
                <a:lnTo>
                  <a:pt x="618837" y="526473"/>
                </a:lnTo>
                <a:lnTo>
                  <a:pt x="701964" y="517237"/>
                </a:lnTo>
                <a:lnTo>
                  <a:pt x="785091" y="554182"/>
                </a:lnTo>
                <a:lnTo>
                  <a:pt x="868218" y="637309"/>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2" name="Connector: Curved 91">
            <a:extLst>
              <a:ext uri="{FF2B5EF4-FFF2-40B4-BE49-F238E27FC236}">
                <a16:creationId xmlns:a16="http://schemas.microsoft.com/office/drawing/2014/main" id="{8D97CED4-4194-0BE2-FD6C-AA1AB75304B2}"/>
              </a:ext>
            </a:extLst>
          </p:cNvPr>
          <p:cNvCxnSpPr>
            <a:cxnSpLocks/>
          </p:cNvCxnSpPr>
          <p:nvPr/>
        </p:nvCxnSpPr>
        <p:spPr>
          <a:xfrm flipH="1" flipV="1">
            <a:off x="9687110" y="1081068"/>
            <a:ext cx="612418" cy="1624258"/>
          </a:xfrm>
          <a:prstGeom prst="curvedConnector4">
            <a:avLst>
              <a:gd name="adj1" fmla="val -37327"/>
              <a:gd name="adj2" fmla="val 109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or: Curved 92">
            <a:extLst>
              <a:ext uri="{FF2B5EF4-FFF2-40B4-BE49-F238E27FC236}">
                <a16:creationId xmlns:a16="http://schemas.microsoft.com/office/drawing/2014/main" id="{EB85E55D-32B5-5843-F946-F6031C3AADE4}"/>
              </a:ext>
            </a:extLst>
          </p:cNvPr>
          <p:cNvCxnSpPr>
            <a:cxnSpLocks/>
            <a:stCxn id="96" idx="3"/>
          </p:cNvCxnSpPr>
          <p:nvPr/>
        </p:nvCxnSpPr>
        <p:spPr>
          <a:xfrm flipH="1" flipV="1">
            <a:off x="10094083" y="2015438"/>
            <a:ext cx="268481" cy="679157"/>
          </a:xfrm>
          <a:prstGeom prst="curvedConnector4">
            <a:avLst>
              <a:gd name="adj1" fmla="val 17738"/>
              <a:gd name="adj2" fmla="val 963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or: Curved 93">
            <a:extLst>
              <a:ext uri="{FF2B5EF4-FFF2-40B4-BE49-F238E27FC236}">
                <a16:creationId xmlns:a16="http://schemas.microsoft.com/office/drawing/2014/main" id="{AB665A63-420F-A56D-9C59-0D179FF0A7DF}"/>
              </a:ext>
            </a:extLst>
          </p:cNvPr>
          <p:cNvCxnSpPr>
            <a:cxnSpLocks/>
          </p:cNvCxnSpPr>
          <p:nvPr/>
        </p:nvCxnSpPr>
        <p:spPr>
          <a:xfrm flipH="1">
            <a:off x="8222256" y="2705326"/>
            <a:ext cx="2085661" cy="389585"/>
          </a:xfrm>
          <a:prstGeom prst="curvedConnector3">
            <a:avLst>
              <a:gd name="adj1" fmla="val -109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F4234B1F-75CB-B4B5-70CA-142A41A6652B}"/>
              </a:ext>
            </a:extLst>
          </p:cNvPr>
          <p:cNvSpPr/>
          <p:nvPr/>
        </p:nvSpPr>
        <p:spPr>
          <a:xfrm>
            <a:off x="10288597" y="2679401"/>
            <a:ext cx="64655"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 name="TextBox 95">
            <a:extLst>
              <a:ext uri="{FF2B5EF4-FFF2-40B4-BE49-F238E27FC236}">
                <a16:creationId xmlns:a16="http://schemas.microsoft.com/office/drawing/2014/main" id="{07FA6492-AF55-07D7-EE6E-961A69B12C82}"/>
              </a:ext>
            </a:extLst>
          </p:cNvPr>
          <p:cNvSpPr txBox="1"/>
          <p:nvPr/>
        </p:nvSpPr>
        <p:spPr>
          <a:xfrm>
            <a:off x="8945188" y="2579179"/>
            <a:ext cx="1417376" cy="230832"/>
          </a:xfrm>
          <a:prstGeom prst="rect">
            <a:avLst/>
          </a:prstGeom>
          <a:noFill/>
        </p:spPr>
        <p:txBody>
          <a:bodyPr wrap="none" rtlCol="0">
            <a:spAutoFit/>
          </a:bodyPr>
          <a:lstStyle/>
          <a:p>
            <a:r>
              <a:rPr lang="en-CA" sz="900" b="1"/>
              <a:t>Provided by Other Nation</a:t>
            </a:r>
          </a:p>
        </p:txBody>
      </p:sp>
      <p:pic>
        <p:nvPicPr>
          <p:cNvPr id="97" name="Picture 2">
            <a:extLst>
              <a:ext uri="{FF2B5EF4-FFF2-40B4-BE49-F238E27FC236}">
                <a16:creationId xmlns:a16="http://schemas.microsoft.com/office/drawing/2014/main" id="{4B8BE7F2-784D-9F1B-189E-F5349008D1D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259944" y="2460371"/>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2">
            <a:extLst>
              <a:ext uri="{FF2B5EF4-FFF2-40B4-BE49-F238E27FC236}">
                <a16:creationId xmlns:a16="http://schemas.microsoft.com/office/drawing/2014/main" id="{10E21C1B-B0BE-7FA8-BEB2-70567C880C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9184299" y="1442907"/>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a:extLst>
              <a:ext uri="{FF2B5EF4-FFF2-40B4-BE49-F238E27FC236}">
                <a16:creationId xmlns:a16="http://schemas.microsoft.com/office/drawing/2014/main" id="{C27AC605-4E55-E390-89E1-53186B362E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479720" y="185613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
            <a:extLst>
              <a:ext uri="{FF2B5EF4-FFF2-40B4-BE49-F238E27FC236}">
                <a16:creationId xmlns:a16="http://schemas.microsoft.com/office/drawing/2014/main" id="{831175E7-9B01-0022-3C22-8AD4E3F99C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6359991" y="249268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1" name="Group 100">
            <a:extLst>
              <a:ext uri="{FF2B5EF4-FFF2-40B4-BE49-F238E27FC236}">
                <a16:creationId xmlns:a16="http://schemas.microsoft.com/office/drawing/2014/main" id="{8329C03C-A599-D89D-B12D-9C84DC4147CD}"/>
              </a:ext>
            </a:extLst>
          </p:cNvPr>
          <p:cNvGrpSpPr/>
          <p:nvPr/>
        </p:nvGrpSpPr>
        <p:grpSpPr>
          <a:xfrm>
            <a:off x="7839689" y="2755939"/>
            <a:ext cx="364202" cy="494691"/>
            <a:chOff x="3666528" y="1109179"/>
            <a:chExt cx="364202" cy="494691"/>
          </a:xfrm>
        </p:grpSpPr>
        <p:grpSp>
          <p:nvGrpSpPr>
            <p:cNvPr id="102" name="Group 101">
              <a:extLst>
                <a:ext uri="{FF2B5EF4-FFF2-40B4-BE49-F238E27FC236}">
                  <a16:creationId xmlns:a16="http://schemas.microsoft.com/office/drawing/2014/main" id="{D7B367FC-B9A7-0406-8286-81BF61598C56}"/>
                </a:ext>
              </a:extLst>
            </p:cNvPr>
            <p:cNvGrpSpPr/>
            <p:nvPr/>
          </p:nvGrpSpPr>
          <p:grpSpPr>
            <a:xfrm>
              <a:off x="3716269" y="1109179"/>
              <a:ext cx="311741" cy="289159"/>
              <a:chOff x="3982719" y="5766491"/>
              <a:chExt cx="352455" cy="317654"/>
            </a:xfrm>
          </p:grpSpPr>
          <p:grpSp>
            <p:nvGrpSpPr>
              <p:cNvPr id="104" name="Group 103">
                <a:extLst>
                  <a:ext uri="{FF2B5EF4-FFF2-40B4-BE49-F238E27FC236}">
                    <a16:creationId xmlns:a16="http://schemas.microsoft.com/office/drawing/2014/main" id="{7C4581F3-DD36-42F1-4B00-D072CF7E16F3}"/>
                  </a:ext>
                </a:extLst>
              </p:cNvPr>
              <p:cNvGrpSpPr/>
              <p:nvPr/>
            </p:nvGrpSpPr>
            <p:grpSpPr>
              <a:xfrm>
                <a:off x="3982719" y="5766491"/>
                <a:ext cx="301249" cy="182789"/>
                <a:chOff x="1037082" y="548680"/>
                <a:chExt cx="2664296" cy="1922512"/>
              </a:xfrm>
              <a:scene3d>
                <a:camera prst="isometricTopUp"/>
                <a:lightRig rig="threePt" dir="t"/>
              </a:scene3d>
            </p:grpSpPr>
            <p:sp>
              <p:nvSpPr>
                <p:cNvPr id="110" name="Rectangle 109">
                  <a:extLst>
                    <a:ext uri="{FF2B5EF4-FFF2-40B4-BE49-F238E27FC236}">
                      <a16:creationId xmlns:a16="http://schemas.microsoft.com/office/drawing/2014/main" id="{3AA00FC8-BCEE-D8D1-9B25-ED83E307C46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1" name="Group 110">
                  <a:extLst>
                    <a:ext uri="{FF2B5EF4-FFF2-40B4-BE49-F238E27FC236}">
                      <a16:creationId xmlns:a16="http://schemas.microsoft.com/office/drawing/2014/main" id="{12CF92DD-ACAC-BA95-49CE-B944D36C0540}"/>
                    </a:ext>
                  </a:extLst>
                </p:cNvPr>
                <p:cNvGrpSpPr/>
                <p:nvPr/>
              </p:nvGrpSpPr>
              <p:grpSpPr>
                <a:xfrm>
                  <a:off x="1763688" y="848376"/>
                  <a:ext cx="1211084" cy="1323120"/>
                  <a:chOff x="1763688" y="848376"/>
                  <a:chExt cx="1211084" cy="1323120"/>
                </a:xfrm>
              </p:grpSpPr>
              <p:sp>
                <p:nvSpPr>
                  <p:cNvPr id="112" name="Rectangle 111">
                    <a:extLst>
                      <a:ext uri="{FF2B5EF4-FFF2-40B4-BE49-F238E27FC236}">
                        <a16:creationId xmlns:a16="http://schemas.microsoft.com/office/drawing/2014/main" id="{C1D304DA-1B4B-3800-A97C-B43448E9FC15}"/>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3" name="Cross 112">
                    <a:extLst>
                      <a:ext uri="{FF2B5EF4-FFF2-40B4-BE49-F238E27FC236}">
                        <a16:creationId xmlns:a16="http://schemas.microsoft.com/office/drawing/2014/main" id="{B6B2999B-66CB-938B-028B-6B27132DB50B}"/>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05" name="Group 104">
                <a:extLst>
                  <a:ext uri="{FF2B5EF4-FFF2-40B4-BE49-F238E27FC236}">
                    <a16:creationId xmlns:a16="http://schemas.microsoft.com/office/drawing/2014/main" id="{D010EC80-AD23-59CD-E6C5-933CF0CFB1AF}"/>
                  </a:ext>
                </a:extLst>
              </p:cNvPr>
              <p:cNvGrpSpPr/>
              <p:nvPr/>
            </p:nvGrpSpPr>
            <p:grpSpPr>
              <a:xfrm>
                <a:off x="4033925" y="5901356"/>
                <a:ext cx="301249" cy="182789"/>
                <a:chOff x="1037082" y="548680"/>
                <a:chExt cx="2664296" cy="1922512"/>
              </a:xfrm>
              <a:scene3d>
                <a:camera prst="isometricTopUp"/>
                <a:lightRig rig="threePt" dir="t"/>
              </a:scene3d>
            </p:grpSpPr>
            <p:sp>
              <p:nvSpPr>
                <p:cNvPr id="106" name="Rectangle 105">
                  <a:extLst>
                    <a:ext uri="{FF2B5EF4-FFF2-40B4-BE49-F238E27FC236}">
                      <a16:creationId xmlns:a16="http://schemas.microsoft.com/office/drawing/2014/main" id="{D5A45BB3-030E-99C6-722D-49518B095C6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7" name="Group 106">
                  <a:extLst>
                    <a:ext uri="{FF2B5EF4-FFF2-40B4-BE49-F238E27FC236}">
                      <a16:creationId xmlns:a16="http://schemas.microsoft.com/office/drawing/2014/main" id="{7863036A-C2B8-0915-1F81-D638705795C0}"/>
                    </a:ext>
                  </a:extLst>
                </p:cNvPr>
                <p:cNvGrpSpPr/>
                <p:nvPr/>
              </p:nvGrpSpPr>
              <p:grpSpPr>
                <a:xfrm>
                  <a:off x="1763688" y="848376"/>
                  <a:ext cx="1211084" cy="1323120"/>
                  <a:chOff x="1763688" y="848376"/>
                  <a:chExt cx="1211084" cy="1323120"/>
                </a:xfrm>
              </p:grpSpPr>
              <p:sp>
                <p:nvSpPr>
                  <p:cNvPr id="108" name="Rectangle 107">
                    <a:extLst>
                      <a:ext uri="{FF2B5EF4-FFF2-40B4-BE49-F238E27FC236}">
                        <a16:creationId xmlns:a16="http://schemas.microsoft.com/office/drawing/2014/main" id="{18D7DB92-7038-9973-24FB-9A3BF57EF1BF}"/>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9" name="Cross 108">
                    <a:extLst>
                      <a:ext uri="{FF2B5EF4-FFF2-40B4-BE49-F238E27FC236}">
                        <a16:creationId xmlns:a16="http://schemas.microsoft.com/office/drawing/2014/main" id="{1EB55D5C-4A8C-A752-93CA-578295B33F24}"/>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03" name="TextBox 102">
              <a:extLst>
                <a:ext uri="{FF2B5EF4-FFF2-40B4-BE49-F238E27FC236}">
                  <a16:creationId xmlns:a16="http://schemas.microsoft.com/office/drawing/2014/main" id="{DBC05CB6-3970-5CA1-6F1C-CE46EAC78E47}"/>
                </a:ext>
              </a:extLst>
            </p:cNvPr>
            <p:cNvSpPr txBox="1"/>
            <p:nvPr/>
          </p:nvSpPr>
          <p:spPr>
            <a:xfrm>
              <a:off x="3666528" y="1373038"/>
              <a:ext cx="364202" cy="230832"/>
            </a:xfrm>
            <a:prstGeom prst="rect">
              <a:avLst/>
            </a:prstGeom>
            <a:noFill/>
          </p:spPr>
          <p:txBody>
            <a:bodyPr wrap="none" rtlCol="0">
              <a:spAutoFit/>
            </a:bodyPr>
            <a:lstStyle/>
            <a:p>
              <a:r>
                <a:rPr lang="en-CA" sz="900" b="1" dirty="0"/>
                <a:t>R2E</a:t>
              </a:r>
            </a:p>
          </p:txBody>
        </p:sp>
      </p:grpSp>
      <p:pic>
        <p:nvPicPr>
          <p:cNvPr id="114" name="Picture 2">
            <a:extLst>
              <a:ext uri="{FF2B5EF4-FFF2-40B4-BE49-F238E27FC236}">
                <a16:creationId xmlns:a16="http://schemas.microsoft.com/office/drawing/2014/main" id="{A337A3D1-4101-7A23-C643-58447EC9B6C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5186938" y="178210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5" name="Straight Connector 114">
            <a:extLst>
              <a:ext uri="{FF2B5EF4-FFF2-40B4-BE49-F238E27FC236}">
                <a16:creationId xmlns:a16="http://schemas.microsoft.com/office/drawing/2014/main" id="{10223A9B-1FA1-A6AD-603C-710FE3C4EF2E}"/>
              </a:ext>
            </a:extLst>
          </p:cNvPr>
          <p:cNvCxnSpPr>
            <a:cxnSpLocks/>
          </p:cNvCxnSpPr>
          <p:nvPr/>
        </p:nvCxnSpPr>
        <p:spPr>
          <a:xfrm flipH="1">
            <a:off x="3472014" y="595618"/>
            <a:ext cx="160419" cy="13431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E650341-0E9D-63D1-E61D-C7F524F9B478}"/>
              </a:ext>
            </a:extLst>
          </p:cNvPr>
          <p:cNvCxnSpPr>
            <a:cxnSpLocks/>
          </p:cNvCxnSpPr>
          <p:nvPr/>
        </p:nvCxnSpPr>
        <p:spPr>
          <a:xfrm flipH="1">
            <a:off x="3302840" y="2172749"/>
            <a:ext cx="111479" cy="10902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690FB46F-46EE-4671-35BF-1D585753F46C}"/>
              </a:ext>
            </a:extLst>
          </p:cNvPr>
          <p:cNvSpPr txBox="1"/>
          <p:nvPr/>
        </p:nvSpPr>
        <p:spPr>
          <a:xfrm rot="16720263">
            <a:off x="3382658" y="1711229"/>
            <a:ext cx="358008" cy="618679"/>
          </a:xfrm>
          <a:prstGeom prst="rect">
            <a:avLst/>
          </a:prstGeom>
          <a:noFill/>
          <a:ln>
            <a:noFill/>
          </a:ln>
        </p:spPr>
        <p:txBody>
          <a:bodyPr wrap="none" rtlCol="0">
            <a:spAutoFit/>
          </a:bodyPr>
          <a:lstStyle/>
          <a:p>
            <a:r>
              <a:rPr lang="en-CA"/>
              <a:t>II</a:t>
            </a:r>
          </a:p>
        </p:txBody>
      </p:sp>
      <p:grpSp>
        <p:nvGrpSpPr>
          <p:cNvPr id="118" name="Group 117">
            <a:extLst>
              <a:ext uri="{FF2B5EF4-FFF2-40B4-BE49-F238E27FC236}">
                <a16:creationId xmlns:a16="http://schemas.microsoft.com/office/drawing/2014/main" id="{69522F44-FB63-F9A0-E366-522CC2BD6DD8}"/>
              </a:ext>
            </a:extLst>
          </p:cNvPr>
          <p:cNvGrpSpPr/>
          <p:nvPr/>
        </p:nvGrpSpPr>
        <p:grpSpPr>
          <a:xfrm>
            <a:off x="4020623" y="1542335"/>
            <a:ext cx="1383919" cy="462584"/>
            <a:chOff x="3785871" y="2137563"/>
            <a:chExt cx="1383919" cy="462584"/>
          </a:xfrm>
        </p:grpSpPr>
        <p:grpSp>
          <p:nvGrpSpPr>
            <p:cNvPr id="119" name="Group 118">
              <a:extLst>
                <a:ext uri="{FF2B5EF4-FFF2-40B4-BE49-F238E27FC236}">
                  <a16:creationId xmlns:a16="http://schemas.microsoft.com/office/drawing/2014/main" id="{80824413-5592-EC85-2CDF-C86C71A1B37F}"/>
                </a:ext>
              </a:extLst>
            </p:cNvPr>
            <p:cNvGrpSpPr/>
            <p:nvPr/>
          </p:nvGrpSpPr>
          <p:grpSpPr>
            <a:xfrm>
              <a:off x="4284048" y="2310988"/>
              <a:ext cx="311741" cy="289159"/>
              <a:chOff x="3982719" y="5766491"/>
              <a:chExt cx="352455" cy="317654"/>
            </a:xfrm>
          </p:grpSpPr>
          <p:grpSp>
            <p:nvGrpSpPr>
              <p:cNvPr id="121" name="Group 120">
                <a:extLst>
                  <a:ext uri="{FF2B5EF4-FFF2-40B4-BE49-F238E27FC236}">
                    <a16:creationId xmlns:a16="http://schemas.microsoft.com/office/drawing/2014/main" id="{E5F00B83-C1BE-DB2B-C11C-1A58B0BD1EEC}"/>
                  </a:ext>
                </a:extLst>
              </p:cNvPr>
              <p:cNvGrpSpPr/>
              <p:nvPr/>
            </p:nvGrpSpPr>
            <p:grpSpPr>
              <a:xfrm>
                <a:off x="3982719" y="5766491"/>
                <a:ext cx="301249" cy="182789"/>
                <a:chOff x="1037082" y="548680"/>
                <a:chExt cx="2664296" cy="1922512"/>
              </a:xfrm>
              <a:scene3d>
                <a:camera prst="isometricTopUp"/>
                <a:lightRig rig="threePt" dir="t"/>
              </a:scene3d>
            </p:grpSpPr>
            <p:sp>
              <p:nvSpPr>
                <p:cNvPr id="127" name="Rectangle 126">
                  <a:extLst>
                    <a:ext uri="{FF2B5EF4-FFF2-40B4-BE49-F238E27FC236}">
                      <a16:creationId xmlns:a16="http://schemas.microsoft.com/office/drawing/2014/main" id="{308517D8-319C-01A2-6FC6-92D9F0B149EF}"/>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8" name="Group 127">
                  <a:extLst>
                    <a:ext uri="{FF2B5EF4-FFF2-40B4-BE49-F238E27FC236}">
                      <a16:creationId xmlns:a16="http://schemas.microsoft.com/office/drawing/2014/main" id="{EA16E005-7DCA-CFD7-962C-E9E5A2220734}"/>
                    </a:ext>
                  </a:extLst>
                </p:cNvPr>
                <p:cNvGrpSpPr/>
                <p:nvPr/>
              </p:nvGrpSpPr>
              <p:grpSpPr>
                <a:xfrm>
                  <a:off x="1763688" y="848376"/>
                  <a:ext cx="1211084" cy="1323120"/>
                  <a:chOff x="1763688" y="848376"/>
                  <a:chExt cx="1211084" cy="1323120"/>
                </a:xfrm>
              </p:grpSpPr>
              <p:sp>
                <p:nvSpPr>
                  <p:cNvPr id="129" name="Rectangle 128">
                    <a:extLst>
                      <a:ext uri="{FF2B5EF4-FFF2-40B4-BE49-F238E27FC236}">
                        <a16:creationId xmlns:a16="http://schemas.microsoft.com/office/drawing/2014/main" id="{77EAE81C-1A7B-0691-FE65-6AA8769BBA4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0" name="Cross 129">
                    <a:extLst>
                      <a:ext uri="{FF2B5EF4-FFF2-40B4-BE49-F238E27FC236}">
                        <a16:creationId xmlns:a16="http://schemas.microsoft.com/office/drawing/2014/main" id="{48DD1068-C7FA-E508-6485-59AFE5128488}"/>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22" name="Group 121">
                <a:extLst>
                  <a:ext uri="{FF2B5EF4-FFF2-40B4-BE49-F238E27FC236}">
                    <a16:creationId xmlns:a16="http://schemas.microsoft.com/office/drawing/2014/main" id="{FB309D3B-687B-AED2-A8A7-6CD6129F4893}"/>
                  </a:ext>
                </a:extLst>
              </p:cNvPr>
              <p:cNvGrpSpPr/>
              <p:nvPr/>
            </p:nvGrpSpPr>
            <p:grpSpPr>
              <a:xfrm>
                <a:off x="4033925" y="5901356"/>
                <a:ext cx="301249" cy="182789"/>
                <a:chOff x="1037082" y="548680"/>
                <a:chExt cx="2664296" cy="1922512"/>
              </a:xfrm>
              <a:scene3d>
                <a:camera prst="isometricTopUp"/>
                <a:lightRig rig="threePt" dir="t"/>
              </a:scene3d>
            </p:grpSpPr>
            <p:sp>
              <p:nvSpPr>
                <p:cNvPr id="123" name="Rectangle 122">
                  <a:extLst>
                    <a:ext uri="{FF2B5EF4-FFF2-40B4-BE49-F238E27FC236}">
                      <a16:creationId xmlns:a16="http://schemas.microsoft.com/office/drawing/2014/main" id="{F47C7067-1D02-627E-0B4E-397569B4BF6D}"/>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4" name="Group 123">
                  <a:extLst>
                    <a:ext uri="{FF2B5EF4-FFF2-40B4-BE49-F238E27FC236}">
                      <a16:creationId xmlns:a16="http://schemas.microsoft.com/office/drawing/2014/main" id="{07848648-C6DC-0CB5-4475-6CE9859C3D6C}"/>
                    </a:ext>
                  </a:extLst>
                </p:cNvPr>
                <p:cNvGrpSpPr/>
                <p:nvPr/>
              </p:nvGrpSpPr>
              <p:grpSpPr>
                <a:xfrm>
                  <a:off x="1763688" y="848376"/>
                  <a:ext cx="1211084" cy="1323120"/>
                  <a:chOff x="1763688" y="848376"/>
                  <a:chExt cx="1211084" cy="1323120"/>
                </a:xfrm>
              </p:grpSpPr>
              <p:sp>
                <p:nvSpPr>
                  <p:cNvPr id="125" name="Rectangle 124">
                    <a:extLst>
                      <a:ext uri="{FF2B5EF4-FFF2-40B4-BE49-F238E27FC236}">
                        <a16:creationId xmlns:a16="http://schemas.microsoft.com/office/drawing/2014/main" id="{57BC0A2E-5C09-1C4B-0F74-B62D587E7C64}"/>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6" name="Cross 125">
                    <a:extLst>
                      <a:ext uri="{FF2B5EF4-FFF2-40B4-BE49-F238E27FC236}">
                        <a16:creationId xmlns:a16="http://schemas.microsoft.com/office/drawing/2014/main" id="{41EF87CE-7C90-EB41-0A4B-EBBB9E038099}"/>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20" name="TextBox 119">
              <a:extLst>
                <a:ext uri="{FF2B5EF4-FFF2-40B4-BE49-F238E27FC236}">
                  <a16:creationId xmlns:a16="http://schemas.microsoft.com/office/drawing/2014/main" id="{74EC1D8E-AF6B-5CBF-067A-8AC54654F8C7}"/>
                </a:ext>
              </a:extLst>
            </p:cNvPr>
            <p:cNvSpPr txBox="1"/>
            <p:nvPr/>
          </p:nvSpPr>
          <p:spPr>
            <a:xfrm>
              <a:off x="3785871" y="2137563"/>
              <a:ext cx="1383919" cy="230832"/>
            </a:xfrm>
            <a:prstGeom prst="rect">
              <a:avLst/>
            </a:prstGeom>
            <a:noFill/>
          </p:spPr>
          <p:txBody>
            <a:bodyPr wrap="square" rtlCol="0">
              <a:spAutoFit/>
            </a:bodyPr>
            <a:lstStyle/>
            <a:p>
              <a:r>
                <a:rPr lang="en-CA" sz="900" b="1" dirty="0"/>
                <a:t>R2B co-located with BMS</a:t>
              </a:r>
            </a:p>
          </p:txBody>
        </p:sp>
      </p:grpSp>
      <p:pic>
        <p:nvPicPr>
          <p:cNvPr id="136" name="Picture 121" descr="Bison Ambulance">
            <a:extLst>
              <a:ext uri="{FF2B5EF4-FFF2-40B4-BE49-F238E27FC236}">
                <a16:creationId xmlns:a16="http://schemas.microsoft.com/office/drawing/2014/main" id="{98509891-1931-1142-AE33-7C36859256D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6855" y="907559"/>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21" descr="Bison Ambulance">
            <a:extLst>
              <a:ext uri="{FF2B5EF4-FFF2-40B4-BE49-F238E27FC236}">
                <a16:creationId xmlns:a16="http://schemas.microsoft.com/office/drawing/2014/main" id="{A0A79CB2-D388-7DAB-F2D3-02D52F06E12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34597" y="645366"/>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21" descr="Bison Ambulance">
            <a:extLst>
              <a:ext uri="{FF2B5EF4-FFF2-40B4-BE49-F238E27FC236}">
                <a16:creationId xmlns:a16="http://schemas.microsoft.com/office/drawing/2014/main" id="{BA6915AA-F2AB-E193-0249-FA1DA42B75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58371" y="1466725"/>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121" descr="Bison Ambulance">
            <a:extLst>
              <a:ext uri="{FF2B5EF4-FFF2-40B4-BE49-F238E27FC236}">
                <a16:creationId xmlns:a16="http://schemas.microsoft.com/office/drawing/2014/main" id="{89C2075E-F58F-56BD-B37D-02CC55CB4D7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53400" y="2184607"/>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TextBox 140">
            <a:extLst>
              <a:ext uri="{FF2B5EF4-FFF2-40B4-BE49-F238E27FC236}">
                <a16:creationId xmlns:a16="http://schemas.microsoft.com/office/drawing/2014/main" id="{611656D2-018D-5FE6-5EA1-8052431D08F5}"/>
              </a:ext>
            </a:extLst>
          </p:cNvPr>
          <p:cNvSpPr txBox="1"/>
          <p:nvPr/>
        </p:nvSpPr>
        <p:spPr>
          <a:xfrm>
            <a:off x="102064" y="4525891"/>
            <a:ext cx="3544533" cy="2123658"/>
          </a:xfrm>
          <a:prstGeom prst="rect">
            <a:avLst/>
          </a:prstGeom>
          <a:solidFill>
            <a:schemeClr val="bg1"/>
          </a:solidFill>
          <a:ln>
            <a:solidFill>
              <a:schemeClr val="tx1"/>
            </a:solidFill>
          </a:ln>
        </p:spPr>
        <p:txBody>
          <a:bodyPr wrap="square" rtlCol="0">
            <a:spAutoFit/>
          </a:bodyPr>
          <a:lstStyle/>
          <a:p>
            <a:pPr algn="ctr"/>
            <a:r>
              <a:rPr lang="en-CA" sz="1200" b="1" dirty="0">
                <a:latin typeface="Roboto" panose="02000000000000000000" pitchFamily="2" charset="0"/>
                <a:ea typeface="Roboto" panose="02000000000000000000" pitchFamily="2" charset="0"/>
                <a:cs typeface="Roboto" panose="02000000000000000000" pitchFamily="2" charset="0"/>
              </a:rPr>
              <a:t>Legend</a:t>
            </a:r>
          </a:p>
          <a:p>
            <a:r>
              <a:rPr lang="en-CA" sz="1200" b="1" dirty="0">
                <a:latin typeface="Roboto" panose="02000000000000000000" pitchFamily="2" charset="0"/>
                <a:ea typeface="Roboto" panose="02000000000000000000" pitchFamily="2" charset="0"/>
                <a:cs typeface="Roboto" panose="02000000000000000000" pitchFamily="2" charset="0"/>
              </a:rPr>
              <a:t>ASF</a:t>
            </a:r>
            <a:r>
              <a:rPr lang="en-CA" sz="1200" dirty="0">
                <a:latin typeface="Roboto" panose="02000000000000000000" pitchFamily="2" charset="0"/>
                <a:ea typeface="Roboto" panose="02000000000000000000" pitchFamily="2" charset="0"/>
                <a:cs typeface="Roboto" panose="02000000000000000000" pitchFamily="2" charset="0"/>
              </a:rPr>
              <a:t>	Aeromedical Staging Facility</a:t>
            </a:r>
          </a:p>
          <a:p>
            <a:r>
              <a:rPr lang="en-CA" sz="1200" b="1" dirty="0">
                <a:latin typeface="Roboto" panose="02000000000000000000" pitchFamily="2" charset="0"/>
                <a:ea typeface="Roboto" panose="02000000000000000000" pitchFamily="2" charset="0"/>
                <a:cs typeface="Roboto" panose="02000000000000000000" pitchFamily="2" charset="0"/>
              </a:rPr>
              <a:t>BMS</a:t>
            </a:r>
            <a:r>
              <a:rPr lang="en-CA" sz="1200" dirty="0">
                <a:latin typeface="Roboto" panose="02000000000000000000" pitchFamily="2" charset="0"/>
                <a:ea typeface="Roboto" panose="02000000000000000000" pitchFamily="2" charset="0"/>
                <a:cs typeface="Roboto" panose="02000000000000000000" pitchFamily="2" charset="0"/>
              </a:rPr>
              <a:t>	Brigade Medical Station</a:t>
            </a:r>
          </a:p>
          <a:p>
            <a:r>
              <a:rPr lang="en-CA" sz="1200" b="1" dirty="0">
                <a:latin typeface="Roboto" panose="02000000000000000000" pitchFamily="2" charset="0"/>
                <a:ea typeface="Roboto" panose="02000000000000000000" pitchFamily="2" charset="0"/>
                <a:cs typeface="Roboto" panose="02000000000000000000" pitchFamily="2" charset="0"/>
              </a:rPr>
              <a:t>CCP</a:t>
            </a:r>
            <a:r>
              <a:rPr lang="en-CA" sz="1200" dirty="0">
                <a:latin typeface="Roboto" panose="02000000000000000000" pitchFamily="2" charset="0"/>
                <a:ea typeface="Roboto" panose="02000000000000000000" pitchFamily="2" charset="0"/>
                <a:cs typeface="Roboto" panose="02000000000000000000" pitchFamily="2" charset="0"/>
              </a:rPr>
              <a:t>	Casualty Collection Point</a:t>
            </a:r>
          </a:p>
          <a:p>
            <a:r>
              <a:rPr lang="en-CA" sz="1200" b="1" dirty="0">
                <a:latin typeface="Roboto" panose="02000000000000000000" pitchFamily="2" charset="0"/>
                <a:ea typeface="Roboto" panose="02000000000000000000" pitchFamily="2" charset="0"/>
                <a:cs typeface="Roboto" panose="02000000000000000000" pitchFamily="2" charset="0"/>
              </a:rPr>
              <a:t>DCR</a:t>
            </a:r>
            <a:r>
              <a:rPr lang="en-CA" sz="1200" dirty="0">
                <a:latin typeface="Roboto" panose="02000000000000000000" pitchFamily="2" charset="0"/>
                <a:ea typeface="Roboto" panose="02000000000000000000" pitchFamily="2" charset="0"/>
                <a:cs typeface="Roboto" panose="02000000000000000000" pitchFamily="2" charset="0"/>
              </a:rPr>
              <a:t>	Damage Control Resuscitation</a:t>
            </a:r>
          </a:p>
          <a:p>
            <a:r>
              <a:rPr lang="en-CA" sz="1200" b="1" dirty="0">
                <a:latin typeface="Roboto" panose="02000000000000000000" pitchFamily="2" charset="0"/>
                <a:ea typeface="Roboto" panose="02000000000000000000" pitchFamily="2" charset="0"/>
                <a:cs typeface="Roboto" panose="02000000000000000000" pitchFamily="2" charset="0"/>
              </a:rPr>
              <a:t>FST</a:t>
            </a:r>
            <a:r>
              <a:rPr lang="en-CA" sz="1200" dirty="0">
                <a:latin typeface="Roboto" panose="02000000000000000000" pitchFamily="2" charset="0"/>
                <a:ea typeface="Roboto" panose="02000000000000000000" pitchFamily="2" charset="0"/>
                <a:cs typeface="Roboto" panose="02000000000000000000" pitchFamily="2" charset="0"/>
              </a:rPr>
              <a:t>	Forward Surgical Team</a:t>
            </a:r>
          </a:p>
          <a:p>
            <a:r>
              <a:rPr lang="en-CA" sz="1200" b="1" dirty="0">
                <a:latin typeface="Roboto" panose="02000000000000000000" pitchFamily="2" charset="0"/>
                <a:ea typeface="Roboto" panose="02000000000000000000" pitchFamily="2" charset="0"/>
                <a:cs typeface="Roboto" panose="02000000000000000000" pitchFamily="2" charset="0"/>
              </a:rPr>
              <a:t>UMS</a:t>
            </a:r>
            <a:r>
              <a:rPr lang="en-CA" sz="1200" dirty="0">
                <a:latin typeface="Roboto" panose="02000000000000000000" pitchFamily="2" charset="0"/>
                <a:ea typeface="Roboto" panose="02000000000000000000" pitchFamily="2" charset="0"/>
                <a:cs typeface="Roboto" panose="02000000000000000000" pitchFamily="2" charset="0"/>
              </a:rPr>
              <a:t>	Unit Medical Station</a:t>
            </a:r>
          </a:p>
          <a:p>
            <a:r>
              <a:rPr lang="en-CA" sz="1200" b="1" dirty="0">
                <a:latin typeface="Roboto" panose="02000000000000000000" pitchFamily="2" charset="0"/>
                <a:ea typeface="Roboto" panose="02000000000000000000" pitchFamily="2" charset="0"/>
                <a:cs typeface="Roboto" panose="02000000000000000000" pitchFamily="2" charset="0"/>
              </a:rPr>
              <a:t>POI</a:t>
            </a:r>
            <a:r>
              <a:rPr lang="en-CA" sz="1200" dirty="0">
                <a:latin typeface="Roboto" panose="02000000000000000000" pitchFamily="2" charset="0"/>
                <a:ea typeface="Roboto" panose="02000000000000000000" pitchFamily="2" charset="0"/>
                <a:cs typeface="Roboto" panose="02000000000000000000" pitchFamily="2" charset="0"/>
              </a:rPr>
              <a:t>	Point of Injury</a:t>
            </a:r>
          </a:p>
          <a:p>
            <a:r>
              <a:rPr lang="en-CA" sz="1200" b="1" dirty="0">
                <a:latin typeface="Roboto" panose="02000000000000000000" pitchFamily="2" charset="0"/>
                <a:ea typeface="Roboto" panose="02000000000000000000" pitchFamily="2" charset="0"/>
                <a:cs typeface="Roboto" panose="02000000000000000000" pitchFamily="2" charset="0"/>
              </a:rPr>
              <a:t>R2B</a:t>
            </a:r>
            <a:r>
              <a:rPr lang="en-CA" sz="1200" dirty="0">
                <a:latin typeface="Roboto" panose="02000000000000000000" pitchFamily="2" charset="0"/>
                <a:ea typeface="Roboto" panose="02000000000000000000" pitchFamily="2" charset="0"/>
                <a:cs typeface="Roboto" panose="02000000000000000000" pitchFamily="2" charset="0"/>
              </a:rPr>
              <a:t>	Role 2 Basic </a:t>
            </a:r>
          </a:p>
          <a:p>
            <a:r>
              <a:rPr lang="en-CA" sz="1200" b="1" dirty="0">
                <a:latin typeface="Roboto" panose="02000000000000000000" pitchFamily="2" charset="0"/>
                <a:ea typeface="Roboto" panose="02000000000000000000" pitchFamily="2" charset="0"/>
                <a:cs typeface="Roboto" panose="02000000000000000000" pitchFamily="2" charset="0"/>
              </a:rPr>
              <a:t>R2E</a:t>
            </a:r>
            <a:r>
              <a:rPr lang="en-CA" sz="1200" dirty="0">
                <a:latin typeface="Roboto" panose="02000000000000000000" pitchFamily="2" charset="0"/>
                <a:ea typeface="Roboto" panose="02000000000000000000" pitchFamily="2" charset="0"/>
                <a:cs typeface="Roboto" panose="02000000000000000000" pitchFamily="2" charset="0"/>
              </a:rPr>
              <a:t>	Role 2 Enhanced</a:t>
            </a:r>
          </a:p>
          <a:p>
            <a:r>
              <a:rPr lang="en-CA" sz="1200" b="1" dirty="0">
                <a:latin typeface="Roboto" panose="02000000000000000000" pitchFamily="2" charset="0"/>
                <a:ea typeface="Roboto" panose="02000000000000000000" pitchFamily="2" charset="0"/>
                <a:cs typeface="Roboto" panose="02000000000000000000" pitchFamily="2" charset="0"/>
              </a:rPr>
              <a:t>R3</a:t>
            </a:r>
            <a:r>
              <a:rPr lang="en-CA" sz="1200" dirty="0">
                <a:latin typeface="Roboto" panose="02000000000000000000" pitchFamily="2" charset="0"/>
                <a:ea typeface="Roboto" panose="02000000000000000000" pitchFamily="2" charset="0"/>
                <a:cs typeface="Roboto" panose="02000000000000000000" pitchFamily="2" charset="0"/>
              </a:rPr>
              <a:t>	Role 3</a:t>
            </a:r>
          </a:p>
        </p:txBody>
      </p:sp>
      <p:sp>
        <p:nvSpPr>
          <p:cNvPr id="142" name="TextBox 141">
            <a:extLst>
              <a:ext uri="{FF2B5EF4-FFF2-40B4-BE49-F238E27FC236}">
                <a16:creationId xmlns:a16="http://schemas.microsoft.com/office/drawing/2014/main" id="{280C8523-5A72-8E1B-1AB1-841A6FFE106D}"/>
              </a:ext>
            </a:extLst>
          </p:cNvPr>
          <p:cNvSpPr txBox="1"/>
          <p:nvPr/>
        </p:nvSpPr>
        <p:spPr>
          <a:xfrm>
            <a:off x="3138299" y="6647"/>
            <a:ext cx="5915402" cy="338554"/>
          </a:xfrm>
          <a:prstGeom prst="rect">
            <a:avLst/>
          </a:prstGeom>
          <a:noFill/>
        </p:spPr>
        <p:txBody>
          <a:bodyPr wrap="none" rtlCol="0">
            <a:spAutoFit/>
          </a:bodyPr>
          <a:lstStyle/>
          <a:p>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CAF Capabilities to deliver </a:t>
            </a:r>
            <a:r>
              <a:rPr lang="fr-CA" sz="1600" b="1" dirty="0">
                <a:solidFill>
                  <a:srgbClr val="FF0000"/>
                </a:solidFill>
                <a:latin typeface="Roboto" panose="02000000000000000000" pitchFamily="2" charset="0"/>
                <a:ea typeface="Roboto" panose="02000000000000000000" pitchFamily="2" charset="0"/>
                <a:cs typeface="Roboto" panose="02000000000000000000" pitchFamily="2" charset="0"/>
              </a:rPr>
              <a:t>10</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FFC000"/>
                </a:solidFill>
                <a:latin typeface="Roboto" panose="02000000000000000000" pitchFamily="2" charset="0"/>
                <a:ea typeface="Roboto" panose="02000000000000000000" pitchFamily="2" charset="0"/>
                <a:cs typeface="Roboto" panose="02000000000000000000" pitchFamily="2" charset="0"/>
              </a:rPr>
              <a:t>1</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FFFF00"/>
                </a:solidFill>
                <a:latin typeface="Roboto" panose="02000000000000000000" pitchFamily="2" charset="0"/>
                <a:ea typeface="Roboto" panose="02000000000000000000" pitchFamily="2" charset="0"/>
                <a:cs typeface="Roboto" panose="02000000000000000000" pitchFamily="2" charset="0"/>
              </a:rPr>
              <a:t>2</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00B050"/>
                </a:solidFill>
                <a:latin typeface="Roboto" panose="02000000000000000000" pitchFamily="2" charset="0"/>
                <a:ea typeface="Roboto" panose="02000000000000000000" pitchFamily="2" charset="0"/>
                <a:cs typeface="Roboto" panose="02000000000000000000" pitchFamily="2" charset="0"/>
              </a:rPr>
              <a:t>+2</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in the Land Environment</a:t>
            </a:r>
            <a:endParaRPr lang="en-CA" sz="7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4" name="TextBox 143">
            <a:extLst>
              <a:ext uri="{FF2B5EF4-FFF2-40B4-BE49-F238E27FC236}">
                <a16:creationId xmlns:a16="http://schemas.microsoft.com/office/drawing/2014/main" id="{C26DC3C9-A962-6235-923B-FD22F26A3E57}"/>
              </a:ext>
            </a:extLst>
          </p:cNvPr>
          <p:cNvSpPr txBox="1"/>
          <p:nvPr/>
        </p:nvSpPr>
        <p:spPr>
          <a:xfrm>
            <a:off x="4550649" y="4427395"/>
            <a:ext cx="1925558" cy="261610"/>
          </a:xfrm>
          <a:prstGeom prst="rect">
            <a:avLst/>
          </a:prstGeom>
          <a:noFill/>
        </p:spPr>
        <p:txBody>
          <a:bodyPr wrap="square" rtlCol="0">
            <a:spAutoFit/>
          </a:bodyPr>
          <a:lstStyle/>
          <a:p>
            <a:r>
              <a:rPr lang="en-CA" sz="1100" b="1" dirty="0">
                <a:latin typeface="Roboto" panose="02000000000000000000" pitchFamily="2" charset="0"/>
                <a:ea typeface="Roboto" panose="02000000000000000000" pitchFamily="2" charset="0"/>
                <a:cs typeface="Roboto" panose="02000000000000000000" pitchFamily="2" charset="0"/>
              </a:rPr>
              <a:t>Prolonged Casualty Care</a:t>
            </a:r>
          </a:p>
        </p:txBody>
      </p:sp>
      <p:grpSp>
        <p:nvGrpSpPr>
          <p:cNvPr id="167" name="Group 166">
            <a:extLst>
              <a:ext uri="{FF2B5EF4-FFF2-40B4-BE49-F238E27FC236}">
                <a16:creationId xmlns:a16="http://schemas.microsoft.com/office/drawing/2014/main" id="{7A41223B-1699-DA10-0B88-25A49E6CFFD1}"/>
              </a:ext>
            </a:extLst>
          </p:cNvPr>
          <p:cNvGrpSpPr/>
          <p:nvPr/>
        </p:nvGrpSpPr>
        <p:grpSpPr>
          <a:xfrm>
            <a:off x="11212" y="3236793"/>
            <a:ext cx="10989519" cy="562272"/>
            <a:chOff x="-8244" y="3207609"/>
            <a:chExt cx="10989519" cy="562272"/>
          </a:xfrm>
        </p:grpSpPr>
        <p:sp>
          <p:nvSpPr>
            <p:cNvPr id="149" name="Google Shape;302;p20">
              <a:extLst>
                <a:ext uri="{FF2B5EF4-FFF2-40B4-BE49-F238E27FC236}">
                  <a16:creationId xmlns:a16="http://schemas.microsoft.com/office/drawing/2014/main" id="{055DEDD1-A859-6989-AD1E-6EB8FF9D5D78}"/>
                </a:ext>
              </a:extLst>
            </p:cNvPr>
            <p:cNvSpPr/>
            <p:nvPr/>
          </p:nvSpPr>
          <p:spPr>
            <a:xfrm rot="16200000">
              <a:off x="5205380" y="-2006015"/>
              <a:ext cx="562272" cy="10989519"/>
            </a:xfrm>
            <a:prstGeom prst="downArrow">
              <a:avLst/>
            </a:prstGeom>
            <a:gradFill>
              <a:gsLst>
                <a:gs pos="0">
                  <a:srgbClr val="FF0000"/>
                </a:gs>
                <a:gs pos="18000">
                  <a:srgbClr val="FFC000"/>
                </a:gs>
                <a:gs pos="78000">
                  <a:srgbClr val="FFFF00"/>
                </a:gs>
                <a:gs pos="100000">
                  <a:srgbClr val="00B050"/>
                </a:gs>
              </a:gsLst>
              <a:lin ang="5400000" scaled="1"/>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TextBox 154">
              <a:extLst>
                <a:ext uri="{FF2B5EF4-FFF2-40B4-BE49-F238E27FC236}">
                  <a16:creationId xmlns:a16="http://schemas.microsoft.com/office/drawing/2014/main" id="{85C38566-FE52-D98D-B4FE-80FDAD219B16}"/>
                </a:ext>
              </a:extLst>
            </p:cNvPr>
            <p:cNvSpPr txBox="1"/>
            <p:nvPr/>
          </p:nvSpPr>
          <p:spPr>
            <a:xfrm>
              <a:off x="2598335" y="3358328"/>
              <a:ext cx="6334286" cy="276999"/>
            </a:xfrm>
            <a:prstGeom prst="rect">
              <a:avLst/>
            </a:prstGeom>
            <a:noFill/>
            <a:ln>
              <a:noFill/>
            </a:ln>
          </p:spPr>
          <p:txBody>
            <a:bodyPr wrap="square" rtlCol="0">
              <a:spAutoFit/>
            </a:bodyPr>
            <a:lstStyle/>
            <a:p>
              <a:r>
                <a:rPr lang="en-CA" sz="1200" b="1" dirty="0">
                  <a:latin typeface="Roboto" panose="02000000000000000000" pitchFamily="2" charset="0"/>
                  <a:ea typeface="Roboto" panose="02000000000000000000" pitchFamily="2" charset="0"/>
                  <a:cs typeface="Roboto" panose="02000000000000000000" pitchFamily="2" charset="0"/>
                </a:rPr>
                <a:t>Continuum of care – Progressive Resuscitation (increasing Capability/Capacity) </a:t>
              </a:r>
            </a:p>
          </p:txBody>
        </p:sp>
      </p:grpSp>
      <p:sp>
        <p:nvSpPr>
          <p:cNvPr id="166" name="TextBox 165">
            <a:extLst>
              <a:ext uri="{FF2B5EF4-FFF2-40B4-BE49-F238E27FC236}">
                <a16:creationId xmlns:a16="http://schemas.microsoft.com/office/drawing/2014/main" id="{5827822F-5BD8-797F-CB6E-0CEF5C48D7FF}"/>
              </a:ext>
            </a:extLst>
          </p:cNvPr>
          <p:cNvSpPr txBox="1"/>
          <p:nvPr/>
        </p:nvSpPr>
        <p:spPr>
          <a:xfrm>
            <a:off x="3780646" y="3759688"/>
            <a:ext cx="3375052" cy="276999"/>
          </a:xfrm>
          <a:prstGeom prst="rect">
            <a:avLst/>
          </a:prstGeom>
          <a:solidFill>
            <a:schemeClr val="bg1"/>
          </a:solidFill>
          <a:ln>
            <a:solidFill>
              <a:schemeClr val="tx1"/>
            </a:solidFill>
          </a:ln>
        </p:spPr>
        <p:txBody>
          <a:bodyPr wrap="square" rtlCol="0">
            <a:spAutoFit/>
          </a:bodyPr>
          <a:lstStyle/>
          <a:p>
            <a:r>
              <a:rPr lang="en-CA" sz="1200" b="1" dirty="0">
                <a:latin typeface="Roboto" panose="02000000000000000000" pitchFamily="2" charset="0"/>
                <a:ea typeface="Roboto" panose="02000000000000000000" pitchFamily="2" charset="0"/>
                <a:cs typeface="Roboto" panose="02000000000000000000" pitchFamily="2" charset="0"/>
              </a:rPr>
              <a:t>Time and Space: 10-1-2 (+2) Clinical timelines </a:t>
            </a:r>
          </a:p>
        </p:txBody>
      </p:sp>
      <p:grpSp>
        <p:nvGrpSpPr>
          <p:cNvPr id="157" name="Group 156">
            <a:extLst>
              <a:ext uri="{FF2B5EF4-FFF2-40B4-BE49-F238E27FC236}">
                <a16:creationId xmlns:a16="http://schemas.microsoft.com/office/drawing/2014/main" id="{CF238EFF-A1C3-EE19-C514-4B364F86CC4C}"/>
              </a:ext>
            </a:extLst>
          </p:cNvPr>
          <p:cNvGrpSpPr/>
          <p:nvPr/>
        </p:nvGrpSpPr>
        <p:grpSpPr>
          <a:xfrm>
            <a:off x="12018" y="3981999"/>
            <a:ext cx="10989518" cy="457788"/>
            <a:chOff x="124693" y="5839711"/>
            <a:chExt cx="11922956" cy="457788"/>
          </a:xfrm>
        </p:grpSpPr>
        <p:sp>
          <p:nvSpPr>
            <p:cNvPr id="158" name="Google Shape;302;p20">
              <a:extLst>
                <a:ext uri="{FF2B5EF4-FFF2-40B4-BE49-F238E27FC236}">
                  <a16:creationId xmlns:a16="http://schemas.microsoft.com/office/drawing/2014/main" id="{8BED76AE-5147-0333-B19D-C3AFF1780F41}"/>
                </a:ext>
              </a:extLst>
            </p:cNvPr>
            <p:cNvSpPr/>
            <p:nvPr/>
          </p:nvSpPr>
          <p:spPr>
            <a:xfrm rot="16200000">
              <a:off x="1460872" y="4525464"/>
              <a:ext cx="317625" cy="2989983"/>
            </a:xfrm>
            <a:prstGeom prst="round2SameRect">
              <a:avLst>
                <a:gd name="adj1" fmla="val 50000"/>
                <a:gd name="adj2" fmla="val 0"/>
              </a:avLst>
            </a:pr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304;p20">
              <a:extLst>
                <a:ext uri="{FF2B5EF4-FFF2-40B4-BE49-F238E27FC236}">
                  <a16:creationId xmlns:a16="http://schemas.microsoft.com/office/drawing/2014/main" id="{5CFFD158-F19E-3CA6-B870-121578FAEC4C}"/>
                </a:ext>
              </a:extLst>
            </p:cNvPr>
            <p:cNvSpPr txBox="1"/>
            <p:nvPr/>
          </p:nvSpPr>
          <p:spPr>
            <a:xfrm>
              <a:off x="833897" y="5839711"/>
              <a:ext cx="1827615"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10 (minutes)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Combat First Aid / TCCC</a:t>
              </a:r>
            </a:p>
          </p:txBody>
        </p:sp>
        <p:sp>
          <p:nvSpPr>
            <p:cNvPr id="160" name="Google Shape;310;p20">
              <a:extLst>
                <a:ext uri="{FF2B5EF4-FFF2-40B4-BE49-F238E27FC236}">
                  <a16:creationId xmlns:a16="http://schemas.microsoft.com/office/drawing/2014/main" id="{B923F01C-E5B0-5F28-2F3D-7812EC2B13A1}"/>
                </a:ext>
              </a:extLst>
            </p:cNvPr>
            <p:cNvSpPr/>
            <p:nvPr/>
          </p:nvSpPr>
          <p:spPr>
            <a:xfrm rot="16200000">
              <a:off x="7444522" y="4528500"/>
              <a:ext cx="317625" cy="2981321"/>
            </a:xfrm>
            <a:prstGeom prst="round2SameRect">
              <a:avLst>
                <a:gd name="adj1" fmla="val 0"/>
                <a:gd name="adj2" fmla="val 0"/>
              </a:avLst>
            </a:pr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312;p20">
              <a:extLst>
                <a:ext uri="{FF2B5EF4-FFF2-40B4-BE49-F238E27FC236}">
                  <a16:creationId xmlns:a16="http://schemas.microsoft.com/office/drawing/2014/main" id="{F8A45DD8-2C27-B334-8588-438EFE4674A8}"/>
                </a:ext>
              </a:extLst>
            </p:cNvPr>
            <p:cNvSpPr txBox="1"/>
            <p:nvPr/>
          </p:nvSpPr>
          <p:spPr>
            <a:xfrm>
              <a:off x="6565623" y="5920099"/>
              <a:ext cx="2222367"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Surgery </a:t>
              </a:r>
              <a:r>
                <a:rPr lang="en" sz="1000" dirty="0">
                  <a:latin typeface="Roboto" panose="02000000000000000000" pitchFamily="2" charset="0"/>
                  <a:ea typeface="Roboto" panose="02000000000000000000" pitchFamily="2" charset="0"/>
                  <a:cs typeface="Roboto" panose="02000000000000000000" pitchFamily="2" charset="0"/>
                  <a:sym typeface="Roboto"/>
                </a:rPr>
                <a:t>(DCS)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62" name="Google Shape;318;p20">
              <a:extLst>
                <a:ext uri="{FF2B5EF4-FFF2-40B4-BE49-F238E27FC236}">
                  <a16:creationId xmlns:a16="http://schemas.microsoft.com/office/drawing/2014/main" id="{516CB3C4-8562-157B-7473-FC9EDF5F65E7}"/>
                </a:ext>
              </a:extLst>
            </p:cNvPr>
            <p:cNvSpPr/>
            <p:nvPr/>
          </p:nvSpPr>
          <p:spPr>
            <a:xfrm rot="16200000">
              <a:off x="10411997" y="4542344"/>
              <a:ext cx="317649" cy="2953654"/>
            </a:xfrm>
            <a:prstGeom prst="round2SameRect">
              <a:avLst>
                <a:gd name="adj1" fmla="val 0"/>
                <a:gd name="adj2" fmla="val 50000"/>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320;p20">
              <a:extLst>
                <a:ext uri="{FF2B5EF4-FFF2-40B4-BE49-F238E27FC236}">
                  <a16:creationId xmlns:a16="http://schemas.microsoft.com/office/drawing/2014/main" id="{5B76E348-38BA-6BBF-6D96-2FA187901A52}"/>
                </a:ext>
              </a:extLst>
            </p:cNvPr>
            <p:cNvSpPr txBox="1"/>
            <p:nvPr/>
          </p:nvSpPr>
          <p:spPr>
            <a:xfrm>
              <a:off x="9613957" y="5911281"/>
              <a:ext cx="206750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Definitive Surgery </a:t>
              </a:r>
            </a:p>
            <a:p>
              <a:pPr algn="ctr">
                <a:buClr>
                  <a:srgbClr val="000000"/>
                </a:buClr>
                <a:buFont typeface="Arial"/>
                <a:buNone/>
              </a:pPr>
              <a:endParaRPr lang="en-CA"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64" name="Google Shape;325;p20">
              <a:extLst>
                <a:ext uri="{FF2B5EF4-FFF2-40B4-BE49-F238E27FC236}">
                  <a16:creationId xmlns:a16="http://schemas.microsoft.com/office/drawing/2014/main" id="{70BE933E-B38B-A7DA-5CAC-E591B9941876}"/>
                </a:ext>
              </a:extLst>
            </p:cNvPr>
            <p:cNvSpPr/>
            <p:nvPr/>
          </p:nvSpPr>
          <p:spPr>
            <a:xfrm rot="16200000">
              <a:off x="4454863" y="4520162"/>
              <a:ext cx="317625" cy="2997997"/>
            </a:xfrm>
            <a:prstGeom prst="round2SameRect">
              <a:avLst>
                <a:gd name="adj1" fmla="val 0"/>
                <a:gd name="adj2" fmla="val 0"/>
              </a:avLst>
            </a:pr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327;p20">
              <a:extLst>
                <a:ext uri="{FF2B5EF4-FFF2-40B4-BE49-F238E27FC236}">
                  <a16:creationId xmlns:a16="http://schemas.microsoft.com/office/drawing/2014/main" id="{679807C5-5909-4DE0-35CA-4688F3393D82}"/>
                </a:ext>
              </a:extLst>
            </p:cNvPr>
            <p:cNvSpPr txBox="1"/>
            <p:nvPr/>
          </p:nvSpPr>
          <p:spPr>
            <a:xfrm>
              <a:off x="3373578" y="5908995"/>
              <a:ext cx="2602320"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 (hour)</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Resuscitation </a:t>
              </a:r>
              <a:r>
                <a:rPr lang="en" sz="1000" dirty="0">
                  <a:latin typeface="Roboto" panose="02000000000000000000" pitchFamily="2" charset="0"/>
                  <a:ea typeface="Roboto" panose="02000000000000000000" pitchFamily="2" charset="0"/>
                  <a:cs typeface="Roboto" panose="02000000000000000000" pitchFamily="2" charset="0"/>
                  <a:sym typeface="Roboto"/>
                </a:rPr>
                <a:t>(DCR)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sp>
        <p:nvSpPr>
          <p:cNvPr id="143" name="Left Brace 142">
            <a:extLst>
              <a:ext uri="{FF2B5EF4-FFF2-40B4-BE49-F238E27FC236}">
                <a16:creationId xmlns:a16="http://schemas.microsoft.com/office/drawing/2014/main" id="{DE50CC0A-DC8A-FA77-E1B8-F67299603DDD}"/>
              </a:ext>
            </a:extLst>
          </p:cNvPr>
          <p:cNvSpPr/>
          <p:nvPr/>
        </p:nvSpPr>
        <p:spPr>
          <a:xfrm rot="16200000">
            <a:off x="5380917" y="-1115769"/>
            <a:ext cx="261610" cy="1097802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75" name="Curved Connector 299">
            <a:extLst>
              <a:ext uri="{FF2B5EF4-FFF2-40B4-BE49-F238E27FC236}">
                <a16:creationId xmlns:a16="http://schemas.microsoft.com/office/drawing/2014/main" id="{56991729-AA8E-682A-D60D-72BD170C2048}"/>
              </a:ext>
            </a:extLst>
          </p:cNvPr>
          <p:cNvCxnSpPr>
            <a:cxnSpLocks/>
          </p:cNvCxnSpPr>
          <p:nvPr/>
        </p:nvCxnSpPr>
        <p:spPr>
          <a:xfrm flipV="1">
            <a:off x="2555744" y="1798956"/>
            <a:ext cx="1963056" cy="45106"/>
          </a:xfrm>
          <a:prstGeom prst="curved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7" name="Picture 121" descr="Bison Ambulance">
            <a:extLst>
              <a:ext uri="{FF2B5EF4-FFF2-40B4-BE49-F238E27FC236}">
                <a16:creationId xmlns:a16="http://schemas.microsoft.com/office/drawing/2014/main" id="{7A977A02-CFB1-E932-6D8F-7B80715E51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215" y="1621192"/>
            <a:ext cx="513355" cy="34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 name="Group 167">
            <a:extLst>
              <a:ext uri="{FF2B5EF4-FFF2-40B4-BE49-F238E27FC236}">
                <a16:creationId xmlns:a16="http://schemas.microsoft.com/office/drawing/2014/main" id="{C7BC6C15-CC27-FA27-237C-6122509CEAB6}"/>
              </a:ext>
            </a:extLst>
          </p:cNvPr>
          <p:cNvGrpSpPr/>
          <p:nvPr/>
        </p:nvGrpSpPr>
        <p:grpSpPr>
          <a:xfrm>
            <a:off x="1886502" y="1593965"/>
            <a:ext cx="1421212" cy="336344"/>
            <a:chOff x="6162381" y="723046"/>
            <a:chExt cx="1421212" cy="336344"/>
          </a:xfrm>
        </p:grpSpPr>
        <p:grpSp>
          <p:nvGrpSpPr>
            <p:cNvPr id="169" name="Group 168">
              <a:extLst>
                <a:ext uri="{FF2B5EF4-FFF2-40B4-BE49-F238E27FC236}">
                  <a16:creationId xmlns:a16="http://schemas.microsoft.com/office/drawing/2014/main" id="{8E21095D-A758-188B-E6F7-1E08F4B1D190}"/>
                </a:ext>
              </a:extLst>
            </p:cNvPr>
            <p:cNvGrpSpPr/>
            <p:nvPr/>
          </p:nvGrpSpPr>
          <p:grpSpPr>
            <a:xfrm>
              <a:off x="6585155" y="908720"/>
              <a:ext cx="219093" cy="150670"/>
              <a:chOff x="1037082" y="548680"/>
              <a:chExt cx="2664296" cy="1922512"/>
            </a:xfrm>
            <a:scene3d>
              <a:camera prst="isometricTopUp"/>
              <a:lightRig rig="threePt" dir="t"/>
            </a:scene3d>
          </p:grpSpPr>
          <p:sp>
            <p:nvSpPr>
              <p:cNvPr id="171" name="Rectangle 170">
                <a:extLst>
                  <a:ext uri="{FF2B5EF4-FFF2-40B4-BE49-F238E27FC236}">
                    <a16:creationId xmlns:a16="http://schemas.microsoft.com/office/drawing/2014/main" id="{FC9DE022-04E9-7961-C21A-BE0D13B60FA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2" name="Group 171">
                <a:extLst>
                  <a:ext uri="{FF2B5EF4-FFF2-40B4-BE49-F238E27FC236}">
                    <a16:creationId xmlns:a16="http://schemas.microsoft.com/office/drawing/2014/main" id="{42DB5C5B-3BAC-1CD0-8BF0-1C6E56953294}"/>
                  </a:ext>
                </a:extLst>
              </p:cNvPr>
              <p:cNvGrpSpPr/>
              <p:nvPr/>
            </p:nvGrpSpPr>
            <p:grpSpPr>
              <a:xfrm>
                <a:off x="1763688" y="848376"/>
                <a:ext cx="1211084" cy="1323120"/>
                <a:chOff x="1763688" y="848376"/>
                <a:chExt cx="1211084" cy="1323120"/>
              </a:xfrm>
            </p:grpSpPr>
            <p:sp>
              <p:nvSpPr>
                <p:cNvPr id="173" name="Rectangle 172">
                  <a:extLst>
                    <a:ext uri="{FF2B5EF4-FFF2-40B4-BE49-F238E27FC236}">
                      <a16:creationId xmlns:a16="http://schemas.microsoft.com/office/drawing/2014/main" id="{67D41E73-6CF6-A5F7-3B71-EBA670ECFB9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Cross 173">
                  <a:extLst>
                    <a:ext uri="{FF2B5EF4-FFF2-40B4-BE49-F238E27FC236}">
                      <a16:creationId xmlns:a16="http://schemas.microsoft.com/office/drawing/2014/main" id="{10EC1303-DDD3-E835-5FF5-3A81732CAA8F}"/>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70" name="TextBox 169">
              <a:extLst>
                <a:ext uri="{FF2B5EF4-FFF2-40B4-BE49-F238E27FC236}">
                  <a16:creationId xmlns:a16="http://schemas.microsoft.com/office/drawing/2014/main" id="{7938DEF7-F7F7-AE20-2F28-BACCEC79E95E}"/>
                </a:ext>
              </a:extLst>
            </p:cNvPr>
            <p:cNvSpPr txBox="1"/>
            <p:nvPr/>
          </p:nvSpPr>
          <p:spPr>
            <a:xfrm>
              <a:off x="6162381" y="723046"/>
              <a:ext cx="14212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Calibri" panose="020F0502020204030204"/>
                  <a:ea typeface="+mn-ea"/>
                  <a:cs typeface="+mn-cs"/>
                </a:rPr>
                <a:t>UMS w/DCR Team</a:t>
              </a:r>
            </a:p>
          </p:txBody>
        </p:sp>
      </p:grpSp>
    </p:spTree>
    <p:extLst>
      <p:ext uri="{BB962C8B-B14F-4D97-AF65-F5344CB8AC3E}">
        <p14:creationId xmlns:p14="http://schemas.microsoft.com/office/powerpoint/2010/main" val="152111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lding a piece of metal&#10;&#10;Description automatically generated">
            <a:extLst>
              <a:ext uri="{FF2B5EF4-FFF2-40B4-BE49-F238E27FC236}">
                <a16:creationId xmlns:a16="http://schemas.microsoft.com/office/drawing/2014/main" id="{A7DD077B-8186-0EC6-D9AE-645390CC84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1133" y="4657497"/>
            <a:ext cx="2882889" cy="1085159"/>
          </a:xfrm>
          <a:prstGeom prst="rect">
            <a:avLst/>
          </a:prstGeom>
        </p:spPr>
      </p:pic>
      <p:grpSp>
        <p:nvGrpSpPr>
          <p:cNvPr id="7" name="Group 6">
            <a:extLst>
              <a:ext uri="{FF2B5EF4-FFF2-40B4-BE49-F238E27FC236}">
                <a16:creationId xmlns:a16="http://schemas.microsoft.com/office/drawing/2014/main" id="{0070CDE5-7C02-1BDC-B077-19E21E9C6736}"/>
              </a:ext>
            </a:extLst>
          </p:cNvPr>
          <p:cNvGrpSpPr/>
          <p:nvPr/>
        </p:nvGrpSpPr>
        <p:grpSpPr>
          <a:xfrm>
            <a:off x="9177504" y="845608"/>
            <a:ext cx="431186" cy="434840"/>
            <a:chOff x="-1111286" y="1275688"/>
            <a:chExt cx="431186" cy="434840"/>
          </a:xfrm>
        </p:grpSpPr>
        <p:cxnSp>
          <p:nvCxnSpPr>
            <p:cNvPr id="8" name="Straight Connector 7">
              <a:extLst>
                <a:ext uri="{FF2B5EF4-FFF2-40B4-BE49-F238E27FC236}">
                  <a16:creationId xmlns:a16="http://schemas.microsoft.com/office/drawing/2014/main" id="{26BBA022-0040-A589-2EF5-0EEC39F8C396}"/>
                </a:ext>
              </a:extLst>
            </p:cNvPr>
            <p:cNvCxnSpPr/>
            <p:nvPr/>
          </p:nvCxnSpPr>
          <p:spPr>
            <a:xfrm flipV="1">
              <a:off x="-1029542" y="1275688"/>
              <a:ext cx="349442" cy="434840"/>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DC5E5A-6A9A-A9F3-398D-41B57E19F195}"/>
                </a:ext>
              </a:extLst>
            </p:cNvPr>
            <p:cNvCxnSpPr/>
            <p:nvPr/>
          </p:nvCxnSpPr>
          <p:spPr>
            <a:xfrm>
              <a:off x="-1111286" y="1505689"/>
              <a:ext cx="393122" cy="54355"/>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41370E0A-1C64-DA8D-44A8-21D5DE042F6D}"/>
              </a:ext>
            </a:extLst>
          </p:cNvPr>
          <p:cNvCxnSpPr>
            <a:cxnSpLocks/>
          </p:cNvCxnSpPr>
          <p:nvPr/>
        </p:nvCxnSpPr>
        <p:spPr>
          <a:xfrm flipH="1">
            <a:off x="80127" y="569080"/>
            <a:ext cx="247125" cy="1978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930B65-DE26-A27C-8D61-7460957CD337}"/>
              </a:ext>
            </a:extLst>
          </p:cNvPr>
          <p:cNvCxnSpPr>
            <a:cxnSpLocks/>
          </p:cNvCxnSpPr>
          <p:nvPr/>
        </p:nvCxnSpPr>
        <p:spPr>
          <a:xfrm flipH="1" flipV="1">
            <a:off x="5484244" y="577551"/>
            <a:ext cx="35982" cy="8680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E50B077-CF11-9CBD-C9C2-C2C34FB9DCD4}"/>
              </a:ext>
            </a:extLst>
          </p:cNvPr>
          <p:cNvGrpSpPr/>
          <p:nvPr/>
        </p:nvGrpSpPr>
        <p:grpSpPr>
          <a:xfrm rot="19157516">
            <a:off x="653528" y="-142056"/>
            <a:ext cx="2387383" cy="2013842"/>
            <a:chOff x="6598807" y="959240"/>
            <a:chExt cx="900251" cy="1125157"/>
          </a:xfrm>
        </p:grpSpPr>
        <p:cxnSp>
          <p:nvCxnSpPr>
            <p:cNvPr id="13" name="Straight Connector 12">
              <a:extLst>
                <a:ext uri="{FF2B5EF4-FFF2-40B4-BE49-F238E27FC236}">
                  <a16:creationId xmlns:a16="http://schemas.microsoft.com/office/drawing/2014/main" id="{247FC98B-BC87-7BCB-27D5-B86D6F73693A}"/>
                </a:ext>
              </a:extLst>
            </p:cNvPr>
            <p:cNvCxnSpPr>
              <a:cxnSpLocks/>
            </p:cNvCxnSpPr>
            <p:nvPr/>
          </p:nvCxnSpPr>
          <p:spPr>
            <a:xfrm rot="2442484">
              <a:off x="6936985" y="1978570"/>
              <a:ext cx="562073" cy="105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87DCAF-C7DB-A862-57F7-A4C0B3B381BB}"/>
                </a:ext>
              </a:extLst>
            </p:cNvPr>
            <p:cNvGrpSpPr/>
            <p:nvPr/>
          </p:nvGrpSpPr>
          <p:grpSpPr>
            <a:xfrm>
              <a:off x="6598807" y="959240"/>
              <a:ext cx="484144" cy="845925"/>
              <a:chOff x="9465417" y="1316050"/>
              <a:chExt cx="484144" cy="845925"/>
            </a:xfrm>
          </p:grpSpPr>
          <p:cxnSp>
            <p:nvCxnSpPr>
              <p:cNvPr id="15" name="Straight Connector 14">
                <a:extLst>
                  <a:ext uri="{FF2B5EF4-FFF2-40B4-BE49-F238E27FC236}">
                    <a16:creationId xmlns:a16="http://schemas.microsoft.com/office/drawing/2014/main" id="{E0844AA2-3C37-9BE9-FA07-4D510F3E62C8}"/>
                  </a:ext>
                </a:extLst>
              </p:cNvPr>
              <p:cNvCxnSpPr/>
              <p:nvPr/>
            </p:nvCxnSpPr>
            <p:spPr>
              <a:xfrm>
                <a:off x="9465417" y="1316050"/>
                <a:ext cx="360040" cy="6238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1E10CC-28A0-603D-E6EC-BAEE292CD3FA}"/>
                  </a:ext>
                </a:extLst>
              </p:cNvPr>
              <p:cNvSpPr txBox="1"/>
              <p:nvPr/>
            </p:nvSpPr>
            <p:spPr>
              <a:xfrm rot="3042908">
                <a:off x="9732901" y="1945316"/>
                <a:ext cx="200023" cy="23329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mn-ea"/>
                    <a:cs typeface="+mn-cs"/>
                  </a:rPr>
                  <a:t>II</a:t>
                </a:r>
              </a:p>
            </p:txBody>
          </p:sp>
        </p:grpSp>
      </p:grpSp>
      <p:grpSp>
        <p:nvGrpSpPr>
          <p:cNvPr id="17" name="Group 16">
            <a:extLst>
              <a:ext uri="{FF2B5EF4-FFF2-40B4-BE49-F238E27FC236}">
                <a16:creationId xmlns:a16="http://schemas.microsoft.com/office/drawing/2014/main" id="{3357A439-DC75-68C2-3DCD-968F0B9D37F1}"/>
              </a:ext>
            </a:extLst>
          </p:cNvPr>
          <p:cNvGrpSpPr/>
          <p:nvPr/>
        </p:nvGrpSpPr>
        <p:grpSpPr>
          <a:xfrm>
            <a:off x="-8243" y="3009049"/>
            <a:ext cx="5485836" cy="633808"/>
            <a:chOff x="3300602" y="4714214"/>
            <a:chExt cx="8008724" cy="416777"/>
          </a:xfrm>
        </p:grpSpPr>
        <p:cxnSp>
          <p:nvCxnSpPr>
            <p:cNvPr id="18" name="Straight Connector 17">
              <a:extLst>
                <a:ext uri="{FF2B5EF4-FFF2-40B4-BE49-F238E27FC236}">
                  <a16:creationId xmlns:a16="http://schemas.microsoft.com/office/drawing/2014/main" id="{9D9749F8-AB26-3131-BE0B-34520A3A9FB0}"/>
                </a:ext>
              </a:extLst>
            </p:cNvPr>
            <p:cNvCxnSpPr>
              <a:cxnSpLocks/>
            </p:cNvCxnSpPr>
            <p:nvPr/>
          </p:nvCxnSpPr>
          <p:spPr>
            <a:xfrm flipV="1">
              <a:off x="7702954" y="4752691"/>
              <a:ext cx="3606372" cy="13897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9A711D8-4129-9661-5F86-CC65321595A6}"/>
                </a:ext>
              </a:extLst>
            </p:cNvPr>
            <p:cNvSpPr txBox="1"/>
            <p:nvPr/>
          </p:nvSpPr>
          <p:spPr>
            <a:xfrm>
              <a:off x="7348840" y="4761659"/>
              <a:ext cx="266170"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mn-ea"/>
                  <a:cs typeface="+mn-cs"/>
                </a:rPr>
                <a:t>X</a:t>
              </a:r>
            </a:p>
          </p:txBody>
        </p:sp>
        <p:cxnSp>
          <p:nvCxnSpPr>
            <p:cNvPr id="20" name="Straight Connector 19">
              <a:extLst>
                <a:ext uri="{FF2B5EF4-FFF2-40B4-BE49-F238E27FC236}">
                  <a16:creationId xmlns:a16="http://schemas.microsoft.com/office/drawing/2014/main" id="{14539CB9-A41F-583B-4F49-080BC8159BF2}"/>
                </a:ext>
              </a:extLst>
            </p:cNvPr>
            <p:cNvCxnSpPr>
              <a:cxnSpLocks/>
            </p:cNvCxnSpPr>
            <p:nvPr/>
          </p:nvCxnSpPr>
          <p:spPr>
            <a:xfrm>
              <a:off x="3300602" y="4714214"/>
              <a:ext cx="4073573" cy="158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B9E8CA7-9AC0-3BB5-8BCE-2AC64C8CF935}"/>
              </a:ext>
            </a:extLst>
          </p:cNvPr>
          <p:cNvGrpSpPr/>
          <p:nvPr/>
        </p:nvGrpSpPr>
        <p:grpSpPr>
          <a:xfrm rot="17280904">
            <a:off x="2110362" y="1815809"/>
            <a:ext cx="3841469" cy="2309075"/>
            <a:chOff x="3037181" y="4958714"/>
            <a:chExt cx="3941848" cy="2309075"/>
          </a:xfrm>
        </p:grpSpPr>
        <p:sp>
          <p:nvSpPr>
            <p:cNvPr id="22" name="TextBox 21">
              <a:extLst>
                <a:ext uri="{FF2B5EF4-FFF2-40B4-BE49-F238E27FC236}">
                  <a16:creationId xmlns:a16="http://schemas.microsoft.com/office/drawing/2014/main" id="{15959175-89F1-1420-50EF-4A3F3B7AAE99}"/>
                </a:ext>
              </a:extLst>
            </p:cNvPr>
            <p:cNvSpPr txBox="1"/>
            <p:nvPr/>
          </p:nvSpPr>
          <p:spPr>
            <a:xfrm rot="4319096">
              <a:off x="6637092" y="6925851"/>
              <a:ext cx="304892" cy="37898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mn-ea"/>
                  <a:cs typeface="+mn-cs"/>
                </a:rPr>
                <a:t>X</a:t>
              </a:r>
            </a:p>
          </p:txBody>
        </p:sp>
        <p:cxnSp>
          <p:nvCxnSpPr>
            <p:cNvPr id="23" name="Straight Connector 22">
              <a:extLst>
                <a:ext uri="{FF2B5EF4-FFF2-40B4-BE49-F238E27FC236}">
                  <a16:creationId xmlns:a16="http://schemas.microsoft.com/office/drawing/2014/main" id="{659A5B8C-F30D-D3E5-C6FA-1E4FA972FCB4}"/>
                </a:ext>
              </a:extLst>
            </p:cNvPr>
            <p:cNvCxnSpPr/>
            <p:nvPr/>
          </p:nvCxnSpPr>
          <p:spPr>
            <a:xfrm>
              <a:off x="3037181" y="4958714"/>
              <a:ext cx="2247529" cy="0"/>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FB780408-6D1E-A201-C89B-04F276805211}"/>
              </a:ext>
            </a:extLst>
          </p:cNvPr>
          <p:cNvGrpSpPr/>
          <p:nvPr/>
        </p:nvGrpSpPr>
        <p:grpSpPr>
          <a:xfrm>
            <a:off x="1079989" y="1542781"/>
            <a:ext cx="367408" cy="338959"/>
            <a:chOff x="7282116" y="3090041"/>
            <a:chExt cx="367408" cy="338959"/>
          </a:xfrm>
        </p:grpSpPr>
        <p:grpSp>
          <p:nvGrpSpPr>
            <p:cNvPr id="25" name="Group 24">
              <a:extLst>
                <a:ext uri="{FF2B5EF4-FFF2-40B4-BE49-F238E27FC236}">
                  <a16:creationId xmlns:a16="http://schemas.microsoft.com/office/drawing/2014/main" id="{D6D47220-BC19-757F-AD3D-4922F2F2339F}"/>
                </a:ext>
              </a:extLst>
            </p:cNvPr>
            <p:cNvGrpSpPr/>
            <p:nvPr/>
          </p:nvGrpSpPr>
          <p:grpSpPr>
            <a:xfrm>
              <a:off x="7375839" y="3090041"/>
              <a:ext cx="155659" cy="131124"/>
              <a:chOff x="9723228" y="5445224"/>
              <a:chExt cx="914400" cy="914400"/>
            </a:xfrm>
          </p:grpSpPr>
          <p:sp>
            <p:nvSpPr>
              <p:cNvPr id="27" name="Oval 26">
                <a:extLst>
                  <a:ext uri="{FF2B5EF4-FFF2-40B4-BE49-F238E27FC236}">
                    <a16:creationId xmlns:a16="http://schemas.microsoft.com/office/drawing/2014/main" id="{E207FFF0-014F-A9B9-380D-FD2B0DBEC303}"/>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CC686C0E-136E-165D-945F-CAE3137C5699}"/>
                  </a:ext>
                </a:extLst>
              </p:cNvPr>
              <p:cNvGrpSpPr/>
              <p:nvPr/>
            </p:nvGrpSpPr>
            <p:grpSpPr>
              <a:xfrm>
                <a:off x="9723228" y="5445224"/>
                <a:ext cx="914400" cy="914400"/>
                <a:chOff x="9723228" y="5445224"/>
                <a:chExt cx="914400" cy="914400"/>
              </a:xfrm>
            </p:grpSpPr>
            <p:cxnSp>
              <p:nvCxnSpPr>
                <p:cNvPr id="29" name="Straight Connector 28">
                  <a:extLst>
                    <a:ext uri="{FF2B5EF4-FFF2-40B4-BE49-F238E27FC236}">
                      <a16:creationId xmlns:a16="http://schemas.microsoft.com/office/drawing/2014/main" id="{C08C86AF-14A7-9ADC-B330-B62DC26CCA76}"/>
                    </a:ext>
                  </a:extLst>
                </p:cNvPr>
                <p:cNvCxnSpPr>
                  <a:stCxn id="27" idx="0"/>
                  <a:endCxn id="27"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5347B-78E8-F8A1-4F9E-8EF2334FB7E2}"/>
                    </a:ext>
                  </a:extLst>
                </p:cNvPr>
                <p:cNvCxnSpPr>
                  <a:stCxn id="27" idx="2"/>
                  <a:endCxn id="27"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6" name="TextBox 25">
              <a:extLst>
                <a:ext uri="{FF2B5EF4-FFF2-40B4-BE49-F238E27FC236}">
                  <a16:creationId xmlns:a16="http://schemas.microsoft.com/office/drawing/2014/main" id="{302D11BD-0BAD-A0A5-4ADD-177B096FD444}"/>
                </a:ext>
              </a:extLst>
            </p:cNvPr>
            <p:cNvSpPr txBox="1"/>
            <p:nvPr/>
          </p:nvSpPr>
          <p:spPr>
            <a:xfrm>
              <a:off x="7282116" y="3198168"/>
              <a:ext cx="3674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CCP</a:t>
              </a:r>
            </a:p>
          </p:txBody>
        </p:sp>
      </p:grpSp>
      <p:cxnSp>
        <p:nvCxnSpPr>
          <p:cNvPr id="31" name="Curved Connector 299">
            <a:extLst>
              <a:ext uri="{FF2B5EF4-FFF2-40B4-BE49-F238E27FC236}">
                <a16:creationId xmlns:a16="http://schemas.microsoft.com/office/drawing/2014/main" id="{7A06B3A6-A352-2959-AF99-F26B498252EC}"/>
              </a:ext>
            </a:extLst>
          </p:cNvPr>
          <p:cNvCxnSpPr>
            <a:cxnSpLocks/>
            <a:stCxn id="81" idx="3"/>
            <a:endCxn id="53" idx="2"/>
          </p:cNvCxnSpPr>
          <p:nvPr/>
        </p:nvCxnSpPr>
        <p:spPr>
          <a:xfrm flipV="1">
            <a:off x="626584" y="2580254"/>
            <a:ext cx="369842" cy="12596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74DDBEB-C8FB-219D-5F7B-10542BCD8EC2}"/>
              </a:ext>
            </a:extLst>
          </p:cNvPr>
          <p:cNvGrpSpPr/>
          <p:nvPr/>
        </p:nvGrpSpPr>
        <p:grpSpPr>
          <a:xfrm>
            <a:off x="9633839" y="1707928"/>
            <a:ext cx="519579" cy="433304"/>
            <a:chOff x="1619672" y="1520401"/>
            <a:chExt cx="519579" cy="433304"/>
          </a:xfrm>
        </p:grpSpPr>
        <p:grpSp>
          <p:nvGrpSpPr>
            <p:cNvPr id="33" name="Group 32">
              <a:extLst>
                <a:ext uri="{FF2B5EF4-FFF2-40B4-BE49-F238E27FC236}">
                  <a16:creationId xmlns:a16="http://schemas.microsoft.com/office/drawing/2014/main" id="{20B557C5-D999-D4B6-6B40-4410A6587792}"/>
                </a:ext>
              </a:extLst>
            </p:cNvPr>
            <p:cNvGrpSpPr/>
            <p:nvPr/>
          </p:nvGrpSpPr>
          <p:grpSpPr>
            <a:xfrm>
              <a:off x="1619672" y="1649445"/>
              <a:ext cx="432047" cy="304260"/>
              <a:chOff x="1979712" y="6040518"/>
              <a:chExt cx="432047" cy="332055"/>
            </a:xfrm>
          </p:grpSpPr>
          <p:grpSp>
            <p:nvGrpSpPr>
              <p:cNvPr id="35" name="Group 34">
                <a:extLst>
                  <a:ext uri="{FF2B5EF4-FFF2-40B4-BE49-F238E27FC236}">
                    <a16:creationId xmlns:a16="http://schemas.microsoft.com/office/drawing/2014/main" id="{18C306B5-8DDA-5B4F-6525-4C6451B14100}"/>
                  </a:ext>
                </a:extLst>
              </p:cNvPr>
              <p:cNvGrpSpPr/>
              <p:nvPr/>
            </p:nvGrpSpPr>
            <p:grpSpPr>
              <a:xfrm>
                <a:off x="1980118" y="6194268"/>
                <a:ext cx="249896" cy="178305"/>
                <a:chOff x="1037082" y="548680"/>
                <a:chExt cx="2664296" cy="1922512"/>
              </a:xfrm>
              <a:scene3d>
                <a:camera prst="isometricTopUp"/>
                <a:lightRig rig="threePt" dir="t"/>
              </a:scene3d>
            </p:grpSpPr>
            <p:sp>
              <p:nvSpPr>
                <p:cNvPr id="46" name="Rectangle 45">
                  <a:extLst>
                    <a:ext uri="{FF2B5EF4-FFF2-40B4-BE49-F238E27FC236}">
                      <a16:creationId xmlns:a16="http://schemas.microsoft.com/office/drawing/2014/main" id="{0908E824-1D27-9479-C357-183997B8E0DF}"/>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1C99567A-1B81-8A4B-2128-CCEA66F9FA2A}"/>
                    </a:ext>
                  </a:extLst>
                </p:cNvPr>
                <p:cNvGrpSpPr/>
                <p:nvPr/>
              </p:nvGrpSpPr>
              <p:grpSpPr>
                <a:xfrm>
                  <a:off x="1763688" y="848376"/>
                  <a:ext cx="1211084" cy="1323120"/>
                  <a:chOff x="1763688" y="848376"/>
                  <a:chExt cx="1211084" cy="1323120"/>
                </a:xfrm>
              </p:grpSpPr>
              <p:sp>
                <p:nvSpPr>
                  <p:cNvPr id="48" name="Rectangle 47">
                    <a:extLst>
                      <a:ext uri="{FF2B5EF4-FFF2-40B4-BE49-F238E27FC236}">
                        <a16:creationId xmlns:a16="http://schemas.microsoft.com/office/drawing/2014/main" id="{4A495AE6-506C-EE3B-EAB6-B0C4173AE8F6}"/>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Cross 48">
                    <a:extLst>
                      <a:ext uri="{FF2B5EF4-FFF2-40B4-BE49-F238E27FC236}">
                        <a16:creationId xmlns:a16="http://schemas.microsoft.com/office/drawing/2014/main" id="{F4F707FC-82FA-5BAB-FAB4-A10889274B51}"/>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6" name="Group 35">
                <a:extLst>
                  <a:ext uri="{FF2B5EF4-FFF2-40B4-BE49-F238E27FC236}">
                    <a16:creationId xmlns:a16="http://schemas.microsoft.com/office/drawing/2014/main" id="{3D727593-EABF-B236-481D-F3FED9EBD775}"/>
                  </a:ext>
                </a:extLst>
              </p:cNvPr>
              <p:cNvGrpSpPr/>
              <p:nvPr/>
            </p:nvGrpSpPr>
            <p:grpSpPr>
              <a:xfrm>
                <a:off x="1979712" y="6040518"/>
                <a:ext cx="249896" cy="178305"/>
                <a:chOff x="1037082" y="548680"/>
                <a:chExt cx="2664296" cy="1922512"/>
              </a:xfrm>
              <a:scene3d>
                <a:camera prst="isometricTopUp"/>
                <a:lightRig rig="threePt" dir="t"/>
              </a:scene3d>
            </p:grpSpPr>
            <p:sp>
              <p:nvSpPr>
                <p:cNvPr id="42" name="Rectangle 41">
                  <a:extLst>
                    <a:ext uri="{FF2B5EF4-FFF2-40B4-BE49-F238E27FC236}">
                      <a16:creationId xmlns:a16="http://schemas.microsoft.com/office/drawing/2014/main" id="{81A2213D-FBF9-C550-A0AB-20508795715D}"/>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5A40BF67-9068-F49D-5349-4909FD720CA1}"/>
                    </a:ext>
                  </a:extLst>
                </p:cNvPr>
                <p:cNvGrpSpPr/>
                <p:nvPr/>
              </p:nvGrpSpPr>
              <p:grpSpPr>
                <a:xfrm>
                  <a:off x="1763688" y="848376"/>
                  <a:ext cx="1211084" cy="1323120"/>
                  <a:chOff x="1763688" y="848376"/>
                  <a:chExt cx="1211084" cy="1323120"/>
                </a:xfrm>
              </p:grpSpPr>
              <p:sp>
                <p:nvSpPr>
                  <p:cNvPr id="44" name="Rectangle 43">
                    <a:extLst>
                      <a:ext uri="{FF2B5EF4-FFF2-40B4-BE49-F238E27FC236}">
                        <a16:creationId xmlns:a16="http://schemas.microsoft.com/office/drawing/2014/main" id="{E621FC72-AF76-CAA5-7773-724656829D9C}"/>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Cross 44">
                    <a:extLst>
                      <a:ext uri="{FF2B5EF4-FFF2-40B4-BE49-F238E27FC236}">
                        <a16:creationId xmlns:a16="http://schemas.microsoft.com/office/drawing/2014/main" id="{58CEFCCA-BE4C-68CB-4857-27A659F3A4F1}"/>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7" name="Group 36">
                <a:extLst>
                  <a:ext uri="{FF2B5EF4-FFF2-40B4-BE49-F238E27FC236}">
                    <a16:creationId xmlns:a16="http://schemas.microsoft.com/office/drawing/2014/main" id="{67A78A78-E559-98D6-412D-0A066BFC74F8}"/>
                  </a:ext>
                </a:extLst>
              </p:cNvPr>
              <p:cNvGrpSpPr/>
              <p:nvPr/>
            </p:nvGrpSpPr>
            <p:grpSpPr>
              <a:xfrm>
                <a:off x="2161863" y="6093296"/>
                <a:ext cx="249896" cy="178305"/>
                <a:chOff x="1037082" y="548680"/>
                <a:chExt cx="2664296" cy="1922512"/>
              </a:xfrm>
              <a:scene3d>
                <a:camera prst="isometricTopUp"/>
                <a:lightRig rig="threePt" dir="t"/>
              </a:scene3d>
            </p:grpSpPr>
            <p:sp>
              <p:nvSpPr>
                <p:cNvPr id="38" name="Rectangle 37">
                  <a:extLst>
                    <a:ext uri="{FF2B5EF4-FFF2-40B4-BE49-F238E27FC236}">
                      <a16:creationId xmlns:a16="http://schemas.microsoft.com/office/drawing/2014/main" id="{66441D39-6903-E018-953D-F57C28F8B09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F8229831-B372-F779-796A-EF756046B67A}"/>
                    </a:ext>
                  </a:extLst>
                </p:cNvPr>
                <p:cNvGrpSpPr/>
                <p:nvPr/>
              </p:nvGrpSpPr>
              <p:grpSpPr>
                <a:xfrm>
                  <a:off x="1763688" y="848376"/>
                  <a:ext cx="1211084" cy="1323120"/>
                  <a:chOff x="1763688" y="848376"/>
                  <a:chExt cx="1211084" cy="1323120"/>
                </a:xfrm>
              </p:grpSpPr>
              <p:sp>
                <p:nvSpPr>
                  <p:cNvPr id="40" name="Rectangle 39">
                    <a:extLst>
                      <a:ext uri="{FF2B5EF4-FFF2-40B4-BE49-F238E27FC236}">
                        <a16:creationId xmlns:a16="http://schemas.microsoft.com/office/drawing/2014/main" id="{1520CEDB-7FA4-D45F-D0E5-6E166D67CF7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ross 40">
                    <a:extLst>
                      <a:ext uri="{FF2B5EF4-FFF2-40B4-BE49-F238E27FC236}">
                        <a16:creationId xmlns:a16="http://schemas.microsoft.com/office/drawing/2014/main" id="{78932EE4-04F6-89BC-CFFA-DC74F4203A2B}"/>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34" name="TextBox 33">
              <a:extLst>
                <a:ext uri="{FF2B5EF4-FFF2-40B4-BE49-F238E27FC236}">
                  <a16:creationId xmlns:a16="http://schemas.microsoft.com/office/drawing/2014/main" id="{AE49EB37-1450-DF1A-B9DD-F14581F5E22F}"/>
                </a:ext>
              </a:extLst>
            </p:cNvPr>
            <p:cNvSpPr txBox="1"/>
            <p:nvPr/>
          </p:nvSpPr>
          <p:spPr>
            <a:xfrm>
              <a:off x="1831153" y="1520401"/>
              <a:ext cx="3080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R3</a:t>
              </a:r>
            </a:p>
          </p:txBody>
        </p:sp>
      </p:grpSp>
      <p:grpSp>
        <p:nvGrpSpPr>
          <p:cNvPr id="50" name="Group 49">
            <a:extLst>
              <a:ext uri="{FF2B5EF4-FFF2-40B4-BE49-F238E27FC236}">
                <a16:creationId xmlns:a16="http://schemas.microsoft.com/office/drawing/2014/main" id="{36233578-0561-5CAC-4168-2B207003B57A}"/>
              </a:ext>
            </a:extLst>
          </p:cNvPr>
          <p:cNvGrpSpPr/>
          <p:nvPr/>
        </p:nvGrpSpPr>
        <p:grpSpPr>
          <a:xfrm>
            <a:off x="902703" y="2514692"/>
            <a:ext cx="367408" cy="338959"/>
            <a:chOff x="7282116" y="3090041"/>
            <a:chExt cx="367408" cy="338959"/>
          </a:xfrm>
        </p:grpSpPr>
        <p:grpSp>
          <p:nvGrpSpPr>
            <p:cNvPr id="51" name="Group 50">
              <a:extLst>
                <a:ext uri="{FF2B5EF4-FFF2-40B4-BE49-F238E27FC236}">
                  <a16:creationId xmlns:a16="http://schemas.microsoft.com/office/drawing/2014/main" id="{F49D38AD-8679-B084-603E-65A04C52FA62}"/>
                </a:ext>
              </a:extLst>
            </p:cNvPr>
            <p:cNvGrpSpPr/>
            <p:nvPr/>
          </p:nvGrpSpPr>
          <p:grpSpPr>
            <a:xfrm>
              <a:off x="7375839" y="3090041"/>
              <a:ext cx="155659" cy="131124"/>
              <a:chOff x="9723228" y="5445224"/>
              <a:chExt cx="914400" cy="914400"/>
            </a:xfrm>
          </p:grpSpPr>
          <p:sp>
            <p:nvSpPr>
              <p:cNvPr id="53" name="Oval 52">
                <a:extLst>
                  <a:ext uri="{FF2B5EF4-FFF2-40B4-BE49-F238E27FC236}">
                    <a16:creationId xmlns:a16="http://schemas.microsoft.com/office/drawing/2014/main" id="{20A3C46C-DD6F-4D46-7EFA-41EB023E6A4A}"/>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2816490C-B7F0-393A-B557-9EBB39BAA0A8}"/>
                  </a:ext>
                </a:extLst>
              </p:cNvPr>
              <p:cNvGrpSpPr/>
              <p:nvPr/>
            </p:nvGrpSpPr>
            <p:grpSpPr>
              <a:xfrm>
                <a:off x="9723228" y="5445224"/>
                <a:ext cx="914400" cy="914400"/>
                <a:chOff x="9723228" y="5445224"/>
                <a:chExt cx="914400" cy="914400"/>
              </a:xfrm>
            </p:grpSpPr>
            <p:cxnSp>
              <p:nvCxnSpPr>
                <p:cNvPr id="55" name="Straight Connector 54">
                  <a:extLst>
                    <a:ext uri="{FF2B5EF4-FFF2-40B4-BE49-F238E27FC236}">
                      <a16:creationId xmlns:a16="http://schemas.microsoft.com/office/drawing/2014/main" id="{6BEF23D9-B27C-29C3-6D50-1B3650B43412}"/>
                    </a:ext>
                  </a:extLst>
                </p:cNvPr>
                <p:cNvCxnSpPr>
                  <a:stCxn id="53" idx="0"/>
                  <a:endCxn id="53"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3D38ED-35BA-535F-A855-5BFCA3A862B3}"/>
                    </a:ext>
                  </a:extLst>
                </p:cNvPr>
                <p:cNvCxnSpPr>
                  <a:stCxn id="53" idx="2"/>
                  <a:endCxn id="53"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2" name="TextBox 51">
              <a:extLst>
                <a:ext uri="{FF2B5EF4-FFF2-40B4-BE49-F238E27FC236}">
                  <a16:creationId xmlns:a16="http://schemas.microsoft.com/office/drawing/2014/main" id="{1B43365E-600E-741A-56B3-1C458B98A96C}"/>
                </a:ext>
              </a:extLst>
            </p:cNvPr>
            <p:cNvSpPr txBox="1"/>
            <p:nvPr/>
          </p:nvSpPr>
          <p:spPr>
            <a:xfrm>
              <a:off x="7282116" y="3198168"/>
              <a:ext cx="3674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CCP</a:t>
              </a:r>
            </a:p>
          </p:txBody>
        </p:sp>
      </p:grpSp>
      <p:grpSp>
        <p:nvGrpSpPr>
          <p:cNvPr id="57" name="Group 56">
            <a:extLst>
              <a:ext uri="{FF2B5EF4-FFF2-40B4-BE49-F238E27FC236}">
                <a16:creationId xmlns:a16="http://schemas.microsoft.com/office/drawing/2014/main" id="{CDB3071D-F61E-AD7F-FD68-3531432C0C3B}"/>
              </a:ext>
            </a:extLst>
          </p:cNvPr>
          <p:cNvGrpSpPr/>
          <p:nvPr/>
        </p:nvGrpSpPr>
        <p:grpSpPr>
          <a:xfrm>
            <a:off x="1279484" y="767227"/>
            <a:ext cx="367408" cy="338959"/>
            <a:chOff x="7282116" y="3090041"/>
            <a:chExt cx="367408" cy="338959"/>
          </a:xfrm>
        </p:grpSpPr>
        <p:grpSp>
          <p:nvGrpSpPr>
            <p:cNvPr id="58" name="Group 57">
              <a:extLst>
                <a:ext uri="{FF2B5EF4-FFF2-40B4-BE49-F238E27FC236}">
                  <a16:creationId xmlns:a16="http://schemas.microsoft.com/office/drawing/2014/main" id="{35D61770-436D-927F-07EC-FCFEFACDD4B9}"/>
                </a:ext>
              </a:extLst>
            </p:cNvPr>
            <p:cNvGrpSpPr/>
            <p:nvPr/>
          </p:nvGrpSpPr>
          <p:grpSpPr>
            <a:xfrm>
              <a:off x="7375839" y="3090041"/>
              <a:ext cx="155659" cy="131124"/>
              <a:chOff x="9723228" y="5445224"/>
              <a:chExt cx="914400" cy="914400"/>
            </a:xfrm>
          </p:grpSpPr>
          <p:sp>
            <p:nvSpPr>
              <p:cNvPr id="60" name="Oval 59">
                <a:extLst>
                  <a:ext uri="{FF2B5EF4-FFF2-40B4-BE49-F238E27FC236}">
                    <a16:creationId xmlns:a16="http://schemas.microsoft.com/office/drawing/2014/main" id="{14B9AAE1-CEB2-2D9F-35D4-C199D3F9A18C}"/>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33F18188-81EF-7057-946C-34F1F3F82613}"/>
                  </a:ext>
                </a:extLst>
              </p:cNvPr>
              <p:cNvGrpSpPr/>
              <p:nvPr/>
            </p:nvGrpSpPr>
            <p:grpSpPr>
              <a:xfrm>
                <a:off x="9723228" y="5445224"/>
                <a:ext cx="914400" cy="914400"/>
                <a:chOff x="9723228" y="5445224"/>
                <a:chExt cx="914400" cy="914400"/>
              </a:xfrm>
            </p:grpSpPr>
            <p:cxnSp>
              <p:nvCxnSpPr>
                <p:cNvPr id="62" name="Straight Connector 61">
                  <a:extLst>
                    <a:ext uri="{FF2B5EF4-FFF2-40B4-BE49-F238E27FC236}">
                      <a16:creationId xmlns:a16="http://schemas.microsoft.com/office/drawing/2014/main" id="{0FAA915D-F02B-6E60-90EF-1B1B94228188}"/>
                    </a:ext>
                  </a:extLst>
                </p:cNvPr>
                <p:cNvCxnSpPr>
                  <a:stCxn id="60" idx="0"/>
                  <a:endCxn id="60"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D97DFFE-1C29-03A3-BE3A-FDE2C419A1D2}"/>
                    </a:ext>
                  </a:extLst>
                </p:cNvPr>
                <p:cNvCxnSpPr>
                  <a:stCxn id="60" idx="2"/>
                  <a:endCxn id="60"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9" name="TextBox 58">
              <a:extLst>
                <a:ext uri="{FF2B5EF4-FFF2-40B4-BE49-F238E27FC236}">
                  <a16:creationId xmlns:a16="http://schemas.microsoft.com/office/drawing/2014/main" id="{5C6F923A-9D11-7281-DEC6-B33F67599991}"/>
                </a:ext>
              </a:extLst>
            </p:cNvPr>
            <p:cNvSpPr txBox="1"/>
            <p:nvPr/>
          </p:nvSpPr>
          <p:spPr>
            <a:xfrm>
              <a:off x="7282116" y="3198168"/>
              <a:ext cx="3674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CCP</a:t>
              </a:r>
            </a:p>
          </p:txBody>
        </p:sp>
      </p:grpSp>
      <p:pic>
        <p:nvPicPr>
          <p:cNvPr id="64" name="Image 7">
            <a:extLst>
              <a:ext uri="{FF2B5EF4-FFF2-40B4-BE49-F238E27FC236}">
                <a16:creationId xmlns:a16="http://schemas.microsoft.com/office/drawing/2014/main" id="{5DB0BD4E-2B45-4477-176D-53F4D6FBD1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52060" y="385872"/>
            <a:ext cx="463228" cy="446917"/>
          </a:xfrm>
          <a:prstGeom prst="rect">
            <a:avLst/>
          </a:prstGeom>
          <a:scene3d>
            <a:camera prst="orthographicFront">
              <a:rot lat="0" lon="10800000" rev="0"/>
            </a:camera>
            <a:lightRig rig="threePt" dir="t"/>
          </a:scene3d>
        </p:spPr>
      </p:pic>
      <p:grpSp>
        <p:nvGrpSpPr>
          <p:cNvPr id="65" name="Group 64">
            <a:extLst>
              <a:ext uri="{FF2B5EF4-FFF2-40B4-BE49-F238E27FC236}">
                <a16:creationId xmlns:a16="http://schemas.microsoft.com/office/drawing/2014/main" id="{CE34EF10-162A-7AC4-E10A-0DF852BD4F4A}"/>
              </a:ext>
            </a:extLst>
          </p:cNvPr>
          <p:cNvGrpSpPr/>
          <p:nvPr/>
        </p:nvGrpSpPr>
        <p:grpSpPr>
          <a:xfrm>
            <a:off x="2423008" y="885189"/>
            <a:ext cx="432882" cy="341999"/>
            <a:chOff x="6504768" y="908720"/>
            <a:chExt cx="432882" cy="341999"/>
          </a:xfrm>
        </p:grpSpPr>
        <p:grpSp>
          <p:nvGrpSpPr>
            <p:cNvPr id="66" name="Group 65">
              <a:extLst>
                <a:ext uri="{FF2B5EF4-FFF2-40B4-BE49-F238E27FC236}">
                  <a16:creationId xmlns:a16="http://schemas.microsoft.com/office/drawing/2014/main" id="{9AE2AEBA-1279-17E0-0D61-3703719F71DA}"/>
                </a:ext>
              </a:extLst>
            </p:cNvPr>
            <p:cNvGrpSpPr/>
            <p:nvPr/>
          </p:nvGrpSpPr>
          <p:grpSpPr>
            <a:xfrm>
              <a:off x="6585155" y="908720"/>
              <a:ext cx="219093" cy="150670"/>
              <a:chOff x="1037082" y="548680"/>
              <a:chExt cx="2664296" cy="1922512"/>
            </a:xfrm>
            <a:scene3d>
              <a:camera prst="isometricTopUp"/>
              <a:lightRig rig="threePt" dir="t"/>
            </a:scene3d>
          </p:grpSpPr>
          <p:sp>
            <p:nvSpPr>
              <p:cNvPr id="68" name="Rectangle 67">
                <a:extLst>
                  <a:ext uri="{FF2B5EF4-FFF2-40B4-BE49-F238E27FC236}">
                    <a16:creationId xmlns:a16="http://schemas.microsoft.com/office/drawing/2014/main" id="{C81C87A7-70F5-B8A9-3C30-499B9C4A9E56}"/>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1B519141-1B35-EAE4-3A20-3FEE808C51BA}"/>
                  </a:ext>
                </a:extLst>
              </p:cNvPr>
              <p:cNvGrpSpPr/>
              <p:nvPr/>
            </p:nvGrpSpPr>
            <p:grpSpPr>
              <a:xfrm>
                <a:off x="1763688" y="848376"/>
                <a:ext cx="1211084" cy="1323120"/>
                <a:chOff x="1763688" y="848376"/>
                <a:chExt cx="1211084" cy="1323120"/>
              </a:xfrm>
            </p:grpSpPr>
            <p:sp>
              <p:nvSpPr>
                <p:cNvPr id="70" name="Rectangle 69">
                  <a:extLst>
                    <a:ext uri="{FF2B5EF4-FFF2-40B4-BE49-F238E27FC236}">
                      <a16:creationId xmlns:a16="http://schemas.microsoft.com/office/drawing/2014/main" id="{C96B4824-46E9-4B01-B0BC-ABC8D8C0B43C}"/>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Cross 70">
                  <a:extLst>
                    <a:ext uri="{FF2B5EF4-FFF2-40B4-BE49-F238E27FC236}">
                      <a16:creationId xmlns:a16="http://schemas.microsoft.com/office/drawing/2014/main" id="{5F114C51-9D47-991A-9791-CBFCC37D779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7" name="TextBox 66">
              <a:extLst>
                <a:ext uri="{FF2B5EF4-FFF2-40B4-BE49-F238E27FC236}">
                  <a16:creationId xmlns:a16="http://schemas.microsoft.com/office/drawing/2014/main" id="{DADC276E-92B4-76C8-0F4E-C255B7EF7998}"/>
                </a:ext>
              </a:extLst>
            </p:cNvPr>
            <p:cNvSpPr txBox="1"/>
            <p:nvPr/>
          </p:nvSpPr>
          <p:spPr>
            <a:xfrm>
              <a:off x="6504768" y="1019887"/>
              <a:ext cx="43288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UMS </a:t>
              </a:r>
            </a:p>
          </p:txBody>
        </p:sp>
      </p:grpSp>
      <p:cxnSp>
        <p:nvCxnSpPr>
          <p:cNvPr id="72" name="Straight Connector 71">
            <a:extLst>
              <a:ext uri="{FF2B5EF4-FFF2-40B4-BE49-F238E27FC236}">
                <a16:creationId xmlns:a16="http://schemas.microsoft.com/office/drawing/2014/main" id="{D5E91AA4-95A5-F884-73E3-DB42BE963307}"/>
              </a:ext>
            </a:extLst>
          </p:cNvPr>
          <p:cNvCxnSpPr/>
          <p:nvPr/>
        </p:nvCxnSpPr>
        <p:spPr>
          <a:xfrm rot="17280904">
            <a:off x="3956129" y="5533404"/>
            <a:ext cx="2190296" cy="0"/>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0F10394-B2C8-ED33-1819-F5B93C4B66CF}"/>
              </a:ext>
            </a:extLst>
          </p:cNvPr>
          <p:cNvCxnSpPr>
            <a:cxnSpLocks/>
          </p:cNvCxnSpPr>
          <p:nvPr/>
        </p:nvCxnSpPr>
        <p:spPr>
          <a:xfrm flipH="1">
            <a:off x="-8243" y="2538683"/>
            <a:ext cx="88370" cy="4888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477AAB63-DDE5-7FB5-CB8A-0CD280E246EB}"/>
              </a:ext>
            </a:extLst>
          </p:cNvPr>
          <p:cNvGrpSpPr/>
          <p:nvPr/>
        </p:nvGrpSpPr>
        <p:grpSpPr>
          <a:xfrm>
            <a:off x="9223365" y="1164897"/>
            <a:ext cx="362600" cy="360040"/>
            <a:chOff x="179512" y="3573016"/>
            <a:chExt cx="362600" cy="360040"/>
          </a:xfrm>
        </p:grpSpPr>
        <p:grpSp>
          <p:nvGrpSpPr>
            <p:cNvPr id="75" name="Group 74">
              <a:extLst>
                <a:ext uri="{FF2B5EF4-FFF2-40B4-BE49-F238E27FC236}">
                  <a16:creationId xmlns:a16="http://schemas.microsoft.com/office/drawing/2014/main" id="{AC7F8812-393C-A074-2133-87D4E65E1A88}"/>
                </a:ext>
              </a:extLst>
            </p:cNvPr>
            <p:cNvGrpSpPr/>
            <p:nvPr/>
          </p:nvGrpSpPr>
          <p:grpSpPr>
            <a:xfrm>
              <a:off x="248451" y="3573016"/>
              <a:ext cx="219093" cy="150670"/>
              <a:chOff x="1037082" y="548680"/>
              <a:chExt cx="2664296" cy="1922512"/>
            </a:xfrm>
            <a:scene3d>
              <a:camera prst="isometricTopUp"/>
              <a:lightRig rig="threePt" dir="t"/>
            </a:scene3d>
          </p:grpSpPr>
          <p:sp>
            <p:nvSpPr>
              <p:cNvPr id="77" name="Rectangle 76">
                <a:extLst>
                  <a:ext uri="{FF2B5EF4-FFF2-40B4-BE49-F238E27FC236}">
                    <a16:creationId xmlns:a16="http://schemas.microsoft.com/office/drawing/2014/main" id="{AA5D229F-2E59-4B99-33CD-857792CB71C6}"/>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B6A5A6F7-5B54-A0E2-A4DE-3155B8D18187}"/>
                  </a:ext>
                </a:extLst>
              </p:cNvPr>
              <p:cNvGrpSpPr/>
              <p:nvPr/>
            </p:nvGrpSpPr>
            <p:grpSpPr>
              <a:xfrm>
                <a:off x="1763688" y="848376"/>
                <a:ext cx="1211084" cy="1323120"/>
                <a:chOff x="1763688" y="848376"/>
                <a:chExt cx="1211084" cy="1323120"/>
              </a:xfrm>
            </p:grpSpPr>
            <p:sp>
              <p:nvSpPr>
                <p:cNvPr id="79" name="Rectangle 78">
                  <a:extLst>
                    <a:ext uri="{FF2B5EF4-FFF2-40B4-BE49-F238E27FC236}">
                      <a16:creationId xmlns:a16="http://schemas.microsoft.com/office/drawing/2014/main" id="{2F7A0EFA-4B56-3523-1285-F14847FA535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Cross 79">
                  <a:extLst>
                    <a:ext uri="{FF2B5EF4-FFF2-40B4-BE49-F238E27FC236}">
                      <a16:creationId xmlns:a16="http://schemas.microsoft.com/office/drawing/2014/main" id="{A098A244-F627-7608-6ACE-208063E0C678}"/>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6" name="TextBox 75">
              <a:extLst>
                <a:ext uri="{FF2B5EF4-FFF2-40B4-BE49-F238E27FC236}">
                  <a16:creationId xmlns:a16="http://schemas.microsoft.com/office/drawing/2014/main" id="{1DD9236C-BEC7-0C96-9409-D87F2EE4D54A}"/>
                </a:ext>
              </a:extLst>
            </p:cNvPr>
            <p:cNvSpPr txBox="1"/>
            <p:nvPr/>
          </p:nvSpPr>
          <p:spPr>
            <a:xfrm>
              <a:off x="179512" y="3702224"/>
              <a:ext cx="36260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ASF</a:t>
              </a:r>
            </a:p>
          </p:txBody>
        </p:sp>
      </p:grpSp>
      <p:sp>
        <p:nvSpPr>
          <p:cNvPr id="81" name="Explosion 1 41">
            <a:extLst>
              <a:ext uri="{FF2B5EF4-FFF2-40B4-BE49-F238E27FC236}">
                <a16:creationId xmlns:a16="http://schemas.microsoft.com/office/drawing/2014/main" id="{3569BE09-1718-7E5A-4F2F-8D8E2D482268}"/>
              </a:ext>
            </a:extLst>
          </p:cNvPr>
          <p:cNvSpPr/>
          <p:nvPr/>
        </p:nvSpPr>
        <p:spPr>
          <a:xfrm>
            <a:off x="29956" y="2440387"/>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Calibri" panose="020F0502020204030204"/>
                <a:ea typeface="+mn-ea"/>
                <a:cs typeface="+mn-cs"/>
              </a:rPr>
              <a:t>POI</a:t>
            </a:r>
          </a:p>
        </p:txBody>
      </p:sp>
      <p:sp>
        <p:nvSpPr>
          <p:cNvPr id="82" name="Explosion 1 41">
            <a:extLst>
              <a:ext uri="{FF2B5EF4-FFF2-40B4-BE49-F238E27FC236}">
                <a16:creationId xmlns:a16="http://schemas.microsoft.com/office/drawing/2014/main" id="{EE3F3D24-BEC2-923B-D3C2-3E866A5C2591}"/>
              </a:ext>
            </a:extLst>
          </p:cNvPr>
          <p:cNvSpPr/>
          <p:nvPr/>
        </p:nvSpPr>
        <p:spPr>
          <a:xfrm>
            <a:off x="203093" y="567695"/>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Calibri" panose="020F0502020204030204"/>
                <a:ea typeface="+mn-ea"/>
                <a:cs typeface="+mn-cs"/>
              </a:rPr>
              <a:t>POI</a:t>
            </a:r>
          </a:p>
        </p:txBody>
      </p:sp>
      <p:sp>
        <p:nvSpPr>
          <p:cNvPr id="83" name="Explosion 1 41">
            <a:extLst>
              <a:ext uri="{FF2B5EF4-FFF2-40B4-BE49-F238E27FC236}">
                <a16:creationId xmlns:a16="http://schemas.microsoft.com/office/drawing/2014/main" id="{EE43E431-7A28-F68E-7FC3-D583069B9615}"/>
              </a:ext>
            </a:extLst>
          </p:cNvPr>
          <p:cNvSpPr/>
          <p:nvPr/>
        </p:nvSpPr>
        <p:spPr>
          <a:xfrm>
            <a:off x="42169" y="1382270"/>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Calibri" panose="020F0502020204030204"/>
                <a:ea typeface="+mn-ea"/>
                <a:cs typeface="+mn-cs"/>
              </a:rPr>
              <a:t>POI</a:t>
            </a:r>
          </a:p>
        </p:txBody>
      </p:sp>
      <p:cxnSp>
        <p:nvCxnSpPr>
          <p:cNvPr id="84" name="Curved Connector 299">
            <a:extLst>
              <a:ext uri="{FF2B5EF4-FFF2-40B4-BE49-F238E27FC236}">
                <a16:creationId xmlns:a16="http://schemas.microsoft.com/office/drawing/2014/main" id="{C9A16BD2-67AD-9D60-5E98-1A70B1593AF6}"/>
              </a:ext>
            </a:extLst>
          </p:cNvPr>
          <p:cNvCxnSpPr>
            <a:cxnSpLocks/>
            <a:endCxn id="27" idx="2"/>
          </p:cNvCxnSpPr>
          <p:nvPr/>
        </p:nvCxnSpPr>
        <p:spPr>
          <a:xfrm>
            <a:off x="531591" y="1580819"/>
            <a:ext cx="642121" cy="2752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urved Connector 299">
            <a:extLst>
              <a:ext uri="{FF2B5EF4-FFF2-40B4-BE49-F238E27FC236}">
                <a16:creationId xmlns:a16="http://schemas.microsoft.com/office/drawing/2014/main" id="{8E9972D3-70EA-688C-4702-589D6198D7E6}"/>
              </a:ext>
            </a:extLst>
          </p:cNvPr>
          <p:cNvCxnSpPr>
            <a:cxnSpLocks/>
            <a:stCxn id="82" idx="3"/>
            <a:endCxn id="60" idx="2"/>
          </p:cNvCxnSpPr>
          <p:nvPr/>
        </p:nvCxnSpPr>
        <p:spPr>
          <a:xfrm flipV="1">
            <a:off x="799721" y="832789"/>
            <a:ext cx="573486" cy="736"/>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6" name="Image 7">
            <a:extLst>
              <a:ext uri="{FF2B5EF4-FFF2-40B4-BE49-F238E27FC236}">
                <a16:creationId xmlns:a16="http://schemas.microsoft.com/office/drawing/2014/main" id="{20627325-9557-D905-7C0D-26BE682D54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54643" y="1110861"/>
            <a:ext cx="463228" cy="446917"/>
          </a:xfrm>
          <a:prstGeom prst="rect">
            <a:avLst/>
          </a:prstGeom>
          <a:scene3d>
            <a:camera prst="orthographicFront">
              <a:rot lat="0" lon="10800000" rev="0"/>
            </a:camera>
            <a:lightRig rig="threePt" dir="t"/>
          </a:scene3d>
        </p:spPr>
      </p:pic>
      <p:pic>
        <p:nvPicPr>
          <p:cNvPr id="87" name="Image 7">
            <a:extLst>
              <a:ext uri="{FF2B5EF4-FFF2-40B4-BE49-F238E27FC236}">
                <a16:creationId xmlns:a16="http://schemas.microsoft.com/office/drawing/2014/main" id="{266CE5DE-085F-4000-5061-E59839B744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23179" y="2075398"/>
            <a:ext cx="463228" cy="446917"/>
          </a:xfrm>
          <a:prstGeom prst="rect">
            <a:avLst/>
          </a:prstGeom>
          <a:scene3d>
            <a:camera prst="orthographicFront">
              <a:rot lat="0" lon="10800000" rev="0"/>
            </a:camera>
            <a:lightRig rig="threePt" dir="t"/>
          </a:scene3d>
        </p:spPr>
      </p:pic>
      <p:cxnSp>
        <p:nvCxnSpPr>
          <p:cNvPr id="88" name="Curved Connector 299">
            <a:extLst>
              <a:ext uri="{FF2B5EF4-FFF2-40B4-BE49-F238E27FC236}">
                <a16:creationId xmlns:a16="http://schemas.microsoft.com/office/drawing/2014/main" id="{FB15F65C-B8E8-23DA-2ED3-E9DF1E81649E}"/>
              </a:ext>
            </a:extLst>
          </p:cNvPr>
          <p:cNvCxnSpPr>
            <a:cxnSpLocks/>
            <a:endCxn id="93" idx="1"/>
          </p:cNvCxnSpPr>
          <p:nvPr/>
        </p:nvCxnSpPr>
        <p:spPr>
          <a:xfrm flipV="1">
            <a:off x="1163112" y="1854974"/>
            <a:ext cx="1146164" cy="73509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urved Connector 299">
            <a:extLst>
              <a:ext uri="{FF2B5EF4-FFF2-40B4-BE49-F238E27FC236}">
                <a16:creationId xmlns:a16="http://schemas.microsoft.com/office/drawing/2014/main" id="{27B3BDEF-55A4-C29F-EE06-84401F07C679}"/>
              </a:ext>
            </a:extLst>
          </p:cNvPr>
          <p:cNvCxnSpPr>
            <a:cxnSpLocks/>
            <a:endCxn id="95" idx="1"/>
          </p:cNvCxnSpPr>
          <p:nvPr/>
        </p:nvCxnSpPr>
        <p:spPr>
          <a:xfrm>
            <a:off x="1338816" y="1613013"/>
            <a:ext cx="1030211" cy="24196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5F63FCE7-7D32-1244-32BF-6E4EB6F45878}"/>
              </a:ext>
            </a:extLst>
          </p:cNvPr>
          <p:cNvGrpSpPr/>
          <p:nvPr/>
        </p:nvGrpSpPr>
        <p:grpSpPr>
          <a:xfrm>
            <a:off x="1886502" y="1593965"/>
            <a:ext cx="1421212" cy="336344"/>
            <a:chOff x="6162381" y="723046"/>
            <a:chExt cx="1421212" cy="336344"/>
          </a:xfrm>
        </p:grpSpPr>
        <p:grpSp>
          <p:nvGrpSpPr>
            <p:cNvPr id="91" name="Group 90">
              <a:extLst>
                <a:ext uri="{FF2B5EF4-FFF2-40B4-BE49-F238E27FC236}">
                  <a16:creationId xmlns:a16="http://schemas.microsoft.com/office/drawing/2014/main" id="{DC2BA2D7-E6AF-3FA4-BF7C-C7E51E1101F4}"/>
                </a:ext>
              </a:extLst>
            </p:cNvPr>
            <p:cNvGrpSpPr/>
            <p:nvPr/>
          </p:nvGrpSpPr>
          <p:grpSpPr>
            <a:xfrm>
              <a:off x="6585155" y="908720"/>
              <a:ext cx="219093" cy="150670"/>
              <a:chOff x="1037082" y="548680"/>
              <a:chExt cx="2664296" cy="1922512"/>
            </a:xfrm>
            <a:scene3d>
              <a:camera prst="isometricTopUp"/>
              <a:lightRig rig="threePt" dir="t"/>
            </a:scene3d>
          </p:grpSpPr>
          <p:sp>
            <p:nvSpPr>
              <p:cNvPr id="93" name="Rectangle 92">
                <a:extLst>
                  <a:ext uri="{FF2B5EF4-FFF2-40B4-BE49-F238E27FC236}">
                    <a16:creationId xmlns:a16="http://schemas.microsoft.com/office/drawing/2014/main" id="{3AE88361-15FB-A27C-7C41-509676A033DF}"/>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257B7E72-4F45-4671-4895-DA7EC34510B4}"/>
                  </a:ext>
                </a:extLst>
              </p:cNvPr>
              <p:cNvGrpSpPr/>
              <p:nvPr/>
            </p:nvGrpSpPr>
            <p:grpSpPr>
              <a:xfrm>
                <a:off x="1763688" y="848376"/>
                <a:ext cx="1211084" cy="1323120"/>
                <a:chOff x="1763688" y="848376"/>
                <a:chExt cx="1211084" cy="1323120"/>
              </a:xfrm>
            </p:grpSpPr>
            <p:sp>
              <p:nvSpPr>
                <p:cNvPr id="95" name="Rectangle 94">
                  <a:extLst>
                    <a:ext uri="{FF2B5EF4-FFF2-40B4-BE49-F238E27FC236}">
                      <a16:creationId xmlns:a16="http://schemas.microsoft.com/office/drawing/2014/main" id="{7363B2F9-1A88-87BF-A6CC-849E76EBD3FF}"/>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Cross 95">
                  <a:extLst>
                    <a:ext uri="{FF2B5EF4-FFF2-40B4-BE49-F238E27FC236}">
                      <a16:creationId xmlns:a16="http://schemas.microsoft.com/office/drawing/2014/main" id="{9725FA9F-B1BA-2CBF-03A9-36DA26EC9F5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2" name="TextBox 91">
              <a:extLst>
                <a:ext uri="{FF2B5EF4-FFF2-40B4-BE49-F238E27FC236}">
                  <a16:creationId xmlns:a16="http://schemas.microsoft.com/office/drawing/2014/main" id="{30F07252-26A1-B956-B889-472479F45F5B}"/>
                </a:ext>
              </a:extLst>
            </p:cNvPr>
            <p:cNvSpPr txBox="1"/>
            <p:nvPr/>
          </p:nvSpPr>
          <p:spPr>
            <a:xfrm>
              <a:off x="6162381" y="723046"/>
              <a:ext cx="14212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prstClr val="black"/>
                  </a:solidFill>
                  <a:effectLst/>
                  <a:uLnTx/>
                  <a:uFillTx/>
                  <a:latin typeface="Calibri" panose="020F0502020204030204"/>
                  <a:ea typeface="+mn-ea"/>
                  <a:cs typeface="+mn-cs"/>
                </a:rPr>
                <a:t>UMS w/DCR Team</a:t>
              </a:r>
            </a:p>
          </p:txBody>
        </p:sp>
      </p:grpSp>
      <p:cxnSp>
        <p:nvCxnSpPr>
          <p:cNvPr id="97" name="Curved Connector 299">
            <a:extLst>
              <a:ext uri="{FF2B5EF4-FFF2-40B4-BE49-F238E27FC236}">
                <a16:creationId xmlns:a16="http://schemas.microsoft.com/office/drawing/2014/main" id="{9C88BDDC-3848-B2A6-BED5-32CFE24B0E93}"/>
              </a:ext>
            </a:extLst>
          </p:cNvPr>
          <p:cNvCxnSpPr>
            <a:cxnSpLocks/>
            <a:endCxn id="68" idx="1"/>
          </p:cNvCxnSpPr>
          <p:nvPr/>
        </p:nvCxnSpPr>
        <p:spPr>
          <a:xfrm>
            <a:off x="1538261" y="823830"/>
            <a:ext cx="965134" cy="13669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Curved Connector 299">
            <a:extLst>
              <a:ext uri="{FF2B5EF4-FFF2-40B4-BE49-F238E27FC236}">
                <a16:creationId xmlns:a16="http://schemas.microsoft.com/office/drawing/2014/main" id="{8EEEC73A-350C-2B1E-5621-4E71CD9DFE1C}"/>
              </a:ext>
            </a:extLst>
          </p:cNvPr>
          <p:cNvCxnSpPr>
            <a:cxnSpLocks/>
            <a:stCxn id="68" idx="3"/>
            <a:endCxn id="108" idx="1"/>
          </p:cNvCxnSpPr>
          <p:nvPr/>
        </p:nvCxnSpPr>
        <p:spPr>
          <a:xfrm>
            <a:off x="2722488" y="960524"/>
            <a:ext cx="1796312" cy="83843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44B952E7-6EFF-84A4-1318-345F6FC28A97}"/>
              </a:ext>
            </a:extLst>
          </p:cNvPr>
          <p:cNvGrpSpPr/>
          <p:nvPr/>
        </p:nvGrpSpPr>
        <p:grpSpPr>
          <a:xfrm>
            <a:off x="4020623" y="1542335"/>
            <a:ext cx="1383919" cy="462584"/>
            <a:chOff x="3785871" y="2137563"/>
            <a:chExt cx="1383919" cy="462584"/>
          </a:xfrm>
        </p:grpSpPr>
        <p:grpSp>
          <p:nvGrpSpPr>
            <p:cNvPr id="100" name="Group 99">
              <a:extLst>
                <a:ext uri="{FF2B5EF4-FFF2-40B4-BE49-F238E27FC236}">
                  <a16:creationId xmlns:a16="http://schemas.microsoft.com/office/drawing/2014/main" id="{90962A46-5FE8-C187-E26D-772B87E78881}"/>
                </a:ext>
              </a:extLst>
            </p:cNvPr>
            <p:cNvGrpSpPr/>
            <p:nvPr/>
          </p:nvGrpSpPr>
          <p:grpSpPr>
            <a:xfrm>
              <a:off x="4284048" y="2310988"/>
              <a:ext cx="311741" cy="289159"/>
              <a:chOff x="3982719" y="5766491"/>
              <a:chExt cx="352455" cy="317654"/>
            </a:xfrm>
          </p:grpSpPr>
          <p:grpSp>
            <p:nvGrpSpPr>
              <p:cNvPr id="102" name="Group 101">
                <a:extLst>
                  <a:ext uri="{FF2B5EF4-FFF2-40B4-BE49-F238E27FC236}">
                    <a16:creationId xmlns:a16="http://schemas.microsoft.com/office/drawing/2014/main" id="{27AD63C4-8CB1-CB9A-B2E8-7498BC73B2CE}"/>
                  </a:ext>
                </a:extLst>
              </p:cNvPr>
              <p:cNvGrpSpPr/>
              <p:nvPr/>
            </p:nvGrpSpPr>
            <p:grpSpPr>
              <a:xfrm>
                <a:off x="3982719" y="5766491"/>
                <a:ext cx="301249" cy="182789"/>
                <a:chOff x="1037082" y="548680"/>
                <a:chExt cx="2664296" cy="1922512"/>
              </a:xfrm>
              <a:scene3d>
                <a:camera prst="isometricTopUp"/>
                <a:lightRig rig="threePt" dir="t"/>
              </a:scene3d>
            </p:grpSpPr>
            <p:sp>
              <p:nvSpPr>
                <p:cNvPr id="108" name="Rectangle 107">
                  <a:extLst>
                    <a:ext uri="{FF2B5EF4-FFF2-40B4-BE49-F238E27FC236}">
                      <a16:creationId xmlns:a16="http://schemas.microsoft.com/office/drawing/2014/main" id="{E44F7103-A412-FE4B-273E-5B1D154EC43E}"/>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E9A498E9-153A-5760-1AB1-52EF03193284}"/>
                    </a:ext>
                  </a:extLst>
                </p:cNvPr>
                <p:cNvGrpSpPr/>
                <p:nvPr/>
              </p:nvGrpSpPr>
              <p:grpSpPr>
                <a:xfrm>
                  <a:off x="1763688" y="848376"/>
                  <a:ext cx="1211084" cy="1323120"/>
                  <a:chOff x="1763688" y="848376"/>
                  <a:chExt cx="1211084" cy="1323120"/>
                </a:xfrm>
              </p:grpSpPr>
              <p:sp>
                <p:nvSpPr>
                  <p:cNvPr id="110" name="Rectangle 109">
                    <a:extLst>
                      <a:ext uri="{FF2B5EF4-FFF2-40B4-BE49-F238E27FC236}">
                        <a16:creationId xmlns:a16="http://schemas.microsoft.com/office/drawing/2014/main" id="{B21C590E-F63C-EFA1-FFC1-8A4EC133943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ross 110">
                    <a:extLst>
                      <a:ext uri="{FF2B5EF4-FFF2-40B4-BE49-F238E27FC236}">
                        <a16:creationId xmlns:a16="http://schemas.microsoft.com/office/drawing/2014/main" id="{DEBC8045-D429-8D5E-A43E-3190C912FC5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3" name="Group 102">
                <a:extLst>
                  <a:ext uri="{FF2B5EF4-FFF2-40B4-BE49-F238E27FC236}">
                    <a16:creationId xmlns:a16="http://schemas.microsoft.com/office/drawing/2014/main" id="{BBD6F77C-4BB2-6AEB-78E9-0420C12233D7}"/>
                  </a:ext>
                </a:extLst>
              </p:cNvPr>
              <p:cNvGrpSpPr/>
              <p:nvPr/>
            </p:nvGrpSpPr>
            <p:grpSpPr>
              <a:xfrm>
                <a:off x="4033925" y="5901356"/>
                <a:ext cx="301249" cy="182789"/>
                <a:chOff x="1037082" y="548680"/>
                <a:chExt cx="2664296" cy="1922512"/>
              </a:xfrm>
              <a:scene3d>
                <a:camera prst="isometricTopUp"/>
                <a:lightRig rig="threePt" dir="t"/>
              </a:scene3d>
            </p:grpSpPr>
            <p:sp>
              <p:nvSpPr>
                <p:cNvPr id="104" name="Rectangle 103">
                  <a:extLst>
                    <a:ext uri="{FF2B5EF4-FFF2-40B4-BE49-F238E27FC236}">
                      <a16:creationId xmlns:a16="http://schemas.microsoft.com/office/drawing/2014/main" id="{5794BA20-D761-468E-A11A-CBE16E970C81}"/>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2457AF6A-B1F1-27D6-01CB-AE07CD05CEB1}"/>
                    </a:ext>
                  </a:extLst>
                </p:cNvPr>
                <p:cNvGrpSpPr/>
                <p:nvPr/>
              </p:nvGrpSpPr>
              <p:grpSpPr>
                <a:xfrm>
                  <a:off x="1763688" y="848376"/>
                  <a:ext cx="1211084" cy="1323120"/>
                  <a:chOff x="1763688" y="848376"/>
                  <a:chExt cx="1211084" cy="1323120"/>
                </a:xfrm>
              </p:grpSpPr>
              <p:sp>
                <p:nvSpPr>
                  <p:cNvPr id="106" name="Rectangle 105">
                    <a:extLst>
                      <a:ext uri="{FF2B5EF4-FFF2-40B4-BE49-F238E27FC236}">
                        <a16:creationId xmlns:a16="http://schemas.microsoft.com/office/drawing/2014/main" id="{D5715327-6602-3E4E-CDC2-F475A4465CF3}"/>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ross 106">
                    <a:extLst>
                      <a:ext uri="{FF2B5EF4-FFF2-40B4-BE49-F238E27FC236}">
                        <a16:creationId xmlns:a16="http://schemas.microsoft.com/office/drawing/2014/main" id="{F9DDACF1-675C-75D4-80EE-41E10EB5BF01}"/>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01" name="TextBox 100">
              <a:extLst>
                <a:ext uri="{FF2B5EF4-FFF2-40B4-BE49-F238E27FC236}">
                  <a16:creationId xmlns:a16="http://schemas.microsoft.com/office/drawing/2014/main" id="{2BB3321A-0261-8F7F-3883-2376D8795084}"/>
                </a:ext>
              </a:extLst>
            </p:cNvPr>
            <p:cNvSpPr txBox="1"/>
            <p:nvPr/>
          </p:nvSpPr>
          <p:spPr>
            <a:xfrm>
              <a:off x="3785871" y="2137563"/>
              <a:ext cx="138391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R2B co-located with BMS</a:t>
              </a:r>
            </a:p>
          </p:txBody>
        </p:sp>
      </p:grpSp>
      <p:cxnSp>
        <p:nvCxnSpPr>
          <p:cNvPr id="112" name="Curved Connector 299">
            <a:extLst>
              <a:ext uri="{FF2B5EF4-FFF2-40B4-BE49-F238E27FC236}">
                <a16:creationId xmlns:a16="http://schemas.microsoft.com/office/drawing/2014/main" id="{3E9E1FD6-BFC9-1A7E-7786-2B7892DF446E}"/>
              </a:ext>
            </a:extLst>
          </p:cNvPr>
          <p:cNvCxnSpPr>
            <a:cxnSpLocks/>
            <a:endCxn id="108" idx="1"/>
          </p:cNvCxnSpPr>
          <p:nvPr/>
        </p:nvCxnSpPr>
        <p:spPr>
          <a:xfrm flipV="1">
            <a:off x="2555744" y="1798956"/>
            <a:ext cx="1963056" cy="45106"/>
          </a:xfrm>
          <a:prstGeom prst="curved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294AED2B-C26D-699F-DFFA-2F0BDA782034}"/>
              </a:ext>
            </a:extLst>
          </p:cNvPr>
          <p:cNvCxnSpPr>
            <a:cxnSpLocks/>
          </p:cNvCxnSpPr>
          <p:nvPr/>
        </p:nvCxnSpPr>
        <p:spPr>
          <a:xfrm flipV="1">
            <a:off x="5480108" y="1774162"/>
            <a:ext cx="30094" cy="1293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urved Connector 299">
            <a:extLst>
              <a:ext uri="{FF2B5EF4-FFF2-40B4-BE49-F238E27FC236}">
                <a16:creationId xmlns:a16="http://schemas.microsoft.com/office/drawing/2014/main" id="{C3E82A19-19BB-9678-767A-9DD95C2B9ABE}"/>
              </a:ext>
            </a:extLst>
          </p:cNvPr>
          <p:cNvCxnSpPr>
            <a:cxnSpLocks/>
            <a:endCxn id="128" idx="1"/>
          </p:cNvCxnSpPr>
          <p:nvPr/>
        </p:nvCxnSpPr>
        <p:spPr>
          <a:xfrm>
            <a:off x="4734715" y="1813968"/>
            <a:ext cx="3154715" cy="1025167"/>
          </a:xfrm>
          <a:prstGeom prst="curvedConnector3">
            <a:avLst>
              <a:gd name="adj1" fmla="val 41509"/>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17" name="Freeform: Shape 116">
            <a:extLst>
              <a:ext uri="{FF2B5EF4-FFF2-40B4-BE49-F238E27FC236}">
                <a16:creationId xmlns:a16="http://schemas.microsoft.com/office/drawing/2014/main" id="{0CF6DA23-4DDD-51DC-246B-F48EAFC445B2}"/>
              </a:ext>
            </a:extLst>
          </p:cNvPr>
          <p:cNvSpPr/>
          <p:nvPr/>
        </p:nvSpPr>
        <p:spPr>
          <a:xfrm>
            <a:off x="8109527" y="1117600"/>
            <a:ext cx="1209964" cy="1801091"/>
          </a:xfrm>
          <a:custGeom>
            <a:avLst/>
            <a:gdLst>
              <a:gd name="connsiteX0" fmla="*/ 0 w 1209964"/>
              <a:gd name="connsiteY0" fmla="*/ 1745673 h 1801091"/>
              <a:gd name="connsiteX1" fmla="*/ 258618 w 1209964"/>
              <a:gd name="connsiteY1" fmla="*/ 1801091 h 1801091"/>
              <a:gd name="connsiteX2" fmla="*/ 304800 w 1209964"/>
              <a:gd name="connsiteY2" fmla="*/ 1662545 h 1801091"/>
              <a:gd name="connsiteX3" fmla="*/ 424873 w 1209964"/>
              <a:gd name="connsiteY3" fmla="*/ 1570182 h 1801091"/>
              <a:gd name="connsiteX4" fmla="*/ 434109 w 1209964"/>
              <a:gd name="connsiteY4" fmla="*/ 1431636 h 1801091"/>
              <a:gd name="connsiteX5" fmla="*/ 544946 w 1209964"/>
              <a:gd name="connsiteY5" fmla="*/ 1126836 h 1801091"/>
              <a:gd name="connsiteX6" fmla="*/ 563418 w 1209964"/>
              <a:gd name="connsiteY6" fmla="*/ 1016000 h 1801091"/>
              <a:gd name="connsiteX7" fmla="*/ 517237 w 1209964"/>
              <a:gd name="connsiteY7" fmla="*/ 979055 h 1801091"/>
              <a:gd name="connsiteX8" fmla="*/ 683491 w 1209964"/>
              <a:gd name="connsiteY8" fmla="*/ 794327 h 1801091"/>
              <a:gd name="connsiteX9" fmla="*/ 738909 w 1209964"/>
              <a:gd name="connsiteY9" fmla="*/ 618836 h 1801091"/>
              <a:gd name="connsiteX10" fmla="*/ 720437 w 1209964"/>
              <a:gd name="connsiteY10" fmla="*/ 480291 h 1801091"/>
              <a:gd name="connsiteX11" fmla="*/ 803564 w 1209964"/>
              <a:gd name="connsiteY11" fmla="*/ 286327 h 1801091"/>
              <a:gd name="connsiteX12" fmla="*/ 868218 w 1209964"/>
              <a:gd name="connsiteY12" fmla="*/ 175491 h 1801091"/>
              <a:gd name="connsiteX13" fmla="*/ 895928 w 1209964"/>
              <a:gd name="connsiteY13" fmla="*/ 120073 h 1801091"/>
              <a:gd name="connsiteX14" fmla="*/ 1209964 w 1209964"/>
              <a:gd name="connsiteY14" fmla="*/ 0 h 18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9964" h="1801091">
                <a:moveTo>
                  <a:pt x="0" y="1745673"/>
                </a:moveTo>
                <a:lnTo>
                  <a:pt x="258618" y="1801091"/>
                </a:lnTo>
                <a:lnTo>
                  <a:pt x="304800" y="1662545"/>
                </a:lnTo>
                <a:lnTo>
                  <a:pt x="424873" y="1570182"/>
                </a:lnTo>
                <a:lnTo>
                  <a:pt x="434109" y="1431636"/>
                </a:lnTo>
                <a:lnTo>
                  <a:pt x="544946" y="1126836"/>
                </a:lnTo>
                <a:lnTo>
                  <a:pt x="563418" y="1016000"/>
                </a:lnTo>
                <a:lnTo>
                  <a:pt x="517237" y="979055"/>
                </a:lnTo>
                <a:lnTo>
                  <a:pt x="683491" y="794327"/>
                </a:lnTo>
                <a:lnTo>
                  <a:pt x="738909" y="618836"/>
                </a:lnTo>
                <a:lnTo>
                  <a:pt x="720437" y="480291"/>
                </a:lnTo>
                <a:lnTo>
                  <a:pt x="803564" y="286327"/>
                </a:lnTo>
                <a:lnTo>
                  <a:pt x="868218" y="175491"/>
                </a:lnTo>
                <a:lnTo>
                  <a:pt x="895928" y="120073"/>
                </a:lnTo>
                <a:lnTo>
                  <a:pt x="1209964" y="0"/>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C21BD654-1906-1DD9-D236-4BA687B7170E}"/>
              </a:ext>
            </a:extLst>
          </p:cNvPr>
          <p:cNvSpPr/>
          <p:nvPr/>
        </p:nvSpPr>
        <p:spPr>
          <a:xfrm>
            <a:off x="9023927" y="1228436"/>
            <a:ext cx="868218" cy="637309"/>
          </a:xfrm>
          <a:custGeom>
            <a:avLst/>
            <a:gdLst>
              <a:gd name="connsiteX0" fmla="*/ 0 w 868218"/>
              <a:gd name="connsiteY0" fmla="*/ 0 h 637309"/>
              <a:gd name="connsiteX1" fmla="*/ 110837 w 868218"/>
              <a:gd name="connsiteY1" fmla="*/ 46182 h 637309"/>
              <a:gd name="connsiteX2" fmla="*/ 147782 w 868218"/>
              <a:gd name="connsiteY2" fmla="*/ 166255 h 637309"/>
              <a:gd name="connsiteX3" fmla="*/ 184728 w 868218"/>
              <a:gd name="connsiteY3" fmla="*/ 249382 h 637309"/>
              <a:gd name="connsiteX4" fmla="*/ 304800 w 868218"/>
              <a:gd name="connsiteY4" fmla="*/ 314037 h 637309"/>
              <a:gd name="connsiteX5" fmla="*/ 406400 w 868218"/>
              <a:gd name="connsiteY5" fmla="*/ 360219 h 637309"/>
              <a:gd name="connsiteX6" fmla="*/ 471055 w 868218"/>
              <a:gd name="connsiteY6" fmla="*/ 369455 h 637309"/>
              <a:gd name="connsiteX7" fmla="*/ 572655 w 868218"/>
              <a:gd name="connsiteY7" fmla="*/ 480291 h 637309"/>
              <a:gd name="connsiteX8" fmla="*/ 618837 w 868218"/>
              <a:gd name="connsiteY8" fmla="*/ 526473 h 637309"/>
              <a:gd name="connsiteX9" fmla="*/ 701964 w 868218"/>
              <a:gd name="connsiteY9" fmla="*/ 517237 h 637309"/>
              <a:gd name="connsiteX10" fmla="*/ 785091 w 868218"/>
              <a:gd name="connsiteY10" fmla="*/ 554182 h 637309"/>
              <a:gd name="connsiteX11" fmla="*/ 868218 w 868218"/>
              <a:gd name="connsiteY11" fmla="*/ 637309 h 63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218" h="637309">
                <a:moveTo>
                  <a:pt x="0" y="0"/>
                </a:moveTo>
                <a:lnTo>
                  <a:pt x="110837" y="46182"/>
                </a:lnTo>
                <a:lnTo>
                  <a:pt x="147782" y="166255"/>
                </a:lnTo>
                <a:lnTo>
                  <a:pt x="184728" y="249382"/>
                </a:lnTo>
                <a:lnTo>
                  <a:pt x="304800" y="314037"/>
                </a:lnTo>
                <a:lnTo>
                  <a:pt x="406400" y="360219"/>
                </a:lnTo>
                <a:lnTo>
                  <a:pt x="471055" y="369455"/>
                </a:lnTo>
                <a:lnTo>
                  <a:pt x="572655" y="480291"/>
                </a:lnTo>
                <a:lnTo>
                  <a:pt x="618837" y="526473"/>
                </a:lnTo>
                <a:lnTo>
                  <a:pt x="701964" y="517237"/>
                </a:lnTo>
                <a:lnTo>
                  <a:pt x="785091" y="554182"/>
                </a:lnTo>
                <a:lnTo>
                  <a:pt x="868218" y="637309"/>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4678835C-47DB-9E41-3383-DD41D8C59EE3}"/>
              </a:ext>
            </a:extLst>
          </p:cNvPr>
          <p:cNvGrpSpPr/>
          <p:nvPr/>
        </p:nvGrpSpPr>
        <p:grpSpPr>
          <a:xfrm>
            <a:off x="7839689" y="2755939"/>
            <a:ext cx="364202" cy="494691"/>
            <a:chOff x="3666528" y="1109179"/>
            <a:chExt cx="364202" cy="494691"/>
          </a:xfrm>
        </p:grpSpPr>
        <p:grpSp>
          <p:nvGrpSpPr>
            <p:cNvPr id="120" name="Group 119">
              <a:extLst>
                <a:ext uri="{FF2B5EF4-FFF2-40B4-BE49-F238E27FC236}">
                  <a16:creationId xmlns:a16="http://schemas.microsoft.com/office/drawing/2014/main" id="{503FF8E6-EC6F-A4AF-0231-38BAAFC75DD6}"/>
                </a:ext>
              </a:extLst>
            </p:cNvPr>
            <p:cNvGrpSpPr/>
            <p:nvPr/>
          </p:nvGrpSpPr>
          <p:grpSpPr>
            <a:xfrm>
              <a:off x="3716269" y="1109179"/>
              <a:ext cx="311741" cy="289159"/>
              <a:chOff x="3982719" y="5766491"/>
              <a:chExt cx="352455" cy="317654"/>
            </a:xfrm>
          </p:grpSpPr>
          <p:grpSp>
            <p:nvGrpSpPr>
              <p:cNvPr id="122" name="Group 121">
                <a:extLst>
                  <a:ext uri="{FF2B5EF4-FFF2-40B4-BE49-F238E27FC236}">
                    <a16:creationId xmlns:a16="http://schemas.microsoft.com/office/drawing/2014/main" id="{02C0210A-AE92-4B30-454A-28275C474641}"/>
                  </a:ext>
                </a:extLst>
              </p:cNvPr>
              <p:cNvGrpSpPr/>
              <p:nvPr/>
            </p:nvGrpSpPr>
            <p:grpSpPr>
              <a:xfrm>
                <a:off x="3982719" y="5766491"/>
                <a:ext cx="301249" cy="182789"/>
                <a:chOff x="1037082" y="548680"/>
                <a:chExt cx="2664296" cy="1922512"/>
              </a:xfrm>
              <a:scene3d>
                <a:camera prst="isometricTopUp"/>
                <a:lightRig rig="threePt" dir="t"/>
              </a:scene3d>
            </p:grpSpPr>
            <p:sp>
              <p:nvSpPr>
                <p:cNvPr id="128" name="Rectangle 127">
                  <a:extLst>
                    <a:ext uri="{FF2B5EF4-FFF2-40B4-BE49-F238E27FC236}">
                      <a16:creationId xmlns:a16="http://schemas.microsoft.com/office/drawing/2014/main" id="{010A5FEC-17A7-4212-AB18-F9D35D09E53D}"/>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9" name="Group 128">
                  <a:extLst>
                    <a:ext uri="{FF2B5EF4-FFF2-40B4-BE49-F238E27FC236}">
                      <a16:creationId xmlns:a16="http://schemas.microsoft.com/office/drawing/2014/main" id="{66E92534-B7C7-FC30-9672-A0F54C8983F9}"/>
                    </a:ext>
                  </a:extLst>
                </p:cNvPr>
                <p:cNvGrpSpPr/>
                <p:nvPr/>
              </p:nvGrpSpPr>
              <p:grpSpPr>
                <a:xfrm>
                  <a:off x="1763688" y="848376"/>
                  <a:ext cx="1211084" cy="1323120"/>
                  <a:chOff x="1763688" y="848376"/>
                  <a:chExt cx="1211084" cy="1323120"/>
                </a:xfrm>
              </p:grpSpPr>
              <p:sp>
                <p:nvSpPr>
                  <p:cNvPr id="130" name="Rectangle 129">
                    <a:extLst>
                      <a:ext uri="{FF2B5EF4-FFF2-40B4-BE49-F238E27FC236}">
                        <a16:creationId xmlns:a16="http://schemas.microsoft.com/office/drawing/2014/main" id="{F19BD84D-2FD5-04C9-7A11-E199FE934AF5}"/>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ross 130">
                    <a:extLst>
                      <a:ext uri="{FF2B5EF4-FFF2-40B4-BE49-F238E27FC236}">
                        <a16:creationId xmlns:a16="http://schemas.microsoft.com/office/drawing/2014/main" id="{787D0439-50F8-8358-5B07-A8C2985D92CE}"/>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23" name="Group 122">
                <a:extLst>
                  <a:ext uri="{FF2B5EF4-FFF2-40B4-BE49-F238E27FC236}">
                    <a16:creationId xmlns:a16="http://schemas.microsoft.com/office/drawing/2014/main" id="{3F4561D7-CEFB-27DA-6DFA-A96695DBE073}"/>
                  </a:ext>
                </a:extLst>
              </p:cNvPr>
              <p:cNvGrpSpPr/>
              <p:nvPr/>
            </p:nvGrpSpPr>
            <p:grpSpPr>
              <a:xfrm>
                <a:off x="4033925" y="5901356"/>
                <a:ext cx="301249" cy="182789"/>
                <a:chOff x="1037082" y="548680"/>
                <a:chExt cx="2664296" cy="1922512"/>
              </a:xfrm>
              <a:scene3d>
                <a:camera prst="isometricTopUp"/>
                <a:lightRig rig="threePt" dir="t"/>
              </a:scene3d>
            </p:grpSpPr>
            <p:sp>
              <p:nvSpPr>
                <p:cNvPr id="124" name="Rectangle 123">
                  <a:extLst>
                    <a:ext uri="{FF2B5EF4-FFF2-40B4-BE49-F238E27FC236}">
                      <a16:creationId xmlns:a16="http://schemas.microsoft.com/office/drawing/2014/main" id="{DD8DF452-22E3-B08D-53CF-E81E9A782BCF}"/>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5" name="Group 124">
                  <a:extLst>
                    <a:ext uri="{FF2B5EF4-FFF2-40B4-BE49-F238E27FC236}">
                      <a16:creationId xmlns:a16="http://schemas.microsoft.com/office/drawing/2014/main" id="{2085FAE3-8657-1AF1-B64A-1921285FBF4E}"/>
                    </a:ext>
                  </a:extLst>
                </p:cNvPr>
                <p:cNvGrpSpPr/>
                <p:nvPr/>
              </p:nvGrpSpPr>
              <p:grpSpPr>
                <a:xfrm>
                  <a:off x="1763688" y="848376"/>
                  <a:ext cx="1211084" cy="1323120"/>
                  <a:chOff x="1763688" y="848376"/>
                  <a:chExt cx="1211084" cy="1323120"/>
                </a:xfrm>
              </p:grpSpPr>
              <p:sp>
                <p:nvSpPr>
                  <p:cNvPr id="126" name="Rectangle 125">
                    <a:extLst>
                      <a:ext uri="{FF2B5EF4-FFF2-40B4-BE49-F238E27FC236}">
                        <a16:creationId xmlns:a16="http://schemas.microsoft.com/office/drawing/2014/main" id="{A3ABE3DC-06FD-E82A-0EDA-52107A9632B0}"/>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ross 126">
                    <a:extLst>
                      <a:ext uri="{FF2B5EF4-FFF2-40B4-BE49-F238E27FC236}">
                        <a16:creationId xmlns:a16="http://schemas.microsoft.com/office/drawing/2014/main" id="{37C13480-C504-6BC0-F3AF-AD5AB34719BE}"/>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21" name="TextBox 120">
              <a:extLst>
                <a:ext uri="{FF2B5EF4-FFF2-40B4-BE49-F238E27FC236}">
                  <a16:creationId xmlns:a16="http://schemas.microsoft.com/office/drawing/2014/main" id="{7AAA1B13-C7B9-A96A-4044-B55CE2B58F64}"/>
                </a:ext>
              </a:extLst>
            </p:cNvPr>
            <p:cNvSpPr txBox="1"/>
            <p:nvPr/>
          </p:nvSpPr>
          <p:spPr>
            <a:xfrm>
              <a:off x="3666528" y="1373038"/>
              <a:ext cx="36420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R2E</a:t>
              </a:r>
            </a:p>
          </p:txBody>
        </p:sp>
      </p:grpSp>
      <p:cxnSp>
        <p:nvCxnSpPr>
          <p:cNvPr id="132" name="Connector: Curved 131">
            <a:extLst>
              <a:ext uri="{FF2B5EF4-FFF2-40B4-BE49-F238E27FC236}">
                <a16:creationId xmlns:a16="http://schemas.microsoft.com/office/drawing/2014/main" id="{BA5A8A53-4118-A2F2-9064-CA77307A638A}"/>
              </a:ext>
            </a:extLst>
          </p:cNvPr>
          <p:cNvCxnSpPr>
            <a:cxnSpLocks/>
          </p:cNvCxnSpPr>
          <p:nvPr/>
        </p:nvCxnSpPr>
        <p:spPr>
          <a:xfrm flipH="1" flipV="1">
            <a:off x="9703888" y="1081068"/>
            <a:ext cx="612418" cy="1624258"/>
          </a:xfrm>
          <a:prstGeom prst="curvedConnector4">
            <a:avLst>
              <a:gd name="adj1" fmla="val -37327"/>
              <a:gd name="adj2" fmla="val 109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Curved 132">
            <a:extLst>
              <a:ext uri="{FF2B5EF4-FFF2-40B4-BE49-F238E27FC236}">
                <a16:creationId xmlns:a16="http://schemas.microsoft.com/office/drawing/2014/main" id="{051EEB09-4415-CB46-CA22-9E11FCDAAFA2}"/>
              </a:ext>
            </a:extLst>
          </p:cNvPr>
          <p:cNvCxnSpPr>
            <a:cxnSpLocks/>
            <a:stCxn id="136" idx="3"/>
          </p:cNvCxnSpPr>
          <p:nvPr/>
        </p:nvCxnSpPr>
        <p:spPr>
          <a:xfrm flipH="1" flipV="1">
            <a:off x="10094083" y="2015438"/>
            <a:ext cx="268481" cy="679157"/>
          </a:xfrm>
          <a:prstGeom prst="curvedConnector4">
            <a:avLst>
              <a:gd name="adj1" fmla="val 17738"/>
              <a:gd name="adj2" fmla="val 963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CBCCA81B-2B6B-318E-83CB-6F9995E6BB35}"/>
              </a:ext>
            </a:extLst>
          </p:cNvPr>
          <p:cNvCxnSpPr>
            <a:cxnSpLocks/>
          </p:cNvCxnSpPr>
          <p:nvPr/>
        </p:nvCxnSpPr>
        <p:spPr>
          <a:xfrm flipH="1">
            <a:off x="8230645" y="2705326"/>
            <a:ext cx="2085661" cy="389585"/>
          </a:xfrm>
          <a:prstGeom prst="curvedConnector3">
            <a:avLst>
              <a:gd name="adj1" fmla="val -109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CC276C06-E89D-EF24-B396-CE368A50A72C}"/>
              </a:ext>
            </a:extLst>
          </p:cNvPr>
          <p:cNvSpPr/>
          <p:nvPr/>
        </p:nvSpPr>
        <p:spPr>
          <a:xfrm>
            <a:off x="10288597" y="2679401"/>
            <a:ext cx="64655"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TextBox 135">
            <a:extLst>
              <a:ext uri="{FF2B5EF4-FFF2-40B4-BE49-F238E27FC236}">
                <a16:creationId xmlns:a16="http://schemas.microsoft.com/office/drawing/2014/main" id="{D3674E30-DCBA-7495-3C97-0AA2ABB27789}"/>
              </a:ext>
            </a:extLst>
          </p:cNvPr>
          <p:cNvSpPr txBox="1"/>
          <p:nvPr/>
        </p:nvSpPr>
        <p:spPr>
          <a:xfrm>
            <a:off x="8945188" y="2579179"/>
            <a:ext cx="141737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a:ln>
                  <a:noFill/>
                </a:ln>
                <a:solidFill>
                  <a:prstClr val="black"/>
                </a:solidFill>
                <a:effectLst/>
                <a:uLnTx/>
                <a:uFillTx/>
                <a:latin typeface="Calibri" panose="020F0502020204030204"/>
                <a:ea typeface="+mn-ea"/>
                <a:cs typeface="+mn-cs"/>
              </a:rPr>
              <a:t>Provided by Other Nation</a:t>
            </a:r>
          </a:p>
        </p:txBody>
      </p:sp>
      <p:pic>
        <p:nvPicPr>
          <p:cNvPr id="137" name="Picture 2">
            <a:extLst>
              <a:ext uri="{FF2B5EF4-FFF2-40B4-BE49-F238E27FC236}">
                <a16:creationId xmlns:a16="http://schemas.microsoft.com/office/drawing/2014/main" id="{C7F4A841-52FD-D2FD-8AA8-A0139BEE412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5186938" y="178210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2">
            <a:extLst>
              <a:ext uri="{FF2B5EF4-FFF2-40B4-BE49-F238E27FC236}">
                <a16:creationId xmlns:a16="http://schemas.microsoft.com/office/drawing/2014/main" id="{40AEB2B3-5C3D-0474-D133-17454AEBB35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6359991" y="249268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2">
            <a:extLst>
              <a:ext uri="{FF2B5EF4-FFF2-40B4-BE49-F238E27FC236}">
                <a16:creationId xmlns:a16="http://schemas.microsoft.com/office/drawing/2014/main" id="{5E1FDF78-C800-1DB1-87C1-D243471A292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259944" y="2460371"/>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2">
            <a:extLst>
              <a:ext uri="{FF2B5EF4-FFF2-40B4-BE49-F238E27FC236}">
                <a16:creationId xmlns:a16="http://schemas.microsoft.com/office/drawing/2014/main" id="{B581D8D6-1887-0927-B920-C9843AB9F4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9184299" y="1442907"/>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2">
            <a:extLst>
              <a:ext uri="{FF2B5EF4-FFF2-40B4-BE49-F238E27FC236}">
                <a16:creationId xmlns:a16="http://schemas.microsoft.com/office/drawing/2014/main" id="{F44BDD9B-3527-5424-53D8-0918CAF06F9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479720" y="185613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141" descr="A group of military jets flying in the sky&#10;&#10;Description automatically generated">
            <a:extLst>
              <a:ext uri="{FF2B5EF4-FFF2-40B4-BE49-F238E27FC236}">
                <a16:creationId xmlns:a16="http://schemas.microsoft.com/office/drawing/2014/main" id="{C7E986FC-598E-7141-19F7-56188373BE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76936" y="4727512"/>
            <a:ext cx="2888523" cy="1007439"/>
          </a:xfrm>
          <a:prstGeom prst="rect">
            <a:avLst/>
          </a:prstGeom>
        </p:spPr>
      </p:pic>
      <p:pic>
        <p:nvPicPr>
          <p:cNvPr id="143" name="Picture 142">
            <a:extLst>
              <a:ext uri="{FF2B5EF4-FFF2-40B4-BE49-F238E27FC236}">
                <a16:creationId xmlns:a16="http://schemas.microsoft.com/office/drawing/2014/main" id="{094FFF75-B43D-A222-F5A1-31A1AFD9489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56250" y="3381550"/>
            <a:ext cx="2909209" cy="1339050"/>
          </a:xfrm>
          <a:prstGeom prst="rect">
            <a:avLst/>
          </a:prstGeom>
        </p:spPr>
      </p:pic>
      <p:sp>
        <p:nvSpPr>
          <p:cNvPr id="144" name="Google Shape;97;p16">
            <a:extLst>
              <a:ext uri="{FF2B5EF4-FFF2-40B4-BE49-F238E27FC236}">
                <a16:creationId xmlns:a16="http://schemas.microsoft.com/office/drawing/2014/main" id="{33FD0378-5059-33EE-1A61-9BEDD9C407D3}"/>
              </a:ext>
            </a:extLst>
          </p:cNvPr>
          <p:cNvSpPr/>
          <p:nvPr/>
        </p:nvSpPr>
        <p:spPr>
          <a:xfrm>
            <a:off x="3158158" y="3390828"/>
            <a:ext cx="2909209" cy="2358489"/>
          </a:xfrm>
          <a:prstGeom prst="rect">
            <a:avLst/>
          </a:prstGeom>
          <a:noFill/>
          <a:ln w="38100"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5" name="Picture 144">
            <a:extLst>
              <a:ext uri="{FF2B5EF4-FFF2-40B4-BE49-F238E27FC236}">
                <a16:creationId xmlns:a16="http://schemas.microsoft.com/office/drawing/2014/main" id="{8181D0C0-99F9-9C0A-6BE3-6818B8B91A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8843" y="4676746"/>
            <a:ext cx="2859079" cy="1070255"/>
          </a:xfrm>
          <a:prstGeom prst="rect">
            <a:avLst/>
          </a:prstGeom>
        </p:spPr>
      </p:pic>
      <p:pic>
        <p:nvPicPr>
          <p:cNvPr id="146" name="Picture 145">
            <a:extLst>
              <a:ext uri="{FF2B5EF4-FFF2-40B4-BE49-F238E27FC236}">
                <a16:creationId xmlns:a16="http://schemas.microsoft.com/office/drawing/2014/main" id="{F5895873-EB6D-A0DB-FBA8-955CECF14F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86150" y="3419917"/>
            <a:ext cx="2867872" cy="1307595"/>
          </a:xfrm>
          <a:prstGeom prst="rect">
            <a:avLst/>
          </a:prstGeom>
        </p:spPr>
      </p:pic>
      <p:pic>
        <p:nvPicPr>
          <p:cNvPr id="147" name="Picture 146" descr="A group of soldiers carrying an object&#10;&#10;Description automatically generated">
            <a:extLst>
              <a:ext uri="{FF2B5EF4-FFF2-40B4-BE49-F238E27FC236}">
                <a16:creationId xmlns:a16="http://schemas.microsoft.com/office/drawing/2014/main" id="{612B9E25-8F3D-1857-744C-275F33E8739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64254" y="3409793"/>
            <a:ext cx="2894864" cy="1285490"/>
          </a:xfrm>
          <a:prstGeom prst="rect">
            <a:avLst/>
          </a:prstGeom>
        </p:spPr>
      </p:pic>
      <p:sp>
        <p:nvSpPr>
          <p:cNvPr id="148" name="Google Shape;97;p16">
            <a:extLst>
              <a:ext uri="{FF2B5EF4-FFF2-40B4-BE49-F238E27FC236}">
                <a16:creationId xmlns:a16="http://schemas.microsoft.com/office/drawing/2014/main" id="{C1526AE9-8C46-C229-6754-AD5382DA42F2}"/>
              </a:ext>
            </a:extLst>
          </p:cNvPr>
          <p:cNvSpPr/>
          <p:nvPr/>
        </p:nvSpPr>
        <p:spPr>
          <a:xfrm>
            <a:off x="159145" y="3390828"/>
            <a:ext cx="2909209" cy="235744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9" name="Straight Connector 148">
            <a:extLst>
              <a:ext uri="{FF2B5EF4-FFF2-40B4-BE49-F238E27FC236}">
                <a16:creationId xmlns:a16="http://schemas.microsoft.com/office/drawing/2014/main" id="{123D9261-3386-763E-CBB9-03FD138745CB}"/>
              </a:ext>
            </a:extLst>
          </p:cNvPr>
          <p:cNvCxnSpPr>
            <a:cxnSpLocks/>
            <a:stCxn id="148" idx="0"/>
          </p:cNvCxnSpPr>
          <p:nvPr/>
        </p:nvCxnSpPr>
        <p:spPr>
          <a:xfrm flipH="1" flipV="1">
            <a:off x="1482687" y="2514692"/>
            <a:ext cx="131063" cy="87613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90E0ED5-5FF1-5F66-A7B0-C665E8B40A1D}"/>
              </a:ext>
            </a:extLst>
          </p:cNvPr>
          <p:cNvCxnSpPr>
            <a:cxnSpLocks/>
            <a:stCxn id="144" idx="0"/>
          </p:cNvCxnSpPr>
          <p:nvPr/>
        </p:nvCxnSpPr>
        <p:spPr>
          <a:xfrm flipH="1" flipV="1">
            <a:off x="2477432" y="1886203"/>
            <a:ext cx="2135331" cy="1504625"/>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28CDE64-CD35-5C3E-132F-7972E188013B}"/>
              </a:ext>
            </a:extLst>
          </p:cNvPr>
          <p:cNvCxnSpPr>
            <a:cxnSpLocks/>
            <a:stCxn id="162" idx="0"/>
          </p:cNvCxnSpPr>
          <p:nvPr/>
        </p:nvCxnSpPr>
        <p:spPr>
          <a:xfrm flipH="1" flipV="1">
            <a:off x="4753406" y="1955172"/>
            <a:ext cx="2850966" cy="144285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314FB1A-FCE3-F6C1-0F3C-788EC5DC58C2}"/>
              </a:ext>
            </a:extLst>
          </p:cNvPr>
          <p:cNvCxnSpPr>
            <a:cxnSpLocks/>
            <a:stCxn id="164" idx="0"/>
          </p:cNvCxnSpPr>
          <p:nvPr/>
        </p:nvCxnSpPr>
        <p:spPr>
          <a:xfrm flipH="1" flipV="1">
            <a:off x="8138429" y="2972470"/>
            <a:ext cx="2455622" cy="418358"/>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8636F54-986E-BC51-CACA-1D6BBD3B88DB}"/>
              </a:ext>
            </a:extLst>
          </p:cNvPr>
          <p:cNvCxnSpPr>
            <a:cxnSpLocks/>
            <a:stCxn id="164" idx="0"/>
          </p:cNvCxnSpPr>
          <p:nvPr/>
        </p:nvCxnSpPr>
        <p:spPr>
          <a:xfrm flipH="1" flipV="1">
            <a:off x="9966385" y="2010908"/>
            <a:ext cx="627666" cy="137992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54" name="Google Shape;302;p20">
            <a:extLst>
              <a:ext uri="{FF2B5EF4-FFF2-40B4-BE49-F238E27FC236}">
                <a16:creationId xmlns:a16="http://schemas.microsoft.com/office/drawing/2014/main" id="{FE8CC4B2-57D0-2F37-8065-C75C292C704D}"/>
              </a:ext>
            </a:extLst>
          </p:cNvPr>
          <p:cNvSpPr/>
          <p:nvPr/>
        </p:nvSpPr>
        <p:spPr>
          <a:xfrm rot="16200000">
            <a:off x="1430984" y="4495577"/>
            <a:ext cx="377400" cy="2989983"/>
          </a:xfrm>
          <a:prstGeom prst="round2SameRect">
            <a:avLst>
              <a:gd name="adj1" fmla="val 50000"/>
              <a:gd name="adj2" fmla="val 0"/>
            </a:avLst>
          </a:pr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04;p20">
            <a:extLst>
              <a:ext uri="{FF2B5EF4-FFF2-40B4-BE49-F238E27FC236}">
                <a16:creationId xmlns:a16="http://schemas.microsoft.com/office/drawing/2014/main" id="{E090D493-A279-0375-AA78-575397C63407}"/>
              </a:ext>
            </a:extLst>
          </p:cNvPr>
          <p:cNvSpPr txBox="1"/>
          <p:nvPr/>
        </p:nvSpPr>
        <p:spPr>
          <a:xfrm>
            <a:off x="833897" y="5791071"/>
            <a:ext cx="16068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10 (minutes)</a:t>
            </a:r>
            <a:endParaRPr kumimoji="0"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56" name="Google Shape;310;p20">
            <a:extLst>
              <a:ext uri="{FF2B5EF4-FFF2-40B4-BE49-F238E27FC236}">
                <a16:creationId xmlns:a16="http://schemas.microsoft.com/office/drawing/2014/main" id="{2BE1BEB2-54E9-954F-1CDC-9878D4A88A19}"/>
              </a:ext>
            </a:extLst>
          </p:cNvPr>
          <p:cNvSpPr/>
          <p:nvPr/>
        </p:nvSpPr>
        <p:spPr>
          <a:xfrm rot="16200000">
            <a:off x="7414634" y="4498613"/>
            <a:ext cx="377400" cy="2981321"/>
          </a:xfrm>
          <a:prstGeom prst="round2SameRect">
            <a:avLst>
              <a:gd name="adj1" fmla="val 0"/>
              <a:gd name="adj2" fmla="val 0"/>
            </a:avLst>
          </a:pr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12;p20">
            <a:extLst>
              <a:ext uri="{FF2B5EF4-FFF2-40B4-BE49-F238E27FC236}">
                <a16:creationId xmlns:a16="http://schemas.microsoft.com/office/drawing/2014/main" id="{CF6351F4-6453-6735-1683-F726B90D7530}"/>
              </a:ext>
            </a:extLst>
          </p:cNvPr>
          <p:cNvSpPr txBox="1"/>
          <p:nvPr/>
        </p:nvSpPr>
        <p:spPr>
          <a:xfrm>
            <a:off x="6756731" y="5783805"/>
            <a:ext cx="16068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2 (hours)</a:t>
            </a:r>
            <a:endParaRPr kumimoji="0"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58" name="Google Shape;318;p20">
            <a:extLst>
              <a:ext uri="{FF2B5EF4-FFF2-40B4-BE49-F238E27FC236}">
                <a16:creationId xmlns:a16="http://schemas.microsoft.com/office/drawing/2014/main" id="{3BB0C3DA-C925-12A2-094A-59CBA31AB133}"/>
              </a:ext>
            </a:extLst>
          </p:cNvPr>
          <p:cNvSpPr/>
          <p:nvPr/>
        </p:nvSpPr>
        <p:spPr>
          <a:xfrm rot="16200000">
            <a:off x="10382122" y="4512469"/>
            <a:ext cx="377400" cy="2953654"/>
          </a:xfrm>
          <a:prstGeom prst="round2SameRect">
            <a:avLst>
              <a:gd name="adj1" fmla="val 0"/>
              <a:gd name="adj2" fmla="val 50000"/>
            </a:avLst>
          </a:prstGeom>
          <a:solidFill>
            <a:srgbClr val="00B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20;p20">
            <a:extLst>
              <a:ext uri="{FF2B5EF4-FFF2-40B4-BE49-F238E27FC236}">
                <a16:creationId xmlns:a16="http://schemas.microsoft.com/office/drawing/2014/main" id="{FC4AEB26-5686-0D85-B631-0AEDE3DCFEC1}"/>
              </a:ext>
            </a:extLst>
          </p:cNvPr>
          <p:cNvSpPr txBox="1"/>
          <p:nvPr/>
        </p:nvSpPr>
        <p:spPr>
          <a:xfrm>
            <a:off x="9701801" y="5783804"/>
            <a:ext cx="16068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+2 (hours)</a:t>
            </a:r>
            <a:endParaRPr kumimoji="0"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60" name="Google Shape;325;p20">
            <a:extLst>
              <a:ext uri="{FF2B5EF4-FFF2-40B4-BE49-F238E27FC236}">
                <a16:creationId xmlns:a16="http://schemas.microsoft.com/office/drawing/2014/main" id="{41C2E98F-DF38-6236-9DF3-8AE505BC3F90}"/>
              </a:ext>
            </a:extLst>
          </p:cNvPr>
          <p:cNvSpPr/>
          <p:nvPr/>
        </p:nvSpPr>
        <p:spPr>
          <a:xfrm rot="16200000">
            <a:off x="4424975" y="4490275"/>
            <a:ext cx="377400" cy="2997997"/>
          </a:xfrm>
          <a:prstGeom prst="round2SameRect">
            <a:avLst>
              <a:gd name="adj1" fmla="val 0"/>
              <a:gd name="adj2" fmla="val 0"/>
            </a:avLst>
          </a:pr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27;p20">
            <a:extLst>
              <a:ext uri="{FF2B5EF4-FFF2-40B4-BE49-F238E27FC236}">
                <a16:creationId xmlns:a16="http://schemas.microsoft.com/office/drawing/2014/main" id="{D399E0BB-06F7-FCF9-3C03-77E08F92E702}"/>
              </a:ext>
            </a:extLst>
          </p:cNvPr>
          <p:cNvSpPr txBox="1"/>
          <p:nvPr/>
        </p:nvSpPr>
        <p:spPr>
          <a:xfrm>
            <a:off x="3835114" y="5791071"/>
            <a:ext cx="1606800" cy="377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1 (hour)</a:t>
            </a:r>
            <a:endParaRPr kumimoji="0" sz="1700" b="1"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62" name="Google Shape;97;p16">
            <a:extLst>
              <a:ext uri="{FF2B5EF4-FFF2-40B4-BE49-F238E27FC236}">
                <a16:creationId xmlns:a16="http://schemas.microsoft.com/office/drawing/2014/main" id="{3E240844-22EF-0692-22F8-9ABE4FF725C6}"/>
              </a:ext>
            </a:extLst>
          </p:cNvPr>
          <p:cNvSpPr/>
          <p:nvPr/>
        </p:nvSpPr>
        <p:spPr>
          <a:xfrm>
            <a:off x="6149767" y="3398028"/>
            <a:ext cx="2909209" cy="2350932"/>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3" name="Picture 162" descr="Several people in a operating room&#10;&#10;Description automatically generated">
            <a:extLst>
              <a:ext uri="{FF2B5EF4-FFF2-40B4-BE49-F238E27FC236}">
                <a16:creationId xmlns:a16="http://schemas.microsoft.com/office/drawing/2014/main" id="{04F8804A-1657-C936-E096-9F6B378A8F6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151617" y="3399987"/>
            <a:ext cx="2893046" cy="2334964"/>
          </a:xfrm>
          <a:prstGeom prst="rect">
            <a:avLst/>
          </a:prstGeom>
        </p:spPr>
      </p:pic>
      <p:sp>
        <p:nvSpPr>
          <p:cNvPr id="164" name="Google Shape;97;p16">
            <a:extLst>
              <a:ext uri="{FF2B5EF4-FFF2-40B4-BE49-F238E27FC236}">
                <a16:creationId xmlns:a16="http://schemas.microsoft.com/office/drawing/2014/main" id="{9B464639-C73A-712A-0A4E-5EAC44ADD44B}"/>
              </a:ext>
            </a:extLst>
          </p:cNvPr>
          <p:cNvSpPr/>
          <p:nvPr/>
        </p:nvSpPr>
        <p:spPr>
          <a:xfrm>
            <a:off x="9139446" y="3390828"/>
            <a:ext cx="2909209" cy="2358131"/>
          </a:xfrm>
          <a:prstGeom prst="rect">
            <a:avLst/>
          </a:prstGeom>
          <a:noFill/>
          <a:ln w="381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04;p16">
            <a:extLst>
              <a:ext uri="{FF2B5EF4-FFF2-40B4-BE49-F238E27FC236}">
                <a16:creationId xmlns:a16="http://schemas.microsoft.com/office/drawing/2014/main" id="{CBDA73AE-6D51-1797-B252-A701032753D1}"/>
              </a:ext>
            </a:extLst>
          </p:cNvPr>
          <p:cNvSpPr txBox="1"/>
          <p:nvPr/>
        </p:nvSpPr>
        <p:spPr>
          <a:xfrm>
            <a:off x="295552" y="6119754"/>
            <a:ext cx="2650183" cy="53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Combat First Aid / TCCC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Immediate life-saving interventions</a:t>
            </a:r>
            <a:endParaRPr kumimoji="0"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
        <p:nvSpPr>
          <p:cNvPr id="166" name="Google Shape;122;p16">
            <a:extLst>
              <a:ext uri="{FF2B5EF4-FFF2-40B4-BE49-F238E27FC236}">
                <a16:creationId xmlns:a16="http://schemas.microsoft.com/office/drawing/2014/main" id="{BEA440A9-19FA-D67B-6161-5951B3B21DAE}"/>
              </a:ext>
            </a:extLst>
          </p:cNvPr>
          <p:cNvSpPr txBox="1"/>
          <p:nvPr/>
        </p:nvSpPr>
        <p:spPr>
          <a:xfrm>
            <a:off x="2957047" y="6134456"/>
            <a:ext cx="3214087" cy="543597"/>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Damage Control Resuscitation </a:t>
            </a:r>
            <a:r>
              <a:rPr kumimoji="0" lang="en"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(DCR)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Top up of fluids (Blood and Blood products)</a:t>
            </a:r>
            <a:endParaRPr kumimoji="0"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
        <p:nvSpPr>
          <p:cNvPr id="167" name="Google Shape;122;p16">
            <a:extLst>
              <a:ext uri="{FF2B5EF4-FFF2-40B4-BE49-F238E27FC236}">
                <a16:creationId xmlns:a16="http://schemas.microsoft.com/office/drawing/2014/main" id="{F9A93A53-C2AD-B4DD-D35D-28E25B0F2636}"/>
              </a:ext>
            </a:extLst>
          </p:cNvPr>
          <p:cNvSpPr txBox="1"/>
          <p:nvPr/>
        </p:nvSpPr>
        <p:spPr>
          <a:xfrm>
            <a:off x="5994051" y="6166206"/>
            <a:ext cx="3214087" cy="543597"/>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Damage Control Surgery </a:t>
            </a:r>
            <a:r>
              <a:rPr kumimoji="0" lang="en"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Surgical stabilization to prepare for further evacuation</a:t>
            </a:r>
            <a:endParaRPr kumimoji="0"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
        <p:nvSpPr>
          <p:cNvPr id="168" name="Google Shape;122;p16">
            <a:extLst>
              <a:ext uri="{FF2B5EF4-FFF2-40B4-BE49-F238E27FC236}">
                <a16:creationId xmlns:a16="http://schemas.microsoft.com/office/drawing/2014/main" id="{45616D9C-59F5-05D7-94F8-4BE13D3EA2B3}"/>
              </a:ext>
            </a:extLst>
          </p:cNvPr>
          <p:cNvSpPr txBox="1"/>
          <p:nvPr/>
        </p:nvSpPr>
        <p:spPr>
          <a:xfrm>
            <a:off x="9034822" y="6163397"/>
            <a:ext cx="3214087" cy="543597"/>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Definitive Surgery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rPr>
              <a:t>Specialist Surgical Care before Strategic Aeromedical Evacuation to a Role 4</a:t>
            </a:r>
            <a:endParaRPr kumimoji="0" sz="1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pic>
        <p:nvPicPr>
          <p:cNvPr id="172" name="Picture 121" descr="Bison Ambulance">
            <a:extLst>
              <a:ext uri="{FF2B5EF4-FFF2-40B4-BE49-F238E27FC236}">
                <a16:creationId xmlns:a16="http://schemas.microsoft.com/office/drawing/2014/main" id="{B145F897-7297-2662-5764-BD6D8BDFFB5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036855" y="907559"/>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121" descr="Bison Ambulance">
            <a:extLst>
              <a:ext uri="{FF2B5EF4-FFF2-40B4-BE49-F238E27FC236}">
                <a16:creationId xmlns:a16="http://schemas.microsoft.com/office/drawing/2014/main" id="{91EF8F53-AFC2-D6A7-86F0-B03336306E3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43215" y="1621192"/>
            <a:ext cx="513355" cy="34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Picture 121" descr="Bison Ambulance">
            <a:extLst>
              <a:ext uri="{FF2B5EF4-FFF2-40B4-BE49-F238E27FC236}">
                <a16:creationId xmlns:a16="http://schemas.microsoft.com/office/drawing/2014/main" id="{93BEA680-478E-22C0-53F1-DAF7CCC371E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834597" y="645366"/>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 name="Picture 121" descr="Bison Ambulance">
            <a:extLst>
              <a:ext uri="{FF2B5EF4-FFF2-40B4-BE49-F238E27FC236}">
                <a16:creationId xmlns:a16="http://schemas.microsoft.com/office/drawing/2014/main" id="{81FE57C1-0376-3EAB-3811-678190A0E70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58371" y="1466725"/>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 name="Picture 121" descr="Bison Ambulance">
            <a:extLst>
              <a:ext uri="{FF2B5EF4-FFF2-40B4-BE49-F238E27FC236}">
                <a16:creationId xmlns:a16="http://schemas.microsoft.com/office/drawing/2014/main" id="{42A92ADE-C2B7-8CC3-A08A-BFD8F5B0C44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353400" y="2184607"/>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Straight Connector 1">
            <a:extLst>
              <a:ext uri="{FF2B5EF4-FFF2-40B4-BE49-F238E27FC236}">
                <a16:creationId xmlns:a16="http://schemas.microsoft.com/office/drawing/2014/main" id="{344CEC87-D077-D538-9D11-C56909469431}"/>
              </a:ext>
            </a:extLst>
          </p:cNvPr>
          <p:cNvCxnSpPr>
            <a:cxnSpLocks/>
          </p:cNvCxnSpPr>
          <p:nvPr/>
        </p:nvCxnSpPr>
        <p:spPr>
          <a:xfrm flipH="1">
            <a:off x="3472014" y="595618"/>
            <a:ext cx="160419" cy="13431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ABCF2DD-29C2-DD59-CFA6-7AE2F23B5E66}"/>
              </a:ext>
            </a:extLst>
          </p:cNvPr>
          <p:cNvCxnSpPr>
            <a:cxnSpLocks/>
          </p:cNvCxnSpPr>
          <p:nvPr/>
        </p:nvCxnSpPr>
        <p:spPr>
          <a:xfrm flipH="1">
            <a:off x="3302840" y="2172749"/>
            <a:ext cx="111479" cy="10902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814CBEA-B742-7F5D-B673-E9C161EEF189}"/>
              </a:ext>
            </a:extLst>
          </p:cNvPr>
          <p:cNvSpPr txBox="1"/>
          <p:nvPr/>
        </p:nvSpPr>
        <p:spPr>
          <a:xfrm rot="16720263">
            <a:off x="3382658" y="1711229"/>
            <a:ext cx="358008" cy="618679"/>
          </a:xfrm>
          <a:prstGeom prst="rect">
            <a:avLst/>
          </a:prstGeom>
          <a:noFill/>
          <a:ln>
            <a:noFill/>
          </a:ln>
        </p:spPr>
        <p:txBody>
          <a:bodyPr wrap="none" rtlCol="0">
            <a:spAutoFit/>
          </a:bodyPr>
          <a:lstStyle/>
          <a:p>
            <a:r>
              <a:rPr lang="en-CA"/>
              <a:t>II</a:t>
            </a:r>
          </a:p>
        </p:txBody>
      </p:sp>
      <p:sp>
        <p:nvSpPr>
          <p:cNvPr id="113" name="TextBox 112">
            <a:extLst>
              <a:ext uri="{FF2B5EF4-FFF2-40B4-BE49-F238E27FC236}">
                <a16:creationId xmlns:a16="http://schemas.microsoft.com/office/drawing/2014/main" id="{2ADD5FFA-7C2B-AB60-8DE6-7C52A21ED9B9}"/>
              </a:ext>
            </a:extLst>
          </p:cNvPr>
          <p:cNvSpPr txBox="1"/>
          <p:nvPr/>
        </p:nvSpPr>
        <p:spPr>
          <a:xfrm>
            <a:off x="2493734" y="1396"/>
            <a:ext cx="7000634" cy="338554"/>
          </a:xfrm>
          <a:prstGeom prst="rect">
            <a:avLst/>
          </a:prstGeom>
          <a:noFill/>
        </p:spPr>
        <p:txBody>
          <a:bodyPr wrap="none" rtlCol="0">
            <a:spAutoFit/>
          </a:bodyPr>
          <a:lstStyle/>
          <a:p>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CAF Capabilities to deliver </a:t>
            </a:r>
            <a:r>
              <a:rPr lang="fr-CA" sz="1600" b="1" dirty="0">
                <a:solidFill>
                  <a:srgbClr val="FF0000"/>
                </a:solidFill>
                <a:latin typeface="Roboto" panose="02000000000000000000" pitchFamily="2" charset="0"/>
                <a:ea typeface="Roboto" panose="02000000000000000000" pitchFamily="2" charset="0"/>
                <a:cs typeface="Roboto" panose="02000000000000000000" pitchFamily="2" charset="0"/>
              </a:rPr>
              <a:t>10</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FFC000"/>
                </a:solidFill>
                <a:latin typeface="Roboto" panose="02000000000000000000" pitchFamily="2" charset="0"/>
                <a:ea typeface="Roboto" panose="02000000000000000000" pitchFamily="2" charset="0"/>
                <a:cs typeface="Roboto" panose="02000000000000000000" pitchFamily="2" charset="0"/>
              </a:rPr>
              <a:t>1</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FFFF00"/>
                </a:solidFill>
                <a:latin typeface="Roboto" panose="02000000000000000000" pitchFamily="2" charset="0"/>
                <a:ea typeface="Roboto" panose="02000000000000000000" pitchFamily="2" charset="0"/>
                <a:cs typeface="Roboto" panose="02000000000000000000" pitchFamily="2" charset="0"/>
              </a:rPr>
              <a:t>2</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00B050"/>
                </a:solidFill>
                <a:latin typeface="Roboto" panose="02000000000000000000" pitchFamily="2" charset="0"/>
                <a:ea typeface="Roboto" panose="02000000000000000000" pitchFamily="2" charset="0"/>
                <a:cs typeface="Roboto" panose="02000000000000000000" pitchFamily="2" charset="0"/>
              </a:rPr>
              <a:t>+2</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in the Land Environment - Overview</a:t>
            </a:r>
            <a:endParaRPr lang="en-CA" sz="7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6819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ACD22C-21D9-F489-A8F8-07DACCA971B2}"/>
              </a:ext>
            </a:extLst>
          </p:cNvPr>
          <p:cNvGrpSpPr/>
          <p:nvPr/>
        </p:nvGrpSpPr>
        <p:grpSpPr>
          <a:xfrm>
            <a:off x="9177504" y="845608"/>
            <a:ext cx="431186" cy="434840"/>
            <a:chOff x="-1111286" y="1275688"/>
            <a:chExt cx="431186" cy="434840"/>
          </a:xfrm>
        </p:grpSpPr>
        <p:cxnSp>
          <p:nvCxnSpPr>
            <p:cNvPr id="4" name="Straight Connector 3">
              <a:extLst>
                <a:ext uri="{FF2B5EF4-FFF2-40B4-BE49-F238E27FC236}">
                  <a16:creationId xmlns:a16="http://schemas.microsoft.com/office/drawing/2014/main" id="{78FBE2B9-B420-41E6-46B2-8487AA750E35}"/>
                </a:ext>
              </a:extLst>
            </p:cNvPr>
            <p:cNvCxnSpPr/>
            <p:nvPr/>
          </p:nvCxnSpPr>
          <p:spPr>
            <a:xfrm flipV="1">
              <a:off x="-1029542" y="1275688"/>
              <a:ext cx="349442" cy="434840"/>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C04C63B-06E5-9DE4-D191-6EE948E149B7}"/>
                </a:ext>
              </a:extLst>
            </p:cNvPr>
            <p:cNvCxnSpPr/>
            <p:nvPr/>
          </p:nvCxnSpPr>
          <p:spPr>
            <a:xfrm>
              <a:off x="-1111286" y="1505689"/>
              <a:ext cx="393122" cy="54355"/>
            </a:xfrm>
            <a:prstGeom prst="line">
              <a:avLst/>
            </a:prstGeom>
            <a:ln w="47625">
              <a:solidFill>
                <a:schemeClr val="tx1"/>
              </a:solidFill>
            </a:ln>
            <a:scene3d>
              <a:camera prst="orthographicFront">
                <a:rot lat="3600000" lon="0" rev="0"/>
              </a:camera>
              <a:lightRig rig="threePt" dir="t"/>
            </a:scene3d>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3DAB08AE-221C-2499-FCA3-9859857BD108}"/>
              </a:ext>
            </a:extLst>
          </p:cNvPr>
          <p:cNvCxnSpPr>
            <a:cxnSpLocks/>
          </p:cNvCxnSpPr>
          <p:nvPr/>
        </p:nvCxnSpPr>
        <p:spPr>
          <a:xfrm flipH="1">
            <a:off x="80127" y="569080"/>
            <a:ext cx="247125" cy="1978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790358-95D3-2FCA-6A47-AEE936740FA1}"/>
              </a:ext>
            </a:extLst>
          </p:cNvPr>
          <p:cNvCxnSpPr>
            <a:cxnSpLocks/>
          </p:cNvCxnSpPr>
          <p:nvPr/>
        </p:nvCxnSpPr>
        <p:spPr>
          <a:xfrm flipH="1" flipV="1">
            <a:off x="5484244" y="577551"/>
            <a:ext cx="35982" cy="86808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5672CF2-A4C2-18DD-9841-F716E6B53641}"/>
              </a:ext>
            </a:extLst>
          </p:cNvPr>
          <p:cNvGrpSpPr/>
          <p:nvPr/>
        </p:nvGrpSpPr>
        <p:grpSpPr>
          <a:xfrm rot="19157516">
            <a:off x="653528" y="-142056"/>
            <a:ext cx="2387383" cy="2013842"/>
            <a:chOff x="6598807" y="959240"/>
            <a:chExt cx="900251" cy="1125157"/>
          </a:xfrm>
        </p:grpSpPr>
        <p:cxnSp>
          <p:nvCxnSpPr>
            <p:cNvPr id="9" name="Straight Connector 8">
              <a:extLst>
                <a:ext uri="{FF2B5EF4-FFF2-40B4-BE49-F238E27FC236}">
                  <a16:creationId xmlns:a16="http://schemas.microsoft.com/office/drawing/2014/main" id="{A123F90F-42F9-356B-FA59-55C573140562}"/>
                </a:ext>
              </a:extLst>
            </p:cNvPr>
            <p:cNvCxnSpPr>
              <a:cxnSpLocks/>
            </p:cNvCxnSpPr>
            <p:nvPr/>
          </p:nvCxnSpPr>
          <p:spPr>
            <a:xfrm rot="2442484">
              <a:off x="6936985" y="1978570"/>
              <a:ext cx="562073" cy="1058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CAC1CF5-2957-8250-1F82-8D8A26558652}"/>
                </a:ext>
              </a:extLst>
            </p:cNvPr>
            <p:cNvGrpSpPr/>
            <p:nvPr/>
          </p:nvGrpSpPr>
          <p:grpSpPr>
            <a:xfrm>
              <a:off x="6598807" y="959240"/>
              <a:ext cx="484144" cy="845925"/>
              <a:chOff x="9465417" y="1316050"/>
              <a:chExt cx="484144" cy="845925"/>
            </a:xfrm>
          </p:grpSpPr>
          <p:cxnSp>
            <p:nvCxnSpPr>
              <p:cNvPr id="11" name="Straight Connector 10">
                <a:extLst>
                  <a:ext uri="{FF2B5EF4-FFF2-40B4-BE49-F238E27FC236}">
                    <a16:creationId xmlns:a16="http://schemas.microsoft.com/office/drawing/2014/main" id="{12A900F6-B18A-491D-E79D-F6041CF3DD41}"/>
                  </a:ext>
                </a:extLst>
              </p:cNvPr>
              <p:cNvCxnSpPr/>
              <p:nvPr/>
            </p:nvCxnSpPr>
            <p:spPr>
              <a:xfrm>
                <a:off x="9465417" y="1316050"/>
                <a:ext cx="360040" cy="6238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D111F5C-55BC-8FC7-BD32-5B9F04E7B63C}"/>
                  </a:ext>
                </a:extLst>
              </p:cNvPr>
              <p:cNvSpPr txBox="1"/>
              <p:nvPr/>
            </p:nvSpPr>
            <p:spPr>
              <a:xfrm rot="3042908">
                <a:off x="9732901" y="1945316"/>
                <a:ext cx="200023" cy="233296"/>
              </a:xfrm>
              <a:prstGeom prst="rect">
                <a:avLst/>
              </a:prstGeom>
              <a:noFill/>
              <a:ln>
                <a:noFill/>
              </a:ln>
            </p:spPr>
            <p:txBody>
              <a:bodyPr wrap="none" rtlCol="0">
                <a:spAutoFit/>
              </a:bodyPr>
              <a:lstStyle/>
              <a:p>
                <a:r>
                  <a:rPr lang="en-CA"/>
                  <a:t>II</a:t>
                </a:r>
              </a:p>
            </p:txBody>
          </p:sp>
        </p:grpSp>
      </p:grpSp>
      <p:grpSp>
        <p:nvGrpSpPr>
          <p:cNvPr id="13" name="Group 12">
            <a:extLst>
              <a:ext uri="{FF2B5EF4-FFF2-40B4-BE49-F238E27FC236}">
                <a16:creationId xmlns:a16="http://schemas.microsoft.com/office/drawing/2014/main" id="{29ABCF74-7C53-8569-5736-C2965E1FD7EB}"/>
              </a:ext>
            </a:extLst>
          </p:cNvPr>
          <p:cNvGrpSpPr/>
          <p:nvPr/>
        </p:nvGrpSpPr>
        <p:grpSpPr>
          <a:xfrm>
            <a:off x="-8243" y="3009049"/>
            <a:ext cx="5485836" cy="633808"/>
            <a:chOff x="3300602" y="4714214"/>
            <a:chExt cx="8008724" cy="416777"/>
          </a:xfrm>
        </p:grpSpPr>
        <p:cxnSp>
          <p:nvCxnSpPr>
            <p:cNvPr id="14" name="Straight Connector 13">
              <a:extLst>
                <a:ext uri="{FF2B5EF4-FFF2-40B4-BE49-F238E27FC236}">
                  <a16:creationId xmlns:a16="http://schemas.microsoft.com/office/drawing/2014/main" id="{541EF716-433A-A15B-5170-D862DD44B27A}"/>
                </a:ext>
              </a:extLst>
            </p:cNvPr>
            <p:cNvCxnSpPr>
              <a:cxnSpLocks/>
            </p:cNvCxnSpPr>
            <p:nvPr/>
          </p:nvCxnSpPr>
          <p:spPr>
            <a:xfrm flipV="1">
              <a:off x="7702954" y="4752691"/>
              <a:ext cx="3606372" cy="13897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3F0EA4-96F9-D9CE-B8D2-8EA727CE96C0}"/>
                </a:ext>
              </a:extLst>
            </p:cNvPr>
            <p:cNvSpPr txBox="1"/>
            <p:nvPr/>
          </p:nvSpPr>
          <p:spPr>
            <a:xfrm>
              <a:off x="7348840" y="4761659"/>
              <a:ext cx="266170" cy="369332"/>
            </a:xfrm>
            <a:prstGeom prst="rect">
              <a:avLst/>
            </a:prstGeom>
            <a:noFill/>
            <a:ln>
              <a:noFill/>
            </a:ln>
          </p:spPr>
          <p:txBody>
            <a:bodyPr wrap="none" rtlCol="0">
              <a:spAutoFit/>
            </a:bodyPr>
            <a:lstStyle/>
            <a:p>
              <a:r>
                <a:rPr lang="en-CA"/>
                <a:t>X</a:t>
              </a:r>
            </a:p>
          </p:txBody>
        </p:sp>
        <p:cxnSp>
          <p:nvCxnSpPr>
            <p:cNvPr id="16" name="Straight Connector 15">
              <a:extLst>
                <a:ext uri="{FF2B5EF4-FFF2-40B4-BE49-F238E27FC236}">
                  <a16:creationId xmlns:a16="http://schemas.microsoft.com/office/drawing/2014/main" id="{A29A29C9-D14F-E342-8382-8276A3775DA6}"/>
                </a:ext>
              </a:extLst>
            </p:cNvPr>
            <p:cNvCxnSpPr>
              <a:cxnSpLocks/>
            </p:cNvCxnSpPr>
            <p:nvPr/>
          </p:nvCxnSpPr>
          <p:spPr>
            <a:xfrm>
              <a:off x="3300602" y="4714214"/>
              <a:ext cx="4073573" cy="158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164B9C7-30D5-A75F-A94D-5F589CE84393}"/>
              </a:ext>
            </a:extLst>
          </p:cNvPr>
          <p:cNvGrpSpPr/>
          <p:nvPr/>
        </p:nvGrpSpPr>
        <p:grpSpPr>
          <a:xfrm rot="17280904">
            <a:off x="2110362" y="1815809"/>
            <a:ext cx="3841469" cy="2309075"/>
            <a:chOff x="3037181" y="4958714"/>
            <a:chExt cx="3941848" cy="2309075"/>
          </a:xfrm>
        </p:grpSpPr>
        <p:sp>
          <p:nvSpPr>
            <p:cNvPr id="18" name="TextBox 17">
              <a:extLst>
                <a:ext uri="{FF2B5EF4-FFF2-40B4-BE49-F238E27FC236}">
                  <a16:creationId xmlns:a16="http://schemas.microsoft.com/office/drawing/2014/main" id="{0D511C7D-E819-614E-0E06-C014C6FCBEE4}"/>
                </a:ext>
              </a:extLst>
            </p:cNvPr>
            <p:cNvSpPr txBox="1"/>
            <p:nvPr/>
          </p:nvSpPr>
          <p:spPr>
            <a:xfrm rot="4319096">
              <a:off x="6637092" y="6925851"/>
              <a:ext cx="304892" cy="378983"/>
            </a:xfrm>
            <a:prstGeom prst="rect">
              <a:avLst/>
            </a:prstGeom>
            <a:noFill/>
            <a:ln>
              <a:noFill/>
            </a:ln>
          </p:spPr>
          <p:txBody>
            <a:bodyPr wrap="none" rtlCol="0">
              <a:spAutoFit/>
            </a:bodyPr>
            <a:lstStyle/>
            <a:p>
              <a:r>
                <a:rPr lang="en-CA"/>
                <a:t>X</a:t>
              </a:r>
            </a:p>
          </p:txBody>
        </p:sp>
        <p:cxnSp>
          <p:nvCxnSpPr>
            <p:cNvPr id="19" name="Straight Connector 18">
              <a:extLst>
                <a:ext uri="{FF2B5EF4-FFF2-40B4-BE49-F238E27FC236}">
                  <a16:creationId xmlns:a16="http://schemas.microsoft.com/office/drawing/2014/main" id="{EED97C0F-DEC5-4331-9146-E1BF45D55068}"/>
                </a:ext>
              </a:extLst>
            </p:cNvPr>
            <p:cNvCxnSpPr/>
            <p:nvPr/>
          </p:nvCxnSpPr>
          <p:spPr>
            <a:xfrm>
              <a:off x="3037181" y="4958714"/>
              <a:ext cx="2247529" cy="0"/>
            </a:xfrm>
            <a:prstGeom prst="line">
              <a:avLst/>
            </a:prstGeom>
            <a:ln w="22225">
              <a:no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9F3F115-C167-3506-2BEE-3FD64CE0A619}"/>
              </a:ext>
            </a:extLst>
          </p:cNvPr>
          <p:cNvGrpSpPr/>
          <p:nvPr/>
        </p:nvGrpSpPr>
        <p:grpSpPr>
          <a:xfrm>
            <a:off x="1079989" y="1542781"/>
            <a:ext cx="367408" cy="338959"/>
            <a:chOff x="7282116" y="3090041"/>
            <a:chExt cx="367408" cy="338959"/>
          </a:xfrm>
        </p:grpSpPr>
        <p:grpSp>
          <p:nvGrpSpPr>
            <p:cNvPr id="21" name="Group 20">
              <a:extLst>
                <a:ext uri="{FF2B5EF4-FFF2-40B4-BE49-F238E27FC236}">
                  <a16:creationId xmlns:a16="http://schemas.microsoft.com/office/drawing/2014/main" id="{CC2B369B-3516-3B63-14D6-E6DF71082B66}"/>
                </a:ext>
              </a:extLst>
            </p:cNvPr>
            <p:cNvGrpSpPr/>
            <p:nvPr/>
          </p:nvGrpSpPr>
          <p:grpSpPr>
            <a:xfrm>
              <a:off x="7375839" y="3090041"/>
              <a:ext cx="155659" cy="131124"/>
              <a:chOff x="9723228" y="5445224"/>
              <a:chExt cx="914400" cy="914400"/>
            </a:xfrm>
          </p:grpSpPr>
          <p:sp>
            <p:nvSpPr>
              <p:cNvPr id="23" name="Oval 22">
                <a:extLst>
                  <a:ext uri="{FF2B5EF4-FFF2-40B4-BE49-F238E27FC236}">
                    <a16:creationId xmlns:a16="http://schemas.microsoft.com/office/drawing/2014/main" id="{9BE131F8-09B7-4BEC-F930-FDC0DD60DD5E}"/>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4" name="Group 23">
                <a:extLst>
                  <a:ext uri="{FF2B5EF4-FFF2-40B4-BE49-F238E27FC236}">
                    <a16:creationId xmlns:a16="http://schemas.microsoft.com/office/drawing/2014/main" id="{4405B752-9B36-9B37-2002-7D4CCF5A2526}"/>
                  </a:ext>
                </a:extLst>
              </p:cNvPr>
              <p:cNvGrpSpPr/>
              <p:nvPr/>
            </p:nvGrpSpPr>
            <p:grpSpPr>
              <a:xfrm>
                <a:off x="9723228" y="5445224"/>
                <a:ext cx="914400" cy="914400"/>
                <a:chOff x="9723228" y="5445224"/>
                <a:chExt cx="914400" cy="914400"/>
              </a:xfrm>
            </p:grpSpPr>
            <p:cxnSp>
              <p:nvCxnSpPr>
                <p:cNvPr id="25" name="Straight Connector 24">
                  <a:extLst>
                    <a:ext uri="{FF2B5EF4-FFF2-40B4-BE49-F238E27FC236}">
                      <a16:creationId xmlns:a16="http://schemas.microsoft.com/office/drawing/2014/main" id="{FA4A769C-5D26-349B-1139-603CFDA8D86D}"/>
                    </a:ext>
                  </a:extLst>
                </p:cNvPr>
                <p:cNvCxnSpPr>
                  <a:stCxn id="23" idx="0"/>
                  <a:endCxn id="23"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21EB3A-38D6-E77B-4C76-6822B6369D3C}"/>
                    </a:ext>
                  </a:extLst>
                </p:cNvPr>
                <p:cNvCxnSpPr>
                  <a:stCxn id="23" idx="2"/>
                  <a:endCxn id="23"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48C9DA46-0FE4-AC20-8879-BE0717AF1528}"/>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cxnSp>
        <p:nvCxnSpPr>
          <p:cNvPr id="28" name="Curved Connector 299">
            <a:extLst>
              <a:ext uri="{FF2B5EF4-FFF2-40B4-BE49-F238E27FC236}">
                <a16:creationId xmlns:a16="http://schemas.microsoft.com/office/drawing/2014/main" id="{974C4E83-4A64-E8F5-33B9-F77CFD151579}"/>
              </a:ext>
            </a:extLst>
          </p:cNvPr>
          <p:cNvCxnSpPr>
            <a:cxnSpLocks/>
            <a:stCxn id="78" idx="3"/>
            <a:endCxn id="50" idx="2"/>
          </p:cNvCxnSpPr>
          <p:nvPr/>
        </p:nvCxnSpPr>
        <p:spPr>
          <a:xfrm flipV="1">
            <a:off x="626584" y="2580254"/>
            <a:ext cx="369842" cy="12596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F5313736-5A55-C816-138F-BBD5588F371A}"/>
              </a:ext>
            </a:extLst>
          </p:cNvPr>
          <p:cNvGrpSpPr/>
          <p:nvPr/>
        </p:nvGrpSpPr>
        <p:grpSpPr>
          <a:xfrm>
            <a:off x="9633839" y="1707928"/>
            <a:ext cx="519579" cy="433304"/>
            <a:chOff x="1619672" y="1520401"/>
            <a:chExt cx="519579" cy="433304"/>
          </a:xfrm>
        </p:grpSpPr>
        <p:grpSp>
          <p:nvGrpSpPr>
            <p:cNvPr id="30" name="Group 29">
              <a:extLst>
                <a:ext uri="{FF2B5EF4-FFF2-40B4-BE49-F238E27FC236}">
                  <a16:creationId xmlns:a16="http://schemas.microsoft.com/office/drawing/2014/main" id="{06213C47-238C-414C-92DF-39267B9FE027}"/>
                </a:ext>
              </a:extLst>
            </p:cNvPr>
            <p:cNvGrpSpPr/>
            <p:nvPr/>
          </p:nvGrpSpPr>
          <p:grpSpPr>
            <a:xfrm>
              <a:off x="1619672" y="1649445"/>
              <a:ext cx="432047" cy="304260"/>
              <a:chOff x="1979712" y="6040518"/>
              <a:chExt cx="432047" cy="332055"/>
            </a:xfrm>
          </p:grpSpPr>
          <p:grpSp>
            <p:nvGrpSpPr>
              <p:cNvPr id="32" name="Group 31">
                <a:extLst>
                  <a:ext uri="{FF2B5EF4-FFF2-40B4-BE49-F238E27FC236}">
                    <a16:creationId xmlns:a16="http://schemas.microsoft.com/office/drawing/2014/main" id="{AB5FA627-F648-7802-3A38-04BE3FBC537A}"/>
                  </a:ext>
                </a:extLst>
              </p:cNvPr>
              <p:cNvGrpSpPr/>
              <p:nvPr/>
            </p:nvGrpSpPr>
            <p:grpSpPr>
              <a:xfrm>
                <a:off x="1980118" y="6194268"/>
                <a:ext cx="249896" cy="178305"/>
                <a:chOff x="1037082" y="548680"/>
                <a:chExt cx="2664296" cy="1922512"/>
              </a:xfrm>
              <a:scene3d>
                <a:camera prst="isometricTopUp"/>
                <a:lightRig rig="threePt" dir="t"/>
              </a:scene3d>
            </p:grpSpPr>
            <p:sp>
              <p:nvSpPr>
                <p:cNvPr id="43" name="Rectangle 42">
                  <a:extLst>
                    <a:ext uri="{FF2B5EF4-FFF2-40B4-BE49-F238E27FC236}">
                      <a16:creationId xmlns:a16="http://schemas.microsoft.com/office/drawing/2014/main" id="{0BAEF345-3E1A-D87B-F542-892DB3DF00FE}"/>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4" name="Group 43">
                  <a:extLst>
                    <a:ext uri="{FF2B5EF4-FFF2-40B4-BE49-F238E27FC236}">
                      <a16:creationId xmlns:a16="http://schemas.microsoft.com/office/drawing/2014/main" id="{4D1D91CC-14FB-DE61-7C43-CCD3FF8E0882}"/>
                    </a:ext>
                  </a:extLst>
                </p:cNvPr>
                <p:cNvGrpSpPr/>
                <p:nvPr/>
              </p:nvGrpSpPr>
              <p:grpSpPr>
                <a:xfrm>
                  <a:off x="1763688" y="848376"/>
                  <a:ext cx="1211084" cy="1323120"/>
                  <a:chOff x="1763688" y="848376"/>
                  <a:chExt cx="1211084" cy="1323120"/>
                </a:xfrm>
              </p:grpSpPr>
              <p:sp>
                <p:nvSpPr>
                  <p:cNvPr id="45" name="Rectangle 44">
                    <a:extLst>
                      <a:ext uri="{FF2B5EF4-FFF2-40B4-BE49-F238E27FC236}">
                        <a16:creationId xmlns:a16="http://schemas.microsoft.com/office/drawing/2014/main" id="{F4D20F9A-EFB7-7F2F-8BF4-96E4C065F74D}"/>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Cross 45">
                    <a:extLst>
                      <a:ext uri="{FF2B5EF4-FFF2-40B4-BE49-F238E27FC236}">
                        <a16:creationId xmlns:a16="http://schemas.microsoft.com/office/drawing/2014/main" id="{82EA3A18-878F-E2B0-C92F-079A4BD14EFD}"/>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3" name="Group 32">
                <a:extLst>
                  <a:ext uri="{FF2B5EF4-FFF2-40B4-BE49-F238E27FC236}">
                    <a16:creationId xmlns:a16="http://schemas.microsoft.com/office/drawing/2014/main" id="{1F2607EC-6604-1FB9-1F7B-91CC2F5F7873}"/>
                  </a:ext>
                </a:extLst>
              </p:cNvPr>
              <p:cNvGrpSpPr/>
              <p:nvPr/>
            </p:nvGrpSpPr>
            <p:grpSpPr>
              <a:xfrm>
                <a:off x="1979712" y="6040518"/>
                <a:ext cx="249896" cy="178305"/>
                <a:chOff x="1037082" y="548680"/>
                <a:chExt cx="2664296" cy="1922512"/>
              </a:xfrm>
              <a:scene3d>
                <a:camera prst="isometricTopUp"/>
                <a:lightRig rig="threePt" dir="t"/>
              </a:scene3d>
            </p:grpSpPr>
            <p:sp>
              <p:nvSpPr>
                <p:cNvPr id="39" name="Rectangle 38">
                  <a:extLst>
                    <a:ext uri="{FF2B5EF4-FFF2-40B4-BE49-F238E27FC236}">
                      <a16:creationId xmlns:a16="http://schemas.microsoft.com/office/drawing/2014/main" id="{C0B089A7-4355-4857-F298-BC2D9F3CBBC4}"/>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0" name="Group 39">
                  <a:extLst>
                    <a:ext uri="{FF2B5EF4-FFF2-40B4-BE49-F238E27FC236}">
                      <a16:creationId xmlns:a16="http://schemas.microsoft.com/office/drawing/2014/main" id="{A9E2A308-F1E2-1955-682C-9E6C9ACEF021}"/>
                    </a:ext>
                  </a:extLst>
                </p:cNvPr>
                <p:cNvGrpSpPr/>
                <p:nvPr/>
              </p:nvGrpSpPr>
              <p:grpSpPr>
                <a:xfrm>
                  <a:off x="1763688" y="848376"/>
                  <a:ext cx="1211084" cy="1323120"/>
                  <a:chOff x="1763688" y="848376"/>
                  <a:chExt cx="1211084" cy="1323120"/>
                </a:xfrm>
              </p:grpSpPr>
              <p:sp>
                <p:nvSpPr>
                  <p:cNvPr id="41" name="Rectangle 40">
                    <a:extLst>
                      <a:ext uri="{FF2B5EF4-FFF2-40B4-BE49-F238E27FC236}">
                        <a16:creationId xmlns:a16="http://schemas.microsoft.com/office/drawing/2014/main" id="{B5AC1F4D-D3CD-E051-D44F-81435A6DDAED}"/>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Cross 41">
                    <a:extLst>
                      <a:ext uri="{FF2B5EF4-FFF2-40B4-BE49-F238E27FC236}">
                        <a16:creationId xmlns:a16="http://schemas.microsoft.com/office/drawing/2014/main" id="{437B61BF-69E4-DB5E-DC54-F432A85FB5B3}"/>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34" name="Group 33">
                <a:extLst>
                  <a:ext uri="{FF2B5EF4-FFF2-40B4-BE49-F238E27FC236}">
                    <a16:creationId xmlns:a16="http://schemas.microsoft.com/office/drawing/2014/main" id="{7F21ED44-8758-D2C7-67FF-CB44AA0EA5C3}"/>
                  </a:ext>
                </a:extLst>
              </p:cNvPr>
              <p:cNvGrpSpPr/>
              <p:nvPr/>
            </p:nvGrpSpPr>
            <p:grpSpPr>
              <a:xfrm>
                <a:off x="2161863" y="6093296"/>
                <a:ext cx="249896" cy="178305"/>
                <a:chOff x="1037082" y="548680"/>
                <a:chExt cx="2664296" cy="1922512"/>
              </a:xfrm>
              <a:scene3d>
                <a:camera prst="isometricTopUp"/>
                <a:lightRig rig="threePt" dir="t"/>
              </a:scene3d>
            </p:grpSpPr>
            <p:sp>
              <p:nvSpPr>
                <p:cNvPr id="35" name="Rectangle 34">
                  <a:extLst>
                    <a:ext uri="{FF2B5EF4-FFF2-40B4-BE49-F238E27FC236}">
                      <a16:creationId xmlns:a16="http://schemas.microsoft.com/office/drawing/2014/main" id="{8F6B4793-D44F-50BB-38D2-6F96C2AEBDF9}"/>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6" name="Group 35">
                  <a:extLst>
                    <a:ext uri="{FF2B5EF4-FFF2-40B4-BE49-F238E27FC236}">
                      <a16:creationId xmlns:a16="http://schemas.microsoft.com/office/drawing/2014/main" id="{46F1E651-AD91-1464-50AE-E52C94248767}"/>
                    </a:ext>
                  </a:extLst>
                </p:cNvPr>
                <p:cNvGrpSpPr/>
                <p:nvPr/>
              </p:nvGrpSpPr>
              <p:grpSpPr>
                <a:xfrm>
                  <a:off x="1763688" y="848376"/>
                  <a:ext cx="1211084" cy="1323120"/>
                  <a:chOff x="1763688" y="848376"/>
                  <a:chExt cx="1211084" cy="1323120"/>
                </a:xfrm>
              </p:grpSpPr>
              <p:sp>
                <p:nvSpPr>
                  <p:cNvPr id="37" name="Rectangle 36">
                    <a:extLst>
                      <a:ext uri="{FF2B5EF4-FFF2-40B4-BE49-F238E27FC236}">
                        <a16:creationId xmlns:a16="http://schemas.microsoft.com/office/drawing/2014/main" id="{2F4913D1-E529-EFE5-1D88-A0C7A0A8A6F1}"/>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Cross 37">
                    <a:extLst>
                      <a:ext uri="{FF2B5EF4-FFF2-40B4-BE49-F238E27FC236}">
                        <a16:creationId xmlns:a16="http://schemas.microsoft.com/office/drawing/2014/main" id="{B8A2BB9D-8D3E-1C3F-3367-BA89C1102F11}"/>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31" name="TextBox 30">
              <a:extLst>
                <a:ext uri="{FF2B5EF4-FFF2-40B4-BE49-F238E27FC236}">
                  <a16:creationId xmlns:a16="http://schemas.microsoft.com/office/drawing/2014/main" id="{0C438B90-02C6-CC7A-4240-A895E1F0B071}"/>
                </a:ext>
              </a:extLst>
            </p:cNvPr>
            <p:cNvSpPr txBox="1"/>
            <p:nvPr/>
          </p:nvSpPr>
          <p:spPr>
            <a:xfrm>
              <a:off x="1831153" y="1520401"/>
              <a:ext cx="308098" cy="230832"/>
            </a:xfrm>
            <a:prstGeom prst="rect">
              <a:avLst/>
            </a:prstGeom>
            <a:noFill/>
          </p:spPr>
          <p:txBody>
            <a:bodyPr wrap="none" rtlCol="0">
              <a:spAutoFit/>
            </a:bodyPr>
            <a:lstStyle/>
            <a:p>
              <a:r>
                <a:rPr lang="en-CA" sz="900" b="1"/>
                <a:t>R3</a:t>
              </a:r>
            </a:p>
          </p:txBody>
        </p:sp>
      </p:grpSp>
      <p:grpSp>
        <p:nvGrpSpPr>
          <p:cNvPr id="47" name="Group 46">
            <a:extLst>
              <a:ext uri="{FF2B5EF4-FFF2-40B4-BE49-F238E27FC236}">
                <a16:creationId xmlns:a16="http://schemas.microsoft.com/office/drawing/2014/main" id="{84E8DDDF-CAD8-2695-BA15-21D8DB1E8782}"/>
              </a:ext>
            </a:extLst>
          </p:cNvPr>
          <p:cNvGrpSpPr/>
          <p:nvPr/>
        </p:nvGrpSpPr>
        <p:grpSpPr>
          <a:xfrm>
            <a:off x="902703" y="2514692"/>
            <a:ext cx="367408" cy="338959"/>
            <a:chOff x="7282116" y="3090041"/>
            <a:chExt cx="367408" cy="338959"/>
          </a:xfrm>
        </p:grpSpPr>
        <p:grpSp>
          <p:nvGrpSpPr>
            <p:cNvPr id="48" name="Group 47">
              <a:extLst>
                <a:ext uri="{FF2B5EF4-FFF2-40B4-BE49-F238E27FC236}">
                  <a16:creationId xmlns:a16="http://schemas.microsoft.com/office/drawing/2014/main" id="{47004A41-F59B-EB39-BD96-526B6C4A3B0B}"/>
                </a:ext>
              </a:extLst>
            </p:cNvPr>
            <p:cNvGrpSpPr/>
            <p:nvPr/>
          </p:nvGrpSpPr>
          <p:grpSpPr>
            <a:xfrm>
              <a:off x="7375839" y="3090041"/>
              <a:ext cx="155659" cy="131124"/>
              <a:chOff x="9723228" y="5445224"/>
              <a:chExt cx="914400" cy="914400"/>
            </a:xfrm>
          </p:grpSpPr>
          <p:sp>
            <p:nvSpPr>
              <p:cNvPr id="50" name="Oval 49">
                <a:extLst>
                  <a:ext uri="{FF2B5EF4-FFF2-40B4-BE49-F238E27FC236}">
                    <a16:creationId xmlns:a16="http://schemas.microsoft.com/office/drawing/2014/main" id="{FBE7FD27-97EF-1304-3AF9-91628E372751}"/>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1" name="Group 50">
                <a:extLst>
                  <a:ext uri="{FF2B5EF4-FFF2-40B4-BE49-F238E27FC236}">
                    <a16:creationId xmlns:a16="http://schemas.microsoft.com/office/drawing/2014/main" id="{845F7A1D-5059-62DA-EDA0-A17BB58B0545}"/>
                  </a:ext>
                </a:extLst>
              </p:cNvPr>
              <p:cNvGrpSpPr/>
              <p:nvPr/>
            </p:nvGrpSpPr>
            <p:grpSpPr>
              <a:xfrm>
                <a:off x="9723228" y="5445224"/>
                <a:ext cx="914400" cy="914400"/>
                <a:chOff x="9723228" y="5445224"/>
                <a:chExt cx="914400" cy="914400"/>
              </a:xfrm>
            </p:grpSpPr>
            <p:cxnSp>
              <p:nvCxnSpPr>
                <p:cNvPr id="52" name="Straight Connector 51">
                  <a:extLst>
                    <a:ext uri="{FF2B5EF4-FFF2-40B4-BE49-F238E27FC236}">
                      <a16:creationId xmlns:a16="http://schemas.microsoft.com/office/drawing/2014/main" id="{275BC54B-2A63-387A-AFFB-F0B8D804F438}"/>
                    </a:ext>
                  </a:extLst>
                </p:cNvPr>
                <p:cNvCxnSpPr>
                  <a:stCxn id="50" idx="0"/>
                  <a:endCxn id="50"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874F4DE-379F-C211-02E3-0EAFAFBA2927}"/>
                    </a:ext>
                  </a:extLst>
                </p:cNvPr>
                <p:cNvCxnSpPr>
                  <a:stCxn id="50" idx="2"/>
                  <a:endCxn id="50"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9" name="TextBox 48">
              <a:extLst>
                <a:ext uri="{FF2B5EF4-FFF2-40B4-BE49-F238E27FC236}">
                  <a16:creationId xmlns:a16="http://schemas.microsoft.com/office/drawing/2014/main" id="{FE99A0AF-E231-20E2-E421-669C00E1759C}"/>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grpSp>
        <p:nvGrpSpPr>
          <p:cNvPr id="54" name="Group 53">
            <a:extLst>
              <a:ext uri="{FF2B5EF4-FFF2-40B4-BE49-F238E27FC236}">
                <a16:creationId xmlns:a16="http://schemas.microsoft.com/office/drawing/2014/main" id="{5E58A292-16DE-536A-4A8B-67AF242FBB75}"/>
              </a:ext>
            </a:extLst>
          </p:cNvPr>
          <p:cNvGrpSpPr/>
          <p:nvPr/>
        </p:nvGrpSpPr>
        <p:grpSpPr>
          <a:xfrm>
            <a:off x="1279484" y="767227"/>
            <a:ext cx="367408" cy="338959"/>
            <a:chOff x="7282116" y="3090041"/>
            <a:chExt cx="367408" cy="338959"/>
          </a:xfrm>
        </p:grpSpPr>
        <p:grpSp>
          <p:nvGrpSpPr>
            <p:cNvPr id="55" name="Group 54">
              <a:extLst>
                <a:ext uri="{FF2B5EF4-FFF2-40B4-BE49-F238E27FC236}">
                  <a16:creationId xmlns:a16="http://schemas.microsoft.com/office/drawing/2014/main" id="{4220A454-47BD-57E4-5B2C-F79C06EB231A}"/>
                </a:ext>
              </a:extLst>
            </p:cNvPr>
            <p:cNvGrpSpPr/>
            <p:nvPr/>
          </p:nvGrpSpPr>
          <p:grpSpPr>
            <a:xfrm>
              <a:off x="7375839" y="3090041"/>
              <a:ext cx="155659" cy="131124"/>
              <a:chOff x="9723228" y="5445224"/>
              <a:chExt cx="914400" cy="914400"/>
            </a:xfrm>
          </p:grpSpPr>
          <p:sp>
            <p:nvSpPr>
              <p:cNvPr id="57" name="Oval 56">
                <a:extLst>
                  <a:ext uri="{FF2B5EF4-FFF2-40B4-BE49-F238E27FC236}">
                    <a16:creationId xmlns:a16="http://schemas.microsoft.com/office/drawing/2014/main" id="{411880FA-DF56-74B3-5217-72BA0FA9DFF3}"/>
                  </a:ext>
                </a:extLst>
              </p:cNvPr>
              <p:cNvSpPr/>
              <p:nvPr/>
            </p:nvSpPr>
            <p:spPr>
              <a:xfrm>
                <a:off x="9723228" y="5445224"/>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8" name="Group 57">
                <a:extLst>
                  <a:ext uri="{FF2B5EF4-FFF2-40B4-BE49-F238E27FC236}">
                    <a16:creationId xmlns:a16="http://schemas.microsoft.com/office/drawing/2014/main" id="{85B81C29-E4EB-A12E-A4C6-F1A8130B0C4D}"/>
                  </a:ext>
                </a:extLst>
              </p:cNvPr>
              <p:cNvGrpSpPr/>
              <p:nvPr/>
            </p:nvGrpSpPr>
            <p:grpSpPr>
              <a:xfrm>
                <a:off x="9723228" y="5445224"/>
                <a:ext cx="914400" cy="914400"/>
                <a:chOff x="9723228" y="5445224"/>
                <a:chExt cx="914400" cy="914400"/>
              </a:xfrm>
            </p:grpSpPr>
            <p:cxnSp>
              <p:nvCxnSpPr>
                <p:cNvPr id="59" name="Straight Connector 58">
                  <a:extLst>
                    <a:ext uri="{FF2B5EF4-FFF2-40B4-BE49-F238E27FC236}">
                      <a16:creationId xmlns:a16="http://schemas.microsoft.com/office/drawing/2014/main" id="{E9C55FD0-F0E9-C252-3994-42D774CFC9C0}"/>
                    </a:ext>
                  </a:extLst>
                </p:cNvPr>
                <p:cNvCxnSpPr>
                  <a:stCxn id="57" idx="0"/>
                  <a:endCxn id="57" idx="4"/>
                </p:cNvCxnSpPr>
                <p:nvPr/>
              </p:nvCxnSpPr>
              <p:spPr>
                <a:xfrm>
                  <a:off x="10180428" y="5445224"/>
                  <a:ext cx="0" cy="914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A112650-A1B4-BAA4-43CD-FB5F50871DC1}"/>
                    </a:ext>
                  </a:extLst>
                </p:cNvPr>
                <p:cNvCxnSpPr>
                  <a:stCxn id="57" idx="2"/>
                  <a:endCxn id="57" idx="6"/>
                </p:cNvCxnSpPr>
                <p:nvPr/>
              </p:nvCxnSpPr>
              <p:spPr>
                <a:xfrm>
                  <a:off x="9723228" y="5902424"/>
                  <a:ext cx="91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6" name="TextBox 55">
              <a:extLst>
                <a:ext uri="{FF2B5EF4-FFF2-40B4-BE49-F238E27FC236}">
                  <a16:creationId xmlns:a16="http://schemas.microsoft.com/office/drawing/2014/main" id="{94B8947F-DB92-2642-C97A-810B12FCD345}"/>
                </a:ext>
              </a:extLst>
            </p:cNvPr>
            <p:cNvSpPr txBox="1"/>
            <p:nvPr/>
          </p:nvSpPr>
          <p:spPr>
            <a:xfrm>
              <a:off x="7282116" y="3198168"/>
              <a:ext cx="367408" cy="230832"/>
            </a:xfrm>
            <a:prstGeom prst="rect">
              <a:avLst/>
            </a:prstGeom>
            <a:noFill/>
          </p:spPr>
          <p:txBody>
            <a:bodyPr wrap="none" rtlCol="0">
              <a:spAutoFit/>
            </a:bodyPr>
            <a:lstStyle/>
            <a:p>
              <a:r>
                <a:rPr lang="en-CA" sz="900" b="1"/>
                <a:t>CCP</a:t>
              </a:r>
            </a:p>
          </p:txBody>
        </p:sp>
      </p:grpSp>
      <p:pic>
        <p:nvPicPr>
          <p:cNvPr id="61" name="Image 7">
            <a:extLst>
              <a:ext uri="{FF2B5EF4-FFF2-40B4-BE49-F238E27FC236}">
                <a16:creationId xmlns:a16="http://schemas.microsoft.com/office/drawing/2014/main" id="{DB07BCC1-DBB1-C4F7-B940-65C90C9B05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52060" y="385872"/>
            <a:ext cx="463228" cy="446917"/>
          </a:xfrm>
          <a:prstGeom prst="rect">
            <a:avLst/>
          </a:prstGeom>
          <a:scene3d>
            <a:camera prst="orthographicFront">
              <a:rot lat="0" lon="10800000" rev="0"/>
            </a:camera>
            <a:lightRig rig="threePt" dir="t"/>
          </a:scene3d>
        </p:spPr>
      </p:pic>
      <p:grpSp>
        <p:nvGrpSpPr>
          <p:cNvPr id="62" name="Group 61">
            <a:extLst>
              <a:ext uri="{FF2B5EF4-FFF2-40B4-BE49-F238E27FC236}">
                <a16:creationId xmlns:a16="http://schemas.microsoft.com/office/drawing/2014/main" id="{B72CB0B2-0878-2F50-BC2B-C47EC855D3F5}"/>
              </a:ext>
            </a:extLst>
          </p:cNvPr>
          <p:cNvGrpSpPr/>
          <p:nvPr/>
        </p:nvGrpSpPr>
        <p:grpSpPr>
          <a:xfrm>
            <a:off x="2423008" y="885189"/>
            <a:ext cx="432882" cy="341999"/>
            <a:chOff x="6504768" y="908720"/>
            <a:chExt cx="432882" cy="341999"/>
          </a:xfrm>
        </p:grpSpPr>
        <p:grpSp>
          <p:nvGrpSpPr>
            <p:cNvPr id="63" name="Group 62">
              <a:extLst>
                <a:ext uri="{FF2B5EF4-FFF2-40B4-BE49-F238E27FC236}">
                  <a16:creationId xmlns:a16="http://schemas.microsoft.com/office/drawing/2014/main" id="{287FE63E-0355-6ECC-EB97-E36DDAC04101}"/>
                </a:ext>
              </a:extLst>
            </p:cNvPr>
            <p:cNvGrpSpPr/>
            <p:nvPr/>
          </p:nvGrpSpPr>
          <p:grpSpPr>
            <a:xfrm>
              <a:off x="6585155" y="908720"/>
              <a:ext cx="219093" cy="150670"/>
              <a:chOff x="1037082" y="548680"/>
              <a:chExt cx="2664296" cy="1922512"/>
            </a:xfrm>
            <a:scene3d>
              <a:camera prst="isometricTopUp"/>
              <a:lightRig rig="threePt" dir="t"/>
            </a:scene3d>
          </p:grpSpPr>
          <p:sp>
            <p:nvSpPr>
              <p:cNvPr id="65" name="Rectangle 64">
                <a:extLst>
                  <a:ext uri="{FF2B5EF4-FFF2-40B4-BE49-F238E27FC236}">
                    <a16:creationId xmlns:a16="http://schemas.microsoft.com/office/drawing/2014/main" id="{1D48F915-B5B2-9B13-6450-35AD8BBC6210}"/>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66" name="Group 65">
                <a:extLst>
                  <a:ext uri="{FF2B5EF4-FFF2-40B4-BE49-F238E27FC236}">
                    <a16:creationId xmlns:a16="http://schemas.microsoft.com/office/drawing/2014/main" id="{47E4A155-053C-9D56-44B6-09756992078E}"/>
                  </a:ext>
                </a:extLst>
              </p:cNvPr>
              <p:cNvGrpSpPr/>
              <p:nvPr/>
            </p:nvGrpSpPr>
            <p:grpSpPr>
              <a:xfrm>
                <a:off x="1763688" y="848376"/>
                <a:ext cx="1211084" cy="1323120"/>
                <a:chOff x="1763688" y="848376"/>
                <a:chExt cx="1211084" cy="1323120"/>
              </a:xfrm>
            </p:grpSpPr>
            <p:sp>
              <p:nvSpPr>
                <p:cNvPr id="67" name="Rectangle 66">
                  <a:extLst>
                    <a:ext uri="{FF2B5EF4-FFF2-40B4-BE49-F238E27FC236}">
                      <a16:creationId xmlns:a16="http://schemas.microsoft.com/office/drawing/2014/main" id="{32924C53-4E67-E301-A81E-89CDED38ADD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Cross 67">
                  <a:extLst>
                    <a:ext uri="{FF2B5EF4-FFF2-40B4-BE49-F238E27FC236}">
                      <a16:creationId xmlns:a16="http://schemas.microsoft.com/office/drawing/2014/main" id="{EA271935-727B-D105-B535-35B4A68F4E8E}"/>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64" name="TextBox 63">
              <a:extLst>
                <a:ext uri="{FF2B5EF4-FFF2-40B4-BE49-F238E27FC236}">
                  <a16:creationId xmlns:a16="http://schemas.microsoft.com/office/drawing/2014/main" id="{CCEE35A3-C8B0-C929-9336-7FB2816E7F20}"/>
                </a:ext>
              </a:extLst>
            </p:cNvPr>
            <p:cNvSpPr txBox="1"/>
            <p:nvPr/>
          </p:nvSpPr>
          <p:spPr>
            <a:xfrm>
              <a:off x="6504768" y="1019887"/>
              <a:ext cx="432882" cy="230832"/>
            </a:xfrm>
            <a:prstGeom prst="rect">
              <a:avLst/>
            </a:prstGeom>
            <a:noFill/>
          </p:spPr>
          <p:txBody>
            <a:bodyPr wrap="square" rtlCol="0">
              <a:spAutoFit/>
            </a:bodyPr>
            <a:lstStyle/>
            <a:p>
              <a:r>
                <a:rPr lang="en-CA" sz="900" b="1"/>
                <a:t>UMS </a:t>
              </a:r>
            </a:p>
          </p:txBody>
        </p:sp>
      </p:grpSp>
      <p:cxnSp>
        <p:nvCxnSpPr>
          <p:cNvPr id="69" name="Straight Connector 68">
            <a:extLst>
              <a:ext uri="{FF2B5EF4-FFF2-40B4-BE49-F238E27FC236}">
                <a16:creationId xmlns:a16="http://schemas.microsoft.com/office/drawing/2014/main" id="{5D6746FE-2D61-6515-EB2A-B801014EA73C}"/>
              </a:ext>
            </a:extLst>
          </p:cNvPr>
          <p:cNvCxnSpPr/>
          <p:nvPr/>
        </p:nvCxnSpPr>
        <p:spPr>
          <a:xfrm rot="17280904">
            <a:off x="3956129" y="5533404"/>
            <a:ext cx="2190296" cy="0"/>
          </a:xfrm>
          <a:prstGeom prst="line">
            <a:avLst/>
          </a:prstGeom>
          <a:ln w="2222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101E456-7F56-3C11-FCB4-9C69AB7D91A5}"/>
              </a:ext>
            </a:extLst>
          </p:cNvPr>
          <p:cNvCxnSpPr>
            <a:cxnSpLocks/>
          </p:cNvCxnSpPr>
          <p:nvPr/>
        </p:nvCxnSpPr>
        <p:spPr>
          <a:xfrm flipH="1">
            <a:off x="-8243" y="2538683"/>
            <a:ext cx="88370" cy="4888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AC0492DA-7165-7163-4EC3-F28B27D17351}"/>
              </a:ext>
            </a:extLst>
          </p:cNvPr>
          <p:cNvGrpSpPr/>
          <p:nvPr/>
        </p:nvGrpSpPr>
        <p:grpSpPr>
          <a:xfrm>
            <a:off x="9223365" y="1164897"/>
            <a:ext cx="362600" cy="360040"/>
            <a:chOff x="179512" y="3573016"/>
            <a:chExt cx="362600" cy="360040"/>
          </a:xfrm>
        </p:grpSpPr>
        <p:grpSp>
          <p:nvGrpSpPr>
            <p:cNvPr id="72" name="Group 71">
              <a:extLst>
                <a:ext uri="{FF2B5EF4-FFF2-40B4-BE49-F238E27FC236}">
                  <a16:creationId xmlns:a16="http://schemas.microsoft.com/office/drawing/2014/main" id="{DC5E9E13-7D1E-453E-79CA-9FD34AB5944C}"/>
                </a:ext>
              </a:extLst>
            </p:cNvPr>
            <p:cNvGrpSpPr/>
            <p:nvPr/>
          </p:nvGrpSpPr>
          <p:grpSpPr>
            <a:xfrm>
              <a:off x="248451" y="3573016"/>
              <a:ext cx="219093" cy="150670"/>
              <a:chOff x="1037082" y="548680"/>
              <a:chExt cx="2664296" cy="1922512"/>
            </a:xfrm>
            <a:scene3d>
              <a:camera prst="isometricTopUp"/>
              <a:lightRig rig="threePt" dir="t"/>
            </a:scene3d>
          </p:grpSpPr>
          <p:sp>
            <p:nvSpPr>
              <p:cNvPr id="74" name="Rectangle 73">
                <a:extLst>
                  <a:ext uri="{FF2B5EF4-FFF2-40B4-BE49-F238E27FC236}">
                    <a16:creationId xmlns:a16="http://schemas.microsoft.com/office/drawing/2014/main" id="{2B9CE747-7F87-9D36-7A12-8CFB1F649407}"/>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5" name="Group 74">
                <a:extLst>
                  <a:ext uri="{FF2B5EF4-FFF2-40B4-BE49-F238E27FC236}">
                    <a16:creationId xmlns:a16="http://schemas.microsoft.com/office/drawing/2014/main" id="{FA6B5B8D-7FA3-0831-6A73-E58949A602DA}"/>
                  </a:ext>
                </a:extLst>
              </p:cNvPr>
              <p:cNvGrpSpPr/>
              <p:nvPr/>
            </p:nvGrpSpPr>
            <p:grpSpPr>
              <a:xfrm>
                <a:off x="1763688" y="848376"/>
                <a:ext cx="1211084" cy="1323120"/>
                <a:chOff x="1763688" y="848376"/>
                <a:chExt cx="1211084" cy="1323120"/>
              </a:xfrm>
            </p:grpSpPr>
            <p:sp>
              <p:nvSpPr>
                <p:cNvPr id="76" name="Rectangle 75">
                  <a:extLst>
                    <a:ext uri="{FF2B5EF4-FFF2-40B4-BE49-F238E27FC236}">
                      <a16:creationId xmlns:a16="http://schemas.microsoft.com/office/drawing/2014/main" id="{75FEB0EE-D720-B4D3-E386-7CF4CE6AADC8}"/>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Cross 76">
                  <a:extLst>
                    <a:ext uri="{FF2B5EF4-FFF2-40B4-BE49-F238E27FC236}">
                      <a16:creationId xmlns:a16="http://schemas.microsoft.com/office/drawing/2014/main" id="{6A0B2372-C527-B2B6-F736-204473A63F5A}"/>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73" name="TextBox 72">
              <a:extLst>
                <a:ext uri="{FF2B5EF4-FFF2-40B4-BE49-F238E27FC236}">
                  <a16:creationId xmlns:a16="http://schemas.microsoft.com/office/drawing/2014/main" id="{70E46B4A-4919-98A2-5225-552E7A3A2A20}"/>
                </a:ext>
              </a:extLst>
            </p:cNvPr>
            <p:cNvSpPr txBox="1"/>
            <p:nvPr/>
          </p:nvSpPr>
          <p:spPr>
            <a:xfrm>
              <a:off x="179512" y="3702224"/>
              <a:ext cx="362600" cy="230832"/>
            </a:xfrm>
            <a:prstGeom prst="rect">
              <a:avLst/>
            </a:prstGeom>
            <a:noFill/>
          </p:spPr>
          <p:txBody>
            <a:bodyPr wrap="none" rtlCol="0">
              <a:spAutoFit/>
            </a:bodyPr>
            <a:lstStyle/>
            <a:p>
              <a:r>
                <a:rPr lang="en-CA" sz="900" b="1"/>
                <a:t>ASF</a:t>
              </a:r>
            </a:p>
          </p:txBody>
        </p:sp>
      </p:grpSp>
      <p:sp>
        <p:nvSpPr>
          <p:cNvPr id="78" name="Explosion 1 41">
            <a:extLst>
              <a:ext uri="{FF2B5EF4-FFF2-40B4-BE49-F238E27FC236}">
                <a16:creationId xmlns:a16="http://schemas.microsoft.com/office/drawing/2014/main" id="{DA60401B-8497-3134-28C8-4C58A3C5D2DF}"/>
              </a:ext>
            </a:extLst>
          </p:cNvPr>
          <p:cNvSpPr/>
          <p:nvPr/>
        </p:nvSpPr>
        <p:spPr>
          <a:xfrm>
            <a:off x="29956" y="2440387"/>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79" name="Explosion 1 41">
            <a:extLst>
              <a:ext uri="{FF2B5EF4-FFF2-40B4-BE49-F238E27FC236}">
                <a16:creationId xmlns:a16="http://schemas.microsoft.com/office/drawing/2014/main" id="{B6100DAA-B522-02E3-316A-4DC293A0E982}"/>
              </a:ext>
            </a:extLst>
          </p:cNvPr>
          <p:cNvSpPr/>
          <p:nvPr/>
        </p:nvSpPr>
        <p:spPr>
          <a:xfrm>
            <a:off x="203093" y="567695"/>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sp>
        <p:nvSpPr>
          <p:cNvPr id="80" name="Explosion 1 41">
            <a:extLst>
              <a:ext uri="{FF2B5EF4-FFF2-40B4-BE49-F238E27FC236}">
                <a16:creationId xmlns:a16="http://schemas.microsoft.com/office/drawing/2014/main" id="{840E5CBF-74E6-5C4D-B755-49AC0244453D}"/>
              </a:ext>
            </a:extLst>
          </p:cNvPr>
          <p:cNvSpPr/>
          <p:nvPr/>
        </p:nvSpPr>
        <p:spPr>
          <a:xfrm>
            <a:off x="42169" y="1382270"/>
            <a:ext cx="596628" cy="432048"/>
          </a:xfrm>
          <a:prstGeom prst="irregularSeal1">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b="1">
                <a:solidFill>
                  <a:schemeClr val="tx1"/>
                </a:solidFill>
              </a:rPr>
              <a:t>POI</a:t>
            </a:r>
          </a:p>
        </p:txBody>
      </p:sp>
      <p:cxnSp>
        <p:nvCxnSpPr>
          <p:cNvPr id="81" name="Curved Connector 299">
            <a:extLst>
              <a:ext uri="{FF2B5EF4-FFF2-40B4-BE49-F238E27FC236}">
                <a16:creationId xmlns:a16="http://schemas.microsoft.com/office/drawing/2014/main" id="{EF883773-4635-28AF-2043-415B48C8CF09}"/>
              </a:ext>
            </a:extLst>
          </p:cNvPr>
          <p:cNvCxnSpPr>
            <a:cxnSpLocks/>
            <a:endCxn id="23" idx="2"/>
          </p:cNvCxnSpPr>
          <p:nvPr/>
        </p:nvCxnSpPr>
        <p:spPr>
          <a:xfrm>
            <a:off x="531591" y="1580819"/>
            <a:ext cx="642121" cy="2752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urved Connector 299">
            <a:extLst>
              <a:ext uri="{FF2B5EF4-FFF2-40B4-BE49-F238E27FC236}">
                <a16:creationId xmlns:a16="http://schemas.microsoft.com/office/drawing/2014/main" id="{1A11A665-A5FF-A612-3DB3-D08C0CA786E2}"/>
              </a:ext>
            </a:extLst>
          </p:cNvPr>
          <p:cNvCxnSpPr>
            <a:cxnSpLocks/>
            <a:stCxn id="79" idx="3"/>
            <a:endCxn id="57" idx="2"/>
          </p:cNvCxnSpPr>
          <p:nvPr/>
        </p:nvCxnSpPr>
        <p:spPr>
          <a:xfrm flipV="1">
            <a:off x="799721" y="832789"/>
            <a:ext cx="573486" cy="736"/>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3" name="Image 7">
            <a:extLst>
              <a:ext uri="{FF2B5EF4-FFF2-40B4-BE49-F238E27FC236}">
                <a16:creationId xmlns:a16="http://schemas.microsoft.com/office/drawing/2014/main" id="{F38092D9-38AC-4072-7A35-F9EE82638D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54643" y="1110861"/>
            <a:ext cx="463228" cy="446917"/>
          </a:xfrm>
          <a:prstGeom prst="rect">
            <a:avLst/>
          </a:prstGeom>
          <a:scene3d>
            <a:camera prst="orthographicFront">
              <a:rot lat="0" lon="10800000" rev="0"/>
            </a:camera>
            <a:lightRig rig="threePt" dir="t"/>
          </a:scene3d>
        </p:spPr>
      </p:pic>
      <p:pic>
        <p:nvPicPr>
          <p:cNvPr id="84" name="Image 7">
            <a:extLst>
              <a:ext uri="{FF2B5EF4-FFF2-40B4-BE49-F238E27FC236}">
                <a16:creationId xmlns:a16="http://schemas.microsoft.com/office/drawing/2014/main" id="{AE719A12-5B47-2390-43A4-203E002B08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623179" y="2075398"/>
            <a:ext cx="463228" cy="446917"/>
          </a:xfrm>
          <a:prstGeom prst="rect">
            <a:avLst/>
          </a:prstGeom>
          <a:scene3d>
            <a:camera prst="orthographicFront">
              <a:rot lat="0" lon="10800000" rev="0"/>
            </a:camera>
            <a:lightRig rig="threePt" dir="t"/>
          </a:scene3d>
        </p:spPr>
      </p:pic>
      <p:cxnSp>
        <p:nvCxnSpPr>
          <p:cNvPr id="85" name="Curved Connector 299">
            <a:extLst>
              <a:ext uri="{FF2B5EF4-FFF2-40B4-BE49-F238E27FC236}">
                <a16:creationId xmlns:a16="http://schemas.microsoft.com/office/drawing/2014/main" id="{F31BA26D-6004-9427-7620-ABD6B600D725}"/>
              </a:ext>
            </a:extLst>
          </p:cNvPr>
          <p:cNvCxnSpPr>
            <a:cxnSpLocks/>
            <a:endCxn id="90" idx="1"/>
          </p:cNvCxnSpPr>
          <p:nvPr/>
        </p:nvCxnSpPr>
        <p:spPr>
          <a:xfrm flipV="1">
            <a:off x="1163112" y="1854974"/>
            <a:ext cx="1146164" cy="735093"/>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urved Connector 299">
            <a:extLst>
              <a:ext uri="{FF2B5EF4-FFF2-40B4-BE49-F238E27FC236}">
                <a16:creationId xmlns:a16="http://schemas.microsoft.com/office/drawing/2014/main" id="{1992C08C-6542-D716-C9DA-0CF579F25A8C}"/>
              </a:ext>
            </a:extLst>
          </p:cNvPr>
          <p:cNvCxnSpPr>
            <a:cxnSpLocks/>
            <a:endCxn id="92" idx="1"/>
          </p:cNvCxnSpPr>
          <p:nvPr/>
        </p:nvCxnSpPr>
        <p:spPr>
          <a:xfrm>
            <a:off x="1338816" y="1613013"/>
            <a:ext cx="1030211" cy="24196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49DB18E8-A711-309F-F18A-02D874A2420F}"/>
              </a:ext>
            </a:extLst>
          </p:cNvPr>
          <p:cNvGrpSpPr/>
          <p:nvPr/>
        </p:nvGrpSpPr>
        <p:grpSpPr>
          <a:xfrm>
            <a:off x="1886502" y="1593965"/>
            <a:ext cx="1421212" cy="336344"/>
            <a:chOff x="6162381" y="723046"/>
            <a:chExt cx="1421212" cy="336344"/>
          </a:xfrm>
        </p:grpSpPr>
        <p:grpSp>
          <p:nvGrpSpPr>
            <p:cNvPr id="88" name="Group 87">
              <a:extLst>
                <a:ext uri="{FF2B5EF4-FFF2-40B4-BE49-F238E27FC236}">
                  <a16:creationId xmlns:a16="http://schemas.microsoft.com/office/drawing/2014/main" id="{75B9B8E4-8421-128C-5235-D8568CB624ED}"/>
                </a:ext>
              </a:extLst>
            </p:cNvPr>
            <p:cNvGrpSpPr/>
            <p:nvPr/>
          </p:nvGrpSpPr>
          <p:grpSpPr>
            <a:xfrm>
              <a:off x="6585155" y="908720"/>
              <a:ext cx="219093" cy="150670"/>
              <a:chOff x="1037082" y="548680"/>
              <a:chExt cx="2664296" cy="1922512"/>
            </a:xfrm>
            <a:scene3d>
              <a:camera prst="isometricTopUp"/>
              <a:lightRig rig="threePt" dir="t"/>
            </a:scene3d>
          </p:grpSpPr>
          <p:sp>
            <p:nvSpPr>
              <p:cNvPr id="90" name="Rectangle 89">
                <a:extLst>
                  <a:ext uri="{FF2B5EF4-FFF2-40B4-BE49-F238E27FC236}">
                    <a16:creationId xmlns:a16="http://schemas.microsoft.com/office/drawing/2014/main" id="{59C346E7-1195-B8A0-B7E1-40FC9EAD2345}"/>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91" name="Group 90">
                <a:extLst>
                  <a:ext uri="{FF2B5EF4-FFF2-40B4-BE49-F238E27FC236}">
                    <a16:creationId xmlns:a16="http://schemas.microsoft.com/office/drawing/2014/main" id="{C8497A13-09ED-A52A-5E1F-521FAEEF2EB7}"/>
                  </a:ext>
                </a:extLst>
              </p:cNvPr>
              <p:cNvGrpSpPr/>
              <p:nvPr/>
            </p:nvGrpSpPr>
            <p:grpSpPr>
              <a:xfrm>
                <a:off x="1763688" y="848376"/>
                <a:ext cx="1211084" cy="1323120"/>
                <a:chOff x="1763688" y="848376"/>
                <a:chExt cx="1211084" cy="1323120"/>
              </a:xfrm>
            </p:grpSpPr>
            <p:sp>
              <p:nvSpPr>
                <p:cNvPr id="92" name="Rectangle 91">
                  <a:extLst>
                    <a:ext uri="{FF2B5EF4-FFF2-40B4-BE49-F238E27FC236}">
                      <a16:creationId xmlns:a16="http://schemas.microsoft.com/office/drawing/2014/main" id="{17DB65BE-9B58-A0EC-6EEC-D5B981565959}"/>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3" name="Cross 92">
                  <a:extLst>
                    <a:ext uri="{FF2B5EF4-FFF2-40B4-BE49-F238E27FC236}">
                      <a16:creationId xmlns:a16="http://schemas.microsoft.com/office/drawing/2014/main" id="{0F3F8909-83DA-022B-CC60-CD5C517A74EC}"/>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89" name="TextBox 88">
              <a:extLst>
                <a:ext uri="{FF2B5EF4-FFF2-40B4-BE49-F238E27FC236}">
                  <a16:creationId xmlns:a16="http://schemas.microsoft.com/office/drawing/2014/main" id="{E92BEF63-3098-51FB-63D7-EE0BD22FE32A}"/>
                </a:ext>
              </a:extLst>
            </p:cNvPr>
            <p:cNvSpPr txBox="1"/>
            <p:nvPr/>
          </p:nvSpPr>
          <p:spPr>
            <a:xfrm>
              <a:off x="6162381" y="723046"/>
              <a:ext cx="1421212" cy="230832"/>
            </a:xfrm>
            <a:prstGeom prst="rect">
              <a:avLst/>
            </a:prstGeom>
            <a:noFill/>
          </p:spPr>
          <p:txBody>
            <a:bodyPr wrap="square" rtlCol="0">
              <a:spAutoFit/>
            </a:bodyPr>
            <a:lstStyle/>
            <a:p>
              <a:r>
                <a:rPr lang="en-CA" sz="900" b="1"/>
                <a:t>UMS w/DCR Team</a:t>
              </a:r>
            </a:p>
          </p:txBody>
        </p:sp>
      </p:grpSp>
      <p:cxnSp>
        <p:nvCxnSpPr>
          <p:cNvPr id="94" name="Curved Connector 299">
            <a:extLst>
              <a:ext uri="{FF2B5EF4-FFF2-40B4-BE49-F238E27FC236}">
                <a16:creationId xmlns:a16="http://schemas.microsoft.com/office/drawing/2014/main" id="{F8B3D170-F598-B0E6-6C7E-8C4950C8C25C}"/>
              </a:ext>
            </a:extLst>
          </p:cNvPr>
          <p:cNvCxnSpPr>
            <a:cxnSpLocks/>
            <a:endCxn id="65" idx="1"/>
          </p:cNvCxnSpPr>
          <p:nvPr/>
        </p:nvCxnSpPr>
        <p:spPr>
          <a:xfrm>
            <a:off x="1538261" y="823830"/>
            <a:ext cx="965134" cy="136694"/>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Curved Connector 299">
            <a:extLst>
              <a:ext uri="{FF2B5EF4-FFF2-40B4-BE49-F238E27FC236}">
                <a16:creationId xmlns:a16="http://schemas.microsoft.com/office/drawing/2014/main" id="{31693A12-2C68-23A1-B1EA-71EA61AFA480}"/>
              </a:ext>
            </a:extLst>
          </p:cNvPr>
          <p:cNvCxnSpPr>
            <a:cxnSpLocks/>
            <a:stCxn id="65" idx="3"/>
            <a:endCxn id="166" idx="1"/>
          </p:cNvCxnSpPr>
          <p:nvPr/>
        </p:nvCxnSpPr>
        <p:spPr>
          <a:xfrm>
            <a:off x="2722488" y="960524"/>
            <a:ext cx="1796312" cy="838432"/>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Curved Connector 299">
            <a:extLst>
              <a:ext uri="{FF2B5EF4-FFF2-40B4-BE49-F238E27FC236}">
                <a16:creationId xmlns:a16="http://schemas.microsoft.com/office/drawing/2014/main" id="{CB21A589-2B50-AA0C-C99D-A4812DD4F510}"/>
              </a:ext>
            </a:extLst>
          </p:cNvPr>
          <p:cNvCxnSpPr>
            <a:cxnSpLocks/>
            <a:endCxn id="166" idx="1"/>
          </p:cNvCxnSpPr>
          <p:nvPr/>
        </p:nvCxnSpPr>
        <p:spPr>
          <a:xfrm flipV="1">
            <a:off x="2555744" y="1798956"/>
            <a:ext cx="1963056" cy="45106"/>
          </a:xfrm>
          <a:prstGeom prst="curvedConnector3">
            <a:avLst>
              <a:gd name="adj1" fmla="val 50000"/>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pic>
        <p:nvPicPr>
          <p:cNvPr id="97" name="Picture 121" descr="Bison Ambulance">
            <a:extLst>
              <a:ext uri="{FF2B5EF4-FFF2-40B4-BE49-F238E27FC236}">
                <a16:creationId xmlns:a16="http://schemas.microsoft.com/office/drawing/2014/main" id="{93CB76D4-93AE-999B-4C2C-265A0C0763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6855" y="907559"/>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121" descr="Bison Ambulance">
            <a:extLst>
              <a:ext uri="{FF2B5EF4-FFF2-40B4-BE49-F238E27FC236}">
                <a16:creationId xmlns:a16="http://schemas.microsoft.com/office/drawing/2014/main" id="{E7B096F6-9238-C032-C8D3-27CEDAA521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3215" y="1621192"/>
            <a:ext cx="513355" cy="34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 name="Straight Connector 98">
            <a:extLst>
              <a:ext uri="{FF2B5EF4-FFF2-40B4-BE49-F238E27FC236}">
                <a16:creationId xmlns:a16="http://schemas.microsoft.com/office/drawing/2014/main" id="{B96FB827-5365-5D18-22DA-5671705EBA97}"/>
              </a:ext>
            </a:extLst>
          </p:cNvPr>
          <p:cNvCxnSpPr>
            <a:cxnSpLocks/>
          </p:cNvCxnSpPr>
          <p:nvPr/>
        </p:nvCxnSpPr>
        <p:spPr>
          <a:xfrm flipV="1">
            <a:off x="5480108" y="1774162"/>
            <a:ext cx="30094" cy="1293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urved Connector 299">
            <a:extLst>
              <a:ext uri="{FF2B5EF4-FFF2-40B4-BE49-F238E27FC236}">
                <a16:creationId xmlns:a16="http://schemas.microsoft.com/office/drawing/2014/main" id="{11D139B8-A1FF-057D-CED8-7D2223E64667}"/>
              </a:ext>
            </a:extLst>
          </p:cNvPr>
          <p:cNvCxnSpPr>
            <a:cxnSpLocks/>
            <a:endCxn id="132" idx="1"/>
          </p:cNvCxnSpPr>
          <p:nvPr/>
        </p:nvCxnSpPr>
        <p:spPr>
          <a:xfrm>
            <a:off x="4734715" y="1813968"/>
            <a:ext cx="3154715" cy="1025167"/>
          </a:xfrm>
          <a:prstGeom prst="curvedConnector3">
            <a:avLst>
              <a:gd name="adj1" fmla="val 41509"/>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01" name="Freeform: Shape 100">
            <a:extLst>
              <a:ext uri="{FF2B5EF4-FFF2-40B4-BE49-F238E27FC236}">
                <a16:creationId xmlns:a16="http://schemas.microsoft.com/office/drawing/2014/main" id="{0CA3A359-B468-5ECC-1B0E-2402FE8FEC69}"/>
              </a:ext>
            </a:extLst>
          </p:cNvPr>
          <p:cNvSpPr/>
          <p:nvPr/>
        </p:nvSpPr>
        <p:spPr>
          <a:xfrm>
            <a:off x="8109527" y="1117600"/>
            <a:ext cx="1209964" cy="1801091"/>
          </a:xfrm>
          <a:custGeom>
            <a:avLst/>
            <a:gdLst>
              <a:gd name="connsiteX0" fmla="*/ 0 w 1209964"/>
              <a:gd name="connsiteY0" fmla="*/ 1745673 h 1801091"/>
              <a:gd name="connsiteX1" fmla="*/ 258618 w 1209964"/>
              <a:gd name="connsiteY1" fmla="*/ 1801091 h 1801091"/>
              <a:gd name="connsiteX2" fmla="*/ 304800 w 1209964"/>
              <a:gd name="connsiteY2" fmla="*/ 1662545 h 1801091"/>
              <a:gd name="connsiteX3" fmla="*/ 424873 w 1209964"/>
              <a:gd name="connsiteY3" fmla="*/ 1570182 h 1801091"/>
              <a:gd name="connsiteX4" fmla="*/ 434109 w 1209964"/>
              <a:gd name="connsiteY4" fmla="*/ 1431636 h 1801091"/>
              <a:gd name="connsiteX5" fmla="*/ 544946 w 1209964"/>
              <a:gd name="connsiteY5" fmla="*/ 1126836 h 1801091"/>
              <a:gd name="connsiteX6" fmla="*/ 563418 w 1209964"/>
              <a:gd name="connsiteY6" fmla="*/ 1016000 h 1801091"/>
              <a:gd name="connsiteX7" fmla="*/ 517237 w 1209964"/>
              <a:gd name="connsiteY7" fmla="*/ 979055 h 1801091"/>
              <a:gd name="connsiteX8" fmla="*/ 683491 w 1209964"/>
              <a:gd name="connsiteY8" fmla="*/ 794327 h 1801091"/>
              <a:gd name="connsiteX9" fmla="*/ 738909 w 1209964"/>
              <a:gd name="connsiteY9" fmla="*/ 618836 h 1801091"/>
              <a:gd name="connsiteX10" fmla="*/ 720437 w 1209964"/>
              <a:gd name="connsiteY10" fmla="*/ 480291 h 1801091"/>
              <a:gd name="connsiteX11" fmla="*/ 803564 w 1209964"/>
              <a:gd name="connsiteY11" fmla="*/ 286327 h 1801091"/>
              <a:gd name="connsiteX12" fmla="*/ 868218 w 1209964"/>
              <a:gd name="connsiteY12" fmla="*/ 175491 h 1801091"/>
              <a:gd name="connsiteX13" fmla="*/ 895928 w 1209964"/>
              <a:gd name="connsiteY13" fmla="*/ 120073 h 1801091"/>
              <a:gd name="connsiteX14" fmla="*/ 1209964 w 1209964"/>
              <a:gd name="connsiteY14" fmla="*/ 0 h 180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9964" h="1801091">
                <a:moveTo>
                  <a:pt x="0" y="1745673"/>
                </a:moveTo>
                <a:lnTo>
                  <a:pt x="258618" y="1801091"/>
                </a:lnTo>
                <a:lnTo>
                  <a:pt x="304800" y="1662545"/>
                </a:lnTo>
                <a:lnTo>
                  <a:pt x="424873" y="1570182"/>
                </a:lnTo>
                <a:lnTo>
                  <a:pt x="434109" y="1431636"/>
                </a:lnTo>
                <a:lnTo>
                  <a:pt x="544946" y="1126836"/>
                </a:lnTo>
                <a:lnTo>
                  <a:pt x="563418" y="1016000"/>
                </a:lnTo>
                <a:lnTo>
                  <a:pt x="517237" y="979055"/>
                </a:lnTo>
                <a:lnTo>
                  <a:pt x="683491" y="794327"/>
                </a:lnTo>
                <a:lnTo>
                  <a:pt x="738909" y="618836"/>
                </a:lnTo>
                <a:lnTo>
                  <a:pt x="720437" y="480291"/>
                </a:lnTo>
                <a:lnTo>
                  <a:pt x="803564" y="286327"/>
                </a:lnTo>
                <a:lnTo>
                  <a:pt x="868218" y="175491"/>
                </a:lnTo>
                <a:lnTo>
                  <a:pt x="895928" y="120073"/>
                </a:lnTo>
                <a:lnTo>
                  <a:pt x="1209964" y="0"/>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 name="Freeform: Shape 101">
            <a:extLst>
              <a:ext uri="{FF2B5EF4-FFF2-40B4-BE49-F238E27FC236}">
                <a16:creationId xmlns:a16="http://schemas.microsoft.com/office/drawing/2014/main" id="{06F69508-F86C-B223-D931-80674051B6A0}"/>
              </a:ext>
            </a:extLst>
          </p:cNvPr>
          <p:cNvSpPr/>
          <p:nvPr/>
        </p:nvSpPr>
        <p:spPr>
          <a:xfrm>
            <a:off x="9023927" y="1228436"/>
            <a:ext cx="868218" cy="637309"/>
          </a:xfrm>
          <a:custGeom>
            <a:avLst/>
            <a:gdLst>
              <a:gd name="connsiteX0" fmla="*/ 0 w 868218"/>
              <a:gd name="connsiteY0" fmla="*/ 0 h 637309"/>
              <a:gd name="connsiteX1" fmla="*/ 110837 w 868218"/>
              <a:gd name="connsiteY1" fmla="*/ 46182 h 637309"/>
              <a:gd name="connsiteX2" fmla="*/ 147782 w 868218"/>
              <a:gd name="connsiteY2" fmla="*/ 166255 h 637309"/>
              <a:gd name="connsiteX3" fmla="*/ 184728 w 868218"/>
              <a:gd name="connsiteY3" fmla="*/ 249382 h 637309"/>
              <a:gd name="connsiteX4" fmla="*/ 304800 w 868218"/>
              <a:gd name="connsiteY4" fmla="*/ 314037 h 637309"/>
              <a:gd name="connsiteX5" fmla="*/ 406400 w 868218"/>
              <a:gd name="connsiteY5" fmla="*/ 360219 h 637309"/>
              <a:gd name="connsiteX6" fmla="*/ 471055 w 868218"/>
              <a:gd name="connsiteY6" fmla="*/ 369455 h 637309"/>
              <a:gd name="connsiteX7" fmla="*/ 572655 w 868218"/>
              <a:gd name="connsiteY7" fmla="*/ 480291 h 637309"/>
              <a:gd name="connsiteX8" fmla="*/ 618837 w 868218"/>
              <a:gd name="connsiteY8" fmla="*/ 526473 h 637309"/>
              <a:gd name="connsiteX9" fmla="*/ 701964 w 868218"/>
              <a:gd name="connsiteY9" fmla="*/ 517237 h 637309"/>
              <a:gd name="connsiteX10" fmla="*/ 785091 w 868218"/>
              <a:gd name="connsiteY10" fmla="*/ 554182 h 637309"/>
              <a:gd name="connsiteX11" fmla="*/ 868218 w 868218"/>
              <a:gd name="connsiteY11" fmla="*/ 637309 h 63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218" h="637309">
                <a:moveTo>
                  <a:pt x="0" y="0"/>
                </a:moveTo>
                <a:lnTo>
                  <a:pt x="110837" y="46182"/>
                </a:lnTo>
                <a:lnTo>
                  <a:pt x="147782" y="166255"/>
                </a:lnTo>
                <a:lnTo>
                  <a:pt x="184728" y="249382"/>
                </a:lnTo>
                <a:lnTo>
                  <a:pt x="304800" y="314037"/>
                </a:lnTo>
                <a:lnTo>
                  <a:pt x="406400" y="360219"/>
                </a:lnTo>
                <a:lnTo>
                  <a:pt x="471055" y="369455"/>
                </a:lnTo>
                <a:lnTo>
                  <a:pt x="572655" y="480291"/>
                </a:lnTo>
                <a:lnTo>
                  <a:pt x="618837" y="526473"/>
                </a:lnTo>
                <a:lnTo>
                  <a:pt x="701964" y="517237"/>
                </a:lnTo>
                <a:lnTo>
                  <a:pt x="785091" y="554182"/>
                </a:lnTo>
                <a:lnTo>
                  <a:pt x="868218" y="637309"/>
                </a:lnTo>
              </a:path>
            </a:pathLst>
          </a:cu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3" name="Connector: Curved 102">
            <a:extLst>
              <a:ext uri="{FF2B5EF4-FFF2-40B4-BE49-F238E27FC236}">
                <a16:creationId xmlns:a16="http://schemas.microsoft.com/office/drawing/2014/main" id="{6BD76D91-96AB-7DE9-FDB8-D8DBC12A6354}"/>
              </a:ext>
            </a:extLst>
          </p:cNvPr>
          <p:cNvCxnSpPr>
            <a:cxnSpLocks/>
          </p:cNvCxnSpPr>
          <p:nvPr/>
        </p:nvCxnSpPr>
        <p:spPr>
          <a:xfrm flipH="1" flipV="1">
            <a:off x="9687110" y="1081068"/>
            <a:ext cx="612418" cy="1624258"/>
          </a:xfrm>
          <a:prstGeom prst="curvedConnector4">
            <a:avLst>
              <a:gd name="adj1" fmla="val -37327"/>
              <a:gd name="adj2" fmla="val 10984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8DC24874-A5DF-858E-D11D-409D627ECF9D}"/>
              </a:ext>
            </a:extLst>
          </p:cNvPr>
          <p:cNvCxnSpPr>
            <a:cxnSpLocks/>
            <a:stCxn id="107" idx="3"/>
          </p:cNvCxnSpPr>
          <p:nvPr/>
        </p:nvCxnSpPr>
        <p:spPr>
          <a:xfrm flipH="1" flipV="1">
            <a:off x="10094083" y="2015438"/>
            <a:ext cx="268481" cy="679157"/>
          </a:xfrm>
          <a:prstGeom prst="curvedConnector4">
            <a:avLst>
              <a:gd name="adj1" fmla="val 17738"/>
              <a:gd name="adj2" fmla="val 9636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or: Curved 104">
            <a:extLst>
              <a:ext uri="{FF2B5EF4-FFF2-40B4-BE49-F238E27FC236}">
                <a16:creationId xmlns:a16="http://schemas.microsoft.com/office/drawing/2014/main" id="{58C46114-E253-D389-607E-AC1930C5C853}"/>
              </a:ext>
            </a:extLst>
          </p:cNvPr>
          <p:cNvCxnSpPr>
            <a:cxnSpLocks/>
          </p:cNvCxnSpPr>
          <p:nvPr/>
        </p:nvCxnSpPr>
        <p:spPr>
          <a:xfrm flipH="1">
            <a:off x="8222256" y="2705326"/>
            <a:ext cx="2085661" cy="389585"/>
          </a:xfrm>
          <a:prstGeom prst="curvedConnector3">
            <a:avLst>
              <a:gd name="adj1" fmla="val -109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FBFDEC21-77B6-839D-F219-B7CB13DD61ED}"/>
              </a:ext>
            </a:extLst>
          </p:cNvPr>
          <p:cNvSpPr/>
          <p:nvPr/>
        </p:nvSpPr>
        <p:spPr>
          <a:xfrm>
            <a:off x="10288597" y="2679401"/>
            <a:ext cx="64655" cy="457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7" name="TextBox 106">
            <a:extLst>
              <a:ext uri="{FF2B5EF4-FFF2-40B4-BE49-F238E27FC236}">
                <a16:creationId xmlns:a16="http://schemas.microsoft.com/office/drawing/2014/main" id="{7DA63861-7D36-521E-F6F4-E547BE4D63A2}"/>
              </a:ext>
            </a:extLst>
          </p:cNvPr>
          <p:cNvSpPr txBox="1"/>
          <p:nvPr/>
        </p:nvSpPr>
        <p:spPr>
          <a:xfrm>
            <a:off x="8945188" y="2579179"/>
            <a:ext cx="1417376" cy="230832"/>
          </a:xfrm>
          <a:prstGeom prst="rect">
            <a:avLst/>
          </a:prstGeom>
          <a:noFill/>
        </p:spPr>
        <p:txBody>
          <a:bodyPr wrap="none" rtlCol="0">
            <a:spAutoFit/>
          </a:bodyPr>
          <a:lstStyle/>
          <a:p>
            <a:r>
              <a:rPr lang="en-CA" sz="900" b="1"/>
              <a:t>Provided by Other Nation</a:t>
            </a:r>
          </a:p>
        </p:txBody>
      </p:sp>
      <p:pic>
        <p:nvPicPr>
          <p:cNvPr id="108" name="Picture 2">
            <a:extLst>
              <a:ext uri="{FF2B5EF4-FFF2-40B4-BE49-F238E27FC236}">
                <a16:creationId xmlns:a16="http://schemas.microsoft.com/office/drawing/2014/main" id="{7E8CF777-D91B-0267-91A5-FC46E48298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259944" y="2460371"/>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2">
            <a:extLst>
              <a:ext uri="{FF2B5EF4-FFF2-40B4-BE49-F238E27FC236}">
                <a16:creationId xmlns:a16="http://schemas.microsoft.com/office/drawing/2014/main" id="{22136D0B-0486-2997-447C-262FADAF03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9184299" y="1442907"/>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2">
            <a:extLst>
              <a:ext uri="{FF2B5EF4-FFF2-40B4-BE49-F238E27FC236}">
                <a16:creationId xmlns:a16="http://schemas.microsoft.com/office/drawing/2014/main" id="{33452DED-CB24-BB34-C2E1-0158AA85B9E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8479720" y="185613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1" name="Straight Connector 110">
            <a:extLst>
              <a:ext uri="{FF2B5EF4-FFF2-40B4-BE49-F238E27FC236}">
                <a16:creationId xmlns:a16="http://schemas.microsoft.com/office/drawing/2014/main" id="{56738077-3F82-989C-0888-FB6B17E5C888}"/>
              </a:ext>
            </a:extLst>
          </p:cNvPr>
          <p:cNvCxnSpPr>
            <a:cxnSpLocks/>
            <a:stCxn id="136" idx="0"/>
            <a:endCxn id="50" idx="6"/>
          </p:cNvCxnSpPr>
          <p:nvPr/>
        </p:nvCxnSpPr>
        <p:spPr>
          <a:xfrm flipH="1" flipV="1">
            <a:off x="1152085" y="2580254"/>
            <a:ext cx="449727" cy="94986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EC03D5E8-9177-81EE-16A5-6489DC227FB2}"/>
              </a:ext>
            </a:extLst>
          </p:cNvPr>
          <p:cNvGrpSpPr/>
          <p:nvPr/>
        </p:nvGrpSpPr>
        <p:grpSpPr>
          <a:xfrm>
            <a:off x="114977" y="5367553"/>
            <a:ext cx="2989983" cy="377400"/>
            <a:chOff x="275342" y="5944858"/>
            <a:chExt cx="2989983" cy="377400"/>
          </a:xfrm>
          <a:solidFill>
            <a:srgbClr val="FF0000"/>
          </a:solidFill>
        </p:grpSpPr>
        <p:sp>
          <p:nvSpPr>
            <p:cNvPr id="113" name="Google Shape;302;p20">
              <a:extLst>
                <a:ext uri="{FF2B5EF4-FFF2-40B4-BE49-F238E27FC236}">
                  <a16:creationId xmlns:a16="http://schemas.microsoft.com/office/drawing/2014/main" id="{FEFC413E-A062-3783-3F6A-75FDDF4FAD53}"/>
                </a:ext>
              </a:extLst>
            </p:cNvPr>
            <p:cNvSpPr/>
            <p:nvPr/>
          </p:nvSpPr>
          <p:spPr>
            <a:xfrm rot="16200000">
              <a:off x="1581634" y="4638566"/>
              <a:ext cx="377400" cy="2989983"/>
            </a:xfrm>
            <a:prstGeom prst="round2SameRect">
              <a:avLst>
                <a:gd name="adj1" fmla="val 50000"/>
                <a:gd name="adj2" fmla="val 50000"/>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 name="Google Shape;304;p20">
              <a:extLst>
                <a:ext uri="{FF2B5EF4-FFF2-40B4-BE49-F238E27FC236}">
                  <a16:creationId xmlns:a16="http://schemas.microsoft.com/office/drawing/2014/main" id="{4FFCE140-B9F1-C226-889D-525B5A16635F}"/>
                </a:ext>
              </a:extLst>
            </p:cNvPr>
            <p:cNvSpPr txBox="1"/>
            <p:nvPr/>
          </p:nvSpPr>
          <p:spPr>
            <a:xfrm>
              <a:off x="847809" y="6011822"/>
              <a:ext cx="1834789" cy="228654"/>
            </a:xfrm>
            <a:prstGeom prst="rect">
              <a:avLst/>
            </a:prstGeom>
            <a:grpFill/>
            <a:ln>
              <a:noFill/>
            </a:ln>
          </p:spPr>
          <p:txBody>
            <a:bodyPr spcFirstLastPara="1" wrap="square" lIns="91425" tIns="91425" rIns="91425" bIns="91425" anchor="ctr" anchorCtr="0">
              <a:noAutofit/>
            </a:bodyPr>
            <a:lstStyle/>
            <a:p>
              <a:pPr algn="ctr">
                <a:buClr>
                  <a:srgbClr val="000000"/>
                </a:buClr>
                <a:buFont typeface="Arial"/>
                <a:buNone/>
              </a:pPr>
              <a:r>
                <a:rPr lang="en" sz="1700" b="1" kern="0" dirty="0">
                  <a:latin typeface="Fira Sans Extra Condensed Medium"/>
                  <a:ea typeface="Fira Sans Extra Condensed Medium"/>
                  <a:cs typeface="Fira Sans Extra Condensed Medium"/>
                  <a:sym typeface="Fira Sans Extra Condensed Medium"/>
                </a:rPr>
                <a:t>Combat Medic</a:t>
              </a:r>
              <a:endParaRPr sz="1700" b="1" kern="0" dirty="0">
                <a:latin typeface="Fira Sans Extra Condensed Medium"/>
                <a:ea typeface="Fira Sans Extra Condensed Medium"/>
                <a:cs typeface="Fira Sans Extra Condensed Medium"/>
                <a:sym typeface="Fira Sans Extra Condensed Medium"/>
              </a:endParaRPr>
            </a:p>
          </p:txBody>
        </p:sp>
      </p:grpSp>
      <p:pic>
        <p:nvPicPr>
          <p:cNvPr id="115" name="Picture 121" descr="Bison Ambulance">
            <a:extLst>
              <a:ext uri="{FF2B5EF4-FFF2-40B4-BE49-F238E27FC236}">
                <a16:creationId xmlns:a16="http://schemas.microsoft.com/office/drawing/2014/main" id="{3BFC6957-553B-62DF-4960-F1111A0717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4597" y="645366"/>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121" descr="Bison Ambulance">
            <a:extLst>
              <a:ext uri="{FF2B5EF4-FFF2-40B4-BE49-F238E27FC236}">
                <a16:creationId xmlns:a16="http://schemas.microsoft.com/office/drawing/2014/main" id="{69D7DFCC-0D23-7A18-F567-3A0E12F717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8371" y="1466725"/>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 name="Group 116">
            <a:extLst>
              <a:ext uri="{FF2B5EF4-FFF2-40B4-BE49-F238E27FC236}">
                <a16:creationId xmlns:a16="http://schemas.microsoft.com/office/drawing/2014/main" id="{A932DFFA-A2FE-6CAD-AA13-980633ED0093}"/>
              </a:ext>
            </a:extLst>
          </p:cNvPr>
          <p:cNvGrpSpPr/>
          <p:nvPr/>
        </p:nvGrpSpPr>
        <p:grpSpPr>
          <a:xfrm>
            <a:off x="3156168" y="5371629"/>
            <a:ext cx="2989983" cy="377400"/>
            <a:chOff x="3324511" y="4840229"/>
            <a:chExt cx="2989983" cy="377400"/>
          </a:xfrm>
          <a:gradFill flip="none" rotWithShape="1">
            <a:gsLst>
              <a:gs pos="45000">
                <a:srgbClr val="FFC000"/>
              </a:gs>
              <a:gs pos="100000">
                <a:srgbClr val="FF0000"/>
              </a:gs>
            </a:gsLst>
            <a:path path="circle">
              <a:fillToRect l="100000" t="100000"/>
            </a:path>
            <a:tileRect r="-100000" b="-100000"/>
          </a:gradFill>
        </p:grpSpPr>
        <p:sp>
          <p:nvSpPr>
            <p:cNvPr id="118" name="Google Shape;302;p20">
              <a:extLst>
                <a:ext uri="{FF2B5EF4-FFF2-40B4-BE49-F238E27FC236}">
                  <a16:creationId xmlns:a16="http://schemas.microsoft.com/office/drawing/2014/main" id="{E8536AA9-34AD-3C25-C6BC-F642DE9A4C45}"/>
                </a:ext>
              </a:extLst>
            </p:cNvPr>
            <p:cNvSpPr/>
            <p:nvPr/>
          </p:nvSpPr>
          <p:spPr>
            <a:xfrm rot="16200000">
              <a:off x="4630803" y="3533937"/>
              <a:ext cx="377400" cy="2989983"/>
            </a:xfrm>
            <a:prstGeom prst="round2SameRect">
              <a:avLst>
                <a:gd name="adj1" fmla="val 50000"/>
                <a:gd name="adj2" fmla="val 50000"/>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04;p20">
              <a:extLst>
                <a:ext uri="{FF2B5EF4-FFF2-40B4-BE49-F238E27FC236}">
                  <a16:creationId xmlns:a16="http://schemas.microsoft.com/office/drawing/2014/main" id="{8DAEF83E-F8EA-553C-1B66-F0D86382B8F7}"/>
                </a:ext>
              </a:extLst>
            </p:cNvPr>
            <p:cNvSpPr txBox="1"/>
            <p:nvPr/>
          </p:nvSpPr>
          <p:spPr>
            <a:xfrm>
              <a:off x="3692456" y="4858005"/>
              <a:ext cx="2251957" cy="329857"/>
            </a:xfrm>
            <a:prstGeom prst="rect">
              <a:avLst/>
            </a:prstGeom>
            <a:grpFill/>
            <a:ln>
              <a:noFill/>
            </a:ln>
          </p:spPr>
          <p:txBody>
            <a:bodyPr spcFirstLastPara="1" wrap="square" lIns="91425" tIns="91425" rIns="91425" bIns="91425" anchor="ctr" anchorCtr="0">
              <a:noAutofit/>
            </a:bodyPr>
            <a:lstStyle/>
            <a:p>
              <a:pPr algn="ctr">
                <a:buClr>
                  <a:srgbClr val="000000"/>
                </a:buClr>
                <a:buFont typeface="Arial"/>
                <a:buNone/>
              </a:pPr>
              <a:r>
                <a:rPr lang="en" sz="1700" b="1" kern="0" dirty="0">
                  <a:latin typeface="Fira Sans Extra Condensed Medium"/>
                  <a:ea typeface="Fira Sans Extra Condensed Medium"/>
                  <a:cs typeface="Fira Sans Extra Condensed Medium"/>
                  <a:sym typeface="Fira Sans Extra Condensed Medium"/>
                </a:rPr>
                <a:t>Combat Paramedic</a:t>
              </a:r>
              <a:endParaRPr sz="1700" b="1" kern="0" dirty="0">
                <a:latin typeface="Fira Sans Extra Condensed Medium"/>
                <a:ea typeface="Fira Sans Extra Condensed Medium"/>
                <a:cs typeface="Fira Sans Extra Condensed Medium"/>
                <a:sym typeface="Fira Sans Extra Condensed Medium"/>
              </a:endParaRPr>
            </a:p>
          </p:txBody>
        </p:sp>
      </p:grpSp>
      <p:cxnSp>
        <p:nvCxnSpPr>
          <p:cNvPr id="120" name="Straight Connector 119">
            <a:extLst>
              <a:ext uri="{FF2B5EF4-FFF2-40B4-BE49-F238E27FC236}">
                <a16:creationId xmlns:a16="http://schemas.microsoft.com/office/drawing/2014/main" id="{18D72BC3-2B5E-B1FE-D4E7-F6DFAA8497EF}"/>
              </a:ext>
            </a:extLst>
          </p:cNvPr>
          <p:cNvCxnSpPr>
            <a:cxnSpLocks/>
            <a:stCxn id="136" idx="0"/>
          </p:cNvCxnSpPr>
          <p:nvPr/>
        </p:nvCxnSpPr>
        <p:spPr>
          <a:xfrm flipV="1">
            <a:off x="1601812" y="2531960"/>
            <a:ext cx="56368" cy="99815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78C403F-1D5B-9D1E-23D3-50CEB478C824}"/>
              </a:ext>
            </a:extLst>
          </p:cNvPr>
          <p:cNvCxnSpPr>
            <a:cxnSpLocks/>
            <a:stCxn id="148" idx="0"/>
            <a:endCxn id="164" idx="2"/>
          </p:cNvCxnSpPr>
          <p:nvPr/>
        </p:nvCxnSpPr>
        <p:spPr>
          <a:xfrm flipV="1">
            <a:off x="4643344" y="1978980"/>
            <a:ext cx="53972" cy="1533962"/>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pic>
        <p:nvPicPr>
          <p:cNvPr id="122" name="Picture 2">
            <a:extLst>
              <a:ext uri="{FF2B5EF4-FFF2-40B4-BE49-F238E27FC236}">
                <a16:creationId xmlns:a16="http://schemas.microsoft.com/office/drawing/2014/main" id="{8BF1D395-F85D-850E-C827-EB7776555BC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6359991" y="249268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3" name="Group 122">
            <a:extLst>
              <a:ext uri="{FF2B5EF4-FFF2-40B4-BE49-F238E27FC236}">
                <a16:creationId xmlns:a16="http://schemas.microsoft.com/office/drawing/2014/main" id="{602F9B0C-701E-4EAF-70B3-23D1BEBFC729}"/>
              </a:ext>
            </a:extLst>
          </p:cNvPr>
          <p:cNvGrpSpPr/>
          <p:nvPr/>
        </p:nvGrpSpPr>
        <p:grpSpPr>
          <a:xfrm>
            <a:off x="7839689" y="2755939"/>
            <a:ext cx="364202" cy="494691"/>
            <a:chOff x="3666528" y="1109179"/>
            <a:chExt cx="364202" cy="494691"/>
          </a:xfrm>
        </p:grpSpPr>
        <p:grpSp>
          <p:nvGrpSpPr>
            <p:cNvPr id="124" name="Group 123">
              <a:extLst>
                <a:ext uri="{FF2B5EF4-FFF2-40B4-BE49-F238E27FC236}">
                  <a16:creationId xmlns:a16="http://schemas.microsoft.com/office/drawing/2014/main" id="{DC788BE7-7B4A-092F-FB8D-BEF8DC48931F}"/>
                </a:ext>
              </a:extLst>
            </p:cNvPr>
            <p:cNvGrpSpPr/>
            <p:nvPr/>
          </p:nvGrpSpPr>
          <p:grpSpPr>
            <a:xfrm>
              <a:off x="3716269" y="1109179"/>
              <a:ext cx="311741" cy="289159"/>
              <a:chOff x="3982719" y="5766491"/>
              <a:chExt cx="352455" cy="317654"/>
            </a:xfrm>
          </p:grpSpPr>
          <p:grpSp>
            <p:nvGrpSpPr>
              <p:cNvPr id="126" name="Group 125">
                <a:extLst>
                  <a:ext uri="{FF2B5EF4-FFF2-40B4-BE49-F238E27FC236}">
                    <a16:creationId xmlns:a16="http://schemas.microsoft.com/office/drawing/2014/main" id="{525E8DF2-3644-B649-7949-D41650D63013}"/>
                  </a:ext>
                </a:extLst>
              </p:cNvPr>
              <p:cNvGrpSpPr/>
              <p:nvPr/>
            </p:nvGrpSpPr>
            <p:grpSpPr>
              <a:xfrm>
                <a:off x="3982719" y="5766491"/>
                <a:ext cx="301249" cy="182789"/>
                <a:chOff x="1037082" y="548680"/>
                <a:chExt cx="2664296" cy="1922512"/>
              </a:xfrm>
              <a:scene3d>
                <a:camera prst="isometricTopUp"/>
                <a:lightRig rig="threePt" dir="t"/>
              </a:scene3d>
            </p:grpSpPr>
            <p:sp>
              <p:nvSpPr>
                <p:cNvPr id="132" name="Rectangle 131">
                  <a:extLst>
                    <a:ext uri="{FF2B5EF4-FFF2-40B4-BE49-F238E27FC236}">
                      <a16:creationId xmlns:a16="http://schemas.microsoft.com/office/drawing/2014/main" id="{F6B3E90D-5DA4-CA33-D0DA-53811AB22FBA}"/>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3" name="Group 132">
                  <a:extLst>
                    <a:ext uri="{FF2B5EF4-FFF2-40B4-BE49-F238E27FC236}">
                      <a16:creationId xmlns:a16="http://schemas.microsoft.com/office/drawing/2014/main" id="{C04CF2E3-5510-1947-F49C-8C55EDA29B4E}"/>
                    </a:ext>
                  </a:extLst>
                </p:cNvPr>
                <p:cNvGrpSpPr/>
                <p:nvPr/>
              </p:nvGrpSpPr>
              <p:grpSpPr>
                <a:xfrm>
                  <a:off x="1763688" y="848376"/>
                  <a:ext cx="1211084" cy="1323120"/>
                  <a:chOff x="1763688" y="848376"/>
                  <a:chExt cx="1211084" cy="1323120"/>
                </a:xfrm>
              </p:grpSpPr>
              <p:sp>
                <p:nvSpPr>
                  <p:cNvPr id="134" name="Rectangle 133">
                    <a:extLst>
                      <a:ext uri="{FF2B5EF4-FFF2-40B4-BE49-F238E27FC236}">
                        <a16:creationId xmlns:a16="http://schemas.microsoft.com/office/drawing/2014/main" id="{B62802D5-11C5-9812-8279-1DBC986E20CB}"/>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5" name="Cross 134">
                    <a:extLst>
                      <a:ext uri="{FF2B5EF4-FFF2-40B4-BE49-F238E27FC236}">
                        <a16:creationId xmlns:a16="http://schemas.microsoft.com/office/drawing/2014/main" id="{BA43DF84-9473-9BAB-895E-0CBEA83CBFA5}"/>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27" name="Group 126">
                <a:extLst>
                  <a:ext uri="{FF2B5EF4-FFF2-40B4-BE49-F238E27FC236}">
                    <a16:creationId xmlns:a16="http://schemas.microsoft.com/office/drawing/2014/main" id="{17BA2754-B22F-5738-583F-BA52D2C1EAE7}"/>
                  </a:ext>
                </a:extLst>
              </p:cNvPr>
              <p:cNvGrpSpPr/>
              <p:nvPr/>
            </p:nvGrpSpPr>
            <p:grpSpPr>
              <a:xfrm>
                <a:off x="4033925" y="5901356"/>
                <a:ext cx="301249" cy="182789"/>
                <a:chOff x="1037082" y="548680"/>
                <a:chExt cx="2664296" cy="1922512"/>
              </a:xfrm>
              <a:scene3d>
                <a:camera prst="isometricTopUp"/>
                <a:lightRig rig="threePt" dir="t"/>
              </a:scene3d>
            </p:grpSpPr>
            <p:sp>
              <p:nvSpPr>
                <p:cNvPr id="128" name="Rectangle 127">
                  <a:extLst>
                    <a:ext uri="{FF2B5EF4-FFF2-40B4-BE49-F238E27FC236}">
                      <a16:creationId xmlns:a16="http://schemas.microsoft.com/office/drawing/2014/main" id="{DB3852B2-183F-E2B9-993F-86B79C1F5369}"/>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29" name="Group 128">
                  <a:extLst>
                    <a:ext uri="{FF2B5EF4-FFF2-40B4-BE49-F238E27FC236}">
                      <a16:creationId xmlns:a16="http://schemas.microsoft.com/office/drawing/2014/main" id="{D34490E2-654C-082D-FDB6-A05F091B928E}"/>
                    </a:ext>
                  </a:extLst>
                </p:cNvPr>
                <p:cNvGrpSpPr/>
                <p:nvPr/>
              </p:nvGrpSpPr>
              <p:grpSpPr>
                <a:xfrm>
                  <a:off x="1763688" y="848376"/>
                  <a:ext cx="1211084" cy="1323120"/>
                  <a:chOff x="1763688" y="848376"/>
                  <a:chExt cx="1211084" cy="1323120"/>
                </a:xfrm>
              </p:grpSpPr>
              <p:sp>
                <p:nvSpPr>
                  <p:cNvPr id="130" name="Rectangle 129">
                    <a:extLst>
                      <a:ext uri="{FF2B5EF4-FFF2-40B4-BE49-F238E27FC236}">
                        <a16:creationId xmlns:a16="http://schemas.microsoft.com/office/drawing/2014/main" id="{99BDC817-CCB6-2AB7-C006-0D0CF8669EA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1" name="Cross 130">
                    <a:extLst>
                      <a:ext uri="{FF2B5EF4-FFF2-40B4-BE49-F238E27FC236}">
                        <a16:creationId xmlns:a16="http://schemas.microsoft.com/office/drawing/2014/main" id="{3C24C73F-84F4-FB2D-63DF-9AAF007B28A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25" name="TextBox 124">
              <a:extLst>
                <a:ext uri="{FF2B5EF4-FFF2-40B4-BE49-F238E27FC236}">
                  <a16:creationId xmlns:a16="http://schemas.microsoft.com/office/drawing/2014/main" id="{B239BDB4-6F6D-7890-C52C-40BDF7C4B5A7}"/>
                </a:ext>
              </a:extLst>
            </p:cNvPr>
            <p:cNvSpPr txBox="1"/>
            <p:nvPr/>
          </p:nvSpPr>
          <p:spPr>
            <a:xfrm>
              <a:off x="3666528" y="1373038"/>
              <a:ext cx="364202" cy="230832"/>
            </a:xfrm>
            <a:prstGeom prst="rect">
              <a:avLst/>
            </a:prstGeom>
            <a:noFill/>
          </p:spPr>
          <p:txBody>
            <a:bodyPr wrap="none" rtlCol="0">
              <a:spAutoFit/>
            </a:bodyPr>
            <a:lstStyle/>
            <a:p>
              <a:r>
                <a:rPr lang="en-CA" sz="900" b="1" dirty="0"/>
                <a:t>R2E</a:t>
              </a:r>
            </a:p>
          </p:txBody>
        </p:sp>
      </p:grpSp>
      <p:pic>
        <p:nvPicPr>
          <p:cNvPr id="136" name="Picture 3">
            <a:extLst>
              <a:ext uri="{FF2B5EF4-FFF2-40B4-BE49-F238E27FC236}">
                <a16:creationId xmlns:a16="http://schemas.microsoft.com/office/drawing/2014/main" id="{7AE191C2-76AA-DB1D-6A10-77E1356DB7C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3790" y="3530115"/>
            <a:ext cx="2676043" cy="17810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F48D4125-6F4A-AC15-D42D-BB1111446632}"/>
              </a:ext>
            </a:extLst>
          </p:cNvPr>
          <p:cNvGrpSpPr/>
          <p:nvPr/>
        </p:nvGrpSpPr>
        <p:grpSpPr>
          <a:xfrm>
            <a:off x="203093" y="6382620"/>
            <a:ext cx="11922956" cy="457788"/>
            <a:chOff x="124693" y="5839711"/>
            <a:chExt cx="11922956" cy="457788"/>
          </a:xfrm>
        </p:grpSpPr>
        <p:sp>
          <p:nvSpPr>
            <p:cNvPr id="138" name="Google Shape;302;p20">
              <a:extLst>
                <a:ext uri="{FF2B5EF4-FFF2-40B4-BE49-F238E27FC236}">
                  <a16:creationId xmlns:a16="http://schemas.microsoft.com/office/drawing/2014/main" id="{83F71693-BC98-E631-5A34-B4D915CA5771}"/>
                </a:ext>
              </a:extLst>
            </p:cNvPr>
            <p:cNvSpPr/>
            <p:nvPr/>
          </p:nvSpPr>
          <p:spPr>
            <a:xfrm rot="16200000">
              <a:off x="1460872" y="4525464"/>
              <a:ext cx="317625" cy="2989983"/>
            </a:xfrm>
            <a:prstGeom prst="round2SameRect">
              <a:avLst>
                <a:gd name="adj1" fmla="val 50000"/>
                <a:gd name="adj2" fmla="val 0"/>
              </a:avLst>
            </a:pr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04;p20">
              <a:extLst>
                <a:ext uri="{FF2B5EF4-FFF2-40B4-BE49-F238E27FC236}">
                  <a16:creationId xmlns:a16="http://schemas.microsoft.com/office/drawing/2014/main" id="{096C559B-BB78-D579-DD82-164A508F3636}"/>
                </a:ext>
              </a:extLst>
            </p:cNvPr>
            <p:cNvSpPr txBox="1"/>
            <p:nvPr/>
          </p:nvSpPr>
          <p:spPr>
            <a:xfrm>
              <a:off x="833897" y="5839711"/>
              <a:ext cx="1606800"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10 (minutes)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Combat First Aid / TCCC</a:t>
              </a:r>
            </a:p>
          </p:txBody>
        </p:sp>
        <p:sp>
          <p:nvSpPr>
            <p:cNvPr id="140" name="Google Shape;310;p20">
              <a:extLst>
                <a:ext uri="{FF2B5EF4-FFF2-40B4-BE49-F238E27FC236}">
                  <a16:creationId xmlns:a16="http://schemas.microsoft.com/office/drawing/2014/main" id="{1829CFA5-6E3F-7F27-0C55-C6D027C4403E}"/>
                </a:ext>
              </a:extLst>
            </p:cNvPr>
            <p:cNvSpPr/>
            <p:nvPr/>
          </p:nvSpPr>
          <p:spPr>
            <a:xfrm rot="16200000">
              <a:off x="7444522" y="4528500"/>
              <a:ext cx="317625" cy="2981321"/>
            </a:xfrm>
            <a:prstGeom prst="round2SameRect">
              <a:avLst>
                <a:gd name="adj1" fmla="val 0"/>
                <a:gd name="adj2" fmla="val 0"/>
              </a:avLst>
            </a:prstGeom>
            <a:solidFill>
              <a:srgbClr val="FFF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2;p20">
              <a:extLst>
                <a:ext uri="{FF2B5EF4-FFF2-40B4-BE49-F238E27FC236}">
                  <a16:creationId xmlns:a16="http://schemas.microsoft.com/office/drawing/2014/main" id="{C58DB060-C502-E61A-E332-CA94F4AB1D25}"/>
                </a:ext>
              </a:extLst>
            </p:cNvPr>
            <p:cNvSpPr txBox="1"/>
            <p:nvPr/>
          </p:nvSpPr>
          <p:spPr>
            <a:xfrm>
              <a:off x="6565623" y="5920099"/>
              <a:ext cx="2222367"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Surgery </a:t>
              </a:r>
              <a:r>
                <a:rPr lang="en" sz="1000" dirty="0">
                  <a:latin typeface="Roboto" panose="02000000000000000000" pitchFamily="2" charset="0"/>
                  <a:ea typeface="Roboto" panose="02000000000000000000" pitchFamily="2" charset="0"/>
                  <a:cs typeface="Roboto" panose="02000000000000000000" pitchFamily="2" charset="0"/>
                  <a:sym typeface="Roboto"/>
                </a:rPr>
                <a:t>(DCS)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42" name="Google Shape;318;p20">
              <a:extLst>
                <a:ext uri="{FF2B5EF4-FFF2-40B4-BE49-F238E27FC236}">
                  <a16:creationId xmlns:a16="http://schemas.microsoft.com/office/drawing/2014/main" id="{024B9A1A-E107-50BE-003E-26F28463AD91}"/>
                </a:ext>
              </a:extLst>
            </p:cNvPr>
            <p:cNvSpPr/>
            <p:nvPr/>
          </p:nvSpPr>
          <p:spPr>
            <a:xfrm rot="16200000">
              <a:off x="10411997" y="4542344"/>
              <a:ext cx="317649" cy="2953654"/>
            </a:xfrm>
            <a:prstGeom prst="round2SameRect">
              <a:avLst>
                <a:gd name="adj1" fmla="val 0"/>
                <a:gd name="adj2" fmla="val 50000"/>
              </a:avLst>
            </a:prstGeom>
            <a:solidFill>
              <a:srgbClr val="00B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20;p20">
              <a:extLst>
                <a:ext uri="{FF2B5EF4-FFF2-40B4-BE49-F238E27FC236}">
                  <a16:creationId xmlns:a16="http://schemas.microsoft.com/office/drawing/2014/main" id="{BB6D690D-920E-CB8C-5AED-9DA68D2D36E4}"/>
                </a:ext>
              </a:extLst>
            </p:cNvPr>
            <p:cNvSpPr txBox="1"/>
            <p:nvPr/>
          </p:nvSpPr>
          <p:spPr>
            <a:xfrm>
              <a:off x="9613957" y="5911281"/>
              <a:ext cx="206750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+2 (hours)</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Definitive Surgery </a:t>
              </a:r>
            </a:p>
            <a:p>
              <a:pPr algn="ctr">
                <a:buClr>
                  <a:srgbClr val="000000"/>
                </a:buClr>
                <a:buFont typeface="Arial"/>
                <a:buNone/>
              </a:pPr>
              <a:endParaRPr lang="en-CA"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44" name="Google Shape;325;p20">
              <a:extLst>
                <a:ext uri="{FF2B5EF4-FFF2-40B4-BE49-F238E27FC236}">
                  <a16:creationId xmlns:a16="http://schemas.microsoft.com/office/drawing/2014/main" id="{ECE88784-FE45-E784-2A94-B50DEFF52C6A}"/>
                </a:ext>
              </a:extLst>
            </p:cNvPr>
            <p:cNvSpPr/>
            <p:nvPr/>
          </p:nvSpPr>
          <p:spPr>
            <a:xfrm rot="16200000">
              <a:off x="4454863" y="4520162"/>
              <a:ext cx="317625" cy="2997997"/>
            </a:xfrm>
            <a:prstGeom prst="round2SameRect">
              <a:avLst>
                <a:gd name="adj1" fmla="val 0"/>
                <a:gd name="adj2" fmla="val 0"/>
              </a:avLst>
            </a:prstGeom>
            <a:solidFill>
              <a:srgbClr val="FFC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27;p20">
              <a:extLst>
                <a:ext uri="{FF2B5EF4-FFF2-40B4-BE49-F238E27FC236}">
                  <a16:creationId xmlns:a16="http://schemas.microsoft.com/office/drawing/2014/main" id="{92D58AF5-BA5F-85E5-D4CA-E09F5AADB9CF}"/>
                </a:ext>
              </a:extLst>
            </p:cNvPr>
            <p:cNvSpPr txBox="1"/>
            <p:nvPr/>
          </p:nvSpPr>
          <p:spPr>
            <a:xfrm>
              <a:off x="3373580" y="5908995"/>
              <a:ext cx="2435189" cy="377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b="1" kern="0" dirty="0">
                  <a:latin typeface="Roboto" panose="02000000000000000000" pitchFamily="2" charset="0"/>
                  <a:ea typeface="Roboto" panose="02000000000000000000" pitchFamily="2" charset="0"/>
                  <a:cs typeface="Roboto" panose="02000000000000000000" pitchFamily="2" charset="0"/>
                  <a:sym typeface="Fira Sans Extra Condensed Medium"/>
                </a:rPr>
                <a:t>1 (hour)</a:t>
              </a:r>
            </a:p>
            <a:p>
              <a:pPr algn="ctr">
                <a:buClr>
                  <a:srgbClr val="000000"/>
                </a:buClr>
              </a:pPr>
              <a:r>
                <a:rPr lang="en" sz="1000" b="1" dirty="0">
                  <a:latin typeface="Roboto" panose="02000000000000000000" pitchFamily="2" charset="0"/>
                  <a:ea typeface="Roboto" panose="02000000000000000000" pitchFamily="2" charset="0"/>
                  <a:cs typeface="Roboto" panose="02000000000000000000" pitchFamily="2" charset="0"/>
                  <a:sym typeface="Roboto"/>
                </a:rPr>
                <a:t>Damage Control Resuscitation </a:t>
              </a:r>
              <a:r>
                <a:rPr lang="en" sz="1000" dirty="0">
                  <a:latin typeface="Roboto" panose="02000000000000000000" pitchFamily="2" charset="0"/>
                  <a:ea typeface="Roboto" panose="02000000000000000000" pitchFamily="2" charset="0"/>
                  <a:cs typeface="Roboto" panose="02000000000000000000" pitchFamily="2" charset="0"/>
                  <a:sym typeface="Roboto"/>
                </a:rPr>
                <a:t>(DCR) </a:t>
              </a:r>
            </a:p>
            <a:p>
              <a:pPr algn="ctr">
                <a:buClr>
                  <a:srgbClr val="000000"/>
                </a:buClr>
                <a:buFont typeface="Arial"/>
                <a:buNone/>
              </a:pPr>
              <a:endParaRPr sz="1000" b="1" kern="0" dirty="0">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grpSp>
      <p:sp>
        <p:nvSpPr>
          <p:cNvPr id="146" name="Google Shape;104;p16">
            <a:extLst>
              <a:ext uri="{FF2B5EF4-FFF2-40B4-BE49-F238E27FC236}">
                <a16:creationId xmlns:a16="http://schemas.microsoft.com/office/drawing/2014/main" id="{5CEBD818-DA62-742B-1C7E-A27E1B8CBCFF}"/>
              </a:ext>
            </a:extLst>
          </p:cNvPr>
          <p:cNvSpPr txBox="1"/>
          <p:nvPr/>
        </p:nvSpPr>
        <p:spPr>
          <a:xfrm>
            <a:off x="130634" y="5654277"/>
            <a:ext cx="2917059" cy="534900"/>
          </a:xfrm>
          <a:prstGeom prst="rect">
            <a:avLst/>
          </a:prstGeom>
          <a:noFill/>
          <a:ln>
            <a:noFill/>
          </a:ln>
        </p:spPr>
        <p:txBody>
          <a:bodyPr spcFirstLastPara="1" wrap="square" lIns="91425" tIns="91425" rIns="91425" bIns="91425" anchor="ctr" anchorCtr="0">
            <a:noAutofit/>
          </a:bodyPr>
          <a:lstStyle/>
          <a:p>
            <a:pPr algn="ctr"/>
            <a:r>
              <a:rPr lang="en-CA" sz="1200" b="1" dirty="0">
                <a:latin typeface="Roboto"/>
                <a:ea typeface="Roboto"/>
                <a:cs typeface="Roboto"/>
                <a:sym typeface="Roboto"/>
              </a:rPr>
              <a:t>Life-saving interventions at point of injury and rapid evacuation.</a:t>
            </a:r>
            <a:endParaRPr lang="en-US" dirty="0"/>
          </a:p>
        </p:txBody>
      </p:sp>
      <p:sp>
        <p:nvSpPr>
          <p:cNvPr id="147" name="Google Shape;104;p16">
            <a:extLst>
              <a:ext uri="{FF2B5EF4-FFF2-40B4-BE49-F238E27FC236}">
                <a16:creationId xmlns:a16="http://schemas.microsoft.com/office/drawing/2014/main" id="{69139492-550A-2CB7-B279-A07FE5B3CB90}"/>
              </a:ext>
            </a:extLst>
          </p:cNvPr>
          <p:cNvSpPr txBox="1"/>
          <p:nvPr/>
        </p:nvSpPr>
        <p:spPr>
          <a:xfrm>
            <a:off x="3246388" y="5663415"/>
            <a:ext cx="2780737"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1200" b="1" dirty="0">
                <a:latin typeface="Roboto"/>
                <a:ea typeface="Roboto"/>
                <a:cs typeface="Roboto"/>
                <a:sym typeface="Roboto"/>
              </a:rPr>
              <a:t>Life-saving interventions, possible DCR and continued evacuation</a:t>
            </a:r>
            <a:endParaRPr sz="1200" dirty="0">
              <a:latin typeface="Roboto"/>
              <a:ea typeface="Roboto"/>
              <a:cs typeface="Roboto"/>
              <a:sym typeface="Roboto"/>
            </a:endParaRPr>
          </a:p>
        </p:txBody>
      </p:sp>
      <p:pic>
        <p:nvPicPr>
          <p:cNvPr id="148" name="Picture 2">
            <a:extLst>
              <a:ext uri="{FF2B5EF4-FFF2-40B4-BE49-F238E27FC236}">
                <a16:creationId xmlns:a16="http://schemas.microsoft.com/office/drawing/2014/main" id="{E58FEB07-24C3-7014-F652-6BDDE90B486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302840" y="3512942"/>
            <a:ext cx="2681008" cy="1801650"/>
          </a:xfrm>
          <a:prstGeom prst="rect">
            <a:avLst/>
          </a:prstGeom>
          <a:noFill/>
          <a:ln w="38100">
            <a:solidFill>
              <a:srgbClr val="ED7D31"/>
            </a:solidFill>
            <a:miter lim="800000"/>
            <a:headEnd/>
            <a:tailEnd/>
          </a:ln>
          <a:extLst>
            <a:ext uri="{909E8E84-426E-40DD-AFC4-6F175D3DCCD1}">
              <a14:hiddenFill xmlns:a14="http://schemas.microsoft.com/office/drawing/2010/main">
                <a:solidFill>
                  <a:srgbClr val="FFFFFF"/>
                </a:solidFill>
              </a14:hiddenFill>
            </a:ext>
          </a:extLst>
        </p:spPr>
      </p:pic>
      <p:pic>
        <p:nvPicPr>
          <p:cNvPr id="149" name="Picture 121" descr="Bison Ambulance">
            <a:extLst>
              <a:ext uri="{FF2B5EF4-FFF2-40B4-BE49-F238E27FC236}">
                <a16:creationId xmlns:a16="http://schemas.microsoft.com/office/drawing/2014/main" id="{86B15DC0-34B2-C7E5-675F-CEE928AE3B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3400" y="2184607"/>
            <a:ext cx="471529" cy="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0" name="Straight Connector 149">
            <a:extLst>
              <a:ext uri="{FF2B5EF4-FFF2-40B4-BE49-F238E27FC236}">
                <a16:creationId xmlns:a16="http://schemas.microsoft.com/office/drawing/2014/main" id="{51DDDE1D-57B5-D204-37DC-5D3AD343168B}"/>
              </a:ext>
            </a:extLst>
          </p:cNvPr>
          <p:cNvCxnSpPr>
            <a:cxnSpLocks/>
          </p:cNvCxnSpPr>
          <p:nvPr/>
        </p:nvCxnSpPr>
        <p:spPr>
          <a:xfrm flipV="1">
            <a:off x="4659351" y="1909908"/>
            <a:ext cx="768282" cy="1559901"/>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pic>
        <p:nvPicPr>
          <p:cNvPr id="151" name="Picture 2">
            <a:extLst>
              <a:ext uri="{FF2B5EF4-FFF2-40B4-BE49-F238E27FC236}">
                <a16:creationId xmlns:a16="http://schemas.microsoft.com/office/drawing/2014/main" id="{B119496F-A8E5-36A5-2E63-27337C7C1D2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91" b="89773" l="3788" r="89394"/>
                    </a14:imgEffect>
                  </a14:imgLayer>
                </a14:imgProps>
              </a:ext>
              <a:ext uri="{28A0092B-C50C-407E-A947-70E740481C1C}">
                <a14:useLocalDpi xmlns:a14="http://schemas.microsoft.com/office/drawing/2010/main"/>
              </a:ext>
            </a:extLst>
          </a:blip>
          <a:srcRect/>
          <a:stretch>
            <a:fillRect/>
          </a:stretch>
        </p:blipFill>
        <p:spPr bwMode="auto">
          <a:xfrm>
            <a:off x="5186938" y="1782104"/>
            <a:ext cx="469577" cy="31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2" name="Straight Connector 151">
            <a:extLst>
              <a:ext uri="{FF2B5EF4-FFF2-40B4-BE49-F238E27FC236}">
                <a16:creationId xmlns:a16="http://schemas.microsoft.com/office/drawing/2014/main" id="{F959FB35-411C-4082-53FF-9D3405A8493A}"/>
              </a:ext>
            </a:extLst>
          </p:cNvPr>
          <p:cNvCxnSpPr>
            <a:cxnSpLocks/>
          </p:cNvCxnSpPr>
          <p:nvPr/>
        </p:nvCxnSpPr>
        <p:spPr>
          <a:xfrm flipH="1">
            <a:off x="3472014" y="595618"/>
            <a:ext cx="160419" cy="13431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6791097-396E-9CBA-6BE5-FA048C0FE3D0}"/>
              </a:ext>
            </a:extLst>
          </p:cNvPr>
          <p:cNvCxnSpPr>
            <a:cxnSpLocks/>
          </p:cNvCxnSpPr>
          <p:nvPr/>
        </p:nvCxnSpPr>
        <p:spPr>
          <a:xfrm flipH="1">
            <a:off x="3302840" y="2172749"/>
            <a:ext cx="111479" cy="10902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D9EF5E7E-793B-0E18-8BA6-7E833BC9E0F8}"/>
              </a:ext>
            </a:extLst>
          </p:cNvPr>
          <p:cNvSpPr txBox="1"/>
          <p:nvPr/>
        </p:nvSpPr>
        <p:spPr>
          <a:xfrm rot="16720263">
            <a:off x="3382658" y="1711229"/>
            <a:ext cx="358008" cy="618679"/>
          </a:xfrm>
          <a:prstGeom prst="rect">
            <a:avLst/>
          </a:prstGeom>
          <a:noFill/>
          <a:ln>
            <a:noFill/>
          </a:ln>
        </p:spPr>
        <p:txBody>
          <a:bodyPr wrap="none" rtlCol="0">
            <a:spAutoFit/>
          </a:bodyPr>
          <a:lstStyle/>
          <a:p>
            <a:r>
              <a:rPr lang="en-CA"/>
              <a:t>II</a:t>
            </a:r>
          </a:p>
        </p:txBody>
      </p:sp>
      <p:cxnSp>
        <p:nvCxnSpPr>
          <p:cNvPr id="155" name="Straight Connector 154">
            <a:extLst>
              <a:ext uri="{FF2B5EF4-FFF2-40B4-BE49-F238E27FC236}">
                <a16:creationId xmlns:a16="http://schemas.microsoft.com/office/drawing/2014/main" id="{16B6DA5B-9700-7B70-01A5-A779BC8B79F7}"/>
              </a:ext>
            </a:extLst>
          </p:cNvPr>
          <p:cNvCxnSpPr>
            <a:cxnSpLocks/>
          </p:cNvCxnSpPr>
          <p:nvPr/>
        </p:nvCxnSpPr>
        <p:spPr>
          <a:xfrm flipH="1" flipV="1">
            <a:off x="1670780" y="2531960"/>
            <a:ext cx="2935089" cy="937849"/>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AD3EE0E-0D01-5951-119D-6F5E9D68115E}"/>
              </a:ext>
            </a:extLst>
          </p:cNvPr>
          <p:cNvCxnSpPr>
            <a:cxnSpLocks/>
            <a:stCxn id="148" idx="0"/>
            <a:endCxn id="92" idx="3"/>
          </p:cNvCxnSpPr>
          <p:nvPr/>
        </p:nvCxnSpPr>
        <p:spPr>
          <a:xfrm flipH="1" flipV="1">
            <a:off x="2468618" y="1854975"/>
            <a:ext cx="2174726" cy="1657967"/>
          </a:xfrm>
          <a:prstGeom prst="line">
            <a:avLst/>
          </a:prstGeom>
          <a:ln w="19050">
            <a:solidFill>
              <a:srgbClr val="ED7D31"/>
            </a:solidFill>
            <a:prstDash val="dash"/>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543C5646-2121-D7E5-43E4-35E8276210F1}"/>
              </a:ext>
            </a:extLst>
          </p:cNvPr>
          <p:cNvGrpSpPr/>
          <p:nvPr/>
        </p:nvGrpSpPr>
        <p:grpSpPr>
          <a:xfrm>
            <a:off x="4020623" y="1542335"/>
            <a:ext cx="1383919" cy="462584"/>
            <a:chOff x="3785871" y="2137563"/>
            <a:chExt cx="1383919" cy="462584"/>
          </a:xfrm>
        </p:grpSpPr>
        <p:grpSp>
          <p:nvGrpSpPr>
            <p:cNvPr id="158" name="Group 157">
              <a:extLst>
                <a:ext uri="{FF2B5EF4-FFF2-40B4-BE49-F238E27FC236}">
                  <a16:creationId xmlns:a16="http://schemas.microsoft.com/office/drawing/2014/main" id="{5681A366-9BB5-77A5-3E9E-0CB4AE9E3EBC}"/>
                </a:ext>
              </a:extLst>
            </p:cNvPr>
            <p:cNvGrpSpPr/>
            <p:nvPr/>
          </p:nvGrpSpPr>
          <p:grpSpPr>
            <a:xfrm>
              <a:off x="4284048" y="2310988"/>
              <a:ext cx="311741" cy="289159"/>
              <a:chOff x="3982719" y="5766491"/>
              <a:chExt cx="352455" cy="317654"/>
            </a:xfrm>
          </p:grpSpPr>
          <p:grpSp>
            <p:nvGrpSpPr>
              <p:cNvPr id="160" name="Group 159">
                <a:extLst>
                  <a:ext uri="{FF2B5EF4-FFF2-40B4-BE49-F238E27FC236}">
                    <a16:creationId xmlns:a16="http://schemas.microsoft.com/office/drawing/2014/main" id="{565B9D4F-5CBC-086D-76C5-B99D566C3DAC}"/>
                  </a:ext>
                </a:extLst>
              </p:cNvPr>
              <p:cNvGrpSpPr/>
              <p:nvPr/>
            </p:nvGrpSpPr>
            <p:grpSpPr>
              <a:xfrm>
                <a:off x="3982719" y="5766491"/>
                <a:ext cx="301249" cy="182789"/>
                <a:chOff x="1037082" y="548680"/>
                <a:chExt cx="2664296" cy="1922512"/>
              </a:xfrm>
              <a:scene3d>
                <a:camera prst="isometricTopUp"/>
                <a:lightRig rig="threePt" dir="t"/>
              </a:scene3d>
            </p:grpSpPr>
            <p:sp>
              <p:nvSpPr>
                <p:cNvPr id="166" name="Rectangle 165">
                  <a:extLst>
                    <a:ext uri="{FF2B5EF4-FFF2-40B4-BE49-F238E27FC236}">
                      <a16:creationId xmlns:a16="http://schemas.microsoft.com/office/drawing/2014/main" id="{8713711F-5EED-DA61-D26C-553504350B8C}"/>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7" name="Group 166">
                  <a:extLst>
                    <a:ext uri="{FF2B5EF4-FFF2-40B4-BE49-F238E27FC236}">
                      <a16:creationId xmlns:a16="http://schemas.microsoft.com/office/drawing/2014/main" id="{6250FB3F-4B29-E2A7-49B2-E3EE42A3AAD7}"/>
                    </a:ext>
                  </a:extLst>
                </p:cNvPr>
                <p:cNvGrpSpPr/>
                <p:nvPr/>
              </p:nvGrpSpPr>
              <p:grpSpPr>
                <a:xfrm>
                  <a:off x="1763688" y="848376"/>
                  <a:ext cx="1211084" cy="1323120"/>
                  <a:chOff x="1763688" y="848376"/>
                  <a:chExt cx="1211084" cy="1323120"/>
                </a:xfrm>
              </p:grpSpPr>
              <p:sp>
                <p:nvSpPr>
                  <p:cNvPr id="168" name="Rectangle 167">
                    <a:extLst>
                      <a:ext uri="{FF2B5EF4-FFF2-40B4-BE49-F238E27FC236}">
                        <a16:creationId xmlns:a16="http://schemas.microsoft.com/office/drawing/2014/main" id="{90F987A6-851C-69EE-8ABE-1BA11792F837}"/>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9" name="Cross 168">
                    <a:extLst>
                      <a:ext uri="{FF2B5EF4-FFF2-40B4-BE49-F238E27FC236}">
                        <a16:creationId xmlns:a16="http://schemas.microsoft.com/office/drawing/2014/main" id="{4F4821A8-4863-4565-E8B5-4EEC162BEF60}"/>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61" name="Group 160">
                <a:extLst>
                  <a:ext uri="{FF2B5EF4-FFF2-40B4-BE49-F238E27FC236}">
                    <a16:creationId xmlns:a16="http://schemas.microsoft.com/office/drawing/2014/main" id="{4060D0B1-F073-0B97-0FC5-034B303A380E}"/>
                  </a:ext>
                </a:extLst>
              </p:cNvPr>
              <p:cNvGrpSpPr/>
              <p:nvPr/>
            </p:nvGrpSpPr>
            <p:grpSpPr>
              <a:xfrm>
                <a:off x="4033925" y="5901356"/>
                <a:ext cx="301249" cy="182789"/>
                <a:chOff x="1037082" y="548680"/>
                <a:chExt cx="2664296" cy="1922512"/>
              </a:xfrm>
              <a:scene3d>
                <a:camera prst="isometricTopUp"/>
                <a:lightRig rig="threePt" dir="t"/>
              </a:scene3d>
            </p:grpSpPr>
            <p:sp>
              <p:nvSpPr>
                <p:cNvPr id="162" name="Rectangle 161">
                  <a:extLst>
                    <a:ext uri="{FF2B5EF4-FFF2-40B4-BE49-F238E27FC236}">
                      <a16:creationId xmlns:a16="http://schemas.microsoft.com/office/drawing/2014/main" id="{27B83747-F529-EE4F-3B16-70EC8755E4E7}"/>
                    </a:ext>
                  </a:extLst>
                </p:cNvPr>
                <p:cNvSpPr/>
                <p:nvPr/>
              </p:nvSpPr>
              <p:spPr>
                <a:xfrm>
                  <a:off x="1037082" y="548680"/>
                  <a:ext cx="2664296" cy="1922512"/>
                </a:xfrm>
                <a:prstGeom prst="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3" name="Group 162">
                  <a:extLst>
                    <a:ext uri="{FF2B5EF4-FFF2-40B4-BE49-F238E27FC236}">
                      <a16:creationId xmlns:a16="http://schemas.microsoft.com/office/drawing/2014/main" id="{F23B0FEF-8231-486F-43DF-682A930B23F7}"/>
                    </a:ext>
                  </a:extLst>
                </p:cNvPr>
                <p:cNvGrpSpPr/>
                <p:nvPr/>
              </p:nvGrpSpPr>
              <p:grpSpPr>
                <a:xfrm>
                  <a:off x="1763688" y="848376"/>
                  <a:ext cx="1211084" cy="1323120"/>
                  <a:chOff x="1763688" y="848376"/>
                  <a:chExt cx="1211084" cy="1323120"/>
                </a:xfrm>
              </p:grpSpPr>
              <p:sp>
                <p:nvSpPr>
                  <p:cNvPr id="164" name="Rectangle 163">
                    <a:extLst>
                      <a:ext uri="{FF2B5EF4-FFF2-40B4-BE49-F238E27FC236}">
                        <a16:creationId xmlns:a16="http://schemas.microsoft.com/office/drawing/2014/main" id="{CA1C5A10-6BE3-C4F9-C934-9960C175CD92}"/>
                      </a:ext>
                    </a:extLst>
                  </p:cNvPr>
                  <p:cNvSpPr/>
                  <p:nvPr/>
                </p:nvSpPr>
                <p:spPr>
                  <a:xfrm>
                    <a:off x="1763688" y="848376"/>
                    <a:ext cx="1211084" cy="1323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5" name="Cross 164">
                    <a:extLst>
                      <a:ext uri="{FF2B5EF4-FFF2-40B4-BE49-F238E27FC236}">
                        <a16:creationId xmlns:a16="http://schemas.microsoft.com/office/drawing/2014/main" id="{2698079B-DBF7-6EB6-FA9B-1537C32DB99B}"/>
                      </a:ext>
                    </a:extLst>
                  </p:cNvPr>
                  <p:cNvSpPr/>
                  <p:nvPr/>
                </p:nvSpPr>
                <p:spPr>
                  <a:xfrm>
                    <a:off x="1907704" y="1052736"/>
                    <a:ext cx="914400" cy="914400"/>
                  </a:xfrm>
                  <a:prstGeom prst="plus">
                    <a:avLst>
                      <a:gd name="adj" fmla="val 462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sp>
          <p:nvSpPr>
            <p:cNvPr id="159" name="TextBox 158">
              <a:extLst>
                <a:ext uri="{FF2B5EF4-FFF2-40B4-BE49-F238E27FC236}">
                  <a16:creationId xmlns:a16="http://schemas.microsoft.com/office/drawing/2014/main" id="{7134D8B0-C37E-CED6-E662-5CCCD57C20C9}"/>
                </a:ext>
              </a:extLst>
            </p:cNvPr>
            <p:cNvSpPr txBox="1"/>
            <p:nvPr/>
          </p:nvSpPr>
          <p:spPr>
            <a:xfrm>
              <a:off x="3785871" y="2137563"/>
              <a:ext cx="1383919" cy="230832"/>
            </a:xfrm>
            <a:prstGeom prst="rect">
              <a:avLst/>
            </a:prstGeom>
            <a:noFill/>
          </p:spPr>
          <p:txBody>
            <a:bodyPr wrap="square" rtlCol="0">
              <a:spAutoFit/>
            </a:bodyPr>
            <a:lstStyle/>
            <a:p>
              <a:r>
                <a:rPr lang="en-CA" sz="900" b="1"/>
                <a:t>R2B co-located with BMS</a:t>
              </a:r>
            </a:p>
          </p:txBody>
        </p:sp>
      </p:grpSp>
      <p:grpSp>
        <p:nvGrpSpPr>
          <p:cNvPr id="170" name="Group 169">
            <a:extLst>
              <a:ext uri="{FF2B5EF4-FFF2-40B4-BE49-F238E27FC236}">
                <a16:creationId xmlns:a16="http://schemas.microsoft.com/office/drawing/2014/main" id="{D31FE333-F3E6-AD8A-DDE3-3FEF1A2542B1}"/>
              </a:ext>
            </a:extLst>
          </p:cNvPr>
          <p:cNvGrpSpPr/>
          <p:nvPr/>
        </p:nvGrpSpPr>
        <p:grpSpPr>
          <a:xfrm>
            <a:off x="6887979" y="3148017"/>
            <a:ext cx="2981322" cy="3351930"/>
            <a:chOff x="6486324" y="3148017"/>
            <a:chExt cx="2981322" cy="3351930"/>
          </a:xfrm>
        </p:grpSpPr>
        <p:grpSp>
          <p:nvGrpSpPr>
            <p:cNvPr id="171" name="Group 170">
              <a:extLst>
                <a:ext uri="{FF2B5EF4-FFF2-40B4-BE49-F238E27FC236}">
                  <a16:creationId xmlns:a16="http://schemas.microsoft.com/office/drawing/2014/main" id="{43CCA217-699E-4363-004D-D254DF093D44}"/>
                </a:ext>
              </a:extLst>
            </p:cNvPr>
            <p:cNvGrpSpPr/>
            <p:nvPr/>
          </p:nvGrpSpPr>
          <p:grpSpPr>
            <a:xfrm rot="10800000">
              <a:off x="6486324" y="3295592"/>
              <a:ext cx="2981322" cy="2985044"/>
              <a:chOff x="7870722" y="3222064"/>
              <a:chExt cx="3267454" cy="3064819"/>
            </a:xfrm>
          </p:grpSpPr>
          <p:grpSp>
            <p:nvGrpSpPr>
              <p:cNvPr id="179" name="Google Shape;1328;p40">
                <a:extLst>
                  <a:ext uri="{FF2B5EF4-FFF2-40B4-BE49-F238E27FC236}">
                    <a16:creationId xmlns:a16="http://schemas.microsoft.com/office/drawing/2014/main" id="{BE97AF3B-25D4-3170-9490-DFE6F8F59185}"/>
                  </a:ext>
                </a:extLst>
              </p:cNvPr>
              <p:cNvGrpSpPr/>
              <p:nvPr/>
            </p:nvGrpSpPr>
            <p:grpSpPr>
              <a:xfrm>
                <a:off x="9177504" y="3222064"/>
                <a:ext cx="653979" cy="659658"/>
                <a:chOff x="2017063" y="1300472"/>
                <a:chExt cx="653979" cy="659658"/>
              </a:xfrm>
            </p:grpSpPr>
            <p:sp>
              <p:nvSpPr>
                <p:cNvPr id="190" name="Google Shape;1331;p40">
                  <a:extLst>
                    <a:ext uri="{FF2B5EF4-FFF2-40B4-BE49-F238E27FC236}">
                      <a16:creationId xmlns:a16="http://schemas.microsoft.com/office/drawing/2014/main" id="{AFA1C1FB-422D-B4B4-51AD-76B50B77399E}"/>
                    </a:ext>
                  </a:extLst>
                </p:cNvPr>
                <p:cNvSpPr/>
                <p:nvPr/>
              </p:nvSpPr>
              <p:spPr>
                <a:xfrm>
                  <a:off x="2017063" y="1837786"/>
                  <a:ext cx="653979" cy="122344"/>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FBB831">
                    <a:alpha val="586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332;p40">
                  <a:extLst>
                    <a:ext uri="{FF2B5EF4-FFF2-40B4-BE49-F238E27FC236}">
                      <a16:creationId xmlns:a16="http://schemas.microsoft.com/office/drawing/2014/main" id="{B0F4F323-CBB8-A02B-8111-5826E6DC954C}"/>
                    </a:ext>
                  </a:extLst>
                </p:cNvPr>
                <p:cNvSpPr/>
                <p:nvPr/>
              </p:nvSpPr>
              <p:spPr>
                <a:xfrm>
                  <a:off x="2017063" y="1300472"/>
                  <a:ext cx="653979" cy="565818"/>
                </a:xfrm>
                <a:custGeom>
                  <a:avLst/>
                  <a:gdLst/>
                  <a:ahLst/>
                  <a:cxnLst/>
                  <a:rect l="l" t="t" r="r" b="b"/>
                  <a:pathLst>
                    <a:path w="26230" h="22694" extrusionOk="0">
                      <a:moveTo>
                        <a:pt x="13109" y="0"/>
                      </a:moveTo>
                      <a:lnTo>
                        <a:pt x="0" y="22694"/>
                      </a:lnTo>
                      <a:lnTo>
                        <a:pt x="26230" y="22694"/>
                      </a:lnTo>
                      <a:lnTo>
                        <a:pt x="13133" y="0"/>
                      </a:lnTo>
                      <a:close/>
                    </a:path>
                  </a:pathLst>
                </a:custGeom>
                <a:solidFill>
                  <a:srgbClr val="00B050"/>
                </a:solidFill>
                <a:ln>
                  <a:noFill/>
                </a:ln>
                <a:effectLst>
                  <a:glow rad="139700">
                    <a:schemeClr val="accent4">
                      <a:satMod val="175000"/>
                      <a:alpha val="40000"/>
                    </a:schemeClr>
                  </a:glo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0" name="Google Shape;1334;p40">
                <a:extLst>
                  <a:ext uri="{FF2B5EF4-FFF2-40B4-BE49-F238E27FC236}">
                    <a16:creationId xmlns:a16="http://schemas.microsoft.com/office/drawing/2014/main" id="{5B1059B3-D31D-115F-D3E4-29892C9F2B45}"/>
                  </a:ext>
                </a:extLst>
              </p:cNvPr>
              <p:cNvGrpSpPr/>
              <p:nvPr/>
            </p:nvGrpSpPr>
            <p:grpSpPr>
              <a:xfrm>
                <a:off x="8850802" y="3845473"/>
                <a:ext cx="1307361" cy="646594"/>
                <a:chOff x="1690361" y="1923881"/>
                <a:chExt cx="1307361" cy="646594"/>
              </a:xfrm>
              <a:solidFill>
                <a:srgbClr val="FFC000"/>
              </a:solidFill>
            </p:grpSpPr>
            <p:sp>
              <p:nvSpPr>
                <p:cNvPr id="188" name="Google Shape;1337;p40">
                  <a:extLst>
                    <a:ext uri="{FF2B5EF4-FFF2-40B4-BE49-F238E27FC236}">
                      <a16:creationId xmlns:a16="http://schemas.microsoft.com/office/drawing/2014/main" id="{A27024FC-936A-871E-B58C-D53A471FE4C0}"/>
                    </a:ext>
                  </a:extLst>
                </p:cNvPr>
                <p:cNvSpPr/>
                <p:nvPr/>
              </p:nvSpPr>
              <p:spPr>
                <a:xfrm>
                  <a:off x="1690361" y="2446062"/>
                  <a:ext cx="1307361" cy="124413"/>
                </a:xfrm>
                <a:custGeom>
                  <a:avLst/>
                  <a:gdLst/>
                  <a:ahLst/>
                  <a:cxnLst/>
                  <a:rect l="l" t="t" r="r" b="b"/>
                  <a:pathLst>
                    <a:path w="52436" h="4990" extrusionOk="0">
                      <a:moveTo>
                        <a:pt x="24837" y="1"/>
                      </a:moveTo>
                      <a:lnTo>
                        <a:pt x="0" y="3930"/>
                      </a:lnTo>
                      <a:lnTo>
                        <a:pt x="40744" y="4989"/>
                      </a:lnTo>
                      <a:lnTo>
                        <a:pt x="52436" y="1751"/>
                      </a:lnTo>
                      <a:lnTo>
                        <a:pt x="24837"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338;p40">
                  <a:extLst>
                    <a:ext uri="{FF2B5EF4-FFF2-40B4-BE49-F238E27FC236}">
                      <a16:creationId xmlns:a16="http://schemas.microsoft.com/office/drawing/2014/main" id="{2A3BE6E4-472B-C4D8-F1F2-9127C1ED64B9}"/>
                    </a:ext>
                  </a:extLst>
                </p:cNvPr>
                <p:cNvSpPr/>
                <p:nvPr/>
              </p:nvSpPr>
              <p:spPr>
                <a:xfrm>
                  <a:off x="1690361" y="1923881"/>
                  <a:ext cx="1307361" cy="565818"/>
                </a:xfrm>
                <a:custGeom>
                  <a:avLst/>
                  <a:gdLst/>
                  <a:ahLst/>
                  <a:cxnLst/>
                  <a:rect l="l" t="t" r="r" b="b"/>
                  <a:pathLst>
                    <a:path w="52436" h="22694" extrusionOk="0">
                      <a:moveTo>
                        <a:pt x="13097" y="1"/>
                      </a:moveTo>
                      <a:lnTo>
                        <a:pt x="0" y="22694"/>
                      </a:lnTo>
                      <a:lnTo>
                        <a:pt x="52436" y="22694"/>
                      </a:lnTo>
                      <a:lnTo>
                        <a:pt x="39327" y="1"/>
                      </a:lnTo>
                      <a:close/>
                    </a:path>
                  </a:pathLst>
                </a:custGeom>
                <a:gradFill>
                  <a:gsLst>
                    <a:gs pos="12000">
                      <a:srgbClr val="00B050"/>
                    </a:gs>
                    <a:gs pos="100000">
                      <a:srgbClr val="FFFF00"/>
                    </a:gs>
                  </a:gsLst>
                  <a:lin ang="54000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1" name="Google Shape;1340;p40">
                <a:extLst>
                  <a:ext uri="{FF2B5EF4-FFF2-40B4-BE49-F238E27FC236}">
                    <a16:creationId xmlns:a16="http://schemas.microsoft.com/office/drawing/2014/main" id="{F38BF893-710E-D0D1-D78E-471DF1E6FB2F}"/>
                  </a:ext>
                </a:extLst>
              </p:cNvPr>
              <p:cNvGrpSpPr/>
              <p:nvPr/>
            </p:nvGrpSpPr>
            <p:grpSpPr>
              <a:xfrm>
                <a:off x="8524101" y="4465617"/>
                <a:ext cx="1960742" cy="685762"/>
                <a:chOff x="1363660" y="2544025"/>
                <a:chExt cx="1960742" cy="685762"/>
              </a:xfrm>
              <a:solidFill>
                <a:srgbClr val="00B0F0"/>
              </a:solidFill>
            </p:grpSpPr>
            <p:sp>
              <p:nvSpPr>
                <p:cNvPr id="186" name="Google Shape;1343;p40">
                  <a:extLst>
                    <a:ext uri="{FF2B5EF4-FFF2-40B4-BE49-F238E27FC236}">
                      <a16:creationId xmlns:a16="http://schemas.microsoft.com/office/drawing/2014/main" id="{6F43F357-17D5-4E91-C601-88F2D8881B5D}"/>
                    </a:ext>
                  </a:extLst>
                </p:cNvPr>
                <p:cNvSpPr/>
                <p:nvPr/>
              </p:nvSpPr>
              <p:spPr>
                <a:xfrm>
                  <a:off x="1363660" y="3040674"/>
                  <a:ext cx="1960742" cy="189113"/>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344;p40">
                  <a:extLst>
                    <a:ext uri="{FF2B5EF4-FFF2-40B4-BE49-F238E27FC236}">
                      <a16:creationId xmlns:a16="http://schemas.microsoft.com/office/drawing/2014/main" id="{E5EB3BF3-D9D6-D152-C49E-8758B37BA1F3}"/>
                    </a:ext>
                  </a:extLst>
                </p:cNvPr>
                <p:cNvSpPr/>
                <p:nvPr/>
              </p:nvSpPr>
              <p:spPr>
                <a:xfrm>
                  <a:off x="1363660" y="2544025"/>
                  <a:ext cx="1960742" cy="565818"/>
                </a:xfrm>
                <a:custGeom>
                  <a:avLst/>
                  <a:gdLst/>
                  <a:ahLst/>
                  <a:cxnLst/>
                  <a:rect l="l" t="t" r="r" b="b"/>
                  <a:pathLst>
                    <a:path w="78642" h="22694" extrusionOk="0">
                      <a:moveTo>
                        <a:pt x="13109" y="1"/>
                      </a:moveTo>
                      <a:lnTo>
                        <a:pt x="1" y="22694"/>
                      </a:lnTo>
                      <a:lnTo>
                        <a:pt x="78641" y="22694"/>
                      </a:lnTo>
                      <a:lnTo>
                        <a:pt x="65545" y="1"/>
                      </a:lnTo>
                      <a:close/>
                    </a:path>
                  </a:pathLst>
                </a:custGeom>
                <a:gradFill flip="none" rotWithShape="1">
                  <a:gsLst>
                    <a:gs pos="45000">
                      <a:srgbClr val="FFC000"/>
                    </a:gs>
                    <a:gs pos="100000">
                      <a:srgbClr val="FF0000"/>
                    </a:gs>
                  </a:gsLst>
                  <a:lin ang="5400000" scaled="1"/>
                  <a:tileRect/>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2" name="Google Shape;1346;p40">
                <a:extLst>
                  <a:ext uri="{FF2B5EF4-FFF2-40B4-BE49-F238E27FC236}">
                    <a16:creationId xmlns:a16="http://schemas.microsoft.com/office/drawing/2014/main" id="{23651D4E-AFE4-AFC8-328F-9F307263F87A}"/>
                  </a:ext>
                </a:extLst>
              </p:cNvPr>
              <p:cNvGrpSpPr/>
              <p:nvPr/>
            </p:nvGrpSpPr>
            <p:grpSpPr>
              <a:xfrm>
                <a:off x="8197399" y="5093191"/>
                <a:ext cx="2614123" cy="662328"/>
                <a:chOff x="1036958" y="3171599"/>
                <a:chExt cx="2614123" cy="662328"/>
              </a:xfrm>
              <a:solidFill>
                <a:srgbClr val="00B050"/>
              </a:solidFill>
            </p:grpSpPr>
            <p:sp>
              <p:nvSpPr>
                <p:cNvPr id="184" name="Google Shape;1349;p40">
                  <a:extLst>
                    <a:ext uri="{FF2B5EF4-FFF2-40B4-BE49-F238E27FC236}">
                      <a16:creationId xmlns:a16="http://schemas.microsoft.com/office/drawing/2014/main" id="{F7C1ECB5-0BA8-9489-4006-47AC3E30F462}"/>
                    </a:ext>
                  </a:extLst>
                </p:cNvPr>
                <p:cNvSpPr/>
                <p:nvPr/>
              </p:nvSpPr>
              <p:spPr>
                <a:xfrm>
                  <a:off x="1036958" y="3716345"/>
                  <a:ext cx="2614123" cy="117582"/>
                </a:xfrm>
                <a:custGeom>
                  <a:avLst/>
                  <a:gdLst/>
                  <a:ahLst/>
                  <a:cxnLst/>
                  <a:rect l="l" t="t" r="r" b="b"/>
                  <a:pathLst>
                    <a:path w="104848" h="4716" extrusionOk="0">
                      <a:moveTo>
                        <a:pt x="34672" y="0"/>
                      </a:moveTo>
                      <a:lnTo>
                        <a:pt x="1" y="3334"/>
                      </a:lnTo>
                      <a:lnTo>
                        <a:pt x="83964" y="4715"/>
                      </a:lnTo>
                      <a:lnTo>
                        <a:pt x="104847" y="846"/>
                      </a:lnTo>
                      <a:lnTo>
                        <a:pt x="34672" y="0"/>
                      </a:ln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cs typeface="Arial"/>
                    <a:sym typeface="Arial"/>
                  </a:endParaRPr>
                </a:p>
              </p:txBody>
            </p:sp>
            <p:sp>
              <p:nvSpPr>
                <p:cNvPr id="185" name="Google Shape;1350;p40">
                  <a:extLst>
                    <a:ext uri="{FF2B5EF4-FFF2-40B4-BE49-F238E27FC236}">
                      <a16:creationId xmlns:a16="http://schemas.microsoft.com/office/drawing/2014/main" id="{EBC74ED4-78DC-D06A-D5A7-9718AF1556F0}"/>
                    </a:ext>
                  </a:extLst>
                </p:cNvPr>
                <p:cNvSpPr/>
                <p:nvPr/>
              </p:nvSpPr>
              <p:spPr>
                <a:xfrm>
                  <a:off x="1036958" y="3171599"/>
                  <a:ext cx="2614123" cy="565818"/>
                </a:xfrm>
                <a:custGeom>
                  <a:avLst/>
                  <a:gdLst/>
                  <a:ahLst/>
                  <a:cxnLst/>
                  <a:rect l="l" t="t" r="r" b="b"/>
                  <a:pathLst>
                    <a:path w="104848" h="22694" extrusionOk="0">
                      <a:moveTo>
                        <a:pt x="13098" y="0"/>
                      </a:moveTo>
                      <a:lnTo>
                        <a:pt x="1" y="22694"/>
                      </a:lnTo>
                      <a:lnTo>
                        <a:pt x="104847" y="22694"/>
                      </a:lnTo>
                      <a:lnTo>
                        <a:pt x="91738" y="0"/>
                      </a:ln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cs typeface="Arial"/>
                    <a:sym typeface="Arial"/>
                  </a:endParaRPr>
                </a:p>
              </p:txBody>
            </p:sp>
          </p:grpSp>
          <p:sp>
            <p:nvSpPr>
              <p:cNvPr id="183" name="Google Shape;1355;p40">
                <a:extLst>
                  <a:ext uri="{FF2B5EF4-FFF2-40B4-BE49-F238E27FC236}">
                    <a16:creationId xmlns:a16="http://schemas.microsoft.com/office/drawing/2014/main" id="{3CC95813-3A06-4043-B490-86F3E68922EF}"/>
                  </a:ext>
                </a:extLst>
              </p:cNvPr>
              <p:cNvSpPr/>
              <p:nvPr/>
            </p:nvSpPr>
            <p:spPr>
              <a:xfrm>
                <a:off x="7870722" y="5721065"/>
                <a:ext cx="3267454" cy="565818"/>
              </a:xfrm>
              <a:custGeom>
                <a:avLst/>
                <a:gdLst/>
                <a:ahLst/>
                <a:cxnLst/>
                <a:rect l="l" t="t" r="r" b="b"/>
                <a:pathLst>
                  <a:path w="131052" h="22694" extrusionOk="0">
                    <a:moveTo>
                      <a:pt x="13109" y="0"/>
                    </a:moveTo>
                    <a:lnTo>
                      <a:pt x="0" y="22693"/>
                    </a:lnTo>
                    <a:lnTo>
                      <a:pt x="131052" y="22693"/>
                    </a:lnTo>
                    <a:lnTo>
                      <a:pt x="117955" y="0"/>
                    </a:lnTo>
                    <a:close/>
                  </a:path>
                </a:pathLst>
              </a:custGeom>
              <a:solidFill>
                <a:srgbClr val="FF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2" name="Arrow: Down 171">
              <a:extLst>
                <a:ext uri="{FF2B5EF4-FFF2-40B4-BE49-F238E27FC236}">
                  <a16:creationId xmlns:a16="http://schemas.microsoft.com/office/drawing/2014/main" id="{4A488B8A-C706-9F30-BC82-EB925BB28525}"/>
                </a:ext>
              </a:extLst>
            </p:cNvPr>
            <p:cNvSpPr/>
            <p:nvPr/>
          </p:nvSpPr>
          <p:spPr>
            <a:xfrm rot="1558847">
              <a:off x="8758435" y="3192109"/>
              <a:ext cx="439494" cy="3307838"/>
            </a:xfrm>
            <a:prstGeom prst="downArrow">
              <a:avLst/>
            </a:prstGeom>
            <a:gradFill>
              <a:gsLst>
                <a:gs pos="31000">
                  <a:srgbClr val="FF0000"/>
                </a:gs>
                <a:gs pos="71000">
                  <a:srgbClr val="FFFF00"/>
                </a:gs>
                <a:gs pos="56000">
                  <a:srgbClr val="FFC000"/>
                </a:gs>
                <a:gs pos="100000">
                  <a:srgbClr val="00B0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A" sz="1600" b="1" dirty="0">
                  <a:solidFill>
                    <a:schemeClr val="bg1"/>
                  </a:solidFill>
                </a:rPr>
                <a:t> </a:t>
              </a:r>
              <a:r>
                <a:rPr lang="fr-CA" sz="1600" b="1" dirty="0">
                  <a:solidFill>
                    <a:schemeClr val="tx1"/>
                  </a:solidFill>
                </a:rPr>
                <a:t>More </a:t>
              </a:r>
              <a:r>
                <a:rPr lang="fr-CA" sz="1600" b="1" dirty="0" err="1">
                  <a:solidFill>
                    <a:schemeClr val="tx1"/>
                  </a:solidFill>
                </a:rPr>
                <a:t>Clinical</a:t>
              </a:r>
              <a:r>
                <a:rPr lang="fr-CA" sz="1600" b="1" dirty="0">
                  <a:solidFill>
                    <a:schemeClr val="tx1"/>
                  </a:solidFill>
                </a:rPr>
                <a:t> </a:t>
              </a:r>
              <a:r>
                <a:rPr lang="fr-CA" sz="1600" b="1" dirty="0" err="1">
                  <a:solidFill>
                    <a:schemeClr val="tx1"/>
                  </a:solidFill>
                </a:rPr>
                <a:t>Skills</a:t>
              </a:r>
              <a:r>
                <a:rPr lang="fr-CA" sz="1600" b="1" dirty="0">
                  <a:solidFill>
                    <a:schemeClr val="tx1"/>
                  </a:solidFill>
                </a:rPr>
                <a:t> / </a:t>
              </a:r>
              <a:r>
                <a:rPr lang="fr-CA" sz="1600" b="1" dirty="0" err="1">
                  <a:solidFill>
                    <a:schemeClr val="tx1"/>
                  </a:solidFill>
                </a:rPr>
                <a:t>Less</a:t>
              </a:r>
              <a:r>
                <a:rPr lang="fr-CA" sz="1600" b="1" dirty="0">
                  <a:solidFill>
                    <a:schemeClr val="tx1"/>
                  </a:solidFill>
                </a:rPr>
                <a:t> personnel</a:t>
              </a:r>
              <a:endParaRPr lang="en-CA" sz="1600" b="1" dirty="0">
                <a:solidFill>
                  <a:schemeClr val="tx1"/>
                </a:solidFill>
              </a:endParaRPr>
            </a:p>
          </p:txBody>
        </p:sp>
        <p:sp>
          <p:nvSpPr>
            <p:cNvPr id="173" name="Google Shape;1354;p40">
              <a:extLst>
                <a:ext uri="{FF2B5EF4-FFF2-40B4-BE49-F238E27FC236}">
                  <a16:creationId xmlns:a16="http://schemas.microsoft.com/office/drawing/2014/main" id="{6AA5062A-BECB-4EDB-1BA7-C87760811C84}"/>
                </a:ext>
              </a:extLst>
            </p:cNvPr>
            <p:cNvSpPr/>
            <p:nvPr/>
          </p:nvSpPr>
          <p:spPr>
            <a:xfrm>
              <a:off x="7280848" y="5228255"/>
              <a:ext cx="1397486" cy="371803"/>
            </a:xfrm>
            <a:prstGeom prst="roundRect">
              <a:avLst>
                <a:gd name="adj" fmla="val 50000"/>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Nurses</a:t>
              </a:r>
              <a:endParaRPr kumimoji="0"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74" name="Google Shape;1354;p40">
              <a:extLst>
                <a:ext uri="{FF2B5EF4-FFF2-40B4-BE49-F238E27FC236}">
                  <a16:creationId xmlns:a16="http://schemas.microsoft.com/office/drawing/2014/main" id="{1A7C71DF-7A39-5220-66BE-3C7918CEDD12}"/>
                </a:ext>
              </a:extLst>
            </p:cNvPr>
            <p:cNvSpPr/>
            <p:nvPr/>
          </p:nvSpPr>
          <p:spPr>
            <a:xfrm>
              <a:off x="7231553" y="4621107"/>
              <a:ext cx="1538710" cy="371803"/>
            </a:xfrm>
            <a:prstGeom prst="roundRect">
              <a:avLst>
                <a:gd name="adj" fmla="val 50000"/>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Combat Paramedic</a:t>
              </a:r>
              <a:endParaRPr kumimoji="0"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75" name="Google Shape;1354;p40">
              <a:extLst>
                <a:ext uri="{FF2B5EF4-FFF2-40B4-BE49-F238E27FC236}">
                  <a16:creationId xmlns:a16="http://schemas.microsoft.com/office/drawing/2014/main" id="{B58C42CC-8EBD-A6C2-F815-53F8D27188B2}"/>
                </a:ext>
              </a:extLst>
            </p:cNvPr>
            <p:cNvSpPr/>
            <p:nvPr/>
          </p:nvSpPr>
          <p:spPr>
            <a:xfrm>
              <a:off x="7098726" y="4000588"/>
              <a:ext cx="1731765" cy="371803"/>
            </a:xfrm>
            <a:prstGeom prst="roundRect">
              <a:avLst>
                <a:gd name="adj" fmla="val 50000"/>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400" b="1" kern="0" dirty="0">
                  <a:latin typeface="Roboto" panose="02000000000000000000" pitchFamily="2" charset="0"/>
                  <a:ea typeface="Roboto" panose="02000000000000000000" pitchFamily="2" charset="0"/>
                  <a:cs typeface="Roboto" panose="02000000000000000000" pitchFamily="2" charset="0"/>
                  <a:sym typeface="Fira Sans Extra Condensed Medium"/>
                </a:rPr>
                <a:t>Combat Medic</a:t>
              </a:r>
              <a:endParaRPr kumimoji="0"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76" name="Google Shape;1354;p40">
              <a:extLst>
                <a:ext uri="{FF2B5EF4-FFF2-40B4-BE49-F238E27FC236}">
                  <a16:creationId xmlns:a16="http://schemas.microsoft.com/office/drawing/2014/main" id="{05D77008-5F5C-8F80-3F47-A7E6C44085CC}"/>
                </a:ext>
              </a:extLst>
            </p:cNvPr>
            <p:cNvSpPr/>
            <p:nvPr/>
          </p:nvSpPr>
          <p:spPr>
            <a:xfrm>
              <a:off x="7117002" y="3376222"/>
              <a:ext cx="1731765" cy="371803"/>
            </a:xfrm>
            <a:prstGeom prst="roundRect">
              <a:avLst>
                <a:gd name="adj" fmla="val 50000"/>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400" b="1" kern="0" dirty="0">
                  <a:latin typeface="Roboto" panose="02000000000000000000" pitchFamily="2" charset="0"/>
                  <a:ea typeface="Roboto" panose="02000000000000000000" pitchFamily="2" charset="0"/>
                  <a:cs typeface="Roboto" panose="02000000000000000000" pitchFamily="2" charset="0"/>
                  <a:sym typeface="Fira Sans Extra Condensed Medium"/>
                </a:rPr>
                <a:t>TCCC</a:t>
              </a:r>
              <a:endParaRPr kumimoji="0"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77" name="Google Shape;1354;p40">
              <a:extLst>
                <a:ext uri="{FF2B5EF4-FFF2-40B4-BE49-F238E27FC236}">
                  <a16:creationId xmlns:a16="http://schemas.microsoft.com/office/drawing/2014/main" id="{8247E133-D258-D6A6-A1FF-8EC84B38EB92}"/>
                </a:ext>
              </a:extLst>
            </p:cNvPr>
            <p:cNvSpPr/>
            <p:nvPr/>
          </p:nvSpPr>
          <p:spPr>
            <a:xfrm>
              <a:off x="7285260" y="5713258"/>
              <a:ext cx="1397486" cy="371803"/>
            </a:xfrm>
            <a:prstGeom prst="roundRect">
              <a:avLst>
                <a:gd name="adj" fmla="val 50000"/>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rPr>
                <a:t>MO</a:t>
              </a:r>
              <a:endParaRPr kumimoji="0" sz="1400" b="1" i="0" u="none" strike="noStrike" kern="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sym typeface="Fira Sans Extra Condensed Medium"/>
              </a:endParaRPr>
            </a:p>
          </p:txBody>
        </p:sp>
        <p:sp>
          <p:nvSpPr>
            <p:cNvPr id="178" name="Arrow: Down 177">
              <a:extLst>
                <a:ext uri="{FF2B5EF4-FFF2-40B4-BE49-F238E27FC236}">
                  <a16:creationId xmlns:a16="http://schemas.microsoft.com/office/drawing/2014/main" id="{5454EB27-1E47-78D4-3E45-23CBECCCE2F2}"/>
                </a:ext>
              </a:extLst>
            </p:cNvPr>
            <p:cNvSpPr/>
            <p:nvPr/>
          </p:nvSpPr>
          <p:spPr>
            <a:xfrm rot="9154640">
              <a:off x="6782195" y="3148017"/>
              <a:ext cx="439494" cy="3307838"/>
            </a:xfrm>
            <a:prstGeom prst="downArrow">
              <a:avLst/>
            </a:prstGeom>
            <a:gradFill>
              <a:gsLst>
                <a:gs pos="31000">
                  <a:srgbClr val="FF0000"/>
                </a:gs>
                <a:gs pos="71000">
                  <a:srgbClr val="FFFF00"/>
                </a:gs>
                <a:gs pos="56000">
                  <a:srgbClr val="FFC000"/>
                </a:gs>
                <a:gs pos="100000">
                  <a:srgbClr val="00B050"/>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CA" sz="1600" b="1" dirty="0" err="1">
                  <a:solidFill>
                    <a:schemeClr val="tx1"/>
                  </a:solidFill>
                </a:rPr>
                <a:t>Soldier</a:t>
              </a:r>
              <a:r>
                <a:rPr lang="fr-CA" sz="1600" b="1" dirty="0">
                  <a:solidFill>
                    <a:schemeClr val="tx1"/>
                  </a:solidFill>
                </a:rPr>
                <a:t> </a:t>
              </a:r>
              <a:r>
                <a:rPr lang="fr-CA" sz="1600" b="1" dirty="0" err="1">
                  <a:solidFill>
                    <a:schemeClr val="tx1"/>
                  </a:solidFill>
                </a:rPr>
                <a:t>Skills</a:t>
              </a:r>
              <a:endParaRPr lang="en-CA" sz="1600" b="1" dirty="0">
                <a:solidFill>
                  <a:schemeClr val="tx1"/>
                </a:solidFill>
              </a:endParaRPr>
            </a:p>
          </p:txBody>
        </p:sp>
      </p:grpSp>
      <p:sp>
        <p:nvSpPr>
          <p:cNvPr id="192" name="Google Shape;104;p16">
            <a:extLst>
              <a:ext uri="{FF2B5EF4-FFF2-40B4-BE49-F238E27FC236}">
                <a16:creationId xmlns:a16="http://schemas.microsoft.com/office/drawing/2014/main" id="{DE7E5D8E-9DF2-2B65-2651-6CD19ACA2861}"/>
              </a:ext>
            </a:extLst>
          </p:cNvPr>
          <p:cNvSpPr txBox="1"/>
          <p:nvPr/>
        </p:nvSpPr>
        <p:spPr>
          <a:xfrm>
            <a:off x="10590781" y="3857223"/>
            <a:ext cx="1375562" cy="1605309"/>
          </a:xfrm>
          <a:custGeom>
            <a:avLst/>
            <a:gdLst>
              <a:gd name="connsiteX0" fmla="*/ 0 w 1375562"/>
              <a:gd name="connsiteY0" fmla="*/ 0 h 1605309"/>
              <a:gd name="connsiteX1" fmla="*/ 486032 w 1375562"/>
              <a:gd name="connsiteY1" fmla="*/ 0 h 1605309"/>
              <a:gd name="connsiteX2" fmla="*/ 930797 w 1375562"/>
              <a:gd name="connsiteY2" fmla="*/ 0 h 1605309"/>
              <a:gd name="connsiteX3" fmla="*/ 1375562 w 1375562"/>
              <a:gd name="connsiteY3" fmla="*/ 0 h 1605309"/>
              <a:gd name="connsiteX4" fmla="*/ 1375562 w 1375562"/>
              <a:gd name="connsiteY4" fmla="*/ 567209 h 1605309"/>
              <a:gd name="connsiteX5" fmla="*/ 1375562 w 1375562"/>
              <a:gd name="connsiteY5" fmla="*/ 1070206 h 1605309"/>
              <a:gd name="connsiteX6" fmla="*/ 1375562 w 1375562"/>
              <a:gd name="connsiteY6" fmla="*/ 1605309 h 1605309"/>
              <a:gd name="connsiteX7" fmla="*/ 903286 w 1375562"/>
              <a:gd name="connsiteY7" fmla="*/ 1605309 h 1605309"/>
              <a:gd name="connsiteX8" fmla="*/ 417254 w 1375562"/>
              <a:gd name="connsiteY8" fmla="*/ 1605309 h 1605309"/>
              <a:gd name="connsiteX9" fmla="*/ 0 w 1375562"/>
              <a:gd name="connsiteY9" fmla="*/ 1605309 h 1605309"/>
              <a:gd name="connsiteX10" fmla="*/ 0 w 1375562"/>
              <a:gd name="connsiteY10" fmla="*/ 1038100 h 1605309"/>
              <a:gd name="connsiteX11" fmla="*/ 0 w 1375562"/>
              <a:gd name="connsiteY11" fmla="*/ 470891 h 1605309"/>
              <a:gd name="connsiteX12" fmla="*/ 0 w 1375562"/>
              <a:gd name="connsiteY12" fmla="*/ 0 h 160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5562" h="1605309" fill="none" extrusionOk="0">
                <a:moveTo>
                  <a:pt x="0" y="0"/>
                </a:moveTo>
                <a:cubicBezTo>
                  <a:pt x="108115" y="-25219"/>
                  <a:pt x="384648" y="46443"/>
                  <a:pt x="486032" y="0"/>
                </a:cubicBezTo>
                <a:cubicBezTo>
                  <a:pt x="587416" y="-46443"/>
                  <a:pt x="792345" y="39098"/>
                  <a:pt x="930797" y="0"/>
                </a:cubicBezTo>
                <a:cubicBezTo>
                  <a:pt x="1069249" y="-39098"/>
                  <a:pt x="1227303" y="7855"/>
                  <a:pt x="1375562" y="0"/>
                </a:cubicBezTo>
                <a:cubicBezTo>
                  <a:pt x="1430600" y="149710"/>
                  <a:pt x="1314384" y="436440"/>
                  <a:pt x="1375562" y="567209"/>
                </a:cubicBezTo>
                <a:cubicBezTo>
                  <a:pt x="1436740" y="697978"/>
                  <a:pt x="1357192" y="846598"/>
                  <a:pt x="1375562" y="1070206"/>
                </a:cubicBezTo>
                <a:cubicBezTo>
                  <a:pt x="1393932" y="1293814"/>
                  <a:pt x="1325540" y="1368411"/>
                  <a:pt x="1375562" y="1605309"/>
                </a:cubicBezTo>
                <a:cubicBezTo>
                  <a:pt x="1258786" y="1643780"/>
                  <a:pt x="1124300" y="1559616"/>
                  <a:pt x="903286" y="1605309"/>
                </a:cubicBezTo>
                <a:cubicBezTo>
                  <a:pt x="682272" y="1651002"/>
                  <a:pt x="541747" y="1556405"/>
                  <a:pt x="417254" y="1605309"/>
                </a:cubicBezTo>
                <a:cubicBezTo>
                  <a:pt x="292761" y="1654213"/>
                  <a:pt x="156494" y="1597700"/>
                  <a:pt x="0" y="1605309"/>
                </a:cubicBezTo>
                <a:cubicBezTo>
                  <a:pt x="-5203" y="1367617"/>
                  <a:pt x="63033" y="1209004"/>
                  <a:pt x="0" y="1038100"/>
                </a:cubicBezTo>
                <a:cubicBezTo>
                  <a:pt x="-63033" y="867196"/>
                  <a:pt x="66359" y="703912"/>
                  <a:pt x="0" y="470891"/>
                </a:cubicBezTo>
                <a:cubicBezTo>
                  <a:pt x="-66359" y="237870"/>
                  <a:pt x="47168" y="204613"/>
                  <a:pt x="0" y="0"/>
                </a:cubicBezTo>
                <a:close/>
              </a:path>
              <a:path w="1375562" h="1605309" stroke="0" extrusionOk="0">
                <a:moveTo>
                  <a:pt x="0" y="0"/>
                </a:moveTo>
                <a:cubicBezTo>
                  <a:pt x="176231" y="-18965"/>
                  <a:pt x="288742" y="40844"/>
                  <a:pt x="417254" y="0"/>
                </a:cubicBezTo>
                <a:cubicBezTo>
                  <a:pt x="545766" y="-40844"/>
                  <a:pt x="722795" y="29571"/>
                  <a:pt x="848263" y="0"/>
                </a:cubicBezTo>
                <a:cubicBezTo>
                  <a:pt x="973731" y="-29571"/>
                  <a:pt x="1244282" y="20048"/>
                  <a:pt x="1375562" y="0"/>
                </a:cubicBezTo>
                <a:cubicBezTo>
                  <a:pt x="1418324" y="108026"/>
                  <a:pt x="1350280" y="277655"/>
                  <a:pt x="1375562" y="535103"/>
                </a:cubicBezTo>
                <a:cubicBezTo>
                  <a:pt x="1400844" y="792551"/>
                  <a:pt x="1338805" y="815198"/>
                  <a:pt x="1375562" y="1070206"/>
                </a:cubicBezTo>
                <a:cubicBezTo>
                  <a:pt x="1412319" y="1325214"/>
                  <a:pt x="1360763" y="1432627"/>
                  <a:pt x="1375562" y="1605309"/>
                </a:cubicBezTo>
                <a:cubicBezTo>
                  <a:pt x="1240554" y="1606957"/>
                  <a:pt x="1010064" y="1566739"/>
                  <a:pt x="903286" y="1605309"/>
                </a:cubicBezTo>
                <a:cubicBezTo>
                  <a:pt x="796508" y="1643879"/>
                  <a:pt x="682854" y="1585955"/>
                  <a:pt x="472276" y="1605309"/>
                </a:cubicBezTo>
                <a:cubicBezTo>
                  <a:pt x="261698" y="1624663"/>
                  <a:pt x="99783" y="1568531"/>
                  <a:pt x="0" y="1605309"/>
                </a:cubicBezTo>
                <a:cubicBezTo>
                  <a:pt x="-4353" y="1421944"/>
                  <a:pt x="58235" y="1274348"/>
                  <a:pt x="0" y="1070206"/>
                </a:cubicBezTo>
                <a:cubicBezTo>
                  <a:pt x="-58235" y="866064"/>
                  <a:pt x="59014" y="731920"/>
                  <a:pt x="0" y="535103"/>
                </a:cubicBezTo>
                <a:cubicBezTo>
                  <a:pt x="-59014" y="338286"/>
                  <a:pt x="49472" y="176380"/>
                  <a:pt x="0" y="0"/>
                </a:cubicBezTo>
                <a:close/>
              </a:path>
            </a:pathLst>
          </a:custGeom>
          <a:solidFill>
            <a:srgbClr val="FFFFFF">
              <a:alpha val="80000"/>
            </a:srgbClr>
          </a:solidFill>
          <a:ln w="28575">
            <a:solidFill>
              <a:schemeClr val="tx1"/>
            </a:solidFill>
            <a:extLst>
              <a:ext uri="{C807C97D-BFC1-408E-A445-0C87EB9F89A2}">
                <ask:lineSketchStyleProps xmlns:ask="http://schemas.microsoft.com/office/drawing/2018/sketchyshapes" sd="333870983">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dirty="0" err="1">
                <a:latin typeface="Roboto"/>
                <a:ea typeface="Roboto"/>
                <a:cs typeface="Roboto"/>
                <a:sym typeface="Roboto"/>
              </a:rPr>
              <a:t>Troops</a:t>
            </a:r>
            <a:r>
              <a:rPr lang="fr-CA" sz="1200" b="1" dirty="0">
                <a:latin typeface="Roboto"/>
                <a:ea typeface="Roboto"/>
                <a:cs typeface="Roboto"/>
                <a:sym typeface="Roboto"/>
              </a:rPr>
              <a:t> </a:t>
            </a:r>
            <a:r>
              <a:rPr lang="fr-CA" sz="1200" b="1" dirty="0" err="1">
                <a:latin typeface="Roboto"/>
                <a:ea typeface="Roboto"/>
                <a:cs typeface="Roboto"/>
                <a:sym typeface="Roboto"/>
              </a:rPr>
              <a:t>will</a:t>
            </a:r>
            <a:r>
              <a:rPr lang="fr-CA" sz="1200" b="1" dirty="0">
                <a:latin typeface="Roboto"/>
                <a:ea typeface="Roboto"/>
                <a:cs typeface="Roboto"/>
                <a:sym typeface="Roboto"/>
              </a:rPr>
              <a:t> </a:t>
            </a:r>
            <a:r>
              <a:rPr lang="fr-CA" sz="1200" b="1" dirty="0" err="1">
                <a:latin typeface="Roboto"/>
                <a:ea typeface="Roboto"/>
                <a:cs typeface="Roboto"/>
                <a:sym typeface="Roboto"/>
              </a:rPr>
              <a:t>need</a:t>
            </a:r>
            <a:r>
              <a:rPr lang="fr-CA" sz="1200" b="1" dirty="0">
                <a:latin typeface="Roboto"/>
                <a:ea typeface="Roboto"/>
                <a:cs typeface="Roboto"/>
                <a:sym typeface="Roboto"/>
              </a:rPr>
              <a:t> more CFA/TCCC Training</a:t>
            </a:r>
          </a:p>
          <a:p>
            <a:pPr marL="0" lvl="0" indent="0" algn="ctr" rtl="0">
              <a:spcBef>
                <a:spcPts val="0"/>
              </a:spcBef>
              <a:spcAft>
                <a:spcPts val="0"/>
              </a:spcAft>
              <a:buNone/>
            </a:pPr>
            <a:r>
              <a:rPr lang="fr-CA" sz="1200" b="1" dirty="0">
                <a:latin typeface="Roboto"/>
                <a:ea typeface="Roboto"/>
                <a:cs typeface="Roboto"/>
                <a:sym typeface="Roboto"/>
              </a:rPr>
              <a:t>&amp;</a:t>
            </a:r>
          </a:p>
          <a:p>
            <a:pPr marL="0" lvl="0" indent="0" algn="ctr" rtl="0">
              <a:spcBef>
                <a:spcPts val="0"/>
              </a:spcBef>
              <a:spcAft>
                <a:spcPts val="0"/>
              </a:spcAft>
              <a:buNone/>
            </a:pPr>
            <a:r>
              <a:rPr lang="fr-CA" sz="1200" b="1" dirty="0" err="1">
                <a:latin typeface="Roboto"/>
                <a:ea typeface="Roboto"/>
                <a:cs typeface="Roboto"/>
                <a:sym typeface="Roboto"/>
              </a:rPr>
              <a:t>Medics</a:t>
            </a:r>
            <a:r>
              <a:rPr lang="fr-CA" sz="1200" b="1" dirty="0">
                <a:latin typeface="Roboto"/>
                <a:ea typeface="Roboto"/>
                <a:cs typeface="Roboto"/>
                <a:sym typeface="Roboto"/>
              </a:rPr>
              <a:t> </a:t>
            </a:r>
            <a:r>
              <a:rPr lang="fr-CA" sz="1200" b="1" dirty="0" err="1">
                <a:latin typeface="Roboto"/>
                <a:ea typeface="Roboto"/>
                <a:cs typeface="Roboto"/>
                <a:sym typeface="Roboto"/>
              </a:rPr>
              <a:t>will</a:t>
            </a:r>
            <a:r>
              <a:rPr lang="fr-CA" sz="1200" b="1" dirty="0">
                <a:latin typeface="Roboto"/>
                <a:ea typeface="Roboto"/>
                <a:cs typeface="Roboto"/>
                <a:sym typeface="Roboto"/>
              </a:rPr>
              <a:t> </a:t>
            </a:r>
            <a:r>
              <a:rPr lang="fr-CA" sz="1200" b="1" dirty="0" err="1">
                <a:latin typeface="Roboto"/>
                <a:ea typeface="Roboto"/>
                <a:cs typeface="Roboto"/>
                <a:sym typeface="Roboto"/>
              </a:rPr>
              <a:t>need</a:t>
            </a:r>
            <a:r>
              <a:rPr lang="fr-CA" sz="1200" b="1" dirty="0">
                <a:latin typeface="Roboto"/>
                <a:ea typeface="Roboto"/>
                <a:cs typeface="Roboto"/>
                <a:sym typeface="Roboto"/>
              </a:rPr>
              <a:t> more </a:t>
            </a:r>
            <a:r>
              <a:rPr lang="fr-CA" sz="1200" b="1" dirty="0" err="1">
                <a:latin typeface="Roboto"/>
                <a:ea typeface="Roboto"/>
                <a:cs typeface="Roboto"/>
                <a:sym typeface="Roboto"/>
              </a:rPr>
              <a:t>soldier</a:t>
            </a:r>
            <a:r>
              <a:rPr lang="fr-CA" sz="1200" b="1" dirty="0">
                <a:latin typeface="Roboto"/>
                <a:ea typeface="Roboto"/>
                <a:cs typeface="Roboto"/>
                <a:sym typeface="Roboto"/>
              </a:rPr>
              <a:t> </a:t>
            </a:r>
            <a:r>
              <a:rPr lang="fr-CA" sz="1200" b="1" dirty="0" err="1">
                <a:latin typeface="Roboto"/>
                <a:ea typeface="Roboto"/>
                <a:cs typeface="Roboto"/>
                <a:sym typeface="Roboto"/>
              </a:rPr>
              <a:t>skills</a:t>
            </a:r>
            <a:r>
              <a:rPr lang="fr-CA" sz="1200" b="1" dirty="0">
                <a:latin typeface="Roboto"/>
                <a:ea typeface="Roboto"/>
                <a:cs typeface="Roboto"/>
                <a:sym typeface="Roboto"/>
              </a:rPr>
              <a:t> training</a:t>
            </a:r>
            <a:endParaRPr sz="1200" dirty="0">
              <a:latin typeface="Roboto"/>
              <a:ea typeface="Roboto"/>
              <a:cs typeface="Roboto"/>
              <a:sym typeface="Roboto"/>
            </a:endParaRPr>
          </a:p>
        </p:txBody>
      </p:sp>
      <p:sp>
        <p:nvSpPr>
          <p:cNvPr id="193" name="TextBox 192">
            <a:extLst>
              <a:ext uri="{FF2B5EF4-FFF2-40B4-BE49-F238E27FC236}">
                <a16:creationId xmlns:a16="http://schemas.microsoft.com/office/drawing/2014/main" id="{0FD94D08-89C8-0B02-A649-BC7CD6FD5DA0}"/>
              </a:ext>
            </a:extLst>
          </p:cNvPr>
          <p:cNvSpPr txBox="1"/>
          <p:nvPr/>
        </p:nvSpPr>
        <p:spPr>
          <a:xfrm>
            <a:off x="10920139" y="3537791"/>
            <a:ext cx="736099" cy="369332"/>
          </a:xfrm>
          <a:prstGeom prst="rect">
            <a:avLst/>
          </a:prstGeom>
          <a:noFill/>
        </p:spPr>
        <p:txBody>
          <a:bodyPr wrap="none" rtlCol="0">
            <a:spAutoFit/>
          </a:bodyPr>
          <a:lstStyle/>
          <a:p>
            <a:r>
              <a:rPr lang="fr-CA" b="1" dirty="0">
                <a:latin typeface="Roboto" panose="02000000000000000000" pitchFamily="2" charset="0"/>
                <a:ea typeface="Roboto" panose="02000000000000000000" pitchFamily="2" charset="0"/>
                <a:cs typeface="Roboto" panose="02000000000000000000" pitchFamily="2" charset="0"/>
              </a:rPr>
              <a:t>BLUF</a:t>
            </a:r>
            <a:endParaRPr lang="en-CA" b="1" dirty="0">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74531F24-1C08-C461-36FA-F74C86A2556C}"/>
              </a:ext>
            </a:extLst>
          </p:cNvPr>
          <p:cNvSpPr txBox="1"/>
          <p:nvPr/>
        </p:nvSpPr>
        <p:spPr>
          <a:xfrm>
            <a:off x="2597108" y="895"/>
            <a:ext cx="7412607" cy="338554"/>
          </a:xfrm>
          <a:prstGeom prst="rect">
            <a:avLst/>
          </a:prstGeom>
          <a:noFill/>
        </p:spPr>
        <p:txBody>
          <a:bodyPr wrap="none" rtlCol="0">
            <a:spAutoFit/>
          </a:bodyPr>
          <a:lstStyle/>
          <a:p>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CAF Capabilities to deliver </a:t>
            </a:r>
            <a:r>
              <a:rPr lang="fr-CA" sz="1600" b="1" dirty="0">
                <a:solidFill>
                  <a:srgbClr val="FF0000"/>
                </a:solidFill>
                <a:latin typeface="Roboto" panose="02000000000000000000" pitchFamily="2" charset="0"/>
                <a:ea typeface="Roboto" panose="02000000000000000000" pitchFamily="2" charset="0"/>
                <a:cs typeface="Roboto" panose="02000000000000000000" pitchFamily="2" charset="0"/>
              </a:rPr>
              <a:t>10</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FFC000"/>
                </a:solidFill>
                <a:latin typeface="Roboto" panose="02000000000000000000" pitchFamily="2" charset="0"/>
                <a:ea typeface="Roboto" panose="02000000000000000000" pitchFamily="2" charset="0"/>
                <a:cs typeface="Roboto" panose="02000000000000000000" pitchFamily="2" charset="0"/>
              </a:rPr>
              <a:t>1</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FFFF00"/>
                </a:solidFill>
                <a:latin typeface="Roboto" panose="02000000000000000000" pitchFamily="2" charset="0"/>
                <a:ea typeface="Roboto" panose="02000000000000000000" pitchFamily="2" charset="0"/>
                <a:cs typeface="Roboto" panose="02000000000000000000" pitchFamily="2" charset="0"/>
              </a:rPr>
              <a:t>2</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a:t>
            </a:r>
            <a:r>
              <a:rPr lang="fr-CA" sz="1600" b="1" dirty="0">
                <a:solidFill>
                  <a:srgbClr val="00B050"/>
                </a:solidFill>
                <a:latin typeface="Roboto" panose="02000000000000000000" pitchFamily="2" charset="0"/>
                <a:ea typeface="Roboto" panose="02000000000000000000" pitchFamily="2" charset="0"/>
                <a:cs typeface="Roboto" panose="02000000000000000000" pitchFamily="2" charset="0"/>
              </a:rPr>
              <a:t>+2</a:t>
            </a:r>
            <a:r>
              <a:rPr lang="fr-CA" sz="16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 Combat Medic and Combat Paramedic</a:t>
            </a:r>
            <a:endParaRPr lang="en-CA" sz="7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79307947"/>
      </p:ext>
    </p:extLst>
  </p:cSld>
  <p:clrMapOvr>
    <a:masterClrMapping/>
  </p:clrMapOvr>
</p:sld>
</file>

<file path=ppt/theme/theme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3C21D69-1A80-4DA2-AB8A-FA8D7F2885F6}" vid="{8C39D19B-5C84-45BF-901E-F37399346F4F}"/>
    </a:ext>
  </a:extLst>
</a:theme>
</file>

<file path=ppt/theme/theme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3C21D69-1A80-4DA2-AB8A-FA8D7F2885F6}" vid="{8C39D19B-5C84-45BF-901E-F37399346F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C9820C2554584D90076700EE83D464" ma:contentTypeVersion="2" ma:contentTypeDescription="Create a new document." ma:contentTypeScope="" ma:versionID="404657c823db4827eaa126c32df92c79">
  <xsd:schema xmlns:xsd="http://www.w3.org/2001/XMLSchema" xmlns:xs="http://www.w3.org/2001/XMLSchema" xmlns:p="http://schemas.microsoft.com/office/2006/metadata/properties" xmlns:ns2="f9fea290-4486-42e8-a9d5-f4674648e76d" targetNamespace="http://schemas.microsoft.com/office/2006/metadata/properties" ma:root="true" ma:fieldsID="f69d25e381303b67a892b9987a44e1ed" ns2:_="">
    <xsd:import namespace="f9fea290-4486-42e8-a9d5-f4674648e76d"/>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fea290-4486-42e8-a9d5-f4674648e76d"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107E4C-EEB2-4A3B-8957-62818470015C}">
  <ds:schemaRefs>
    <ds:schemaRef ds:uri="http://schemas.microsoft.com/sharepoint/v3/contenttype/forms"/>
  </ds:schemaRefs>
</ds:datastoreItem>
</file>

<file path=customXml/itemProps2.xml><?xml version="1.0" encoding="utf-8"?>
<ds:datastoreItem xmlns:ds="http://schemas.openxmlformats.org/officeDocument/2006/customXml" ds:itemID="{C8F474E6-24E5-4C88-A225-F4553D123E32}">
  <ds:schemaRefs>
    <ds:schemaRef ds:uri="http://purl.org/dc/terms/"/>
    <ds:schemaRef ds:uri="f9fea290-4486-42e8-a9d5-f4674648e76d"/>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C191451-B28A-465D-AF54-46CD9EDCC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fea290-4486-42e8-a9d5-f4674648e7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24429</TotalTime>
  <Words>1493</Words>
  <Application>Microsoft Office PowerPoint</Application>
  <PresentationFormat>Widescreen</PresentationFormat>
  <Paragraphs>313</Paragraphs>
  <Slides>15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 Arial</vt:lpstr>
      <vt:lpstr>Arial</vt:lpstr>
      <vt:lpstr>Calibri</vt:lpstr>
      <vt:lpstr>Fira Sans Extra Condensed Medium</vt:lpstr>
      <vt:lpstr>Helvetica</vt:lpstr>
      <vt:lpstr>Roboto</vt:lpstr>
      <vt:lpstr>Wingdings</vt:lpstr>
      <vt:lpstr>11_Office Theme</vt:lpstr>
      <vt:lpstr>12_Office Theme</vt:lpstr>
      <vt:lpstr>NATO Force Model: Canadian Armed Forces Capabilities to deliver 10-1-2(+2) in the Land Environment  2024 AMSUS Annual Meeting</vt:lpstr>
      <vt:lpstr>Background</vt:lpstr>
      <vt:lpstr>NATO Mission – Posture Adaptation</vt:lpstr>
      <vt:lpstr>New NATO Force Model</vt:lpstr>
      <vt:lpstr>Direction from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National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painchaud.g</dc:creator>
  <cp:lastModifiedBy>Lori Lawrence</cp:lastModifiedBy>
  <cp:revision>374</cp:revision>
  <cp:lastPrinted>2022-03-22T11:57:34Z</cp:lastPrinted>
  <dcterms:created xsi:type="dcterms:W3CDTF">2021-02-08T20:09:40Z</dcterms:created>
  <dcterms:modified xsi:type="dcterms:W3CDTF">2024-02-09T12:12:53Z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0x0101008FC9820C2554584D90076700EE83D464</vt:lpwstr>
  </property>
</Properties>
</file>