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 id="2147483671" r:id="rId5"/>
  </p:sldMasterIdLst>
  <p:notesMasterIdLst>
    <p:notesMasterId r:id="rId17"/>
  </p:notesMasterIdLst>
  <p:sldIdLst>
    <p:sldId id="256" r:id="rId6"/>
    <p:sldId id="449" r:id="rId7"/>
    <p:sldId id="450" r:id="rId8"/>
    <p:sldId id="382" r:id="rId9"/>
    <p:sldId id="257" r:id="rId10"/>
    <p:sldId id="258" r:id="rId11"/>
    <p:sldId id="259" r:id="rId12"/>
    <p:sldId id="447" r:id="rId13"/>
    <p:sldId id="267" r:id="rId14"/>
    <p:sldId id="260" r:id="rId15"/>
    <p:sldId id="446" r:id="rId1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80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5CD58CB-3CE2-4A2A-9597-0FA4F37A4844}" type="datetimeFigureOut">
              <a:rPr lang="en-US" smtClean="0"/>
              <a:t>2/11/2024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36291C1-0339-4B24-B478-6E07DD7F8CF0}" type="slidenum">
              <a:rPr lang="en-US" smtClean="0"/>
              <a:t>‹#›</a:t>
            </a:fld>
            <a:endParaRPr lang="en-US"/>
          </a:p>
        </p:txBody>
      </p:sp>
    </p:spTree>
    <p:extLst>
      <p:ext uri="{BB962C8B-B14F-4D97-AF65-F5344CB8AC3E}">
        <p14:creationId xmlns:p14="http://schemas.microsoft.com/office/powerpoint/2010/main" val="83625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65E666-0780-B84F-93A5-9513831C5190}" type="slidenum">
              <a:rPr kumimoji="0" lang="en-US" sz="1200" b="0" i="0" u="none" strike="noStrike" kern="1200" cap="none" spc="0" normalizeH="0" baseline="0" noProof="0" smtClean="0">
                <a:ln>
                  <a:noFill/>
                </a:ln>
                <a:solidFill>
                  <a:srgbClr val="221F2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221F20"/>
              </a:solidFill>
              <a:effectLst/>
              <a:uLnTx/>
              <a:uFillTx/>
              <a:latin typeface="Arial"/>
              <a:ea typeface="+mn-ea"/>
              <a:cs typeface="+mn-cs"/>
            </a:endParaRPr>
          </a:p>
        </p:txBody>
      </p:sp>
    </p:spTree>
    <p:extLst>
      <p:ext uri="{BB962C8B-B14F-4D97-AF65-F5344CB8AC3E}">
        <p14:creationId xmlns:p14="http://schemas.microsoft.com/office/powerpoint/2010/main" val="1063350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mailto:james.j.jones68.mil@army.mil" TargetMode="External"/><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mailto:james.j.jones68.mil@army.mil"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10834778" y="0"/>
            <a:ext cx="1357223" cy="825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1003183" y="1"/>
            <a:ext cx="1163781" cy="93102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userDrawn="1"/>
        </p:nvSpPr>
        <p:spPr>
          <a:xfrm>
            <a:off x="0" y="1"/>
            <a:ext cx="1163781" cy="93102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p:cNvSpPr/>
          <p:nvPr userDrawn="1"/>
        </p:nvSpPr>
        <p:spPr>
          <a:xfrm rot="5400000">
            <a:off x="-1600200" y="1600200"/>
            <a:ext cx="6858000" cy="3657600"/>
          </a:xfrm>
          <a:prstGeom prst="triangl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133" y="2128677"/>
            <a:ext cx="3467528" cy="2600646"/>
          </a:xfrm>
          <a:prstGeom prst="rect">
            <a:avLst/>
          </a:prstGeom>
        </p:spPr>
      </p:pic>
      <p:sp>
        <p:nvSpPr>
          <p:cNvPr id="2" name="Title 1"/>
          <p:cNvSpPr>
            <a:spLocks noGrp="1"/>
          </p:cNvSpPr>
          <p:nvPr>
            <p:ph type="ctrTitle" hasCustomPrompt="1"/>
          </p:nvPr>
        </p:nvSpPr>
        <p:spPr>
          <a:xfrm>
            <a:off x="4295642" y="3228945"/>
            <a:ext cx="7896359" cy="400110"/>
          </a:xfrm>
          <a:prstGeom prst="rect">
            <a:avLst/>
          </a:prstGeom>
        </p:spPr>
        <p:txBody>
          <a:bodyPr anchor="ctr" anchorCtr="0">
            <a:spAutoFit/>
          </a:bodyPr>
          <a:lstStyle>
            <a:lvl1pPr algn="l">
              <a:lnSpc>
                <a:spcPct val="100000"/>
              </a:lnSpc>
              <a:defRPr sz="2000" i="0" baseline="0"/>
            </a:lvl1pPr>
          </a:lstStyle>
          <a:p>
            <a:r>
              <a:rPr lang="en-US" dirty="0"/>
              <a:t>Click to add title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9811" y="112342"/>
            <a:ext cx="731744" cy="713232"/>
          </a:xfrm>
          <a:prstGeom prst="rect">
            <a:avLst/>
          </a:prstGeom>
          <a:effectLst/>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445" y="112342"/>
            <a:ext cx="713232" cy="713232"/>
          </a:xfrm>
          <a:prstGeom prst="rect">
            <a:avLst/>
          </a:prstGeom>
        </p:spPr>
      </p:pic>
      <p:sp>
        <p:nvSpPr>
          <p:cNvPr id="19" name="Text Placeholder 18"/>
          <p:cNvSpPr>
            <a:spLocks noGrp="1"/>
          </p:cNvSpPr>
          <p:nvPr>
            <p:ph type="body" sz="quarter" idx="10" hasCustomPrompt="1"/>
          </p:nvPr>
        </p:nvSpPr>
        <p:spPr>
          <a:xfrm>
            <a:off x="4295642" y="5249317"/>
            <a:ext cx="7896359" cy="369332"/>
          </a:xfrm>
          <a:prstGeom prst="rect">
            <a:avLst/>
          </a:prstGeom>
        </p:spPr>
        <p:txBody>
          <a:bodyPr vert="horz" lIns="91440" tIns="45720" rIns="91440" bIns="45720" rtlCol="0" anchor="t"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1800" b="1" i="0" u="none" kern="1200" baseline="0" dirty="0" smtClean="0">
                <a:solidFill>
                  <a:schemeClr val="tx1"/>
                </a:solidFill>
                <a:latin typeface=" Arial"/>
                <a:ea typeface="+mn-ea"/>
                <a:cs typeface="+mn-cs"/>
              </a:defRPr>
            </a:lvl1pPr>
            <a:lvl2pPr>
              <a:defRPr lang="en-US" smtClean="0"/>
            </a:lvl2pPr>
            <a:lvl3pPr>
              <a:defRPr lang="en-US" smtClean="0"/>
            </a:lvl3pPr>
            <a:lvl4pPr>
              <a:defRPr lang="en-US" smtClean="0"/>
            </a:lvl4pPr>
            <a:lvl5pPr>
              <a:defRPr lang="en-US"/>
            </a:lvl5pPr>
          </a:lstStyle>
          <a:p>
            <a:pPr lvl="0">
              <a:spcBef>
                <a:spcPct val="0"/>
              </a:spcBef>
              <a:buNone/>
            </a:pPr>
            <a:r>
              <a:rPr lang="en-US" dirty="0"/>
              <a:t>Click to add subtitle</a:t>
            </a:r>
          </a:p>
        </p:txBody>
      </p:sp>
    </p:spTree>
    <p:extLst>
      <p:ext uri="{BB962C8B-B14F-4D97-AF65-F5344CB8AC3E}">
        <p14:creationId xmlns:p14="http://schemas.microsoft.com/office/powerpoint/2010/main" val="2475762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Insignia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a:extLst>
              <a:ext uri="{FF2B5EF4-FFF2-40B4-BE49-F238E27FC236}">
                <a16:creationId xmlns:a16="http://schemas.microsoft.com/office/drawing/2014/main" id="{62471721-8ED1-D909-D100-C3B07C8BB08E}"/>
              </a:ext>
            </a:extLst>
          </p:cNvPr>
          <p:cNvGrpSpPr/>
          <p:nvPr userDrawn="1"/>
        </p:nvGrpSpPr>
        <p:grpSpPr>
          <a:xfrm>
            <a:off x="548220" y="1974220"/>
            <a:ext cx="9665755" cy="2377440"/>
            <a:chOff x="548220" y="2194560"/>
            <a:chExt cx="9665755" cy="2377440"/>
          </a:xfrm>
        </p:grpSpPr>
        <p:sp>
          <p:nvSpPr>
            <p:cNvPr id="14" name="Rectangle">
              <a:extLst>
                <a:ext uri="{FF2B5EF4-FFF2-40B4-BE49-F238E27FC236}">
                  <a16:creationId xmlns:a16="http://schemas.microsoft.com/office/drawing/2014/main" id="{C5411D44-AB36-F016-9496-657A8B6D5B58}"/>
                </a:ext>
                <a:ext uri="{C183D7F6-B498-43B3-948B-1728B52AA6E4}">
                  <adec:decorative xmlns:adec="http://schemas.microsoft.com/office/drawing/2017/decorative" val="1"/>
                </a:ext>
              </a:extLst>
            </p:cNvPr>
            <p:cNvSpPr/>
            <p:nvPr userDrawn="1"/>
          </p:nvSpPr>
          <p:spPr>
            <a:xfrm>
              <a:off x="548220" y="2194560"/>
              <a:ext cx="9665755"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6" name="Line">
              <a:extLst>
                <a:ext uri="{FF2B5EF4-FFF2-40B4-BE49-F238E27FC236}">
                  <a16:creationId xmlns:a16="http://schemas.microsoft.com/office/drawing/2014/main" id="{3E5395BA-88BA-39EE-7E28-9BE4B99635CD}"/>
                </a:ext>
                <a:ext uri="{C183D7F6-B498-43B3-948B-1728B52AA6E4}">
                  <adec:decorative xmlns:adec="http://schemas.microsoft.com/office/drawing/2017/decorative" val="1"/>
                </a:ext>
              </a:extLst>
            </p:cNvPr>
            <p:cNvCxnSpPr>
              <a:cxnSpLocks/>
            </p:cNvCxnSpPr>
            <p:nvPr userDrawn="1"/>
          </p:nvCxnSpPr>
          <p:spPr>
            <a:xfrm>
              <a:off x="2423055" y="2194560"/>
              <a:ext cx="0" cy="237744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7" name="Line">
              <a:extLst>
                <a:ext uri="{FF2B5EF4-FFF2-40B4-BE49-F238E27FC236}">
                  <a16:creationId xmlns:a16="http://schemas.microsoft.com/office/drawing/2014/main" id="{74EEEC22-7C95-1CA1-4336-E183254D93D6}"/>
                </a:ext>
                <a:ext uri="{C183D7F6-B498-43B3-948B-1728B52AA6E4}">
                  <adec:decorative xmlns:adec="http://schemas.microsoft.com/office/drawing/2017/decorative" val="1"/>
                </a:ext>
              </a:extLst>
            </p:cNvPr>
            <p:cNvCxnSpPr>
              <a:cxnSpLocks/>
            </p:cNvCxnSpPr>
            <p:nvPr userDrawn="1"/>
          </p:nvCxnSpPr>
          <p:spPr>
            <a:xfrm>
              <a:off x="2423055" y="3886200"/>
              <a:ext cx="7790920"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8" name="Line">
              <a:extLst>
                <a:ext uri="{FF2B5EF4-FFF2-40B4-BE49-F238E27FC236}">
                  <a16:creationId xmlns:a16="http://schemas.microsoft.com/office/drawing/2014/main" id="{438FE9F8-E3A2-6D45-C8FE-759568CE09B4}"/>
                </a:ext>
                <a:ext uri="{C183D7F6-B498-43B3-948B-1728B52AA6E4}">
                  <adec:decorative xmlns:adec="http://schemas.microsoft.com/office/drawing/2017/decorative" val="1"/>
                </a:ext>
              </a:extLst>
            </p:cNvPr>
            <p:cNvCxnSpPr>
              <a:cxnSpLocks/>
            </p:cNvCxnSpPr>
            <p:nvPr userDrawn="1"/>
          </p:nvCxnSpPr>
          <p:spPr>
            <a:xfrm>
              <a:off x="7351776" y="388620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3"/>
          <p:cNvSpPr>
            <a:spLocks noGrp="1"/>
          </p:cNvSpPr>
          <p:nvPr>
            <p:ph type="ctrTitle" hasCustomPrompt="1"/>
          </p:nvPr>
        </p:nvSpPr>
        <p:spPr>
          <a:xfrm>
            <a:off x="2788922" y="2202820"/>
            <a:ext cx="7059168" cy="1325880"/>
          </a:xfrm>
        </p:spPr>
        <p:txBody>
          <a:bodyPr anchor="t" anchorCtr="0"/>
          <a:lstStyle>
            <a:lvl1pPr algn="l">
              <a:lnSpc>
                <a:spcPct val="80000"/>
              </a:lnSpc>
              <a:defRPr sz="3600"/>
            </a:lvl1pPr>
          </a:lstStyle>
          <a:p>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CC01"/>
                </a:solidFill>
                <a:effectLst/>
                <a:uLnTx/>
                <a:uFillTx/>
                <a:latin typeface="Arial"/>
                <a:ea typeface="+mj-ea"/>
                <a:cs typeface="+mj-cs"/>
              </a:rPr>
              <a:t>PRESENTATION TITLE</a:t>
            </a:r>
            <a:endParaRPr lang="en-US"/>
          </a:p>
        </p:txBody>
      </p:sp>
      <p:sp>
        <p:nvSpPr>
          <p:cNvPr id="3" name="Subtitle 4"/>
          <p:cNvSpPr>
            <a:spLocks noGrp="1"/>
          </p:cNvSpPr>
          <p:nvPr>
            <p:ph type="subTitle" idx="1" hasCustomPrompt="1"/>
          </p:nvPr>
        </p:nvSpPr>
        <p:spPr>
          <a:xfrm>
            <a:off x="2788921" y="378473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3784732"/>
            <a:ext cx="2130679"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
        <p:nvSpPr>
          <p:cNvPr id="8" name="Date Placeholder 7">
            <a:extLst>
              <a:ext uri="{FF2B5EF4-FFF2-40B4-BE49-F238E27FC236}">
                <a16:creationId xmlns:a16="http://schemas.microsoft.com/office/drawing/2014/main" id="{8C17161C-26A3-2772-A1D9-1EF9A3E30D5F}"/>
              </a:ext>
            </a:extLst>
          </p:cNvPr>
          <p:cNvSpPr>
            <a:spLocks noGrp="1"/>
          </p:cNvSpPr>
          <p:nvPr>
            <p:ph type="dt" sz="half" idx="11"/>
          </p:nvPr>
        </p:nvSpPr>
        <p:spPr/>
        <p:txBody>
          <a:bodyPr/>
          <a:lstStyle/>
          <a:p>
            <a:fld id="{FD51DB31-9CBC-41CA-AB69-2788AB301D17}" type="datetime3">
              <a:rPr lang="en-US" smtClean="0"/>
              <a:t>11 February 2024</a:t>
            </a:fld>
            <a:endParaRPr lang="en-US"/>
          </a:p>
        </p:txBody>
      </p:sp>
      <p:sp>
        <p:nvSpPr>
          <p:cNvPr id="10" name="Slide Number Placeholder 9">
            <a:extLst>
              <a:ext uri="{FF2B5EF4-FFF2-40B4-BE49-F238E27FC236}">
                <a16:creationId xmlns:a16="http://schemas.microsoft.com/office/drawing/2014/main" id="{D400CBF6-5F74-EEC9-9781-ECC813D75332}"/>
              </a:ext>
            </a:extLst>
          </p:cNvPr>
          <p:cNvSpPr>
            <a:spLocks noGrp="1"/>
          </p:cNvSpPr>
          <p:nvPr>
            <p:ph type="sldNum" sz="quarter" idx="12"/>
          </p:nvPr>
        </p:nvSpPr>
        <p:spPr/>
        <p:txBody>
          <a:bodyPr/>
          <a:lstStyle/>
          <a:p>
            <a:fld id="{64E5BE4B-2FBF-4174-9E62-85FAD1CB43A6}" type="slidenum">
              <a:rPr lang="en-US" smtClean="0"/>
              <a:pPr/>
              <a:t>‹#›</a:t>
            </a:fld>
            <a:endParaRPr lang="en-US"/>
          </a:p>
        </p:txBody>
      </p:sp>
      <p:pic>
        <p:nvPicPr>
          <p:cNvPr id="12" name="Picture 11" descr="Diagram, logo&#10;&#10;Description automatically generated">
            <a:extLst>
              <a:ext uri="{FF2B5EF4-FFF2-40B4-BE49-F238E27FC236}">
                <a16:creationId xmlns:a16="http://schemas.microsoft.com/office/drawing/2014/main" id="{91535C3F-A083-D369-1206-7544B23E40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7143" y="2119639"/>
            <a:ext cx="1621949" cy="1621949"/>
          </a:xfrm>
          <a:prstGeom prst="rect">
            <a:avLst/>
          </a:prstGeom>
        </p:spPr>
      </p:pic>
      <p:sp>
        <p:nvSpPr>
          <p:cNvPr id="28" name="Text Placeholder 29">
            <a:extLst>
              <a:ext uri="{FF2B5EF4-FFF2-40B4-BE49-F238E27FC236}">
                <a16:creationId xmlns:a16="http://schemas.microsoft.com/office/drawing/2014/main" id="{FD5C3345-3EC7-9CF1-B2D1-29591CE542BB}"/>
              </a:ext>
            </a:extLst>
          </p:cNvPr>
          <p:cNvSpPr>
            <a:spLocks noGrp="1"/>
          </p:cNvSpPr>
          <p:nvPr>
            <p:ph type="body" sz="quarter" idx="51" hasCustomPrompt="1"/>
          </p:nvPr>
        </p:nvSpPr>
        <p:spPr>
          <a:xfrm>
            <a:off x="547688" y="3849717"/>
            <a:ext cx="1866900" cy="501943"/>
          </a:xfrm>
        </p:spPr>
        <p:txBody>
          <a:bodyPr/>
          <a:lstStyle>
            <a:lvl1pPr marL="0" indent="0" algn="ctr">
              <a:buFontTx/>
              <a:buNone/>
              <a:defRPr sz="1200" b="1"/>
            </a:lvl1pPr>
          </a:lstStyle>
          <a:p>
            <a:pPr lvl="0"/>
            <a:r>
              <a:rPr lang="en-US"/>
              <a:t>FUTURES AND CONCEPTS CENTER</a:t>
            </a:r>
          </a:p>
        </p:txBody>
      </p:sp>
      <p:sp>
        <p:nvSpPr>
          <p:cNvPr id="4" name="Text Placeholder 30">
            <a:extLst>
              <a:ext uri="{FF2B5EF4-FFF2-40B4-BE49-F238E27FC236}">
                <a16:creationId xmlns:a16="http://schemas.microsoft.com/office/drawing/2014/main" id="{6291EB39-BF2E-DDB0-18A3-1A228330628E}"/>
              </a:ext>
            </a:extLst>
          </p:cNvPr>
          <p:cNvSpPr>
            <a:spLocks noGrp="1"/>
          </p:cNvSpPr>
          <p:nvPr>
            <p:ph type="body" sz="quarter" idx="39" hasCustomPrompt="1"/>
          </p:nvPr>
        </p:nvSpPr>
        <p:spPr>
          <a:xfrm>
            <a:off x="547688" y="5133530"/>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5" name="Text Placeholder 30">
            <a:extLst>
              <a:ext uri="{FF2B5EF4-FFF2-40B4-BE49-F238E27FC236}">
                <a16:creationId xmlns:a16="http://schemas.microsoft.com/office/drawing/2014/main" id="{4CA019C0-297A-7957-F0C2-36754603E908}"/>
              </a:ext>
            </a:extLst>
          </p:cNvPr>
          <p:cNvSpPr>
            <a:spLocks noGrp="1"/>
          </p:cNvSpPr>
          <p:nvPr>
            <p:ph type="body" sz="quarter" idx="40" hasCustomPrompt="1"/>
          </p:nvPr>
        </p:nvSpPr>
        <p:spPr>
          <a:xfrm>
            <a:off x="547688" y="4952738"/>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6" name="Text Placeholder 30">
            <a:extLst>
              <a:ext uri="{FF2B5EF4-FFF2-40B4-BE49-F238E27FC236}">
                <a16:creationId xmlns:a16="http://schemas.microsoft.com/office/drawing/2014/main" id="{028F8287-EEFE-85B2-963D-FCFC9887CBA6}"/>
              </a:ext>
            </a:extLst>
          </p:cNvPr>
          <p:cNvSpPr>
            <a:spLocks noGrp="1"/>
          </p:cNvSpPr>
          <p:nvPr>
            <p:ph type="body" sz="quarter" idx="41" hasCustomPrompt="1"/>
          </p:nvPr>
        </p:nvSpPr>
        <p:spPr>
          <a:xfrm>
            <a:off x="547688" y="5314322"/>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7" name="Text Placeholder 30">
            <a:extLst>
              <a:ext uri="{FF2B5EF4-FFF2-40B4-BE49-F238E27FC236}">
                <a16:creationId xmlns:a16="http://schemas.microsoft.com/office/drawing/2014/main" id="{1736B389-E20D-1C0D-0437-20092CEB62C1}"/>
              </a:ext>
            </a:extLst>
          </p:cNvPr>
          <p:cNvSpPr>
            <a:spLocks noGrp="1"/>
          </p:cNvSpPr>
          <p:nvPr>
            <p:ph type="body" sz="quarter" idx="42" hasCustomPrompt="1"/>
          </p:nvPr>
        </p:nvSpPr>
        <p:spPr>
          <a:xfrm>
            <a:off x="547688" y="5495114"/>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9" name="Text Placeholder 30">
            <a:extLst>
              <a:ext uri="{FF2B5EF4-FFF2-40B4-BE49-F238E27FC236}">
                <a16:creationId xmlns:a16="http://schemas.microsoft.com/office/drawing/2014/main" id="{21A69596-95DF-A367-886D-22BAF08CBC85}"/>
              </a:ext>
            </a:extLst>
          </p:cNvPr>
          <p:cNvSpPr>
            <a:spLocks noGrp="1"/>
          </p:cNvSpPr>
          <p:nvPr>
            <p:ph type="body" sz="quarter" idx="43" hasCustomPrompt="1"/>
          </p:nvPr>
        </p:nvSpPr>
        <p:spPr>
          <a:xfrm>
            <a:off x="547688" y="5675906"/>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29" name="Text Placeholder 30">
            <a:extLst>
              <a:ext uri="{FF2B5EF4-FFF2-40B4-BE49-F238E27FC236}">
                <a16:creationId xmlns:a16="http://schemas.microsoft.com/office/drawing/2014/main" id="{6C27B9F5-7840-D529-A3AC-1D79CE7B700F}"/>
              </a:ext>
            </a:extLst>
          </p:cNvPr>
          <p:cNvSpPr>
            <a:spLocks noGrp="1"/>
          </p:cNvSpPr>
          <p:nvPr>
            <p:ph type="body" sz="quarter" idx="44"/>
          </p:nvPr>
        </p:nvSpPr>
        <p:spPr>
          <a:xfrm>
            <a:off x="1790179"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0" name="Text Placeholder 30">
            <a:extLst>
              <a:ext uri="{FF2B5EF4-FFF2-40B4-BE49-F238E27FC236}">
                <a16:creationId xmlns:a16="http://schemas.microsoft.com/office/drawing/2014/main" id="{7D356611-DAD9-73DF-A2CE-616696E9480F}"/>
              </a:ext>
            </a:extLst>
          </p:cNvPr>
          <p:cNvSpPr>
            <a:spLocks noGrp="1"/>
          </p:cNvSpPr>
          <p:nvPr>
            <p:ph type="body" sz="quarter" idx="45"/>
          </p:nvPr>
        </p:nvSpPr>
        <p:spPr>
          <a:xfrm>
            <a:off x="1790179"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1" name="Text Placeholder 30">
            <a:extLst>
              <a:ext uri="{FF2B5EF4-FFF2-40B4-BE49-F238E27FC236}">
                <a16:creationId xmlns:a16="http://schemas.microsoft.com/office/drawing/2014/main" id="{28303903-B7A6-D95A-8D6A-C7E9F941A919}"/>
              </a:ext>
            </a:extLst>
          </p:cNvPr>
          <p:cNvSpPr>
            <a:spLocks noGrp="1"/>
          </p:cNvSpPr>
          <p:nvPr>
            <p:ph type="body" sz="quarter" idx="46"/>
          </p:nvPr>
        </p:nvSpPr>
        <p:spPr>
          <a:xfrm>
            <a:off x="1790179"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2" name="Text Placeholder 30">
            <a:extLst>
              <a:ext uri="{FF2B5EF4-FFF2-40B4-BE49-F238E27FC236}">
                <a16:creationId xmlns:a16="http://schemas.microsoft.com/office/drawing/2014/main" id="{602C7F01-5198-4E6F-DF30-FF876CD02B5B}"/>
              </a:ext>
            </a:extLst>
          </p:cNvPr>
          <p:cNvSpPr>
            <a:spLocks noGrp="1"/>
          </p:cNvSpPr>
          <p:nvPr>
            <p:ph type="body" sz="quarter" idx="47"/>
          </p:nvPr>
        </p:nvSpPr>
        <p:spPr>
          <a:xfrm>
            <a:off x="1790179"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3" name="Text Placeholder 30">
            <a:extLst>
              <a:ext uri="{FF2B5EF4-FFF2-40B4-BE49-F238E27FC236}">
                <a16:creationId xmlns:a16="http://schemas.microsoft.com/office/drawing/2014/main" id="{27F89B09-14F8-C7BF-789B-83872E5BF8FB}"/>
              </a:ext>
            </a:extLst>
          </p:cNvPr>
          <p:cNvSpPr>
            <a:spLocks noGrp="1"/>
          </p:cNvSpPr>
          <p:nvPr>
            <p:ph type="body" sz="quarter" idx="48"/>
          </p:nvPr>
        </p:nvSpPr>
        <p:spPr>
          <a:xfrm>
            <a:off x="1790179"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pic>
        <p:nvPicPr>
          <p:cNvPr id="15" name="U.S. Army" descr="U.S. Army">
            <a:extLst>
              <a:ext uri="{FF2B5EF4-FFF2-40B4-BE49-F238E27FC236}">
                <a16:creationId xmlns:a16="http://schemas.microsoft.com/office/drawing/2014/main" id="{3D87AF71-7B65-5E40-0807-0CAB567940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p:spPr>
      </p:pic>
    </p:spTree>
    <p:extLst>
      <p:ext uri="{BB962C8B-B14F-4D97-AF65-F5344CB8AC3E}">
        <p14:creationId xmlns:p14="http://schemas.microsoft.com/office/powerpoint/2010/main" val="327950021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3" name="Content Placeholder 2"/>
          <p:cNvSpPr>
            <a:spLocks noGrp="1"/>
          </p:cNvSpPr>
          <p:nvPr>
            <p:ph idx="1"/>
          </p:nvPr>
        </p:nvSpPr>
        <p:spPr>
          <a:xfrm>
            <a:off x="548640" y="1600198"/>
            <a:ext cx="67951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FBB89F-F200-3967-06C8-C1B71C7F0FF9}"/>
              </a:ext>
            </a:extLst>
          </p:cNvPr>
          <p:cNvSpPr>
            <a:spLocks noGrp="1"/>
          </p:cNvSpPr>
          <p:nvPr>
            <p:ph type="dt" sz="half" idx="10"/>
          </p:nvPr>
        </p:nvSpPr>
        <p:spPr>
          <a:xfrm>
            <a:off x="548640" y="6629400"/>
            <a:ext cx="822960" cy="228600"/>
          </a:xfrm>
        </p:spPr>
        <p:txBody>
          <a:bodyPr lIns="0"/>
          <a:lstStyle/>
          <a:p>
            <a:fld id="{74574912-1CDA-458F-BA1E-126BEBC1F813}" type="datetime3">
              <a:rPr lang="en-US" smtClean="0"/>
              <a:t>11 February 2024</a:t>
            </a:fld>
            <a:endParaRPr lang="en-US"/>
          </a:p>
        </p:txBody>
      </p:sp>
      <p:sp>
        <p:nvSpPr>
          <p:cNvPr id="6" name="Slide Number Placeholder 5">
            <a:extLst>
              <a:ext uri="{FF2B5EF4-FFF2-40B4-BE49-F238E27FC236}">
                <a16:creationId xmlns:a16="http://schemas.microsoft.com/office/drawing/2014/main" id="{03C0BAD3-337A-DC60-A7ED-BF13F0826264}"/>
              </a:ext>
            </a:extLst>
          </p:cNvPr>
          <p:cNvSpPr>
            <a:spLocks noGrp="1"/>
          </p:cNvSpPr>
          <p:nvPr>
            <p:ph type="sldNum" sz="quarter" idx="11"/>
          </p:nvPr>
        </p:nvSpPr>
        <p:spPr>
          <a:xfrm>
            <a:off x="11245104" y="6629400"/>
            <a:ext cx="399210" cy="228600"/>
          </a:xfrm>
        </p:spPr>
        <p:txBody>
          <a:bodyPr rIns="0"/>
          <a:lstStyle>
            <a:lvl1pPr>
              <a:defRPr>
                <a:solidFill>
                  <a:schemeClr val="tx1"/>
                </a:solidFill>
              </a:defRPr>
            </a:lvl1pPr>
          </a:lstStyle>
          <a:p>
            <a:fld id="{64E5BE4B-2FBF-4174-9E62-85FAD1CB43A6}" type="slidenum">
              <a:rPr lang="en-US" smtClean="0"/>
              <a:pPr/>
              <a:t>‹#›</a:t>
            </a:fld>
            <a:endParaRPr lang="en-US"/>
          </a:p>
        </p:txBody>
      </p:sp>
    </p:spTree>
    <p:extLst>
      <p:ext uri="{BB962C8B-B14F-4D97-AF65-F5344CB8AC3E}">
        <p14:creationId xmlns:p14="http://schemas.microsoft.com/office/powerpoint/2010/main" val="115202983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3" name="Content Placeholder 2"/>
          <p:cNvSpPr>
            <a:spLocks noGrp="1"/>
          </p:cNvSpPr>
          <p:nvPr>
            <p:ph idx="1"/>
          </p:nvPr>
        </p:nvSpPr>
        <p:spPr>
          <a:xfrm>
            <a:off x="548640" y="1600198"/>
            <a:ext cx="6795136" cy="4572000"/>
          </a:xfrm>
        </p:spPr>
        <p:txBody>
          <a:bodyPr/>
          <a:lstStyle>
            <a:lvl1pPr marL="365760" indent="-365760">
              <a:buFont typeface="+mj-lt"/>
              <a:buAutoNum type="arabicPeriod"/>
              <a:defRPr b="1"/>
            </a:lvl1pPr>
            <a:lvl2pPr marL="365760" indent="0">
              <a:spcBef>
                <a:spcPts val="0"/>
              </a:spcBef>
              <a:buFontTx/>
              <a:buNone/>
              <a:defRPr/>
            </a:lvl2pPr>
            <a:lvl3pPr marL="548640">
              <a:defRPr/>
            </a:lvl3pPr>
            <a:lvl4pPr marL="731520">
              <a:defRPr/>
            </a:lvl4pPr>
            <a:lvl5pPr marL="914400">
              <a:defRPr/>
            </a:lvl5pPr>
            <a:lvl6pPr marL="1097280">
              <a:defRPr/>
            </a:lvl6pPr>
            <a:lvl7pPr marL="1280160">
              <a:defRPr/>
            </a:lvl7pPr>
            <a:lvl8pPr marL="1463040">
              <a:defRPr/>
            </a:lvl8pPr>
            <a:lvl9pPr marL="164592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096A50-2784-27FE-0A3F-036031C6FB3D}"/>
              </a:ext>
            </a:extLst>
          </p:cNvPr>
          <p:cNvSpPr>
            <a:spLocks noGrp="1"/>
          </p:cNvSpPr>
          <p:nvPr>
            <p:ph type="dt" sz="half" idx="10"/>
          </p:nvPr>
        </p:nvSpPr>
        <p:spPr/>
        <p:txBody>
          <a:bodyPr/>
          <a:lstStyle/>
          <a:p>
            <a:fld id="{15400799-558B-4653-9130-F33A93E593B6}" type="datetime3">
              <a:rPr lang="en-US" smtClean="0"/>
              <a:t>11 February 2024</a:t>
            </a:fld>
            <a:endParaRPr lang="en-US"/>
          </a:p>
        </p:txBody>
      </p:sp>
      <p:sp>
        <p:nvSpPr>
          <p:cNvPr id="6" name="Slide Number Placeholder 5">
            <a:extLst>
              <a:ext uri="{FF2B5EF4-FFF2-40B4-BE49-F238E27FC236}">
                <a16:creationId xmlns:a16="http://schemas.microsoft.com/office/drawing/2014/main" id="{A1A7A825-CF0B-A4E2-3704-5F661F4873C0}"/>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36160944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887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3576077-E818-BDF1-A607-CD8784277FC5}"/>
              </a:ext>
            </a:extLst>
          </p:cNvPr>
          <p:cNvSpPr>
            <a:spLocks noGrp="1"/>
          </p:cNvSpPr>
          <p:nvPr>
            <p:ph type="dt" sz="half" idx="10"/>
          </p:nvPr>
        </p:nvSpPr>
        <p:spPr/>
        <p:txBody>
          <a:bodyPr/>
          <a:lstStyle/>
          <a:p>
            <a:fld id="{F8A9BD51-FC68-4F68-9185-235CC6083368}" type="datetime3">
              <a:rPr lang="en-US" smtClean="0"/>
              <a:t>11 February 2024</a:t>
            </a:fld>
            <a:endParaRPr lang="en-US"/>
          </a:p>
        </p:txBody>
      </p:sp>
      <p:sp>
        <p:nvSpPr>
          <p:cNvPr id="7" name="Slide Number Placeholder 6">
            <a:extLst>
              <a:ext uri="{FF2B5EF4-FFF2-40B4-BE49-F238E27FC236}">
                <a16:creationId xmlns:a16="http://schemas.microsoft.com/office/drawing/2014/main" id="{B0B9DE45-E855-FE62-197B-32BBD9BBBA57}"/>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164444570"/>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13ED7-122D-D0BC-7C53-E1C615A94F8B}"/>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39"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32"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600200"/>
            <a:ext cx="34503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645ED9-A46E-B9F8-0D30-36DF4C37823A}"/>
              </a:ext>
            </a:extLst>
          </p:cNvPr>
          <p:cNvSpPr>
            <a:spLocks noGrp="1"/>
          </p:cNvSpPr>
          <p:nvPr>
            <p:ph type="dt" sz="half" idx="11"/>
          </p:nvPr>
        </p:nvSpPr>
        <p:spPr/>
        <p:txBody>
          <a:bodyPr/>
          <a:lstStyle/>
          <a:p>
            <a:fld id="{CD7FA3F2-2B30-43C4-93CB-B4119ADFD6D1}" type="datetime3">
              <a:rPr lang="en-US" smtClean="0"/>
              <a:t>11 February 2024</a:t>
            </a:fld>
            <a:endParaRPr lang="en-US"/>
          </a:p>
        </p:txBody>
      </p:sp>
      <p:sp>
        <p:nvSpPr>
          <p:cNvPr id="8" name="Slide Number Placeholder 7">
            <a:extLst>
              <a:ext uri="{FF2B5EF4-FFF2-40B4-BE49-F238E27FC236}">
                <a16:creationId xmlns:a16="http://schemas.microsoft.com/office/drawing/2014/main" id="{87D0D458-416D-011B-0311-0C2B249BFF89}"/>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4236435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3" name="Content Placeholder 2"/>
          <p:cNvSpPr>
            <a:spLocks noGrp="1"/>
          </p:cNvSpPr>
          <p:nvPr>
            <p:ph sz="half" idx="1"/>
          </p:nvPr>
        </p:nvSpPr>
        <p:spPr>
          <a:xfrm>
            <a:off x="54864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1376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600200"/>
            <a:ext cx="2499359" cy="457200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99E75897-C7CA-D608-954E-EA24E33CBEB8}"/>
              </a:ext>
            </a:extLst>
          </p:cNvPr>
          <p:cNvSpPr>
            <a:spLocks noGrp="1"/>
          </p:cNvSpPr>
          <p:nvPr>
            <p:ph type="dt" sz="half" idx="12"/>
          </p:nvPr>
        </p:nvSpPr>
        <p:spPr/>
        <p:txBody>
          <a:bodyPr/>
          <a:lstStyle/>
          <a:p>
            <a:fld id="{E245E5F1-54B1-4D64-A860-A48223AD19A6}" type="datetime3">
              <a:rPr lang="en-US" smtClean="0"/>
              <a:t>11 February 2024</a:t>
            </a:fld>
            <a:endParaRPr lang="en-US"/>
          </a:p>
        </p:txBody>
      </p:sp>
      <p:sp>
        <p:nvSpPr>
          <p:cNvPr id="9" name="Slide Number Placeholder 8">
            <a:extLst>
              <a:ext uri="{FF2B5EF4-FFF2-40B4-BE49-F238E27FC236}">
                <a16:creationId xmlns:a16="http://schemas.microsoft.com/office/drawing/2014/main" id="{FF00C8CD-D32C-E34D-BB8E-34B4CB816D39}"/>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224850910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1ED6E9-4BFC-F986-93E1-1249E94D9780}"/>
              </a:ext>
            </a:extLst>
          </p:cNvPr>
          <p:cNvSpPr>
            <a:spLocks noGrp="1"/>
          </p:cNvSpPr>
          <p:nvPr>
            <p:ph type="title" hasCustomPrompt="1"/>
          </p:nvPr>
        </p:nvSpPr>
        <p:spPr/>
        <p:txBody>
          <a:bodyPr/>
          <a:lstStyle/>
          <a:p>
            <a:r>
              <a:rPr lang="en-US"/>
              <a:t>[Slide title]</a:t>
            </a:r>
          </a:p>
        </p:txBody>
      </p:sp>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600200"/>
            <a:ext cx="557784" cy="555498"/>
          </a:xfrm>
        </p:spPr>
        <p:txBody>
          <a:bodyPr anchor="ctr" anchorCtr="0"/>
          <a:lstStyle>
            <a:lvl1pPr marL="0" indent="0" algn="ctr">
              <a:buFontTx/>
              <a:buNone/>
              <a:defRPr sz="800"/>
            </a:lvl1pPr>
          </a:lstStyle>
          <a:p>
            <a:r>
              <a:rPr lang="en-US"/>
              <a:t>[Icon]</a:t>
            </a:r>
          </a:p>
        </p:txBody>
      </p:sp>
      <p:sp>
        <p:nvSpPr>
          <p:cNvPr id="3" name="Content Placeholder 3"/>
          <p:cNvSpPr>
            <a:spLocks noGrp="1"/>
          </p:cNvSpPr>
          <p:nvPr>
            <p:ph sz="half" idx="1"/>
          </p:nvPr>
        </p:nvSpPr>
        <p:spPr>
          <a:xfrm>
            <a:off x="54864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600200"/>
            <a:ext cx="557784" cy="557784"/>
          </a:xfrm>
        </p:spPr>
        <p:txBody>
          <a:bodyPr anchor="ctr" anchorCtr="0"/>
          <a:lstStyle>
            <a:lvl1pPr marL="0" indent="0" algn="ctr">
              <a:buFontTx/>
              <a:buNone/>
              <a:defRPr sz="800"/>
            </a:lvl1pPr>
          </a:lstStyle>
          <a:p>
            <a:r>
              <a:rPr lang="en-US"/>
              <a:t>[Icon]</a:t>
            </a:r>
          </a:p>
        </p:txBody>
      </p:sp>
      <p:sp>
        <p:nvSpPr>
          <p:cNvPr id="4" name="Content Placeholder 5"/>
          <p:cNvSpPr>
            <a:spLocks noGrp="1"/>
          </p:cNvSpPr>
          <p:nvPr>
            <p:ph sz="half" idx="2"/>
          </p:nvPr>
        </p:nvSpPr>
        <p:spPr>
          <a:xfrm>
            <a:off x="341376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600200"/>
            <a:ext cx="557784" cy="557784"/>
          </a:xfrm>
        </p:spPr>
        <p:txBody>
          <a:bodyPr anchor="ctr" anchorCtr="0"/>
          <a:lstStyle>
            <a:lvl1pPr marL="0" indent="0" algn="ctr">
              <a:buFontTx/>
              <a:buNone/>
              <a:defRPr sz="800"/>
            </a:lvl1pPr>
          </a:lstStyle>
          <a:p>
            <a:r>
              <a:rPr lang="en-US"/>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600200"/>
            <a:ext cx="557784" cy="557784"/>
          </a:xfrm>
        </p:spPr>
        <p:txBody>
          <a:bodyPr anchor="ctr" anchorCtr="0"/>
          <a:lstStyle>
            <a:lvl1pPr marL="0" indent="0" algn="ctr">
              <a:buFontTx/>
              <a:buNone/>
              <a:defRPr sz="800"/>
            </a:lvl1pPr>
          </a:lstStyle>
          <a:p>
            <a:r>
              <a:rPr lang="en-US"/>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285998"/>
            <a:ext cx="2499359" cy="3886202"/>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8B7C8174-B194-B25B-91AA-597E72C81310}"/>
              </a:ext>
            </a:extLst>
          </p:cNvPr>
          <p:cNvSpPr>
            <a:spLocks noGrp="1"/>
          </p:cNvSpPr>
          <p:nvPr>
            <p:ph type="dt" sz="half" idx="16"/>
          </p:nvPr>
        </p:nvSpPr>
        <p:spPr/>
        <p:txBody>
          <a:bodyPr/>
          <a:lstStyle/>
          <a:p>
            <a:fld id="{4246CEB8-2852-4065-BE28-71F62C645FF4}" type="datetime3">
              <a:rPr lang="en-US" smtClean="0"/>
              <a:t>11 February 2024</a:t>
            </a:fld>
            <a:endParaRPr lang="en-US"/>
          </a:p>
        </p:txBody>
      </p:sp>
      <p:sp>
        <p:nvSpPr>
          <p:cNvPr id="13" name="Slide Number Placeholder 12">
            <a:extLst>
              <a:ext uri="{FF2B5EF4-FFF2-40B4-BE49-F238E27FC236}">
                <a16:creationId xmlns:a16="http://schemas.microsoft.com/office/drawing/2014/main" id="{089FF259-217B-3F10-C738-AE2C6A9EE838}"/>
              </a:ext>
            </a:extLst>
          </p:cNvPr>
          <p:cNvSpPr>
            <a:spLocks noGrp="1"/>
          </p:cNvSpPr>
          <p:nvPr>
            <p:ph type="sldNum" sz="quarter" idx="17"/>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53557490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Numbers">
    <p:bg>
      <p:bgPr>
        <a:solidFill>
          <a:srgbClr val="221F2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C21BF-3440-8CAE-0A59-466346C7713E}"/>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solidFill>
                  <a:schemeClr val="tx1"/>
                </a:solidFill>
              </a:defRPr>
            </a:lvl1pPr>
            <a:lvl2pPr marL="137160" indent="-137160">
              <a:spcBef>
                <a:spcPts val="1000"/>
              </a:spcBef>
              <a:buFont typeface="Arial" panose="020B0604020202020204" pitchFamily="34" charset="0"/>
              <a:buChar char="▪"/>
              <a:defRPr sz="1300">
                <a:solidFill>
                  <a:schemeClr val="tx1"/>
                </a:solidFill>
              </a:defRPr>
            </a:lvl2pPr>
            <a:lvl3pPr marL="274320" indent="-137160">
              <a:defRPr sz="1300">
                <a:solidFill>
                  <a:schemeClr val="tx1"/>
                </a:solidFill>
              </a:defRPr>
            </a:lvl3pPr>
            <a:lvl4pPr marL="411480" indent="-137160">
              <a:defRPr sz="1300">
                <a:solidFill>
                  <a:schemeClr val="tx1"/>
                </a:solidFill>
              </a:defRPr>
            </a:lvl4pPr>
            <a:lvl5pPr marL="548640" indent="-137160">
              <a:defRPr sz="1300">
                <a:solidFill>
                  <a:schemeClr val="tx1"/>
                </a:solidFill>
              </a:defRPr>
            </a:lvl5pPr>
            <a:lvl6pPr marL="685800" indent="-137160">
              <a:defRPr sz="1300">
                <a:solidFill>
                  <a:schemeClr val="tx1"/>
                </a:solidFill>
              </a:defRPr>
            </a:lvl6pPr>
            <a:lvl7pPr marL="822960" indent="-137160">
              <a:defRPr sz="1300">
                <a:solidFill>
                  <a:schemeClr val="tx1"/>
                </a:solidFill>
              </a:defRPr>
            </a:lvl7pPr>
            <a:lvl8pPr marL="960120" indent="-137160">
              <a:defRPr sz="1300">
                <a:solidFill>
                  <a:schemeClr val="tx1"/>
                </a:solidFill>
              </a:defRPr>
            </a:lvl8pPr>
            <a:lvl9pPr marL="1097280" indent="-137160">
              <a:defRPr sz="1300">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B012D9A-AE72-0239-7D2F-3E585FB16AD8}"/>
              </a:ext>
            </a:extLst>
          </p:cNvPr>
          <p:cNvSpPr>
            <a:spLocks noGrp="1"/>
          </p:cNvSpPr>
          <p:nvPr>
            <p:ph type="dt" sz="half" idx="12"/>
          </p:nvPr>
        </p:nvSpPr>
        <p:spPr/>
        <p:txBody>
          <a:bodyPr/>
          <a:lstStyle/>
          <a:p>
            <a:fld id="{8DE0634A-559E-4326-9B69-987B85892B3A}" type="datetime3">
              <a:rPr lang="en-US" smtClean="0"/>
              <a:t>11 February 2024</a:t>
            </a:fld>
            <a:endParaRPr lang="en-US"/>
          </a:p>
        </p:txBody>
      </p:sp>
      <p:sp>
        <p:nvSpPr>
          <p:cNvPr id="17" name="Slide Number Placeholder 16">
            <a:extLst>
              <a:ext uri="{FF2B5EF4-FFF2-40B4-BE49-F238E27FC236}">
                <a16:creationId xmlns:a16="http://schemas.microsoft.com/office/drawing/2014/main" id="{D07D52D1-634D-ECD5-045A-38F96B973AD0}"/>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6189199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Numbers -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6FD270-DB0B-36F0-B138-75209607ED74}"/>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01</a:t>
            </a:r>
          </a:p>
        </p:txBody>
      </p:sp>
      <p:sp>
        <p:nvSpPr>
          <p:cNvPr id="3" name="Content Placeholder 2"/>
          <p:cNvSpPr>
            <a:spLocks noGrp="1"/>
          </p:cNvSpPr>
          <p:nvPr>
            <p:ph sz="half" idx="1"/>
          </p:nvPr>
        </p:nvSpPr>
        <p:spPr>
          <a:xfrm>
            <a:off x="548641" y="2286000"/>
            <a:ext cx="2499359" cy="3886200"/>
          </a:xfrm>
        </p:spPr>
        <p:txBody>
          <a:bodyPr/>
          <a:lstStyle>
            <a:lvl1pPr marL="0" indent="0">
              <a:spcBef>
                <a:spcPts val="1000"/>
              </a:spcBef>
              <a:buFontTx/>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02</a:t>
            </a:r>
          </a:p>
        </p:txBody>
      </p:sp>
      <p:sp>
        <p:nvSpPr>
          <p:cNvPr id="4" name="Content Placeholder 3"/>
          <p:cNvSpPr>
            <a:spLocks noGrp="1"/>
          </p:cNvSpPr>
          <p:nvPr>
            <p:ph sz="half" idx="2"/>
          </p:nvPr>
        </p:nvSpPr>
        <p:spPr>
          <a:xfrm>
            <a:off x="341376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388620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BE669241-96AF-C7FA-0BE4-6592ABD25879}"/>
              </a:ext>
            </a:extLst>
          </p:cNvPr>
          <p:cNvSpPr>
            <a:spLocks noGrp="1"/>
          </p:cNvSpPr>
          <p:nvPr>
            <p:ph type="dt" sz="half" idx="12"/>
          </p:nvPr>
        </p:nvSpPr>
        <p:spPr/>
        <p:txBody>
          <a:bodyPr/>
          <a:lstStyle/>
          <a:p>
            <a:fld id="{554C4F15-E4E4-42A4-8859-60112614FF51}" type="datetime3">
              <a:rPr lang="en-US" smtClean="0"/>
              <a:t>11 February 2024</a:t>
            </a:fld>
            <a:endParaRPr lang="en-US"/>
          </a:p>
        </p:txBody>
      </p:sp>
      <p:sp>
        <p:nvSpPr>
          <p:cNvPr id="17" name="Slide Number Placeholder 16">
            <a:extLst>
              <a:ext uri="{FF2B5EF4-FFF2-40B4-BE49-F238E27FC236}">
                <a16:creationId xmlns:a16="http://schemas.microsoft.com/office/drawing/2014/main" id="{A6C2643F-F661-8B8E-E36F-1F135C6F65B8}"/>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410882387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Numbers">
    <p:bg>
      <p:bgPr>
        <a:solidFill>
          <a:srgbClr val="221F20"/>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EEBA188-82A1-2FC4-842F-8120003B65B0}"/>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2"/>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solidFill>
                  <a:schemeClr val="tx2"/>
                </a:solidFill>
              </a:rPr>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6E3723B8-B265-6943-67A5-DF3F0D5EC1CD}"/>
              </a:ext>
            </a:extLst>
          </p:cNvPr>
          <p:cNvSpPr>
            <a:spLocks noGrp="1"/>
          </p:cNvSpPr>
          <p:nvPr>
            <p:ph type="dt" sz="half" idx="16"/>
          </p:nvPr>
        </p:nvSpPr>
        <p:spPr/>
        <p:txBody>
          <a:bodyPr/>
          <a:lstStyle/>
          <a:p>
            <a:fld id="{E3998CEE-ABD4-44B6-AF7C-6F3774128A23}" type="datetime3">
              <a:rPr lang="en-US" smtClean="0"/>
              <a:t>11 February 2024</a:t>
            </a:fld>
            <a:endParaRPr lang="en-US"/>
          </a:p>
        </p:txBody>
      </p:sp>
      <p:sp>
        <p:nvSpPr>
          <p:cNvPr id="29" name="Slide Number Placeholder 28">
            <a:extLst>
              <a:ext uri="{FF2B5EF4-FFF2-40B4-BE49-F238E27FC236}">
                <a16:creationId xmlns:a16="http://schemas.microsoft.com/office/drawing/2014/main" id="{8D4AF177-759A-A93C-2097-C2C22D93680F}"/>
              </a:ext>
            </a:extLst>
          </p:cNvPr>
          <p:cNvSpPr>
            <a:spLocks noGrp="1"/>
          </p:cNvSpPr>
          <p:nvPr>
            <p:ph type="sldNum" sz="quarter" idx="17"/>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7632165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5615"/>
            <a:ext cx="10515600" cy="499578"/>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838200" y="924340"/>
            <a:ext cx="10515600" cy="5543135"/>
          </a:xfrm>
          <a:prstGeom prst="rect">
            <a:avLst/>
          </a:prstGeom>
        </p:spPr>
        <p:txBody>
          <a:bodyPr/>
          <a:lstStyle>
            <a:lvl1pPr>
              <a:defRPr>
                <a:latin typeface=" Arial"/>
              </a:defRPr>
            </a:lvl1pPr>
            <a:lvl2pPr>
              <a:defRPr>
                <a:latin typeface=" Arial"/>
              </a:defRPr>
            </a:lvl2pPr>
            <a:lvl3pPr>
              <a:defRPr>
                <a:latin typeface=" Arial"/>
              </a:defRPr>
            </a:lvl3pPr>
            <a:lvl4pPr>
              <a:defRPr>
                <a:latin typeface=" Arial"/>
              </a:defRPr>
            </a:lvl4pPr>
            <a:lvl5pPr>
              <a:defRPr>
                <a:latin typeface=" Arial"/>
              </a:defRPr>
            </a:lvl5pPr>
            <a:lvl6pPr>
              <a:defRPr baseline="0"/>
            </a:lvl6pPr>
            <a:lvl7pPr>
              <a:defRPr baseline="0"/>
            </a:lvl7pPr>
            <a:lvl8pPr>
              <a:defRPr baseline="0"/>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p:txBody>
      </p:sp>
      <p:sp>
        <p:nvSpPr>
          <p:cNvPr id="7" name="object 5">
            <a:extLst>
              <a:ext uri="{FF2B5EF4-FFF2-40B4-BE49-F238E27FC236}">
                <a16:creationId xmlns:a16="http://schemas.microsoft.com/office/drawing/2014/main" id="{D63868B1-E00B-0655-D19E-8305253DE89D}"/>
              </a:ext>
            </a:extLst>
          </p:cNvPr>
          <p:cNvSpPr/>
          <p:nvPr/>
        </p:nvSpPr>
        <p:spPr>
          <a:xfrm>
            <a:off x="914400" y="6600472"/>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9" name="object 7">
            <a:extLst>
              <a:ext uri="{FF2B5EF4-FFF2-40B4-BE49-F238E27FC236}">
                <a16:creationId xmlns:a16="http://schemas.microsoft.com/office/drawing/2014/main" id="{6C76B5AD-352A-B1A8-FB46-CBC3A0DEFD4C}"/>
              </a:ext>
            </a:extLst>
          </p:cNvPr>
          <p:cNvSpPr/>
          <p:nvPr userDrawn="1"/>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10" name="object 8">
            <a:extLst>
              <a:ext uri="{FF2B5EF4-FFF2-40B4-BE49-F238E27FC236}">
                <a16:creationId xmlns:a16="http://schemas.microsoft.com/office/drawing/2014/main" id="{B376EF2D-B8BB-9BC1-1F32-E11EFFC0E0A5}"/>
              </a:ext>
            </a:extLst>
          </p:cNvPr>
          <p:cNvSpPr/>
          <p:nvPr userDrawn="1"/>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2578847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 Numbers - Whi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63F0940-E33E-9D7F-C52B-16CFD0545B23}"/>
              </a:ext>
            </a:extLst>
          </p:cNvPr>
          <p:cNvSpPr>
            <a:spLocks noGrp="1"/>
          </p:cNvSpPr>
          <p:nvPr>
            <p:ph type="title" hasCustomPrompt="1"/>
          </p:nvPr>
        </p:nvSpPr>
        <p:spPr/>
        <p:txBody>
          <a:bodyPr/>
          <a:lstStyle/>
          <a:p>
            <a:r>
              <a:rPr lang="en-US"/>
              <a:t>[Slide title]</a:t>
            </a:r>
          </a:p>
        </p:txBody>
      </p:sp>
      <p:cxnSp>
        <p:nvCxnSpPr>
          <p:cNvPr id="15" name="Line">
            <a:extLst>
              <a:ext uri="{FF2B5EF4-FFF2-40B4-BE49-F238E27FC236}">
                <a16:creationId xmlns:a16="http://schemas.microsoft.com/office/drawing/2014/main" id="{8412A77E-32D6-ECE7-C58C-21E3C08D86B3}"/>
              </a:ext>
              <a:ext uri="{C183D7F6-B498-43B3-948B-1728B52AA6E4}">
                <adec:decorative xmlns:adec="http://schemas.microsoft.com/office/drawing/2017/decorative" val="1"/>
              </a:ext>
            </a:extLst>
          </p:cNvPr>
          <p:cNvCxnSpPr>
            <a:cxnSpLocks/>
          </p:cNvCxnSpPr>
          <p:nvPr userDrawn="1"/>
        </p:nvCxnSpPr>
        <p:spPr>
          <a:xfrm>
            <a:off x="54864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3" name="TextBox">
            <a:extLst>
              <a:ext uri="{FF2B5EF4-FFF2-40B4-BE49-F238E27FC236}">
                <a16:creationId xmlns:a16="http://schemas.microsoft.com/office/drawing/2014/main" id="{AF47D3F9-758C-0713-980A-E6E56BBC1088}"/>
              </a:ext>
            </a:extLst>
          </p:cNvPr>
          <p:cNvSpPr txBox="1"/>
          <p:nvPr userDrawn="1"/>
        </p:nvSpPr>
        <p:spPr>
          <a:xfrm>
            <a:off x="54864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01</a:t>
            </a:r>
          </a:p>
        </p:txBody>
      </p:sp>
      <p:sp>
        <p:nvSpPr>
          <p:cNvPr id="3" name="Content Placeholder 2"/>
          <p:cNvSpPr>
            <a:spLocks noGrp="1"/>
          </p:cNvSpPr>
          <p:nvPr>
            <p:ph sz="half" idx="1"/>
          </p:nvPr>
        </p:nvSpPr>
        <p:spPr>
          <a:xfrm>
            <a:off x="54864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Line">
            <a:extLst>
              <a:ext uri="{FF2B5EF4-FFF2-40B4-BE49-F238E27FC236}">
                <a16:creationId xmlns:a16="http://schemas.microsoft.com/office/drawing/2014/main" id="{D7771284-6191-6AE5-C8DC-E26F4DD28049}"/>
              </a:ext>
              <a:ext uri="{C183D7F6-B498-43B3-948B-1728B52AA6E4}">
                <adec:decorative xmlns:adec="http://schemas.microsoft.com/office/drawing/2017/decorative" val="1"/>
              </a:ext>
            </a:extLst>
          </p:cNvPr>
          <p:cNvCxnSpPr>
            <a:cxnSpLocks/>
          </p:cNvCxnSpPr>
          <p:nvPr userDrawn="1"/>
        </p:nvCxnSpPr>
        <p:spPr>
          <a:xfrm>
            <a:off x="341376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0" name="TextBox">
            <a:extLst>
              <a:ext uri="{FF2B5EF4-FFF2-40B4-BE49-F238E27FC236}">
                <a16:creationId xmlns:a16="http://schemas.microsoft.com/office/drawing/2014/main" id="{0D9A8745-BD6D-12B2-16DF-02CB2BB85704}"/>
              </a:ext>
            </a:extLst>
          </p:cNvPr>
          <p:cNvSpPr txBox="1"/>
          <p:nvPr userDrawn="1"/>
        </p:nvSpPr>
        <p:spPr>
          <a:xfrm>
            <a:off x="341376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02</a:t>
            </a:r>
          </a:p>
        </p:txBody>
      </p:sp>
      <p:sp>
        <p:nvSpPr>
          <p:cNvPr id="4" name="Content Placeholder 3"/>
          <p:cNvSpPr>
            <a:spLocks noGrp="1"/>
          </p:cNvSpPr>
          <p:nvPr>
            <p:ph sz="half" idx="2"/>
          </p:nvPr>
        </p:nvSpPr>
        <p:spPr>
          <a:xfrm>
            <a:off x="341376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Line">
            <a:extLst>
              <a:ext uri="{FF2B5EF4-FFF2-40B4-BE49-F238E27FC236}">
                <a16:creationId xmlns:a16="http://schemas.microsoft.com/office/drawing/2014/main" id="{7F3E6C41-3F3A-5394-DD39-6844F7E13753}"/>
              </a:ext>
              <a:ext uri="{C183D7F6-B498-43B3-948B-1728B52AA6E4}">
                <adec:decorative xmlns:adec="http://schemas.microsoft.com/office/drawing/2017/decorative" val="1"/>
              </a:ext>
            </a:extLst>
          </p:cNvPr>
          <p:cNvCxnSpPr>
            <a:cxnSpLocks/>
          </p:cNvCxnSpPr>
          <p:nvPr userDrawn="1"/>
        </p:nvCxnSpPr>
        <p:spPr>
          <a:xfrm>
            <a:off x="627888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2" name="TextBox">
            <a:extLst>
              <a:ext uri="{FF2B5EF4-FFF2-40B4-BE49-F238E27FC236}">
                <a16:creationId xmlns:a16="http://schemas.microsoft.com/office/drawing/2014/main" id="{BBB1FB2A-A05A-0E6A-2901-52A7D695A891}"/>
              </a:ext>
            </a:extLst>
          </p:cNvPr>
          <p:cNvSpPr txBox="1"/>
          <p:nvPr userDrawn="1"/>
        </p:nvSpPr>
        <p:spPr>
          <a:xfrm>
            <a:off x="627888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03</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Line">
            <a:extLst>
              <a:ext uri="{FF2B5EF4-FFF2-40B4-BE49-F238E27FC236}">
                <a16:creationId xmlns:a16="http://schemas.microsoft.com/office/drawing/2014/main" id="{FE115B30-3E6D-E823-531E-BB5BAA199BD0}"/>
              </a:ext>
              <a:ext uri="{C183D7F6-B498-43B3-948B-1728B52AA6E4}">
                <adec:decorative xmlns:adec="http://schemas.microsoft.com/office/drawing/2017/decorative" val="1"/>
              </a:ext>
            </a:extLst>
          </p:cNvPr>
          <p:cNvCxnSpPr>
            <a:cxnSpLocks/>
          </p:cNvCxnSpPr>
          <p:nvPr userDrawn="1"/>
        </p:nvCxnSpPr>
        <p:spPr>
          <a:xfrm>
            <a:off x="9144000" y="1600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16" name="TextBox">
            <a:extLst>
              <a:ext uri="{FF2B5EF4-FFF2-40B4-BE49-F238E27FC236}">
                <a16:creationId xmlns:a16="http://schemas.microsoft.com/office/drawing/2014/main" id="{694F0353-A0DD-9642-BDD7-8FC612070822}"/>
              </a:ext>
            </a:extLst>
          </p:cNvPr>
          <p:cNvSpPr txBox="1"/>
          <p:nvPr userDrawn="1"/>
        </p:nvSpPr>
        <p:spPr>
          <a:xfrm>
            <a:off x="9144001" y="1737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04</a:t>
            </a:r>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2286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1A90E933-723C-D9CC-B7AB-3043EDAB638D}"/>
              </a:ext>
              <a:ext uri="{C183D7F6-B498-43B3-948B-1728B52AA6E4}">
                <adec:decorative xmlns:adec="http://schemas.microsoft.com/office/drawing/2017/decorative" val="1"/>
              </a:ext>
            </a:extLst>
          </p:cNvPr>
          <p:cNvCxnSpPr>
            <a:cxnSpLocks/>
          </p:cNvCxnSpPr>
          <p:nvPr userDrawn="1"/>
        </p:nvCxnSpPr>
        <p:spPr>
          <a:xfrm>
            <a:off x="54864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8" name="TextBox">
            <a:extLst>
              <a:ext uri="{FF2B5EF4-FFF2-40B4-BE49-F238E27FC236}">
                <a16:creationId xmlns:a16="http://schemas.microsoft.com/office/drawing/2014/main" id="{8E3B414F-BCCF-E0E0-A5B7-9D21FED7A614}"/>
              </a:ext>
            </a:extLst>
          </p:cNvPr>
          <p:cNvSpPr txBox="1"/>
          <p:nvPr userDrawn="1"/>
        </p:nvSpPr>
        <p:spPr>
          <a:xfrm>
            <a:off x="54864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05</a:t>
            </a:r>
          </a:p>
        </p:txBody>
      </p:sp>
      <p:sp>
        <p:nvSpPr>
          <p:cNvPr id="18" name="Content Placeholder 6">
            <a:extLst>
              <a:ext uri="{FF2B5EF4-FFF2-40B4-BE49-F238E27FC236}">
                <a16:creationId xmlns:a16="http://schemas.microsoft.com/office/drawing/2014/main" id="{5731522F-82BF-A739-FBD5-84B13AFCBF10}"/>
              </a:ext>
            </a:extLst>
          </p:cNvPr>
          <p:cNvSpPr>
            <a:spLocks noGrp="1"/>
          </p:cNvSpPr>
          <p:nvPr>
            <p:ph sz="half" idx="12"/>
          </p:nvPr>
        </p:nvSpPr>
        <p:spPr>
          <a:xfrm>
            <a:off x="54864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Line">
            <a:extLst>
              <a:ext uri="{FF2B5EF4-FFF2-40B4-BE49-F238E27FC236}">
                <a16:creationId xmlns:a16="http://schemas.microsoft.com/office/drawing/2014/main" id="{B07AB9A6-54AF-4DC6-E298-2E576695A65F}"/>
              </a:ext>
              <a:ext uri="{C183D7F6-B498-43B3-948B-1728B52AA6E4}">
                <adec:decorative xmlns:adec="http://schemas.microsoft.com/office/drawing/2017/decorative" val="1"/>
              </a:ext>
            </a:extLst>
          </p:cNvPr>
          <p:cNvCxnSpPr>
            <a:cxnSpLocks/>
          </p:cNvCxnSpPr>
          <p:nvPr userDrawn="1"/>
        </p:nvCxnSpPr>
        <p:spPr>
          <a:xfrm>
            <a:off x="341376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0" name="TextBox">
            <a:extLst>
              <a:ext uri="{FF2B5EF4-FFF2-40B4-BE49-F238E27FC236}">
                <a16:creationId xmlns:a16="http://schemas.microsoft.com/office/drawing/2014/main" id="{E79A49CF-30B2-91DC-6BCA-2A41DD4CBF09}"/>
              </a:ext>
            </a:extLst>
          </p:cNvPr>
          <p:cNvSpPr txBox="1"/>
          <p:nvPr userDrawn="1"/>
        </p:nvSpPr>
        <p:spPr>
          <a:xfrm>
            <a:off x="341376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06</a:t>
            </a:r>
          </a:p>
        </p:txBody>
      </p:sp>
      <p:sp>
        <p:nvSpPr>
          <p:cNvPr id="25" name="Content Placeholder 7">
            <a:extLst>
              <a:ext uri="{FF2B5EF4-FFF2-40B4-BE49-F238E27FC236}">
                <a16:creationId xmlns:a16="http://schemas.microsoft.com/office/drawing/2014/main" id="{5FE6691B-ACEF-8803-7DC3-70B52F899908}"/>
              </a:ext>
            </a:extLst>
          </p:cNvPr>
          <p:cNvSpPr>
            <a:spLocks noGrp="1"/>
          </p:cNvSpPr>
          <p:nvPr>
            <p:ph sz="half" idx="13"/>
          </p:nvPr>
        </p:nvSpPr>
        <p:spPr>
          <a:xfrm>
            <a:off x="341376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Line">
            <a:extLst>
              <a:ext uri="{FF2B5EF4-FFF2-40B4-BE49-F238E27FC236}">
                <a16:creationId xmlns:a16="http://schemas.microsoft.com/office/drawing/2014/main" id="{DE9CD609-8A04-24B8-B562-11703E18D251}"/>
              </a:ext>
              <a:ext uri="{C183D7F6-B498-43B3-948B-1728B52AA6E4}">
                <adec:decorative xmlns:adec="http://schemas.microsoft.com/office/drawing/2017/decorative" val="1"/>
              </a:ext>
            </a:extLst>
          </p:cNvPr>
          <p:cNvCxnSpPr>
            <a:cxnSpLocks/>
          </p:cNvCxnSpPr>
          <p:nvPr userDrawn="1"/>
        </p:nvCxnSpPr>
        <p:spPr>
          <a:xfrm>
            <a:off x="627888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2" name="TextBox">
            <a:extLst>
              <a:ext uri="{FF2B5EF4-FFF2-40B4-BE49-F238E27FC236}">
                <a16:creationId xmlns:a16="http://schemas.microsoft.com/office/drawing/2014/main" id="{7C5E0031-266F-D418-0BAB-9BD3C4F1EC3F}"/>
              </a:ext>
            </a:extLst>
          </p:cNvPr>
          <p:cNvSpPr txBox="1"/>
          <p:nvPr userDrawn="1"/>
        </p:nvSpPr>
        <p:spPr>
          <a:xfrm>
            <a:off x="627888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07</a:t>
            </a:r>
          </a:p>
        </p:txBody>
      </p:sp>
      <p:sp>
        <p:nvSpPr>
          <p:cNvPr id="26" name="Content Placeholder 8">
            <a:extLst>
              <a:ext uri="{FF2B5EF4-FFF2-40B4-BE49-F238E27FC236}">
                <a16:creationId xmlns:a16="http://schemas.microsoft.com/office/drawing/2014/main" id="{772BE48E-72DE-7245-BBDA-BF3FEC69BED1}"/>
              </a:ext>
            </a:extLst>
          </p:cNvPr>
          <p:cNvSpPr>
            <a:spLocks noGrp="1"/>
          </p:cNvSpPr>
          <p:nvPr>
            <p:ph sz="half" idx="14"/>
          </p:nvPr>
        </p:nvSpPr>
        <p:spPr>
          <a:xfrm>
            <a:off x="627888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Line">
            <a:extLst>
              <a:ext uri="{FF2B5EF4-FFF2-40B4-BE49-F238E27FC236}">
                <a16:creationId xmlns:a16="http://schemas.microsoft.com/office/drawing/2014/main" id="{51FB53C0-6EA8-D891-85A3-23EE83EADE03}"/>
              </a:ext>
              <a:ext uri="{C183D7F6-B498-43B3-948B-1728B52AA6E4}">
                <adec:decorative xmlns:adec="http://schemas.microsoft.com/office/drawing/2017/decorative" val="1"/>
              </a:ext>
            </a:extLst>
          </p:cNvPr>
          <p:cNvCxnSpPr>
            <a:cxnSpLocks/>
          </p:cNvCxnSpPr>
          <p:nvPr userDrawn="1"/>
        </p:nvCxnSpPr>
        <p:spPr>
          <a:xfrm>
            <a:off x="9144000" y="3886200"/>
            <a:ext cx="2499360" cy="0"/>
          </a:xfrm>
          <a:prstGeom prst="line">
            <a:avLst/>
          </a:prstGeom>
          <a:ln w="19050" cap="flat">
            <a:solidFill>
              <a:schemeClr val="tx1"/>
            </a:solidFill>
            <a:miter/>
          </a:ln>
        </p:spPr>
        <p:style>
          <a:lnRef idx="1">
            <a:schemeClr val="accent1"/>
          </a:lnRef>
          <a:fillRef idx="0">
            <a:schemeClr val="accent1"/>
          </a:fillRef>
          <a:effectRef idx="0">
            <a:srgbClr val="000000"/>
          </a:effectRef>
          <a:fontRef idx="minor">
            <a:schemeClr val="lt1"/>
          </a:fontRef>
        </p:style>
      </p:cxnSp>
      <p:sp>
        <p:nvSpPr>
          <p:cNvPr id="24" name="TextBox">
            <a:extLst>
              <a:ext uri="{FF2B5EF4-FFF2-40B4-BE49-F238E27FC236}">
                <a16:creationId xmlns:a16="http://schemas.microsoft.com/office/drawing/2014/main" id="{6BF9F70B-8D8A-3E73-E423-909DA6A75EB4}"/>
              </a:ext>
            </a:extLst>
          </p:cNvPr>
          <p:cNvSpPr txBox="1"/>
          <p:nvPr userDrawn="1"/>
        </p:nvSpPr>
        <p:spPr>
          <a:xfrm>
            <a:off x="9144001" y="4023360"/>
            <a:ext cx="2499359" cy="457200"/>
          </a:xfrm>
          <a:prstGeom prst="rect">
            <a:avLst/>
          </a:prstGeom>
          <a:noFill/>
        </p:spPr>
        <p:txBody>
          <a:bodyPr wrap="square" lIns="0" tIns="0" rIns="0" bIns="0" rtlCol="0">
            <a:noAutofit/>
          </a:bodyPr>
          <a:lstStyle/>
          <a:p>
            <a:pPr marL="0" indent="0">
              <a:lnSpc>
                <a:spcPct val="80000"/>
              </a:lnSpc>
              <a:spcBef>
                <a:spcPts val="0"/>
              </a:spcBef>
              <a:buSzPct val="100000"/>
              <a:buFontTx/>
              <a:buNone/>
            </a:pPr>
            <a:r>
              <a:rPr lang="en-US" sz="3600" b="1"/>
              <a:t>08</a:t>
            </a:r>
          </a:p>
        </p:txBody>
      </p:sp>
      <p:sp>
        <p:nvSpPr>
          <p:cNvPr id="27" name="Content Placeholder 9">
            <a:extLst>
              <a:ext uri="{FF2B5EF4-FFF2-40B4-BE49-F238E27FC236}">
                <a16:creationId xmlns:a16="http://schemas.microsoft.com/office/drawing/2014/main" id="{EA060839-AF98-8040-7AE9-8F0D7E00C135}"/>
              </a:ext>
            </a:extLst>
          </p:cNvPr>
          <p:cNvSpPr>
            <a:spLocks noGrp="1"/>
          </p:cNvSpPr>
          <p:nvPr>
            <p:ph sz="half" idx="15"/>
          </p:nvPr>
        </p:nvSpPr>
        <p:spPr>
          <a:xfrm>
            <a:off x="9144001" y="4572000"/>
            <a:ext cx="2499359" cy="1325880"/>
          </a:xfrm>
        </p:spPr>
        <p:txBody>
          <a:bodyPr/>
          <a:lstStyle>
            <a:lvl1pPr marL="0" indent="0">
              <a:spcBef>
                <a:spcPts val="1000"/>
              </a:spcBef>
              <a:buNone/>
              <a:defRPr sz="1300"/>
            </a:lvl1pPr>
            <a:lvl2pPr marL="137160" indent="-137160">
              <a:spcBef>
                <a:spcPts val="1000"/>
              </a:spcBef>
              <a:buFont typeface="Arial" panose="020B0604020202020204" pitchFamily="34" charset="0"/>
              <a:buChar char="▪"/>
              <a:defRPr sz="1300"/>
            </a:lvl2pPr>
            <a:lvl3pPr marL="274320" indent="-137160">
              <a:defRPr sz="1300"/>
            </a:lvl3pPr>
            <a:lvl4pPr marL="411480" indent="-137160">
              <a:defRPr sz="1300"/>
            </a:lvl4pPr>
            <a:lvl5pPr marL="548640" indent="-137160">
              <a:defRPr sz="1300"/>
            </a:lvl5pPr>
            <a:lvl6pPr marL="685800" indent="-137160">
              <a:defRPr sz="1300"/>
            </a:lvl6pPr>
            <a:lvl7pPr marL="822960" indent="-137160">
              <a:defRPr sz="1300"/>
            </a:lvl7pPr>
            <a:lvl8pPr marL="960120" indent="-137160">
              <a:defRPr sz="1300"/>
            </a:lvl8pPr>
            <a:lvl9pPr marL="109728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Date Placeholder 27">
            <a:extLst>
              <a:ext uri="{FF2B5EF4-FFF2-40B4-BE49-F238E27FC236}">
                <a16:creationId xmlns:a16="http://schemas.microsoft.com/office/drawing/2014/main" id="{4C43927A-9072-62B2-E6B6-C90CC98BD41F}"/>
              </a:ext>
            </a:extLst>
          </p:cNvPr>
          <p:cNvSpPr>
            <a:spLocks noGrp="1"/>
          </p:cNvSpPr>
          <p:nvPr>
            <p:ph type="dt" sz="half" idx="16"/>
          </p:nvPr>
        </p:nvSpPr>
        <p:spPr/>
        <p:txBody>
          <a:bodyPr/>
          <a:lstStyle/>
          <a:p>
            <a:fld id="{CD2AC87A-16AE-4DAD-A823-7F6BCD4047F2}" type="datetime3">
              <a:rPr lang="en-US" smtClean="0"/>
              <a:t>11 February 2024</a:t>
            </a:fld>
            <a:endParaRPr lang="en-US"/>
          </a:p>
        </p:txBody>
      </p:sp>
      <p:sp>
        <p:nvSpPr>
          <p:cNvPr id="29" name="Slide Number Placeholder 28">
            <a:extLst>
              <a:ext uri="{FF2B5EF4-FFF2-40B4-BE49-F238E27FC236}">
                <a16:creationId xmlns:a16="http://schemas.microsoft.com/office/drawing/2014/main" id="{7C0BB974-2130-F29B-EFD0-42CC6056022B}"/>
              </a:ext>
            </a:extLst>
          </p:cNvPr>
          <p:cNvSpPr>
            <a:spLocks noGrp="1"/>
          </p:cNvSpPr>
          <p:nvPr>
            <p:ph type="sldNum" sz="quarter" idx="17"/>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88868496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po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914400"/>
          </a:xfrm>
        </p:spPr>
        <p:txBody>
          <a:bodyPr/>
          <a:lstStyle/>
          <a:p>
            <a:r>
              <a:rPr lang="en-US"/>
              <a:t>[Slide title]</a:t>
            </a:r>
          </a:p>
        </p:txBody>
      </p:sp>
      <p:sp>
        <p:nvSpPr>
          <p:cNvPr id="5" name="Text Placeholder 2">
            <a:extLst>
              <a:ext uri="{FF2B5EF4-FFF2-40B4-BE49-F238E27FC236}">
                <a16:creationId xmlns:a16="http://schemas.microsoft.com/office/drawing/2014/main" id="{79532378-F1EC-4C8C-4ED2-DF860F99516C}"/>
              </a:ext>
            </a:extLst>
          </p:cNvPr>
          <p:cNvSpPr>
            <a:spLocks noGrp="1"/>
          </p:cNvSpPr>
          <p:nvPr>
            <p:ph type="body" sz="quarter" idx="10"/>
          </p:nvPr>
        </p:nvSpPr>
        <p:spPr>
          <a:xfrm>
            <a:off x="548640" y="1600200"/>
            <a:ext cx="11094720" cy="4572000"/>
          </a:xfrm>
        </p:spPr>
        <p:txBody>
          <a:bodyPr numCol="2"/>
          <a:lstStyle>
            <a:lvl1pPr marL="0" indent="0">
              <a:spcBef>
                <a:spcPts val="1000"/>
              </a:spcBef>
              <a:buFontTx/>
              <a:buNone/>
              <a:defRPr sz="1100"/>
            </a:lvl1pPr>
            <a:lvl2pPr marL="137160" indent="-137160">
              <a:spcBef>
                <a:spcPts val="1000"/>
              </a:spcBef>
              <a:buFont typeface="Arial" panose="020B0604020202020204" pitchFamily="34" charset="0"/>
              <a:buChar char="▪"/>
              <a:defRPr sz="1100"/>
            </a:lvl2pPr>
            <a:lvl3pPr marL="274320" indent="-137160">
              <a:defRPr sz="1100"/>
            </a:lvl3pPr>
            <a:lvl4pPr marL="411480" indent="-137160">
              <a:defRPr sz="1100"/>
            </a:lvl4pPr>
            <a:lvl5pPr marL="548640" indent="-137160">
              <a:defRPr sz="1100"/>
            </a:lvl5pPr>
            <a:lvl6pPr marL="685800" indent="-137160">
              <a:defRPr sz="1100"/>
            </a:lvl6pPr>
            <a:lvl7pPr marL="822960" indent="-137160">
              <a:defRPr sz="1100"/>
            </a:lvl7pPr>
            <a:lvl8pPr marL="960120" indent="-137160">
              <a:defRPr sz="1100"/>
            </a:lvl8pPr>
            <a:lvl9pPr marL="1097280" indent="-137160">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3CB055-EB11-8EF9-03BC-FB9ECE4D8BA4}"/>
              </a:ext>
            </a:extLst>
          </p:cNvPr>
          <p:cNvSpPr>
            <a:spLocks noGrp="1"/>
          </p:cNvSpPr>
          <p:nvPr>
            <p:ph type="dt" sz="half" idx="11"/>
          </p:nvPr>
        </p:nvSpPr>
        <p:spPr/>
        <p:txBody>
          <a:bodyPr/>
          <a:lstStyle/>
          <a:p>
            <a:fld id="{6DC66754-D8C1-445A-B047-6CF90B54841E}" type="datetime3">
              <a:rPr lang="en-US" smtClean="0"/>
              <a:t>11 February 2024</a:t>
            </a:fld>
            <a:endParaRPr lang="en-US"/>
          </a:p>
        </p:txBody>
      </p:sp>
      <p:sp>
        <p:nvSpPr>
          <p:cNvPr id="6" name="Slide Number Placeholder 5">
            <a:extLst>
              <a:ext uri="{FF2B5EF4-FFF2-40B4-BE49-F238E27FC236}">
                <a16:creationId xmlns:a16="http://schemas.microsoft.com/office/drawing/2014/main" id="{2A693FB7-0B10-910E-2F4E-A8DFAF9A43A7}"/>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248279400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F3CE13-290E-12C4-BDCA-17CB5BAFF747}"/>
              </a:ext>
            </a:extLst>
          </p:cNvPr>
          <p:cNvSpPr>
            <a:spLocks noGrp="1"/>
          </p:cNvSpPr>
          <p:nvPr>
            <p:ph type="pic" sz="quarter" idx="10"/>
          </p:nvPr>
        </p:nvSpPr>
        <p:spPr>
          <a:xfrm>
            <a:off x="0" y="228600"/>
            <a:ext cx="12192000" cy="64008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4" name="Title 2">
            <a:extLst>
              <a:ext uri="{FF2B5EF4-FFF2-40B4-BE49-F238E27FC236}">
                <a16:creationId xmlns:a16="http://schemas.microsoft.com/office/drawing/2014/main" id="{0AF67DC4-909F-6BF0-DB86-8675E25715AB}"/>
              </a:ext>
            </a:extLst>
          </p:cNvPr>
          <p:cNvSpPr>
            <a:spLocks noGrp="1"/>
          </p:cNvSpPr>
          <p:nvPr>
            <p:ph type="title" hasCustomPrompt="1"/>
          </p:nvPr>
        </p:nvSpPr>
        <p:spPr/>
        <p:txBody>
          <a:bodyPr/>
          <a:lstStyle/>
          <a:p>
            <a:r>
              <a:rPr lang="en-US"/>
              <a:t>[Slide title]</a:t>
            </a:r>
          </a:p>
        </p:txBody>
      </p:sp>
      <p:sp>
        <p:nvSpPr>
          <p:cNvPr id="3" name="Date Placeholder 2">
            <a:extLst>
              <a:ext uri="{FF2B5EF4-FFF2-40B4-BE49-F238E27FC236}">
                <a16:creationId xmlns:a16="http://schemas.microsoft.com/office/drawing/2014/main" id="{FFF3D174-1921-7F28-5394-750C376C77F2}"/>
              </a:ext>
            </a:extLst>
          </p:cNvPr>
          <p:cNvSpPr>
            <a:spLocks noGrp="1"/>
          </p:cNvSpPr>
          <p:nvPr>
            <p:ph type="dt" sz="half" idx="11"/>
          </p:nvPr>
        </p:nvSpPr>
        <p:spPr/>
        <p:txBody>
          <a:bodyPr/>
          <a:lstStyle/>
          <a:p>
            <a:fld id="{428A3538-8392-4E07-8A8D-81B6C9F8382E}" type="datetime3">
              <a:rPr lang="en-US" smtClean="0"/>
              <a:t>11 February 2024</a:t>
            </a:fld>
            <a:endParaRPr lang="en-US"/>
          </a:p>
        </p:txBody>
      </p:sp>
      <p:sp>
        <p:nvSpPr>
          <p:cNvPr id="5" name="Slide Number Placeholder 4">
            <a:extLst>
              <a:ext uri="{FF2B5EF4-FFF2-40B4-BE49-F238E27FC236}">
                <a16:creationId xmlns:a16="http://schemas.microsoft.com/office/drawing/2014/main" id="{04BD6737-D835-6484-7A3F-BAD2D784E28E}"/>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62609842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 0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411481"/>
            <a:ext cx="5364480" cy="914400"/>
          </a:xfrm>
        </p:spPr>
        <p:txBody>
          <a:bodyPr/>
          <a:lstStyle>
            <a:lvl1pPr>
              <a:defRPr sz="2800" b="1" cap="none" baseline="0"/>
            </a:lvl1pPr>
          </a:lstStyle>
          <a:p>
            <a:r>
              <a:rPr lang="en-US"/>
              <a:t>[Slide title]</a:t>
            </a:r>
          </a:p>
        </p:txBody>
      </p:sp>
      <p:sp>
        <p:nvSpPr>
          <p:cNvPr id="3" name="Content Placeholder 2"/>
          <p:cNvSpPr>
            <a:spLocks noGrp="1"/>
          </p:cNvSpPr>
          <p:nvPr>
            <p:ph sz="half" idx="1"/>
          </p:nvPr>
        </p:nvSpPr>
        <p:spPr>
          <a:xfrm>
            <a:off x="548639" y="1600200"/>
            <a:ext cx="536448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A0F3CE13-290E-12C4-BDCA-17CB5BAFF747}"/>
              </a:ext>
            </a:extLst>
          </p:cNvPr>
          <p:cNvSpPr>
            <a:spLocks noGrp="1"/>
          </p:cNvSpPr>
          <p:nvPr>
            <p:ph type="pic" sz="quarter" idx="10"/>
          </p:nvPr>
        </p:nvSpPr>
        <p:spPr>
          <a:xfrm>
            <a:off x="6278037" y="411480"/>
            <a:ext cx="5365748" cy="576072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4" name="Date Placeholder 3">
            <a:extLst>
              <a:ext uri="{FF2B5EF4-FFF2-40B4-BE49-F238E27FC236}">
                <a16:creationId xmlns:a16="http://schemas.microsoft.com/office/drawing/2014/main" id="{7FDEDA6D-3B28-23A1-C2EE-BBB7617D7DCF}"/>
              </a:ext>
            </a:extLst>
          </p:cNvPr>
          <p:cNvSpPr>
            <a:spLocks noGrp="1"/>
          </p:cNvSpPr>
          <p:nvPr>
            <p:ph type="dt" sz="half" idx="11"/>
          </p:nvPr>
        </p:nvSpPr>
        <p:spPr/>
        <p:txBody>
          <a:bodyPr/>
          <a:lstStyle/>
          <a:p>
            <a:fld id="{142D84B0-96F2-4AF9-9D62-012B139E7EA8}" type="datetime3">
              <a:rPr lang="en-US" smtClean="0"/>
              <a:t>11 February 2024</a:t>
            </a:fld>
            <a:endParaRPr lang="en-US"/>
          </a:p>
        </p:txBody>
      </p:sp>
      <p:sp>
        <p:nvSpPr>
          <p:cNvPr id="6" name="Slide Number Placeholder 5">
            <a:extLst>
              <a:ext uri="{FF2B5EF4-FFF2-40B4-BE49-F238E27FC236}">
                <a16:creationId xmlns:a16="http://schemas.microsoft.com/office/drawing/2014/main" id="{8F131B70-C8F2-D686-C30C-B4651FF0440C}"/>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981601883"/>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02">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D455EB0-A36D-4986-9393-AA1D5CE6C067}"/>
              </a:ext>
            </a:extLst>
          </p:cNvPr>
          <p:cNvSpPr>
            <a:spLocks noGrp="1"/>
          </p:cNvSpPr>
          <p:nvPr>
            <p:ph type="pic" sz="quarter" idx="10"/>
          </p:nvPr>
        </p:nvSpPr>
        <p:spPr>
          <a:xfrm>
            <a:off x="548639" y="411480"/>
            <a:ext cx="11094720" cy="310896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5" name="Title 2">
            <a:extLst>
              <a:ext uri="{FF2B5EF4-FFF2-40B4-BE49-F238E27FC236}">
                <a16:creationId xmlns:a16="http://schemas.microsoft.com/office/drawing/2014/main" id="{C17D0BA3-CE88-4FFE-E80D-CD039190BDDD}"/>
              </a:ext>
            </a:extLst>
          </p:cNvPr>
          <p:cNvSpPr>
            <a:spLocks noGrp="1"/>
          </p:cNvSpPr>
          <p:nvPr>
            <p:ph type="title" hasCustomPrompt="1"/>
          </p:nvPr>
        </p:nvSpPr>
        <p:spPr>
          <a:xfrm>
            <a:off x="548640" y="3794760"/>
            <a:ext cx="5364480" cy="914400"/>
          </a:xfrm>
        </p:spPr>
        <p:txBody>
          <a:bodyPr/>
          <a:lstStyle>
            <a:lvl1pPr>
              <a:defRPr sz="2800" b="1" cap="none" baseline="0"/>
            </a:lvl1pPr>
          </a:lstStyle>
          <a:p>
            <a:r>
              <a:rPr lang="en-US"/>
              <a:t>[Slide title]</a:t>
            </a:r>
          </a:p>
        </p:txBody>
      </p:sp>
      <p:sp>
        <p:nvSpPr>
          <p:cNvPr id="3" name="Content Placeholder 3"/>
          <p:cNvSpPr>
            <a:spLocks noGrp="1"/>
          </p:cNvSpPr>
          <p:nvPr>
            <p:ph sz="half" idx="1"/>
          </p:nvPr>
        </p:nvSpPr>
        <p:spPr>
          <a:xfrm>
            <a:off x="6278879" y="3794760"/>
            <a:ext cx="536448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39DE7-660B-3FA9-966D-AB1D9EF6AC81}"/>
              </a:ext>
            </a:extLst>
          </p:cNvPr>
          <p:cNvSpPr>
            <a:spLocks noGrp="1"/>
          </p:cNvSpPr>
          <p:nvPr>
            <p:ph type="dt" sz="half" idx="11"/>
          </p:nvPr>
        </p:nvSpPr>
        <p:spPr/>
        <p:txBody>
          <a:bodyPr/>
          <a:lstStyle/>
          <a:p>
            <a:fld id="{991C6FAE-3BD6-4F50-A43B-CD0F134A2D6B}" type="datetime3">
              <a:rPr lang="en-US" smtClean="0"/>
              <a:t>11 February 2024</a:t>
            </a:fld>
            <a:endParaRPr lang="en-US"/>
          </a:p>
        </p:txBody>
      </p:sp>
      <p:sp>
        <p:nvSpPr>
          <p:cNvPr id="6" name="Slide Number Placeholder 5">
            <a:extLst>
              <a:ext uri="{FF2B5EF4-FFF2-40B4-BE49-F238E27FC236}">
                <a16:creationId xmlns:a16="http://schemas.microsoft.com/office/drawing/2014/main" id="{25763529-A3F2-C0F4-1A5C-AAFFF34D7F24}"/>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323892661"/>
      </p:ext>
    </p:extLst>
  </p:cSld>
  <p:clrMapOvr>
    <a:masterClrMapping/>
  </p:clrMapOvr>
  <p:extLst>
    <p:ext uri="{DCECCB84-F9BA-43D5-87BE-67443E8EF086}">
      <p15:sldGuideLst xmlns:p15="http://schemas.microsoft.com/office/powerpoint/2012/main">
        <p15:guide id="1" orient="horz" pos="2390">
          <p15:clr>
            <a:srgbClr val="A4A3A4"/>
          </p15:clr>
        </p15:guide>
        <p15:guide id="2" orient="horz" pos="3888">
          <p15:clr>
            <a:srgbClr val="A4A3A4"/>
          </p15:clr>
        </p15:guide>
        <p15:guide id="3" orient="horz" pos="2218">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2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6278879" y="1600200"/>
            <a:ext cx="5364480" cy="228600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6278879" y="4114800"/>
            <a:ext cx="5364480"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6278879" y="4526280"/>
            <a:ext cx="5364480" cy="164592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E309248A-8803-C0D0-F841-DA0B643CD6D3}"/>
              </a:ext>
            </a:extLst>
          </p:cNvPr>
          <p:cNvSpPr>
            <a:spLocks noGrp="1"/>
          </p:cNvSpPr>
          <p:nvPr>
            <p:ph type="dt" sz="half" idx="14"/>
          </p:nvPr>
        </p:nvSpPr>
        <p:spPr/>
        <p:txBody>
          <a:bodyPr/>
          <a:lstStyle/>
          <a:p>
            <a:fld id="{C70A6125-BB98-42A0-B1F2-8539B538322C}" type="datetime3">
              <a:rPr lang="en-US" smtClean="0"/>
              <a:t>11 February 2024</a:t>
            </a:fld>
            <a:endParaRPr lang="en-US"/>
          </a:p>
        </p:txBody>
      </p:sp>
      <p:sp>
        <p:nvSpPr>
          <p:cNvPr id="11" name="Slide Number Placeholder 10">
            <a:extLst>
              <a:ext uri="{FF2B5EF4-FFF2-40B4-BE49-F238E27FC236}">
                <a16:creationId xmlns:a16="http://schemas.microsoft.com/office/drawing/2014/main" id="{3E501E26-5E18-9AC3-2607-A695FA23E635}"/>
              </a:ext>
            </a:extLst>
          </p:cNvPr>
          <p:cNvSpPr>
            <a:spLocks noGrp="1"/>
          </p:cNvSpPr>
          <p:nvPr>
            <p:ph type="sldNum" sz="quarter" idx="15"/>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278878430"/>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guide id="3" orient="horz" pos="2592">
          <p15:clr>
            <a:srgbClr val="A4A3A4"/>
          </p15:clr>
        </p15:guide>
        <p15:guide id="4" orient="horz" pos="2448">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3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39"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7"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3" name="Content Placeholder 4"/>
          <p:cNvSpPr>
            <a:spLocks noGrp="1"/>
          </p:cNvSpPr>
          <p:nvPr>
            <p:ph sz="half" idx="1"/>
          </p:nvPr>
        </p:nvSpPr>
        <p:spPr>
          <a:xfrm>
            <a:off x="548639"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4370831"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4370831"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4" name="Content Placeholder 7"/>
          <p:cNvSpPr>
            <a:spLocks noGrp="1"/>
          </p:cNvSpPr>
          <p:nvPr>
            <p:ph sz="half" idx="2"/>
          </p:nvPr>
        </p:nvSpPr>
        <p:spPr>
          <a:xfrm>
            <a:off x="4370831"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8193023" y="1600200"/>
            <a:ext cx="3450336" cy="16916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8193023" y="3520440"/>
            <a:ext cx="3450336" cy="365760"/>
          </a:xfrm>
        </p:spPr>
        <p:txBody>
          <a:bodyPr/>
          <a:lstStyle>
            <a:lvl1pPr marL="0" indent="0">
              <a:spcBef>
                <a:spcPts val="0"/>
              </a:spcBef>
              <a:buFontTx/>
              <a:buNone/>
              <a:defRPr sz="1800" b="1"/>
            </a:lvl1pPr>
            <a:lvl2pPr marL="0" indent="0">
              <a:spcBef>
                <a:spcPts val="0"/>
              </a:spcBef>
              <a:buFontTx/>
              <a:buNone/>
              <a:defRPr sz="1800" b="1"/>
            </a:lvl2pPr>
            <a:lvl3pPr marL="0" indent="0">
              <a:spcBef>
                <a:spcPts val="0"/>
              </a:spcBef>
              <a:buFontTx/>
              <a:buNone/>
              <a:defRPr sz="1800" b="1"/>
            </a:lvl3pPr>
            <a:lvl4pPr marL="0" indent="0">
              <a:spcBef>
                <a:spcPts val="0"/>
              </a:spcBef>
              <a:buFontTx/>
              <a:buNone/>
              <a:defRPr sz="1800" b="1"/>
            </a:lvl4pPr>
            <a:lvl5pPr marL="0" indent="0">
              <a:spcBef>
                <a:spcPts val="0"/>
              </a:spcBef>
              <a:buFontTx/>
              <a:buNone/>
              <a:defRPr sz="1800" b="1"/>
            </a:lvl5pPr>
            <a:lvl6pPr marL="0" indent="0">
              <a:spcBef>
                <a:spcPts val="0"/>
              </a:spcBef>
              <a:buFontTx/>
              <a:buNone/>
              <a:defRPr sz="1800" b="1"/>
            </a:lvl6pPr>
            <a:lvl7pPr marL="0" indent="0">
              <a:spcBef>
                <a:spcPts val="0"/>
              </a:spcBef>
              <a:buFontTx/>
              <a:buNone/>
              <a:defRPr sz="1800" b="1"/>
            </a:lvl7pPr>
            <a:lvl8pPr marL="0" indent="0">
              <a:spcBef>
                <a:spcPts val="0"/>
              </a:spcBef>
              <a:buFontTx/>
              <a:buNone/>
              <a:defRPr sz="1800" b="1"/>
            </a:lvl8pPr>
            <a:lvl9pPr marL="0" indent="0">
              <a:spcBef>
                <a:spcPts val="0"/>
              </a:spcBef>
              <a:buFontTx/>
              <a:buNone/>
              <a:defRPr sz="18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8193023" y="3931920"/>
            <a:ext cx="3450336" cy="2240280"/>
          </a:xfrm>
        </p:spPr>
        <p:txBody>
          <a:bodyPr/>
          <a:lstStyle>
            <a:lvl1pPr marL="137160" indent="-137160">
              <a:defRPr sz="1500"/>
            </a:lvl1pPr>
            <a:lvl2pPr marL="274320" indent="-137160">
              <a:defRPr sz="1500"/>
            </a:lvl2pPr>
            <a:lvl3pPr marL="411480" indent="-137160">
              <a:defRPr sz="1500"/>
            </a:lvl3pPr>
            <a:lvl4pPr marL="548640" indent="-137160">
              <a:defRPr sz="1500"/>
            </a:lvl4pPr>
            <a:lvl5pPr marL="685800" indent="-137160">
              <a:defRPr sz="1500"/>
            </a:lvl5pPr>
            <a:lvl6pPr marL="822960" indent="-137160">
              <a:defRPr sz="1500"/>
            </a:lvl6pPr>
            <a:lvl7pPr marL="960120" indent="-137160">
              <a:defRPr sz="1500"/>
            </a:lvl7pPr>
            <a:lvl8pPr marL="1097280" indent="-137160">
              <a:defRPr sz="1500"/>
            </a:lvl8pPr>
            <a:lvl9pPr marL="1234440" indent="-137160">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BCC41EC7-A74C-7FAC-CAAF-B45134A90C1F}"/>
              </a:ext>
            </a:extLst>
          </p:cNvPr>
          <p:cNvSpPr>
            <a:spLocks noGrp="1"/>
          </p:cNvSpPr>
          <p:nvPr>
            <p:ph type="dt" sz="half" idx="18"/>
          </p:nvPr>
        </p:nvSpPr>
        <p:spPr/>
        <p:txBody>
          <a:bodyPr/>
          <a:lstStyle/>
          <a:p>
            <a:fld id="{733A230E-AE64-4FEF-808F-9FDF38041581}" type="datetime3">
              <a:rPr lang="en-US" smtClean="0"/>
              <a:t>11 February 2024</a:t>
            </a:fld>
            <a:endParaRPr lang="en-US"/>
          </a:p>
        </p:txBody>
      </p:sp>
      <p:sp>
        <p:nvSpPr>
          <p:cNvPr id="14" name="Slide Number Placeholder 13">
            <a:extLst>
              <a:ext uri="{FF2B5EF4-FFF2-40B4-BE49-F238E27FC236}">
                <a16:creationId xmlns:a16="http://schemas.microsoft.com/office/drawing/2014/main" id="{0DCE38A9-CABF-9588-DDD8-93DD198F7EC2}"/>
              </a:ext>
            </a:extLst>
          </p:cNvPr>
          <p:cNvSpPr>
            <a:spLocks noGrp="1"/>
          </p:cNvSpPr>
          <p:nvPr>
            <p:ph type="sldNum" sz="quarter" idx="19"/>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991777817"/>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2218">
          <p15:clr>
            <a:srgbClr val="A4A3A4"/>
          </p15:clr>
        </p15:guide>
        <p15:guide id="3" orient="horz" pos="3888">
          <p15:clr>
            <a:srgbClr val="A4A3A4"/>
          </p15:clr>
        </p15:guide>
        <p15:guide id="4" orient="horz" pos="207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4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7D0BA3-CE88-4FFE-E80D-CD039190BDDD}"/>
              </a:ext>
            </a:extLst>
          </p:cNvPr>
          <p:cNvSpPr>
            <a:spLocks noGrp="1"/>
          </p:cNvSpPr>
          <p:nvPr>
            <p:ph type="title" hasCustomPrompt="1"/>
          </p:nvPr>
        </p:nvSpPr>
        <p:spPr/>
        <p:txBody>
          <a:bodyPr/>
          <a:lstStyle/>
          <a:p>
            <a:r>
              <a:rPr lang="en-US"/>
              <a:t>[Slide title]</a:t>
            </a:r>
          </a:p>
        </p:txBody>
      </p:sp>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3" name="Content Placeholder 4"/>
          <p:cNvSpPr>
            <a:spLocks noGrp="1"/>
          </p:cNvSpPr>
          <p:nvPr>
            <p:ph sz="half" idx="1"/>
          </p:nvPr>
        </p:nvSpPr>
        <p:spPr>
          <a:xfrm>
            <a:off x="5486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4" name="Content Placeholder 7"/>
          <p:cNvSpPr>
            <a:spLocks noGrp="1"/>
          </p:cNvSpPr>
          <p:nvPr>
            <p:ph sz="half" idx="2"/>
          </p:nvPr>
        </p:nvSpPr>
        <p:spPr>
          <a:xfrm>
            <a:off x="3428805"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600200"/>
            <a:ext cx="2499359" cy="123444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3063240"/>
            <a:ext cx="2499359" cy="365760"/>
          </a:xfr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474720"/>
            <a:ext cx="2499359" cy="2697480"/>
          </a:xfr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a:extLst>
              <a:ext uri="{FF2B5EF4-FFF2-40B4-BE49-F238E27FC236}">
                <a16:creationId xmlns:a16="http://schemas.microsoft.com/office/drawing/2014/main" id="{6FA3AB29-95C5-BB81-8596-7248603E0DBA}"/>
              </a:ext>
            </a:extLst>
          </p:cNvPr>
          <p:cNvSpPr>
            <a:spLocks noGrp="1"/>
          </p:cNvSpPr>
          <p:nvPr>
            <p:ph type="dt" sz="half" idx="22"/>
          </p:nvPr>
        </p:nvSpPr>
        <p:spPr/>
        <p:txBody>
          <a:bodyPr/>
          <a:lstStyle/>
          <a:p>
            <a:fld id="{533974B8-55CC-4EE8-9751-1AB09A8A54C6}" type="datetime3">
              <a:rPr lang="en-US" smtClean="0"/>
              <a:t>11 February 2024</a:t>
            </a:fld>
            <a:endParaRPr lang="en-US"/>
          </a:p>
        </p:txBody>
      </p:sp>
      <p:sp>
        <p:nvSpPr>
          <p:cNvPr id="17" name="Slide Number Placeholder 16">
            <a:extLst>
              <a:ext uri="{FF2B5EF4-FFF2-40B4-BE49-F238E27FC236}">
                <a16:creationId xmlns:a16="http://schemas.microsoft.com/office/drawing/2014/main" id="{F8249F74-522A-F15A-97B8-27047D5DEDAE}"/>
              </a:ext>
            </a:extLst>
          </p:cNvPr>
          <p:cNvSpPr>
            <a:spLocks noGrp="1"/>
          </p:cNvSpPr>
          <p:nvPr>
            <p:ph type="sldNum" sz="quarter" idx="2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336865781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1786">
          <p15:clr>
            <a:srgbClr val="A4A3A4"/>
          </p15:clr>
        </p15:guide>
        <p15:guide id="3" orient="horz" pos="3888">
          <p15:clr>
            <a:srgbClr val="A4A3A4"/>
          </p15:clr>
        </p15:guide>
        <p15:guide id="4" orient="horz" pos="1930">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9" name="Text Placeholder 2">
            <a:extLst>
              <a:ext uri="{FF2B5EF4-FFF2-40B4-BE49-F238E27FC236}">
                <a16:creationId xmlns:a16="http://schemas.microsoft.com/office/drawing/2014/main" id="{B62121C3-FD56-A9B2-1088-141E0BDB4C18}"/>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subtitle]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Date Placeholder 4">
            <a:extLst>
              <a:ext uri="{FF2B5EF4-FFF2-40B4-BE49-F238E27FC236}">
                <a16:creationId xmlns:a16="http://schemas.microsoft.com/office/drawing/2014/main" id="{B1DBADC8-E5B3-9DDB-F294-C14F7AA987B8}"/>
              </a:ext>
            </a:extLst>
          </p:cNvPr>
          <p:cNvSpPr>
            <a:spLocks noGrp="1"/>
          </p:cNvSpPr>
          <p:nvPr>
            <p:ph type="dt" sz="half" idx="12"/>
          </p:nvPr>
        </p:nvSpPr>
        <p:spPr/>
        <p:txBody>
          <a:bodyPr/>
          <a:lstStyle/>
          <a:p>
            <a:fld id="{428554A2-9D55-4C23-AD09-8785256EF7E6}" type="datetime3">
              <a:rPr lang="en-US" smtClean="0"/>
              <a:t>11 February 2024</a:t>
            </a:fld>
            <a:endParaRPr lang="en-US"/>
          </a:p>
        </p:txBody>
      </p:sp>
      <p:sp>
        <p:nvSpPr>
          <p:cNvPr id="6" name="Slide Number Placeholder 5">
            <a:extLst>
              <a:ext uri="{FF2B5EF4-FFF2-40B4-BE49-F238E27FC236}">
                <a16:creationId xmlns:a16="http://schemas.microsoft.com/office/drawing/2014/main" id="{4A7DADDA-8448-690C-2CAB-FA7E28471B81}"/>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2489423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tx1"/>
        </a:solidFill>
        <a:effectLst/>
      </p:bgPr>
    </p:bg>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D68235BF-5094-B6AD-6429-61352C54DE99}"/>
              </a:ext>
            </a:extLst>
          </p:cNvPr>
          <p:cNvSpPr>
            <a:spLocks noGrp="1"/>
          </p:cNvSpPr>
          <p:nvPr>
            <p:ph type="pic" sz="quarter" idx="10"/>
          </p:nvPr>
        </p:nvSpPr>
        <p:spPr>
          <a:xfrm>
            <a:off x="0" y="228600"/>
            <a:ext cx="12192000" cy="6400800"/>
          </a:xfrm>
          <a:solidFill>
            <a:srgbClr val="565557"/>
          </a:solidFill>
        </p:spPr>
        <p:txBody>
          <a:bodyPr anchor="ctr" anchorCtr="0"/>
          <a:lstStyle>
            <a:lvl1pPr marL="0" indent="0" algn="ctr">
              <a:buFontTx/>
              <a:buNone/>
              <a:defRPr sz="1000">
                <a:solidFill>
                  <a:srgbClr val="FFFFFF"/>
                </a:solidFill>
              </a:defRPr>
            </a:lvl1pPr>
          </a:lstStyle>
          <a:p>
            <a:r>
              <a:rPr lang="en-US"/>
              <a:t>Click icon to add picture</a:t>
            </a:r>
          </a:p>
        </p:txBody>
      </p:sp>
      <p:sp>
        <p:nvSpPr>
          <p:cNvPr id="2" name="Title 2"/>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4" name="Text Placeholder 3">
            <a:extLst>
              <a:ext uri="{FF2B5EF4-FFF2-40B4-BE49-F238E27FC236}">
                <a16:creationId xmlns:a16="http://schemas.microsoft.com/office/drawing/2014/main" id="{CADC6E9F-9E2F-3968-F76A-CD8240DB9C82}"/>
              </a:ext>
            </a:extLst>
          </p:cNvPr>
          <p:cNvSpPr>
            <a:spLocks noGrp="1"/>
          </p:cNvSpPr>
          <p:nvPr>
            <p:ph type="body" sz="quarter" idx="11" hasCustomPrompt="1"/>
          </p:nvPr>
        </p:nvSpPr>
        <p:spPr>
          <a:xfrm>
            <a:off x="548640" y="2148840"/>
            <a:ext cx="6795135" cy="91440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subtitle]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Date Placeholder 4">
            <a:extLst>
              <a:ext uri="{FF2B5EF4-FFF2-40B4-BE49-F238E27FC236}">
                <a16:creationId xmlns:a16="http://schemas.microsoft.com/office/drawing/2014/main" id="{9B2EB74B-4EFA-464C-722C-FBCA5174031B}"/>
              </a:ext>
            </a:extLst>
          </p:cNvPr>
          <p:cNvSpPr>
            <a:spLocks noGrp="1"/>
          </p:cNvSpPr>
          <p:nvPr>
            <p:ph type="dt" sz="half" idx="12"/>
          </p:nvPr>
        </p:nvSpPr>
        <p:spPr/>
        <p:txBody>
          <a:bodyPr/>
          <a:lstStyle>
            <a:lvl1pPr>
              <a:defRPr>
                <a:solidFill>
                  <a:schemeClr val="bg1"/>
                </a:solidFill>
              </a:defRPr>
            </a:lvl1pPr>
          </a:lstStyle>
          <a:p>
            <a:fld id="{048C6009-76E8-457C-8DEE-CA4128FA1FED}" type="datetime3">
              <a:rPr lang="en-US" smtClean="0"/>
              <a:t>11 February 2024</a:t>
            </a:fld>
            <a:endParaRPr lang="en-US"/>
          </a:p>
        </p:txBody>
      </p:sp>
      <p:sp>
        <p:nvSpPr>
          <p:cNvPr id="6" name="Slide Number Placeholder 5">
            <a:extLst>
              <a:ext uri="{FF2B5EF4-FFF2-40B4-BE49-F238E27FC236}">
                <a16:creationId xmlns:a16="http://schemas.microsoft.com/office/drawing/2014/main" id="{D8C19503-16E7-50C5-8995-F8E0DCB6B626}"/>
              </a:ext>
            </a:extLst>
          </p:cNvPr>
          <p:cNvSpPr>
            <a:spLocks noGrp="1"/>
          </p:cNvSpPr>
          <p:nvPr>
            <p:ph type="sldNum" sz="quarter" idx="13"/>
          </p:nvPr>
        </p:nvSpPr>
        <p:spPr/>
        <p:txBody>
          <a:bodyPr/>
          <a:lstStyle>
            <a:lvl1pPr>
              <a:defRPr>
                <a:solidFill>
                  <a:schemeClr val="bg1"/>
                </a:solidFill>
              </a:defRPr>
            </a:lvl1pPr>
          </a:lstStyle>
          <a:p>
            <a:fld id="{64E5BE4B-2FBF-4174-9E62-85FAD1CB43A6}" type="slidenum">
              <a:rPr lang="en-US" smtClean="0"/>
              <a:pPr/>
              <a:t>‹#›</a:t>
            </a:fld>
            <a:endParaRPr lang="en-US"/>
          </a:p>
        </p:txBody>
      </p:sp>
    </p:spTree>
    <p:extLst>
      <p:ext uri="{BB962C8B-B14F-4D97-AF65-F5344CB8AC3E}">
        <p14:creationId xmlns:p14="http://schemas.microsoft.com/office/powerpoint/2010/main" val="29082592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838200" y="285615"/>
            <a:ext cx="10515600" cy="499578"/>
          </a:xfrm>
          <a:prstGeom prst="rect">
            <a:avLst/>
          </a:prstGeom>
        </p:spPr>
        <p:txBody>
          <a:bodyPr/>
          <a:lstStyle/>
          <a:p>
            <a:r>
              <a:rPr lang="en-US" dirty="0"/>
              <a:t>Click to edit Master title style</a:t>
            </a:r>
          </a:p>
        </p:txBody>
      </p:sp>
      <p:sp>
        <p:nvSpPr>
          <p:cNvPr id="3" name="object 5">
            <a:extLst>
              <a:ext uri="{FF2B5EF4-FFF2-40B4-BE49-F238E27FC236}">
                <a16:creationId xmlns:a16="http://schemas.microsoft.com/office/drawing/2014/main" id="{6AA042B7-F49A-25BB-F14D-F2D09EFA2271}"/>
              </a:ext>
            </a:extLst>
          </p:cNvPr>
          <p:cNvSpPr/>
          <p:nvPr/>
        </p:nvSpPr>
        <p:spPr>
          <a:xfrm>
            <a:off x="914400" y="6600472"/>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6" name="object 7">
            <a:extLst>
              <a:ext uri="{FF2B5EF4-FFF2-40B4-BE49-F238E27FC236}">
                <a16:creationId xmlns:a16="http://schemas.microsoft.com/office/drawing/2014/main" id="{C44A56CC-A4B5-DEEA-3BF4-3F27730BB866}"/>
              </a:ext>
            </a:extLst>
          </p:cNvPr>
          <p:cNvSpPr/>
          <p:nvPr userDrawn="1"/>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7" name="object 8">
            <a:extLst>
              <a:ext uri="{FF2B5EF4-FFF2-40B4-BE49-F238E27FC236}">
                <a16:creationId xmlns:a16="http://schemas.microsoft.com/office/drawing/2014/main" id="{64E7972C-ABFC-8101-1E94-24FC356578F1}"/>
              </a:ext>
            </a:extLst>
          </p:cNvPr>
          <p:cNvSpPr/>
          <p:nvPr userDrawn="1"/>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1021728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 White 0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 y="411481"/>
            <a:ext cx="8231293"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2148840"/>
            <a:ext cx="6795135" cy="4023360"/>
          </a:xfrm>
        </p:spPr>
        <p:txBody>
          <a:bodyPr/>
          <a:lstStyle>
            <a:lvl1pPr marL="0" indent="0">
              <a:spcBef>
                <a:spcPts val="0"/>
              </a:spcBef>
              <a:buFontTx/>
              <a:buNone/>
              <a:defRPr sz="28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subtitle]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Date Placeholder 4">
            <a:extLst>
              <a:ext uri="{FF2B5EF4-FFF2-40B4-BE49-F238E27FC236}">
                <a16:creationId xmlns:a16="http://schemas.microsoft.com/office/drawing/2014/main" id="{D8CC6170-ECB5-A830-2874-091E36410134}"/>
              </a:ext>
            </a:extLst>
          </p:cNvPr>
          <p:cNvSpPr>
            <a:spLocks noGrp="1"/>
          </p:cNvSpPr>
          <p:nvPr>
            <p:ph type="dt" sz="half" idx="12"/>
          </p:nvPr>
        </p:nvSpPr>
        <p:spPr/>
        <p:txBody>
          <a:bodyPr/>
          <a:lstStyle/>
          <a:p>
            <a:fld id="{3CCE165B-7EDE-46BC-B7BD-459B0E51C9CD}" type="datetime3">
              <a:rPr lang="en-US" smtClean="0"/>
              <a:t>11 February 2024</a:t>
            </a:fld>
            <a:endParaRPr lang="en-US"/>
          </a:p>
        </p:txBody>
      </p:sp>
      <p:sp>
        <p:nvSpPr>
          <p:cNvPr id="6" name="Slide Number Placeholder 5">
            <a:extLst>
              <a:ext uri="{FF2B5EF4-FFF2-40B4-BE49-F238E27FC236}">
                <a16:creationId xmlns:a16="http://schemas.microsoft.com/office/drawing/2014/main" id="{DCB1CE1D-5DB3-7DB4-A801-B688218E7EC6}"/>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4246356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 White 0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0"/>
            <a:ext cx="5365327" cy="914400"/>
          </a:xfrm>
        </p:spPr>
        <p:txBody>
          <a:bodyPr anchor="t" anchorCtr="0"/>
          <a:lstStyle>
            <a:lvl1pPr>
              <a:lnSpc>
                <a:spcPct val="90000"/>
              </a:lnSpc>
              <a:defRPr sz="2400" spc="0" baseline="0">
                <a:solidFill>
                  <a:schemeClr val="tx1"/>
                </a:solidFill>
              </a:defRPr>
            </a:lvl1pPr>
          </a:lstStyle>
          <a:p>
            <a:r>
              <a:rPr lang="en-US"/>
              <a:t>[Section title]</a:t>
            </a:r>
          </a:p>
        </p:txBody>
      </p:sp>
      <p:sp>
        <p:nvSpPr>
          <p:cNvPr id="4" name="Text Placeholder 2">
            <a:extLst>
              <a:ext uri="{FF2B5EF4-FFF2-40B4-BE49-F238E27FC236}">
                <a16:creationId xmlns:a16="http://schemas.microsoft.com/office/drawing/2014/main" id="{3EF29EDB-49B7-13CD-321C-E88CD44FB7C6}"/>
              </a:ext>
            </a:extLst>
          </p:cNvPr>
          <p:cNvSpPr>
            <a:spLocks noGrp="1"/>
          </p:cNvSpPr>
          <p:nvPr>
            <p:ph type="body" sz="quarter" idx="11" hasCustomPrompt="1"/>
          </p:nvPr>
        </p:nvSpPr>
        <p:spPr>
          <a:xfrm>
            <a:off x="548640" y="1600200"/>
            <a:ext cx="6795135" cy="4572000"/>
          </a:xfrm>
        </p:spPr>
        <p:txBody>
          <a:bodyPr/>
          <a:lstStyle>
            <a:lvl1pPr marL="0" indent="0">
              <a:lnSpc>
                <a:spcPct val="90000"/>
              </a:lnSpc>
              <a:spcBef>
                <a:spcPts val="0"/>
              </a:spcBef>
              <a:buFontTx/>
              <a:buNone/>
              <a:defRPr sz="3600"/>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[Long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Date Placeholder 4">
            <a:extLst>
              <a:ext uri="{FF2B5EF4-FFF2-40B4-BE49-F238E27FC236}">
                <a16:creationId xmlns:a16="http://schemas.microsoft.com/office/drawing/2014/main" id="{23A978CF-9C5E-3CFC-1FBF-80FF0C14A03A}"/>
              </a:ext>
            </a:extLst>
          </p:cNvPr>
          <p:cNvSpPr>
            <a:spLocks noGrp="1"/>
          </p:cNvSpPr>
          <p:nvPr>
            <p:ph type="dt" sz="half" idx="12"/>
          </p:nvPr>
        </p:nvSpPr>
        <p:spPr/>
        <p:txBody>
          <a:bodyPr/>
          <a:lstStyle/>
          <a:p>
            <a:fld id="{537E7B30-3ED0-47D7-9D3A-CC18C5FF6AFA}" type="datetime3">
              <a:rPr lang="en-US" smtClean="0"/>
              <a:t>11 February 2024</a:t>
            </a:fld>
            <a:endParaRPr lang="en-US"/>
          </a:p>
        </p:txBody>
      </p:sp>
      <p:sp>
        <p:nvSpPr>
          <p:cNvPr id="6" name="Slide Number Placeholder 5">
            <a:extLst>
              <a:ext uri="{FF2B5EF4-FFF2-40B4-BE49-F238E27FC236}">
                <a16:creationId xmlns:a16="http://schemas.microsoft.com/office/drawing/2014/main" id="{A2496E61-43C3-4A10-6216-8AA17EF97B83}"/>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3895139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 Half Image">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411480"/>
            <a:ext cx="5365748" cy="5760720"/>
          </a:xfrm>
          <a:solidFill>
            <a:srgbClr val="565557"/>
          </a:solidFill>
        </p:spPr>
        <p:txBody>
          <a:bodyPr anchor="ctr" anchorCtr="0"/>
          <a:lstStyle>
            <a:lvl1pPr marL="0" indent="0" algn="ctr">
              <a:buFontTx/>
              <a:buNone/>
              <a:defRPr sz="1000">
                <a:solidFill>
                  <a:srgbClr val="FFFFFF"/>
                </a:solidFill>
              </a:defRPr>
            </a:lvl1pPr>
          </a:lstStyle>
          <a:p>
            <a:r>
              <a:rPr lang="en-US"/>
              <a:t>Click icon to add picture</a:t>
            </a:r>
          </a:p>
        </p:txBody>
      </p:sp>
      <p:sp>
        <p:nvSpPr>
          <p:cNvPr id="3" name="Date Placeholder 2">
            <a:extLst>
              <a:ext uri="{FF2B5EF4-FFF2-40B4-BE49-F238E27FC236}">
                <a16:creationId xmlns:a16="http://schemas.microsoft.com/office/drawing/2014/main" id="{3F98909E-3F3B-28FF-B01F-B77401FC0BCC}"/>
              </a:ext>
            </a:extLst>
          </p:cNvPr>
          <p:cNvSpPr>
            <a:spLocks noGrp="1"/>
          </p:cNvSpPr>
          <p:nvPr>
            <p:ph type="dt" sz="half" idx="12"/>
          </p:nvPr>
        </p:nvSpPr>
        <p:spPr/>
        <p:txBody>
          <a:bodyPr/>
          <a:lstStyle/>
          <a:p>
            <a:fld id="{EC591A8D-A1F9-47DC-A092-C578D28980B0}" type="datetime3">
              <a:rPr lang="en-US" smtClean="0"/>
              <a:t>11 February 2024</a:t>
            </a:fld>
            <a:endParaRPr lang="en-US"/>
          </a:p>
        </p:txBody>
      </p:sp>
      <p:sp>
        <p:nvSpPr>
          <p:cNvPr id="4" name="Slide Number Placeholder 3">
            <a:extLst>
              <a:ext uri="{FF2B5EF4-FFF2-40B4-BE49-F238E27FC236}">
                <a16:creationId xmlns:a16="http://schemas.microsoft.com/office/drawing/2014/main" id="{FC4506F2-72D4-8024-72B5-E5E4464D05D0}"/>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26705452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Half Imag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1" y="411481"/>
            <a:ext cx="5365327" cy="1189037"/>
          </a:xfrm>
        </p:spPr>
        <p:txBody>
          <a:bodyPr anchor="t" anchorCtr="0"/>
          <a:lstStyle>
            <a:lvl1pPr>
              <a:lnSpc>
                <a:spcPct val="80000"/>
              </a:lnSpc>
              <a:defRPr sz="4000" spc="-100" baseline="0">
                <a:solidFill>
                  <a:schemeClr val="tx2"/>
                </a:solidFill>
              </a:defRPr>
            </a:lvl1pPr>
          </a:lstStyle>
          <a:p>
            <a:r>
              <a:rPr lang="en-US"/>
              <a:t>[Section title]</a:t>
            </a:r>
          </a:p>
        </p:txBody>
      </p:sp>
      <p:sp>
        <p:nvSpPr>
          <p:cNvPr id="7" name="Text Placeholder 2">
            <a:extLst>
              <a:ext uri="{FF2B5EF4-FFF2-40B4-BE49-F238E27FC236}">
                <a16:creationId xmlns:a16="http://schemas.microsoft.com/office/drawing/2014/main" id="{FD05FCA9-6234-AA37-16E9-CA72B744A81B}"/>
              </a:ext>
            </a:extLst>
          </p:cNvPr>
          <p:cNvSpPr>
            <a:spLocks noGrp="1"/>
          </p:cNvSpPr>
          <p:nvPr>
            <p:ph type="body" sz="quarter" idx="11" hasCustomPrompt="1"/>
          </p:nvPr>
        </p:nvSpPr>
        <p:spPr>
          <a:xfrm>
            <a:off x="548640" y="2148840"/>
            <a:ext cx="5365325" cy="4023360"/>
          </a:xfrm>
        </p:spPr>
        <p:txBody>
          <a:bodyPr/>
          <a:lstStyle>
            <a:lvl1pPr marL="0" indent="0">
              <a:spcBef>
                <a:spcPts val="1000"/>
              </a:spcBef>
              <a:buFontTx/>
              <a:buNone/>
              <a:defRPr/>
            </a:lvl1pPr>
            <a:lvl2pPr marL="182880" indent="-182880">
              <a:spcBef>
                <a:spcPts val="1000"/>
              </a:spcBef>
              <a:buFont typeface="Arial" panose="020B0604020202020204" pitchFamily="34" charset="0"/>
              <a:buChar char="▪"/>
              <a:defRPr/>
            </a:lvl2pPr>
            <a:lvl3pPr marL="365760">
              <a:defRPr/>
            </a:lvl3pPr>
            <a:lvl4pPr marL="548640">
              <a:defRPr/>
            </a:lvl4pPr>
            <a:lvl5pPr marL="731520">
              <a:defRPr/>
            </a:lvl5pPr>
            <a:lvl6pPr marL="914400">
              <a:defRPr/>
            </a:lvl6pPr>
            <a:lvl7pPr marL="1097280">
              <a:defRPr/>
            </a:lvl7pPr>
            <a:lvl8pPr marL="1280160">
              <a:defRPr/>
            </a:lvl8pPr>
            <a:lvl9pPr marL="1463040">
              <a:defRPr/>
            </a:lvl9pPr>
          </a:lstStyle>
          <a:p>
            <a:pPr lvl="0"/>
            <a:r>
              <a:rPr lang="en-US"/>
              <a:t>[Optional section description]</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Picture Placeholder 3">
            <a:extLst>
              <a:ext uri="{FF2B5EF4-FFF2-40B4-BE49-F238E27FC236}">
                <a16:creationId xmlns:a16="http://schemas.microsoft.com/office/drawing/2014/main" id="{99F1DF14-7FE6-F760-F31F-7EF2AD60D9CA}"/>
              </a:ext>
            </a:extLst>
          </p:cNvPr>
          <p:cNvSpPr>
            <a:spLocks noGrp="1"/>
          </p:cNvSpPr>
          <p:nvPr>
            <p:ph type="pic" sz="quarter" idx="10"/>
          </p:nvPr>
        </p:nvSpPr>
        <p:spPr>
          <a:xfrm>
            <a:off x="6278037" y="411480"/>
            <a:ext cx="5365748" cy="5760720"/>
          </a:xfr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3" name="Date Placeholder 2">
            <a:extLst>
              <a:ext uri="{FF2B5EF4-FFF2-40B4-BE49-F238E27FC236}">
                <a16:creationId xmlns:a16="http://schemas.microsoft.com/office/drawing/2014/main" id="{20223B66-3A13-0C9F-B944-AC25D742AF96}"/>
              </a:ext>
            </a:extLst>
          </p:cNvPr>
          <p:cNvSpPr>
            <a:spLocks noGrp="1"/>
          </p:cNvSpPr>
          <p:nvPr>
            <p:ph type="dt" sz="half" idx="12"/>
          </p:nvPr>
        </p:nvSpPr>
        <p:spPr/>
        <p:txBody>
          <a:bodyPr/>
          <a:lstStyle/>
          <a:p>
            <a:fld id="{A82A8DCB-594D-4B35-8F77-BDA93F75E073}" type="datetime3">
              <a:rPr lang="en-US" smtClean="0"/>
              <a:t>11 February 2024</a:t>
            </a:fld>
            <a:endParaRPr lang="en-US"/>
          </a:p>
        </p:txBody>
      </p:sp>
      <p:sp>
        <p:nvSpPr>
          <p:cNvPr id="4" name="Slide Number Placeholder 3">
            <a:extLst>
              <a:ext uri="{FF2B5EF4-FFF2-40B4-BE49-F238E27FC236}">
                <a16:creationId xmlns:a16="http://schemas.microsoft.com/office/drawing/2014/main" id="{131544B9-C835-CF1D-D28F-2122F2789519}"/>
              </a:ext>
            </a:extLst>
          </p:cNvPr>
          <p:cNvSpPr>
            <a:spLocks noGrp="1"/>
          </p:cNvSpPr>
          <p:nvPr>
            <p:ph type="sldNum" sz="quarter" idx="13"/>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6437707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54">
          <p15:clr>
            <a:srgbClr val="A4A3A4"/>
          </p15:clr>
        </p15:guide>
        <p15:guide id="2" orient="horz" pos="3888">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4" name="Date Placeholder 3">
            <a:extLst>
              <a:ext uri="{FF2B5EF4-FFF2-40B4-BE49-F238E27FC236}">
                <a16:creationId xmlns:a16="http://schemas.microsoft.com/office/drawing/2014/main" id="{4379C0D1-24E4-F8B5-5008-90B631F4469A}"/>
              </a:ext>
            </a:extLst>
          </p:cNvPr>
          <p:cNvSpPr>
            <a:spLocks noGrp="1"/>
          </p:cNvSpPr>
          <p:nvPr>
            <p:ph type="dt" sz="half" idx="10"/>
          </p:nvPr>
        </p:nvSpPr>
        <p:spPr/>
        <p:txBody>
          <a:bodyPr/>
          <a:lstStyle/>
          <a:p>
            <a:fld id="{B3BF9B94-3ABE-42D9-A49A-1100A863D0F7}" type="datetime3">
              <a:rPr lang="en-US" smtClean="0"/>
              <a:t>11 February 2024</a:t>
            </a:fld>
            <a:endParaRPr lang="en-US"/>
          </a:p>
        </p:txBody>
      </p:sp>
      <p:sp>
        <p:nvSpPr>
          <p:cNvPr id="5" name="Slide Number Placeholder 4">
            <a:extLst>
              <a:ext uri="{FF2B5EF4-FFF2-40B4-BE49-F238E27FC236}">
                <a16:creationId xmlns:a16="http://schemas.microsoft.com/office/drawing/2014/main" id="{1FD0708B-B177-BDB5-031F-585D18C07E8A}"/>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428373730"/>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Black">
    <p:bg>
      <p:bgPr>
        <a:solidFill>
          <a:srgbClr val="221F2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4" name="Date Placeholder 3">
            <a:extLst>
              <a:ext uri="{FF2B5EF4-FFF2-40B4-BE49-F238E27FC236}">
                <a16:creationId xmlns:a16="http://schemas.microsoft.com/office/drawing/2014/main" id="{53232747-3E71-8E75-327E-02C587769F40}"/>
              </a:ext>
            </a:extLst>
          </p:cNvPr>
          <p:cNvSpPr>
            <a:spLocks noGrp="1"/>
          </p:cNvSpPr>
          <p:nvPr>
            <p:ph type="dt" sz="half" idx="10"/>
          </p:nvPr>
        </p:nvSpPr>
        <p:spPr/>
        <p:txBody>
          <a:bodyPr/>
          <a:lstStyle/>
          <a:p>
            <a:fld id="{53C5D41D-3A0C-4A11-9A14-3F4D736610D9}" type="datetime3">
              <a:rPr lang="en-US" smtClean="0"/>
              <a:t>11 February 2024</a:t>
            </a:fld>
            <a:endParaRPr lang="en-US"/>
          </a:p>
        </p:txBody>
      </p:sp>
      <p:sp>
        <p:nvSpPr>
          <p:cNvPr id="5" name="Slide Number Placeholder 4">
            <a:extLst>
              <a:ext uri="{FF2B5EF4-FFF2-40B4-BE49-F238E27FC236}">
                <a16:creationId xmlns:a16="http://schemas.microsoft.com/office/drawing/2014/main" id="{36282339-D15E-F6F1-894B-9E0056121556}"/>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650102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63EDA0-A0A8-B169-0C67-503B7AD628A6}"/>
              </a:ext>
            </a:extLst>
          </p:cNvPr>
          <p:cNvSpPr>
            <a:spLocks noGrp="1"/>
          </p:cNvSpPr>
          <p:nvPr>
            <p:ph type="dt" sz="half" idx="10"/>
          </p:nvPr>
        </p:nvSpPr>
        <p:spPr/>
        <p:txBody>
          <a:bodyPr/>
          <a:lstStyle/>
          <a:p>
            <a:fld id="{59CCA691-6A04-4186-8277-7A86D6B486B8}" type="datetime3">
              <a:rPr lang="en-US" smtClean="0"/>
              <a:t>11 February 2024</a:t>
            </a:fld>
            <a:endParaRPr lang="en-US"/>
          </a:p>
        </p:txBody>
      </p:sp>
      <p:sp>
        <p:nvSpPr>
          <p:cNvPr id="4" name="Slide Number Placeholder 3">
            <a:extLst>
              <a:ext uri="{FF2B5EF4-FFF2-40B4-BE49-F238E27FC236}">
                <a16:creationId xmlns:a16="http://schemas.microsoft.com/office/drawing/2014/main" id="{8ED91F9A-E3C3-E735-5763-000960145427}"/>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4080287587"/>
      </p:ext>
    </p:extLst>
  </p:cSld>
  <p:clrMapOvr>
    <a:masterClrMapping/>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rgbClr val="221F2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7CC9F-EDC9-A6F7-DA66-4A306089A171}"/>
              </a:ext>
            </a:extLst>
          </p:cNvPr>
          <p:cNvSpPr>
            <a:spLocks noGrp="1"/>
          </p:cNvSpPr>
          <p:nvPr>
            <p:ph type="dt" sz="half" idx="10"/>
          </p:nvPr>
        </p:nvSpPr>
        <p:spPr/>
        <p:txBody>
          <a:bodyPr/>
          <a:lstStyle/>
          <a:p>
            <a:fld id="{03E2D0F3-4D84-4E72-A86B-29374919AE3C}" type="datetime3">
              <a:rPr lang="en-US" smtClean="0"/>
              <a:t>11 February 2024</a:t>
            </a:fld>
            <a:endParaRPr lang="en-US"/>
          </a:p>
        </p:txBody>
      </p:sp>
      <p:sp>
        <p:nvSpPr>
          <p:cNvPr id="4" name="Slide Number Placeholder 3">
            <a:extLst>
              <a:ext uri="{FF2B5EF4-FFF2-40B4-BE49-F238E27FC236}">
                <a16:creationId xmlns:a16="http://schemas.microsoft.com/office/drawing/2014/main" id="{F09D9C3A-06B5-D7B7-AE0A-005090EAD783}"/>
              </a:ext>
            </a:extLst>
          </p:cNvPr>
          <p:cNvSpPr>
            <a:spLocks noGrp="1"/>
          </p:cNvSpPr>
          <p:nvPr>
            <p:ph type="sldNum" sz="quarter" idx="11"/>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12183935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88">
          <p15:clr>
            <a:srgbClr val="A4A3A4"/>
          </p15:clr>
        </p15:guide>
        <p15:guide id="2" orient="horz" pos="1008">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221F20"/>
        </a:solidFill>
        <a:effectLst/>
      </p:bgPr>
    </p:bg>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9FBB499C-D22E-E02E-342C-293D573F4036}"/>
              </a:ext>
            </a:extLst>
          </p:cNvPr>
          <p:cNvSpPr txBox="1"/>
          <p:nvPr userDrawn="1"/>
        </p:nvSpPr>
        <p:spPr>
          <a:xfrm>
            <a:off x="548216" y="2148840"/>
            <a:ext cx="11094720" cy="1371600"/>
          </a:xfrm>
          <a:prstGeom prst="rect">
            <a:avLst/>
          </a:prstGeom>
          <a:noFill/>
        </p:spPr>
        <p:txBody>
          <a:bodyPr wrap="square" lIns="0" tIns="0" rIns="0" bIns="0" rtlCol="0">
            <a:noAutofit/>
          </a:bodyPr>
          <a:lstStyle/>
          <a:p>
            <a:pPr marL="0" indent="0">
              <a:lnSpc>
                <a:spcPct val="90000"/>
              </a:lnSpc>
              <a:spcBef>
                <a:spcPts val="0"/>
              </a:spcBef>
              <a:buSzPct val="100000"/>
              <a:buFontTx/>
              <a:buNone/>
            </a:pPr>
            <a:r>
              <a:rPr lang="en-US" sz="4800" cap="all" baseline="0">
                <a:solidFill>
                  <a:srgbClr val="FFCC01"/>
                </a:solidFill>
              </a:rPr>
              <a:t>THANK YOU.</a:t>
            </a:r>
          </a:p>
        </p:txBody>
      </p:sp>
      <p:sp>
        <p:nvSpPr>
          <p:cNvPr id="5" name="Text Placeholder 1">
            <a:extLst>
              <a:ext uri="{FF2B5EF4-FFF2-40B4-BE49-F238E27FC236}">
                <a16:creationId xmlns:a16="http://schemas.microsoft.com/office/drawing/2014/main" id="{900DDD06-33DA-C48B-4271-22D241C5EC75}"/>
              </a:ext>
            </a:extLst>
          </p:cNvPr>
          <p:cNvSpPr>
            <a:spLocks noGrp="1"/>
          </p:cNvSpPr>
          <p:nvPr>
            <p:ph type="body" sz="quarter" idx="10" hasCustomPrompt="1"/>
          </p:nvPr>
        </p:nvSpPr>
        <p:spPr>
          <a:xfrm>
            <a:off x="548218" y="4819414"/>
            <a:ext cx="5365749" cy="1371599"/>
          </a:xfrm>
        </p:spPr>
        <p:txBody>
          <a:bodyPr anchor="b" anchorCtr="0"/>
          <a:lstStyle>
            <a:lvl1pPr marL="0" indent="0">
              <a:spcBef>
                <a:spcPts val="0"/>
              </a:spcBef>
              <a:buFontTx/>
              <a:buNone/>
              <a:defRPr sz="1200"/>
            </a:lvl1pPr>
            <a:lvl2pPr marL="0" indent="0">
              <a:spcBef>
                <a:spcPts val="0"/>
              </a:spcBef>
              <a:buFontTx/>
              <a:buNone/>
              <a:defRPr sz="1200"/>
            </a:lvl2pPr>
            <a:lvl3pPr marL="0" indent="0">
              <a:spcBef>
                <a:spcPts val="0"/>
              </a:spcBef>
              <a:buFontTx/>
              <a:buNone/>
              <a:defRPr sz="1200"/>
            </a:lvl3pPr>
            <a:lvl4pPr marL="0" indent="0">
              <a:spcBef>
                <a:spcPts val="0"/>
              </a:spcBef>
              <a:buFontTx/>
              <a:buNone/>
              <a:defRPr sz="1200"/>
            </a:lvl4pPr>
            <a:lvl5pPr marL="0" indent="0">
              <a:spcBef>
                <a:spcPts val="0"/>
              </a:spcBef>
              <a:buFontTx/>
              <a:buNone/>
              <a:defRPr sz="1200"/>
            </a:lvl5pPr>
            <a:lvl6pPr marL="0" indent="0">
              <a:spcBef>
                <a:spcPts val="0"/>
              </a:spcBef>
              <a:buFontTx/>
              <a:buNone/>
              <a:defRPr sz="1200"/>
            </a:lvl6pPr>
            <a:lvl7pPr marL="0" indent="0">
              <a:spcBef>
                <a:spcPts val="0"/>
              </a:spcBef>
              <a:buFontTx/>
              <a:buNone/>
              <a:defRPr sz="1200"/>
            </a:lvl7pPr>
            <a:lvl8pPr marL="0" indent="0">
              <a:spcBef>
                <a:spcPts val="0"/>
              </a:spcBef>
              <a:buFontTx/>
              <a:buNone/>
              <a:defRPr sz="1200"/>
            </a:lvl8pPr>
            <a:lvl9pPr marL="0" indent="0">
              <a:spcBef>
                <a:spcPts val="0"/>
              </a:spcBef>
              <a:buFontTx/>
              <a:buNone/>
              <a:defRPr sz="1200"/>
            </a:lvl9pPr>
          </a:lstStyle>
          <a:p>
            <a:pPr lvl="0"/>
            <a:r>
              <a:rPr lang="en-US"/>
              <a:t>[Optional contact information]</a:t>
            </a:r>
          </a:p>
        </p:txBody>
      </p:sp>
      <p:sp>
        <p:nvSpPr>
          <p:cNvPr id="2" name="Date Placeholder 1">
            <a:extLst>
              <a:ext uri="{FF2B5EF4-FFF2-40B4-BE49-F238E27FC236}">
                <a16:creationId xmlns:a16="http://schemas.microsoft.com/office/drawing/2014/main" id="{8D632A57-06FC-652E-6EE4-1F70D322E5B3}"/>
              </a:ext>
            </a:extLst>
          </p:cNvPr>
          <p:cNvSpPr>
            <a:spLocks noGrp="1"/>
          </p:cNvSpPr>
          <p:nvPr>
            <p:ph type="dt" sz="half" idx="11"/>
          </p:nvPr>
        </p:nvSpPr>
        <p:spPr/>
        <p:txBody>
          <a:bodyPr/>
          <a:lstStyle/>
          <a:p>
            <a:fld id="{BD722822-AAEC-4207-90DF-6D2E5F232695}" type="datetime3">
              <a:rPr lang="en-US" smtClean="0"/>
              <a:t>11 February 2024</a:t>
            </a:fld>
            <a:endParaRPr lang="en-US"/>
          </a:p>
        </p:txBody>
      </p:sp>
      <p:sp>
        <p:nvSpPr>
          <p:cNvPr id="4" name="Slide Number Placeholder 3">
            <a:extLst>
              <a:ext uri="{FF2B5EF4-FFF2-40B4-BE49-F238E27FC236}">
                <a16:creationId xmlns:a16="http://schemas.microsoft.com/office/drawing/2014/main" id="{69E1E829-FABB-578E-0154-2C87BBF4E6A0}"/>
              </a:ext>
            </a:extLst>
          </p:cNvPr>
          <p:cNvSpPr>
            <a:spLocks noGrp="1"/>
          </p:cNvSpPr>
          <p:nvPr>
            <p:ph type="sldNum" sz="quarter" idx="12"/>
          </p:nvPr>
        </p:nvSpPr>
        <p:spPr/>
        <p:txBody>
          <a:bodyPr/>
          <a:lstStyle/>
          <a:p>
            <a:fld id="{64E5BE4B-2FBF-4174-9E62-85FAD1CB43A6}" type="slidenum">
              <a:rPr lang="en-US" smtClean="0"/>
              <a:pPr/>
              <a:t>‹#›</a:t>
            </a:fld>
            <a:endParaRPr lang="en-US"/>
          </a:p>
        </p:txBody>
      </p:sp>
    </p:spTree>
    <p:extLst>
      <p:ext uri="{BB962C8B-B14F-4D97-AF65-F5344CB8AC3E}">
        <p14:creationId xmlns:p14="http://schemas.microsoft.com/office/powerpoint/2010/main" val="4987943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221F2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E6E70E-4D6F-7DB1-B2D1-A76A68175CC7}"/>
              </a:ext>
            </a:extLst>
          </p:cNvPr>
          <p:cNvGrpSpPr/>
          <p:nvPr userDrawn="1"/>
        </p:nvGrpSpPr>
        <p:grpSpPr>
          <a:xfrm>
            <a:off x="3440060" y="2116812"/>
            <a:ext cx="5311881" cy="2624376"/>
            <a:chOff x="10695525" y="412430"/>
            <a:chExt cx="943906" cy="466344"/>
          </a:xfrm>
        </p:grpSpPr>
        <p:pic>
          <p:nvPicPr>
            <p:cNvPr id="3" name="Picture 2" descr="Diagram, logo&#10;&#10;Description automatically generated">
              <a:extLst>
                <a:ext uri="{FF2B5EF4-FFF2-40B4-BE49-F238E27FC236}">
                  <a16:creationId xmlns:a16="http://schemas.microsoft.com/office/drawing/2014/main" id="{8B1E5324-6DFD-7CB2-DAF8-DD5CD1DE2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2231" y="417002"/>
              <a:ext cx="457200" cy="457200"/>
            </a:xfrm>
            <a:prstGeom prst="rect">
              <a:avLst/>
            </a:prstGeom>
          </p:spPr>
        </p:pic>
        <p:pic>
          <p:nvPicPr>
            <p:cNvPr id="4" name="Picture 3" descr="Logo&#10;&#10;Description automatically generated">
              <a:extLst>
                <a:ext uri="{FF2B5EF4-FFF2-40B4-BE49-F238E27FC236}">
                  <a16:creationId xmlns:a16="http://schemas.microsoft.com/office/drawing/2014/main" id="{08C0F2E1-DA7C-9546-482B-F6B534FF0D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95525" y="412430"/>
              <a:ext cx="360948" cy="466344"/>
            </a:xfrm>
            <a:prstGeom prst="rect">
              <a:avLst/>
            </a:prstGeom>
          </p:spPr>
        </p:pic>
      </p:grpSp>
    </p:spTree>
    <p:extLst>
      <p:ext uri="{BB962C8B-B14F-4D97-AF65-F5344CB8AC3E}">
        <p14:creationId xmlns:p14="http://schemas.microsoft.com/office/powerpoint/2010/main" val="11783127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6888B0-88C9-473C-A2FA-619E9E73582D}"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65BCD-8289-4B63-B2FF-D97EE3D1321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586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06CBA-C2A3-8A7F-CAA1-F5B0F63BE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FEFA7F-BC28-321E-0128-4CADCB397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BF356-4AAB-5CDE-CD72-15569294A931}"/>
              </a:ext>
            </a:extLst>
          </p:cNvPr>
          <p:cNvSpPr>
            <a:spLocks noGrp="1"/>
          </p:cNvSpPr>
          <p:nvPr>
            <p:ph type="dt" sz="half" idx="10"/>
          </p:nvPr>
        </p:nvSpPr>
        <p:spPr/>
        <p:txBody>
          <a:bodyPr/>
          <a:lstStyle/>
          <a:p>
            <a:fld id="{2BD17C35-246C-4D28-87FA-68812144C5A6}" type="datetime3">
              <a:rPr lang="en-US" smtClean="0"/>
              <a:t>11 February 2024</a:t>
            </a:fld>
            <a:endParaRPr lang="en-US"/>
          </a:p>
        </p:txBody>
      </p:sp>
      <p:sp>
        <p:nvSpPr>
          <p:cNvPr id="5" name="Footer Placeholder 4">
            <a:extLst>
              <a:ext uri="{FF2B5EF4-FFF2-40B4-BE49-F238E27FC236}">
                <a16:creationId xmlns:a16="http://schemas.microsoft.com/office/drawing/2014/main" id="{6C714852-FF5F-2A0E-47E4-C1BDDFB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44F82-6020-7A70-935A-5DD59E743154}"/>
              </a:ext>
            </a:extLst>
          </p:cNvPr>
          <p:cNvSpPr>
            <a:spLocks noGrp="1"/>
          </p:cNvSpPr>
          <p:nvPr>
            <p:ph type="sldNum" sz="quarter" idx="12"/>
          </p:nvPr>
        </p:nvSpPr>
        <p:spPr/>
        <p:txBody>
          <a:bodyPr/>
          <a:lstStyle/>
          <a:p>
            <a:fld id="{3F1E282B-55F2-445C-A62A-3C5575009C91}" type="slidenum">
              <a:rPr lang="en-US" smtClean="0"/>
              <a:t>‹#›</a:t>
            </a:fld>
            <a:endParaRPr lang="en-US"/>
          </a:p>
        </p:txBody>
      </p:sp>
    </p:spTree>
    <p:extLst>
      <p:ext uri="{BB962C8B-B14F-4D97-AF65-F5344CB8AC3E}">
        <p14:creationId xmlns:p14="http://schemas.microsoft.com/office/powerpoint/2010/main" val="1674637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 Insignia - White">
    <p:bg>
      <p:bgRef idx="1001">
        <a:schemeClr val="bg1"/>
      </p:bgRef>
    </p:bg>
    <p:spTree>
      <p:nvGrpSpPr>
        <p:cNvPr id="1" name=""/>
        <p:cNvGrpSpPr/>
        <p:nvPr/>
      </p:nvGrpSpPr>
      <p:grpSpPr>
        <a:xfrm>
          <a:off x="0" y="0"/>
          <a:ext cx="0" cy="0"/>
          <a:chOff x="0" y="0"/>
          <a:chExt cx="0" cy="0"/>
        </a:xfrm>
      </p:grpSpPr>
      <p:grpSp>
        <p:nvGrpSpPr>
          <p:cNvPr id="13" name="Group">
            <a:extLst>
              <a:ext uri="{FF2B5EF4-FFF2-40B4-BE49-F238E27FC236}">
                <a16:creationId xmlns:a16="http://schemas.microsoft.com/office/drawing/2014/main" id="{E661702F-7A31-C9F2-1DA2-BC4D8AD9B680}"/>
              </a:ext>
            </a:extLst>
          </p:cNvPr>
          <p:cNvGrpSpPr/>
          <p:nvPr userDrawn="1"/>
        </p:nvGrpSpPr>
        <p:grpSpPr>
          <a:xfrm>
            <a:off x="548220" y="1974220"/>
            <a:ext cx="9665755" cy="2377440"/>
            <a:chOff x="548220" y="2194560"/>
            <a:chExt cx="9665755" cy="2377440"/>
          </a:xfrm>
        </p:grpSpPr>
        <p:sp>
          <p:nvSpPr>
            <p:cNvPr id="14" name="Rectangle">
              <a:extLst>
                <a:ext uri="{FF2B5EF4-FFF2-40B4-BE49-F238E27FC236}">
                  <a16:creationId xmlns:a16="http://schemas.microsoft.com/office/drawing/2014/main" id="{887033D3-49DB-1942-8EFE-495221423DA7}"/>
                </a:ext>
                <a:ext uri="{C183D7F6-B498-43B3-948B-1728B52AA6E4}">
                  <adec:decorative xmlns:adec="http://schemas.microsoft.com/office/drawing/2017/decorative" val="1"/>
                </a:ext>
              </a:extLst>
            </p:cNvPr>
            <p:cNvSpPr/>
            <p:nvPr userDrawn="1"/>
          </p:nvSpPr>
          <p:spPr>
            <a:xfrm>
              <a:off x="548220" y="2194560"/>
              <a:ext cx="9665755"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6" name="Line">
              <a:extLst>
                <a:ext uri="{FF2B5EF4-FFF2-40B4-BE49-F238E27FC236}">
                  <a16:creationId xmlns:a16="http://schemas.microsoft.com/office/drawing/2014/main" id="{1D34E67B-C99D-96C0-F067-D25469848154}"/>
                </a:ext>
                <a:ext uri="{C183D7F6-B498-43B3-948B-1728B52AA6E4}">
                  <adec:decorative xmlns:adec="http://schemas.microsoft.com/office/drawing/2017/decorative" val="1"/>
                </a:ext>
              </a:extLst>
            </p:cNvPr>
            <p:cNvCxnSpPr>
              <a:cxnSpLocks/>
            </p:cNvCxnSpPr>
            <p:nvPr userDrawn="1"/>
          </p:nvCxnSpPr>
          <p:spPr>
            <a:xfrm>
              <a:off x="2423055" y="2194560"/>
              <a:ext cx="0" cy="237744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7" name="Line">
              <a:extLst>
                <a:ext uri="{FF2B5EF4-FFF2-40B4-BE49-F238E27FC236}">
                  <a16:creationId xmlns:a16="http://schemas.microsoft.com/office/drawing/2014/main" id="{1A27B5D3-FEDD-CFBD-8887-873D7792ADD2}"/>
                </a:ext>
                <a:ext uri="{C183D7F6-B498-43B3-948B-1728B52AA6E4}">
                  <adec:decorative xmlns:adec="http://schemas.microsoft.com/office/drawing/2017/decorative" val="1"/>
                </a:ext>
              </a:extLst>
            </p:cNvPr>
            <p:cNvCxnSpPr>
              <a:cxnSpLocks/>
            </p:cNvCxnSpPr>
            <p:nvPr userDrawn="1"/>
          </p:nvCxnSpPr>
          <p:spPr>
            <a:xfrm>
              <a:off x="2423055" y="3886200"/>
              <a:ext cx="7790920"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8" name="Line">
              <a:extLst>
                <a:ext uri="{FF2B5EF4-FFF2-40B4-BE49-F238E27FC236}">
                  <a16:creationId xmlns:a16="http://schemas.microsoft.com/office/drawing/2014/main" id="{D0F32B29-F291-5C20-3B4F-9FF42D74BC66}"/>
                </a:ext>
                <a:ext uri="{C183D7F6-B498-43B3-948B-1728B52AA6E4}">
                  <adec:decorative xmlns:adec="http://schemas.microsoft.com/office/drawing/2017/decorative" val="1"/>
                </a:ext>
              </a:extLst>
            </p:cNvPr>
            <p:cNvCxnSpPr>
              <a:cxnSpLocks/>
            </p:cNvCxnSpPr>
            <p:nvPr userDrawn="1"/>
          </p:nvCxnSpPr>
          <p:spPr>
            <a:xfrm>
              <a:off x="7351776" y="388620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3"/>
          <p:cNvSpPr>
            <a:spLocks noGrp="1"/>
          </p:cNvSpPr>
          <p:nvPr>
            <p:ph type="ctrTitle" hasCustomPrompt="1"/>
          </p:nvPr>
        </p:nvSpPr>
        <p:spPr>
          <a:xfrm>
            <a:off x="2431523" y="2202820"/>
            <a:ext cx="7684629" cy="1325880"/>
          </a:xfrm>
        </p:spPr>
        <p:txBody>
          <a:bodyPr anchor="t" anchorCtr="0"/>
          <a:lstStyle>
            <a:lvl1pPr algn="l">
              <a:lnSpc>
                <a:spcPct val="80000"/>
              </a:lnSpc>
              <a:defRPr sz="3600">
                <a:latin typeface="+mj-lt"/>
              </a:defRPr>
            </a:lvl1pPr>
          </a:lstStyle>
          <a:p>
            <a:pPr algn="ctr">
              <a:lnSpc>
                <a:spcPct val="100000"/>
              </a:lnSpc>
              <a:spcBef>
                <a:spcPts val="100"/>
              </a:spcBef>
            </a:pPr>
            <a:r>
              <a:rPr lang="en-US" sz="3600"/>
              <a:t>Managing Casualties Across the Continuum of Care</a:t>
            </a:r>
            <a:br>
              <a:rPr lang="en-US" sz="3600"/>
            </a:br>
            <a:r>
              <a:rPr lang="en-US" sz="3600"/>
              <a:t>in Distributed Operations</a:t>
            </a:r>
            <a:endParaRPr lang="en-US" sz="4000"/>
          </a:p>
        </p:txBody>
      </p:sp>
      <p:sp>
        <p:nvSpPr>
          <p:cNvPr id="3" name="Subtitle 4"/>
          <p:cNvSpPr>
            <a:spLocks noGrp="1"/>
          </p:cNvSpPr>
          <p:nvPr>
            <p:ph type="subTitle" idx="1" hasCustomPrompt="1"/>
          </p:nvPr>
        </p:nvSpPr>
        <p:spPr>
          <a:xfrm>
            <a:off x="2788921" y="378473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Military Health System Research Symposium</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3784732"/>
            <a:ext cx="2130680"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14-18 AUGUST 2023</a:t>
            </a:r>
          </a:p>
        </p:txBody>
      </p:sp>
      <p:sp>
        <p:nvSpPr>
          <p:cNvPr id="30" name="Date Placeholder 29">
            <a:extLst>
              <a:ext uri="{FF2B5EF4-FFF2-40B4-BE49-F238E27FC236}">
                <a16:creationId xmlns:a16="http://schemas.microsoft.com/office/drawing/2014/main" id="{81AB81A0-4075-2E5E-E306-ECADEC59095D}"/>
              </a:ext>
            </a:extLst>
          </p:cNvPr>
          <p:cNvSpPr>
            <a:spLocks noGrp="1"/>
          </p:cNvSpPr>
          <p:nvPr>
            <p:ph type="dt" sz="half" idx="49"/>
          </p:nvPr>
        </p:nvSpPr>
        <p:spPr>
          <a:xfrm>
            <a:off x="547688" y="6629400"/>
            <a:ext cx="823912" cy="228600"/>
          </a:xfrm>
          <a:prstGeom prst="rect">
            <a:avLst/>
          </a:prstGeom>
        </p:spPr>
        <p:txBody>
          <a:bodyPr/>
          <a:lstStyle/>
          <a:p>
            <a:fld id="{A64B5814-24ED-4B60-B00B-20F136029B7F}" type="datetime3">
              <a:rPr lang="en-US" smtClean="0"/>
              <a:t>11 February 2024</a:t>
            </a:fld>
            <a:endParaRPr lang="en-US"/>
          </a:p>
        </p:txBody>
      </p:sp>
      <p:sp>
        <p:nvSpPr>
          <p:cNvPr id="31" name="Slide Number Placeholder 30">
            <a:extLst>
              <a:ext uri="{FF2B5EF4-FFF2-40B4-BE49-F238E27FC236}">
                <a16:creationId xmlns:a16="http://schemas.microsoft.com/office/drawing/2014/main" id="{7CB6FCFE-1E75-A215-1E4D-0958141F521D}"/>
              </a:ext>
            </a:extLst>
          </p:cNvPr>
          <p:cNvSpPr>
            <a:spLocks noGrp="1"/>
          </p:cNvSpPr>
          <p:nvPr>
            <p:ph type="sldNum" sz="quarter" idx="50"/>
          </p:nvPr>
        </p:nvSpPr>
        <p:spPr>
          <a:xfrm>
            <a:off x="11210716" y="6629400"/>
            <a:ext cx="442001" cy="228600"/>
          </a:xfrm>
          <a:prstGeom prst="rect">
            <a:avLst/>
          </a:prstGeom>
        </p:spPr>
        <p:txBody>
          <a:bodyPr/>
          <a:lstStyle/>
          <a:p>
            <a:fld id="{64E5BE4B-2FBF-4174-9E62-85FAD1CB43A6}"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0FCD206D-6173-61A7-78FE-C0F08782F94E}"/>
              </a:ext>
            </a:extLst>
          </p:cNvPr>
          <p:cNvPicPr>
            <a:picLocks noChangeAspect="1"/>
          </p:cNvPicPr>
          <p:nvPr userDrawn="1"/>
        </p:nvPicPr>
        <p:blipFill>
          <a:blip r:embed="rId2"/>
          <a:stretch>
            <a:fillRect/>
          </a:stretch>
        </p:blipFill>
        <p:spPr>
          <a:xfrm>
            <a:off x="697143" y="2119639"/>
            <a:ext cx="1621949" cy="1621949"/>
          </a:xfrm>
          <a:prstGeom prst="rect">
            <a:avLst/>
          </a:prstGeom>
        </p:spPr>
      </p:pic>
      <p:sp>
        <p:nvSpPr>
          <p:cNvPr id="8" name="Text Placeholder 29">
            <a:extLst>
              <a:ext uri="{FF2B5EF4-FFF2-40B4-BE49-F238E27FC236}">
                <a16:creationId xmlns:a16="http://schemas.microsoft.com/office/drawing/2014/main" id="{636C6BF6-AFE0-B713-0BB2-0931E0B10661}"/>
              </a:ext>
            </a:extLst>
          </p:cNvPr>
          <p:cNvSpPr>
            <a:spLocks noGrp="1"/>
          </p:cNvSpPr>
          <p:nvPr>
            <p:ph type="body" sz="quarter" idx="51" hasCustomPrompt="1"/>
          </p:nvPr>
        </p:nvSpPr>
        <p:spPr>
          <a:xfrm>
            <a:off x="547688" y="3849717"/>
            <a:ext cx="1866900" cy="501943"/>
          </a:xfrm>
        </p:spPr>
        <p:txBody>
          <a:bodyPr/>
          <a:lstStyle>
            <a:lvl1pPr marL="0" indent="0" algn="ctr">
              <a:buFontTx/>
              <a:buNone/>
              <a:defRPr sz="1200" b="1"/>
            </a:lvl1pPr>
          </a:lstStyle>
          <a:p>
            <a:pPr lvl="0"/>
            <a:r>
              <a:rPr lang="en-US"/>
              <a:t>FUTURES AND CONCEPTS CENTER</a:t>
            </a:r>
          </a:p>
        </p:txBody>
      </p:sp>
      <p:sp>
        <p:nvSpPr>
          <p:cNvPr id="4" name="Text Placeholder 30">
            <a:extLst>
              <a:ext uri="{FF2B5EF4-FFF2-40B4-BE49-F238E27FC236}">
                <a16:creationId xmlns:a16="http://schemas.microsoft.com/office/drawing/2014/main" id="{A2C02A8F-10F8-7EBF-79C9-8E761DB68316}"/>
              </a:ext>
            </a:extLst>
          </p:cNvPr>
          <p:cNvSpPr>
            <a:spLocks noGrp="1"/>
          </p:cNvSpPr>
          <p:nvPr>
            <p:ph type="body" sz="quarter" idx="39" hasCustomPrompt="1"/>
          </p:nvPr>
        </p:nvSpPr>
        <p:spPr>
          <a:xfrm>
            <a:off x="547688" y="51626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5" name="Text Placeholder 30">
            <a:extLst>
              <a:ext uri="{FF2B5EF4-FFF2-40B4-BE49-F238E27FC236}">
                <a16:creationId xmlns:a16="http://schemas.microsoft.com/office/drawing/2014/main" id="{8DF8A92C-B1F8-2719-C187-FC1EB6CBA189}"/>
              </a:ext>
            </a:extLst>
          </p:cNvPr>
          <p:cNvSpPr>
            <a:spLocks noGrp="1"/>
          </p:cNvSpPr>
          <p:nvPr>
            <p:ph type="body" sz="quarter" idx="40" hasCustomPrompt="1"/>
          </p:nvPr>
        </p:nvSpPr>
        <p:spPr>
          <a:xfrm>
            <a:off x="547688" y="49527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6" name="Text Placeholder 30">
            <a:extLst>
              <a:ext uri="{FF2B5EF4-FFF2-40B4-BE49-F238E27FC236}">
                <a16:creationId xmlns:a16="http://schemas.microsoft.com/office/drawing/2014/main" id="{634D7AA8-2F42-A6D3-C8C0-87D24141DCD1}"/>
              </a:ext>
            </a:extLst>
          </p:cNvPr>
          <p:cNvSpPr>
            <a:spLocks noGrp="1"/>
          </p:cNvSpPr>
          <p:nvPr>
            <p:ph type="body" sz="quarter" idx="41" hasCustomPrompt="1"/>
          </p:nvPr>
        </p:nvSpPr>
        <p:spPr>
          <a:xfrm>
            <a:off x="547688" y="5371163"/>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9" name="Text Placeholder 30">
            <a:extLst>
              <a:ext uri="{FF2B5EF4-FFF2-40B4-BE49-F238E27FC236}">
                <a16:creationId xmlns:a16="http://schemas.microsoft.com/office/drawing/2014/main" id="{587D72E2-60FD-F5B4-5DA6-90796F9D49D3}"/>
              </a:ext>
            </a:extLst>
          </p:cNvPr>
          <p:cNvSpPr>
            <a:spLocks noGrp="1"/>
          </p:cNvSpPr>
          <p:nvPr>
            <p:ph type="body" sz="quarter" idx="42" hasCustomPrompt="1"/>
          </p:nvPr>
        </p:nvSpPr>
        <p:spPr>
          <a:xfrm>
            <a:off x="547688" y="55824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10" name="Text Placeholder 30">
            <a:extLst>
              <a:ext uri="{FF2B5EF4-FFF2-40B4-BE49-F238E27FC236}">
                <a16:creationId xmlns:a16="http://schemas.microsoft.com/office/drawing/2014/main" id="{8216A318-AF8E-976E-EB0D-7ADE1CC81267}"/>
              </a:ext>
            </a:extLst>
          </p:cNvPr>
          <p:cNvSpPr>
            <a:spLocks noGrp="1"/>
          </p:cNvSpPr>
          <p:nvPr>
            <p:ph type="body" sz="quarter" idx="43" hasCustomPrompt="1"/>
          </p:nvPr>
        </p:nvSpPr>
        <p:spPr>
          <a:xfrm>
            <a:off x="547688" y="57923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12" name="Text Placeholder 30">
            <a:extLst>
              <a:ext uri="{FF2B5EF4-FFF2-40B4-BE49-F238E27FC236}">
                <a16:creationId xmlns:a16="http://schemas.microsoft.com/office/drawing/2014/main" id="{FFD9CDD2-A39E-1E59-28DD-023A4BCA76DD}"/>
              </a:ext>
            </a:extLst>
          </p:cNvPr>
          <p:cNvSpPr>
            <a:spLocks noGrp="1"/>
          </p:cNvSpPr>
          <p:nvPr>
            <p:ph type="body" sz="quarter" idx="44" hasCustomPrompt="1"/>
          </p:nvPr>
        </p:nvSpPr>
        <p:spPr>
          <a:xfrm>
            <a:off x="1790178" y="5162638"/>
            <a:ext cx="3388213"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latin typeface="Arial" panose="020B0604020202020204" pitchFamily="34" charset="0"/>
                <a:cs typeface="Arial" panose="020B0604020202020204" pitchFamily="34" charset="0"/>
              </a:rPr>
              <a:t>Medical Capability Development Integration Directorate</a:t>
            </a:r>
            <a:endParaRPr lang="en-US"/>
          </a:p>
        </p:txBody>
      </p:sp>
      <p:sp>
        <p:nvSpPr>
          <p:cNvPr id="15" name="Text Placeholder 30">
            <a:extLst>
              <a:ext uri="{FF2B5EF4-FFF2-40B4-BE49-F238E27FC236}">
                <a16:creationId xmlns:a16="http://schemas.microsoft.com/office/drawing/2014/main" id="{011C2228-24FE-1177-5415-42CF83DCF189}"/>
              </a:ext>
            </a:extLst>
          </p:cNvPr>
          <p:cNvSpPr>
            <a:spLocks noGrp="1"/>
          </p:cNvSpPr>
          <p:nvPr>
            <p:ph type="body" sz="quarter" idx="45" hasCustomPrompt="1"/>
          </p:nvPr>
        </p:nvSpPr>
        <p:spPr>
          <a:xfrm>
            <a:off x="1790178" y="4952738"/>
            <a:ext cx="3388209"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Futures and Concepts Center</a:t>
            </a:r>
          </a:p>
        </p:txBody>
      </p:sp>
      <p:sp>
        <p:nvSpPr>
          <p:cNvPr id="19" name="Text Placeholder 30">
            <a:extLst>
              <a:ext uri="{FF2B5EF4-FFF2-40B4-BE49-F238E27FC236}">
                <a16:creationId xmlns:a16="http://schemas.microsoft.com/office/drawing/2014/main" id="{BAFAE1FD-B692-B3F4-6B75-0CB2A9F5A73C}"/>
              </a:ext>
            </a:extLst>
          </p:cNvPr>
          <p:cNvSpPr>
            <a:spLocks noGrp="1"/>
          </p:cNvSpPr>
          <p:nvPr>
            <p:ph type="body" sz="quarter" idx="46" hasCustomPrompt="1"/>
          </p:nvPr>
        </p:nvSpPr>
        <p:spPr>
          <a:xfrm>
            <a:off x="1790179" y="5371163"/>
            <a:ext cx="3388212"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UNCLASSIFIED</a:t>
            </a:r>
          </a:p>
        </p:txBody>
      </p:sp>
      <p:sp>
        <p:nvSpPr>
          <p:cNvPr id="32" name="Text Placeholder 30">
            <a:extLst>
              <a:ext uri="{FF2B5EF4-FFF2-40B4-BE49-F238E27FC236}">
                <a16:creationId xmlns:a16="http://schemas.microsoft.com/office/drawing/2014/main" id="{CC25A91F-4C06-C8A7-074A-5DC0B1F77CCB}"/>
              </a:ext>
            </a:extLst>
          </p:cNvPr>
          <p:cNvSpPr>
            <a:spLocks noGrp="1"/>
          </p:cNvSpPr>
          <p:nvPr>
            <p:ph type="body" sz="quarter" idx="47" hasCustomPrompt="1"/>
          </p:nvPr>
        </p:nvSpPr>
        <p:spPr>
          <a:xfrm>
            <a:off x="1790179" y="5582438"/>
            <a:ext cx="3388212"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Statement A: Approved for public release. </a:t>
            </a:r>
          </a:p>
        </p:txBody>
      </p:sp>
      <p:sp>
        <p:nvSpPr>
          <p:cNvPr id="33" name="Text Placeholder 30">
            <a:extLst>
              <a:ext uri="{FF2B5EF4-FFF2-40B4-BE49-F238E27FC236}">
                <a16:creationId xmlns:a16="http://schemas.microsoft.com/office/drawing/2014/main" id="{76AFAF67-FF88-3FD9-F6DA-BB1977AE0BB4}"/>
              </a:ext>
            </a:extLst>
          </p:cNvPr>
          <p:cNvSpPr>
            <a:spLocks noGrp="1"/>
          </p:cNvSpPr>
          <p:nvPr>
            <p:ph type="body" sz="quarter" idx="48" hasCustomPrompt="1"/>
          </p:nvPr>
        </p:nvSpPr>
        <p:spPr>
          <a:xfrm>
            <a:off x="1790178" y="5792338"/>
            <a:ext cx="3388213"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Colonel James </a:t>
            </a:r>
            <a:r>
              <a:rPr lang="en-US" err="1"/>
              <a:t>J.Jones</a:t>
            </a:r>
            <a:r>
              <a:rPr lang="en-US"/>
              <a:t>, </a:t>
            </a:r>
            <a:r>
              <a:rPr lang="en-US">
                <a:latin typeface="Arial" panose="020B0604020202020204" pitchFamily="34" charset="0"/>
                <a:cs typeface="Arial" panose="020B0604020202020204" pitchFamily="34" charset="0"/>
                <a:hlinkClick r:id="rId3"/>
              </a:rPr>
              <a:t>james.j.jones68.mil@army.mil</a:t>
            </a:r>
            <a:r>
              <a:rPr lang="en-US">
                <a:latin typeface="Arial" panose="020B0604020202020204" pitchFamily="34" charset="0"/>
                <a:cs typeface="Arial" panose="020B0604020202020204" pitchFamily="34" charset="0"/>
              </a:rPr>
              <a:t> </a:t>
            </a:r>
            <a:endParaRPr lang="en-US"/>
          </a:p>
        </p:txBody>
      </p:sp>
      <p:pic>
        <p:nvPicPr>
          <p:cNvPr id="20" name="U.S. Army" descr="U.S. Army">
            <a:extLst>
              <a:ext uri="{FF2B5EF4-FFF2-40B4-BE49-F238E27FC236}">
                <a16:creationId xmlns:a16="http://schemas.microsoft.com/office/drawing/2014/main" id="{002D3C55-2717-AF02-BC96-17DDDF5DF648}"/>
              </a:ext>
            </a:extLst>
          </p:cNvPr>
          <p:cNvPicPr>
            <a:picLocks noChangeAspect="1"/>
          </p:cNvPicPr>
          <p:nvPr userDrawn="1"/>
        </p:nvPicPr>
        <p:blipFill>
          <a:blip r:embed="rId4"/>
          <a:stretch>
            <a:fillRect/>
          </a:stretch>
        </p:blipFill>
        <p:spPr bwMode="black">
          <a:xfrm>
            <a:off x="244899" y="112631"/>
            <a:ext cx="3246120" cy="1225808"/>
          </a:xfrm>
          <a:prstGeom prst="rect">
            <a:avLst/>
          </a:prstGeom>
          <a:noFill/>
        </p:spPr>
      </p:pic>
    </p:spTree>
    <p:extLst>
      <p:ext uri="{BB962C8B-B14F-4D97-AF65-F5344CB8AC3E}">
        <p14:creationId xmlns:p14="http://schemas.microsoft.com/office/powerpoint/2010/main" val="264233047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B7DF82C-AA82-E490-68D8-ACE2B8EEBF42}"/>
              </a:ext>
            </a:extLst>
          </p:cNvPr>
          <p:cNvSpPr>
            <a:spLocks noGrp="1"/>
          </p:cNvSpPr>
          <p:nvPr>
            <p:ph type="subTitle" idx="1" hasCustomPrompt="1"/>
          </p:nvPr>
        </p:nvSpPr>
        <p:spPr>
          <a:xfrm>
            <a:off x="529199" y="3470275"/>
            <a:ext cx="11105029" cy="1655762"/>
          </a:xfrm>
          <a:prstGeom prst="rect">
            <a:avLst/>
          </a:prstGeom>
        </p:spPr>
        <p:txBody>
          <a:bodyPr lIns="0" rIns="0">
            <a:normAutofit/>
          </a:bodyPr>
          <a:lstStyle>
            <a:lvl1pPr marL="0" indent="0" algn="l">
              <a:buNone/>
              <a:defRPr sz="1200" b="0">
                <a:solidFill>
                  <a:srgbClr val="221F2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OPTIONAL SUBTITLE</a:t>
            </a:r>
          </a:p>
        </p:txBody>
      </p:sp>
      <p:sp>
        <p:nvSpPr>
          <p:cNvPr id="10" name="Rectangle 9">
            <a:extLst>
              <a:ext uri="{FF2B5EF4-FFF2-40B4-BE49-F238E27FC236}">
                <a16:creationId xmlns:a16="http://schemas.microsoft.com/office/drawing/2014/main" id="{22E089C4-A8A9-9F9C-2011-752509C0D7AC}"/>
              </a:ext>
            </a:extLst>
          </p:cNvPr>
          <p:cNvSpPr/>
          <p:nvPr userDrawn="1"/>
        </p:nvSpPr>
        <p:spPr>
          <a:xfrm flipV="1">
            <a:off x="529199" y="3305010"/>
            <a:ext cx="11096624" cy="45720"/>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21F2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744DB35-3FDF-C8E9-07F9-3DC53FC35A78}"/>
              </a:ext>
            </a:extLst>
          </p:cNvPr>
          <p:cNvSpPr>
            <a:spLocks noGrp="1"/>
          </p:cNvSpPr>
          <p:nvPr>
            <p:ph type="title" hasCustomPrompt="1"/>
          </p:nvPr>
        </p:nvSpPr>
        <p:spPr>
          <a:xfrm>
            <a:off x="533401" y="2520669"/>
            <a:ext cx="10039351" cy="664797"/>
          </a:xfrm>
          <a:prstGeom prst="rect">
            <a:avLst/>
          </a:prstGeom>
        </p:spPr>
        <p:txBody>
          <a:bodyPr anchor="b" anchorCtr="0">
            <a:spAutoFit/>
          </a:bodyPr>
          <a:lstStyle>
            <a:lvl1pPr algn="l">
              <a:defRPr sz="2400">
                <a:solidFill>
                  <a:schemeClr val="tx1"/>
                </a:solidFill>
              </a:defRPr>
            </a:lvl1pPr>
          </a:lstStyle>
          <a:p>
            <a:r>
              <a:rPr lang="en-US"/>
              <a:t>DIVIDER TITLE</a:t>
            </a:r>
            <a:br>
              <a:rPr lang="en-US"/>
            </a:br>
            <a:r>
              <a:rPr lang="en-US"/>
              <a:t>TWO LINES MAX</a:t>
            </a:r>
          </a:p>
        </p:txBody>
      </p:sp>
      <p:sp>
        <p:nvSpPr>
          <p:cNvPr id="11" name="Date Placeholder 10">
            <a:extLst>
              <a:ext uri="{FF2B5EF4-FFF2-40B4-BE49-F238E27FC236}">
                <a16:creationId xmlns:a16="http://schemas.microsoft.com/office/drawing/2014/main" id="{7DA5B8EF-5A0B-75EE-8161-3AD64B4BE48F}"/>
              </a:ext>
            </a:extLst>
          </p:cNvPr>
          <p:cNvSpPr>
            <a:spLocks noGrp="1"/>
          </p:cNvSpPr>
          <p:nvPr>
            <p:ph type="dt" sz="half" idx="10"/>
          </p:nvPr>
        </p:nvSpPr>
        <p:spPr/>
        <p:txBody>
          <a:bodyPr/>
          <a:lstStyle/>
          <a:p>
            <a:fld id="{980AA466-4C00-469A-BF76-6B22B08AB51E}" type="datetime3">
              <a:rPr lang="en-US" smtClean="0"/>
              <a:t>11 February 2024</a:t>
            </a:fld>
            <a:endParaRPr lang="en-US"/>
          </a:p>
        </p:txBody>
      </p:sp>
      <p:sp>
        <p:nvSpPr>
          <p:cNvPr id="12" name="Slide Number Placeholder 11">
            <a:extLst>
              <a:ext uri="{FF2B5EF4-FFF2-40B4-BE49-F238E27FC236}">
                <a16:creationId xmlns:a16="http://schemas.microsoft.com/office/drawing/2014/main" id="{22E9FB4F-EAEA-BB86-62EF-A764762620A4}"/>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a:t>
            </a:fld>
            <a:endParaRPr lang="en-US"/>
          </a:p>
        </p:txBody>
      </p:sp>
    </p:spTree>
    <p:extLst>
      <p:ext uri="{BB962C8B-B14F-4D97-AF65-F5344CB8AC3E}">
        <p14:creationId xmlns:p14="http://schemas.microsoft.com/office/powerpoint/2010/main" val="121589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21F20"/>
        </a:solidFill>
        <a:effectLst/>
      </p:bgPr>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8" y="1974220"/>
            <a:ext cx="7173381"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274795"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400" y="2202820"/>
            <a:ext cx="6429375" cy="1325880"/>
          </a:xfrm>
        </p:spPr>
        <p:txBody>
          <a:bodyPr anchor="t" anchorCtr="0"/>
          <a:lstStyle>
            <a:lvl1pPr algn="l">
              <a:lnSpc>
                <a:spcPct val="80000"/>
              </a:lnSpc>
              <a:defRPr sz="3600"/>
            </a:lvl1pPr>
          </a:lstStyle>
          <a:p>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CC01"/>
                </a:solidFill>
                <a:effectLst/>
                <a:uLnTx/>
                <a:uFillTx/>
                <a:latin typeface="Arial"/>
                <a:ea typeface="+mj-ea"/>
                <a:cs typeface="+mj-cs"/>
              </a:rPr>
              <a:t>THREE LINES MAX</a:t>
            </a:r>
            <a:endParaRPr lang="en-US"/>
          </a:p>
        </p:txBody>
      </p:sp>
      <p:sp>
        <p:nvSpPr>
          <p:cNvPr id="3" name="Subtitle 2"/>
          <p:cNvSpPr>
            <a:spLocks noGrp="1"/>
          </p:cNvSpPr>
          <p:nvPr>
            <p:ph type="subTitle" idx="1" hasCustomPrompt="1"/>
          </p:nvPr>
        </p:nvSpPr>
        <p:spPr>
          <a:xfrm>
            <a:off x="914401" y="3784732"/>
            <a:ext cx="3565524"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5212079" y="3784732"/>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
        <p:nvSpPr>
          <p:cNvPr id="20" name="Date Placeholder 19">
            <a:extLst>
              <a:ext uri="{FF2B5EF4-FFF2-40B4-BE49-F238E27FC236}">
                <a16:creationId xmlns:a16="http://schemas.microsoft.com/office/drawing/2014/main" id="{39F9F092-1A2E-3BC5-0D99-EE4B132543F8}"/>
              </a:ext>
            </a:extLst>
          </p:cNvPr>
          <p:cNvSpPr>
            <a:spLocks noGrp="1"/>
          </p:cNvSpPr>
          <p:nvPr>
            <p:ph type="dt" sz="half" idx="49"/>
          </p:nvPr>
        </p:nvSpPr>
        <p:spPr/>
        <p:txBody>
          <a:bodyPr/>
          <a:lstStyle/>
          <a:p>
            <a:fld id="{3E8A3A57-1D04-4C62-BE08-5ACE8D45282A}" type="datetime3">
              <a:rPr lang="en-US" smtClean="0"/>
              <a:t>11 February 2024</a:t>
            </a:fld>
            <a:endParaRPr lang="en-US"/>
          </a:p>
        </p:txBody>
      </p:sp>
      <p:sp>
        <p:nvSpPr>
          <p:cNvPr id="21" name="Slide Number Placeholder 20">
            <a:extLst>
              <a:ext uri="{FF2B5EF4-FFF2-40B4-BE49-F238E27FC236}">
                <a16:creationId xmlns:a16="http://schemas.microsoft.com/office/drawing/2014/main" id="{4D3DAC6A-DFDF-B313-4DB4-FA56B489F422}"/>
              </a:ext>
            </a:extLst>
          </p:cNvPr>
          <p:cNvSpPr>
            <a:spLocks noGrp="1"/>
          </p:cNvSpPr>
          <p:nvPr>
            <p:ph type="sldNum" sz="quarter" idx="50"/>
          </p:nvPr>
        </p:nvSpPr>
        <p:spPr/>
        <p:txBody>
          <a:bodyPr/>
          <a:lstStyle/>
          <a:p>
            <a:fld id="{64E5BE4B-2FBF-4174-9E62-85FAD1CB43A6}" type="slidenum">
              <a:rPr lang="en-US" smtClean="0"/>
              <a:pPr/>
              <a:t>‹#›</a:t>
            </a:fld>
            <a:endParaRPr lang="en-US"/>
          </a:p>
        </p:txBody>
      </p:sp>
      <p:sp>
        <p:nvSpPr>
          <p:cNvPr id="13" name="Text Placeholder 30">
            <a:extLst>
              <a:ext uri="{FF2B5EF4-FFF2-40B4-BE49-F238E27FC236}">
                <a16:creationId xmlns:a16="http://schemas.microsoft.com/office/drawing/2014/main" id="{FC933DC4-3663-15AC-8A64-D7573EE2EC9F}"/>
              </a:ext>
            </a:extLst>
          </p:cNvPr>
          <p:cNvSpPr>
            <a:spLocks noGrp="1"/>
          </p:cNvSpPr>
          <p:nvPr>
            <p:ph type="body" sz="quarter" idx="39" hasCustomPrompt="1"/>
          </p:nvPr>
        </p:nvSpPr>
        <p:spPr>
          <a:xfrm>
            <a:off x="547688" y="5133530"/>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2" name="Text Placeholder 30">
            <a:extLst>
              <a:ext uri="{FF2B5EF4-FFF2-40B4-BE49-F238E27FC236}">
                <a16:creationId xmlns:a16="http://schemas.microsoft.com/office/drawing/2014/main" id="{1FE393D1-D968-8D71-45F7-5B4A7CEF5CF9}"/>
              </a:ext>
            </a:extLst>
          </p:cNvPr>
          <p:cNvSpPr>
            <a:spLocks noGrp="1"/>
          </p:cNvSpPr>
          <p:nvPr>
            <p:ph type="body" sz="quarter" idx="40" hasCustomPrompt="1"/>
          </p:nvPr>
        </p:nvSpPr>
        <p:spPr>
          <a:xfrm>
            <a:off x="547688" y="4952738"/>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3" name="Text Placeholder 30">
            <a:extLst>
              <a:ext uri="{FF2B5EF4-FFF2-40B4-BE49-F238E27FC236}">
                <a16:creationId xmlns:a16="http://schemas.microsoft.com/office/drawing/2014/main" id="{DF69BC8A-AD59-63A3-64A2-27F7496859F1}"/>
              </a:ext>
            </a:extLst>
          </p:cNvPr>
          <p:cNvSpPr>
            <a:spLocks noGrp="1"/>
          </p:cNvSpPr>
          <p:nvPr>
            <p:ph type="body" sz="quarter" idx="41" hasCustomPrompt="1"/>
          </p:nvPr>
        </p:nvSpPr>
        <p:spPr>
          <a:xfrm>
            <a:off x="547688" y="5314322"/>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24" name="Text Placeholder 30">
            <a:extLst>
              <a:ext uri="{FF2B5EF4-FFF2-40B4-BE49-F238E27FC236}">
                <a16:creationId xmlns:a16="http://schemas.microsoft.com/office/drawing/2014/main" id="{EDE4793B-EE3D-A719-6990-5D9F67CBAF13}"/>
              </a:ext>
            </a:extLst>
          </p:cNvPr>
          <p:cNvSpPr>
            <a:spLocks noGrp="1"/>
          </p:cNvSpPr>
          <p:nvPr>
            <p:ph type="body" sz="quarter" idx="42" hasCustomPrompt="1"/>
          </p:nvPr>
        </p:nvSpPr>
        <p:spPr>
          <a:xfrm>
            <a:off x="547688" y="5495114"/>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25" name="Text Placeholder 30">
            <a:extLst>
              <a:ext uri="{FF2B5EF4-FFF2-40B4-BE49-F238E27FC236}">
                <a16:creationId xmlns:a16="http://schemas.microsoft.com/office/drawing/2014/main" id="{A24EE18E-6DA7-CB84-1F21-8DF1C7482384}"/>
              </a:ext>
            </a:extLst>
          </p:cNvPr>
          <p:cNvSpPr>
            <a:spLocks noGrp="1"/>
          </p:cNvSpPr>
          <p:nvPr>
            <p:ph type="body" sz="quarter" idx="43" hasCustomPrompt="1"/>
          </p:nvPr>
        </p:nvSpPr>
        <p:spPr>
          <a:xfrm>
            <a:off x="547688" y="5675906"/>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26" name="Text Placeholder 30">
            <a:extLst>
              <a:ext uri="{FF2B5EF4-FFF2-40B4-BE49-F238E27FC236}">
                <a16:creationId xmlns:a16="http://schemas.microsoft.com/office/drawing/2014/main" id="{AAEE65B4-7FC0-51E0-61A9-DA039122F268}"/>
              </a:ext>
            </a:extLst>
          </p:cNvPr>
          <p:cNvSpPr>
            <a:spLocks noGrp="1"/>
          </p:cNvSpPr>
          <p:nvPr>
            <p:ph type="body" sz="quarter" idx="44"/>
          </p:nvPr>
        </p:nvSpPr>
        <p:spPr>
          <a:xfrm>
            <a:off x="1790179"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7" name="Text Placeholder 30">
            <a:extLst>
              <a:ext uri="{FF2B5EF4-FFF2-40B4-BE49-F238E27FC236}">
                <a16:creationId xmlns:a16="http://schemas.microsoft.com/office/drawing/2014/main" id="{6483CD3B-2F61-38F8-2851-B10539781BDC}"/>
              </a:ext>
            </a:extLst>
          </p:cNvPr>
          <p:cNvSpPr>
            <a:spLocks noGrp="1"/>
          </p:cNvSpPr>
          <p:nvPr>
            <p:ph type="body" sz="quarter" idx="45"/>
          </p:nvPr>
        </p:nvSpPr>
        <p:spPr>
          <a:xfrm>
            <a:off x="1790179"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8" name="Text Placeholder 30">
            <a:extLst>
              <a:ext uri="{FF2B5EF4-FFF2-40B4-BE49-F238E27FC236}">
                <a16:creationId xmlns:a16="http://schemas.microsoft.com/office/drawing/2014/main" id="{F72C11EB-F1A8-B896-9775-C7ADA2F83259}"/>
              </a:ext>
            </a:extLst>
          </p:cNvPr>
          <p:cNvSpPr>
            <a:spLocks noGrp="1"/>
          </p:cNvSpPr>
          <p:nvPr>
            <p:ph type="body" sz="quarter" idx="46"/>
          </p:nvPr>
        </p:nvSpPr>
        <p:spPr>
          <a:xfrm>
            <a:off x="1790179"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9" name="Text Placeholder 30">
            <a:extLst>
              <a:ext uri="{FF2B5EF4-FFF2-40B4-BE49-F238E27FC236}">
                <a16:creationId xmlns:a16="http://schemas.microsoft.com/office/drawing/2014/main" id="{4BF91907-2C5A-9E08-110C-64B850CA6482}"/>
              </a:ext>
            </a:extLst>
          </p:cNvPr>
          <p:cNvSpPr>
            <a:spLocks noGrp="1"/>
          </p:cNvSpPr>
          <p:nvPr>
            <p:ph type="body" sz="quarter" idx="47"/>
          </p:nvPr>
        </p:nvSpPr>
        <p:spPr>
          <a:xfrm>
            <a:off x="1790179"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0" name="Text Placeholder 30">
            <a:extLst>
              <a:ext uri="{FF2B5EF4-FFF2-40B4-BE49-F238E27FC236}">
                <a16:creationId xmlns:a16="http://schemas.microsoft.com/office/drawing/2014/main" id="{0F5C0BB3-E700-E0BE-1E5D-F32BFF0DB730}"/>
              </a:ext>
            </a:extLst>
          </p:cNvPr>
          <p:cNvSpPr>
            <a:spLocks noGrp="1"/>
          </p:cNvSpPr>
          <p:nvPr>
            <p:ph type="body" sz="quarter" idx="48"/>
          </p:nvPr>
        </p:nvSpPr>
        <p:spPr>
          <a:xfrm>
            <a:off x="1790179"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pic>
        <p:nvPicPr>
          <p:cNvPr id="4" name="U.S. Army" descr="U.S. Army">
            <a:extLst>
              <a:ext uri="{FF2B5EF4-FFF2-40B4-BE49-F238E27FC236}">
                <a16:creationId xmlns:a16="http://schemas.microsoft.com/office/drawing/2014/main" id="{7F067E4C-4940-C999-BD57-693645B346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p:spPr>
      </p:pic>
    </p:spTree>
    <p:extLst>
      <p:ext uri="{BB962C8B-B14F-4D97-AF65-F5344CB8AC3E}">
        <p14:creationId xmlns:p14="http://schemas.microsoft.com/office/powerpoint/2010/main" val="181762566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White">
    <p:bg>
      <p:bgRef idx="1001">
        <a:schemeClr val="bg1"/>
      </p:bgRef>
    </p:bg>
    <p:spTree>
      <p:nvGrpSpPr>
        <p:cNvPr id="1" name=""/>
        <p:cNvGrpSpPr/>
        <p:nvPr/>
      </p:nvGrpSpPr>
      <p:grpSpPr>
        <a:xfrm>
          <a:off x="0" y="0"/>
          <a:ext cx="0" cy="0"/>
          <a:chOff x="0" y="0"/>
          <a:chExt cx="0" cy="0"/>
        </a:xfrm>
      </p:grpSpPr>
      <p:grpSp>
        <p:nvGrpSpPr>
          <p:cNvPr id="6" name="Group">
            <a:extLst>
              <a:ext uri="{FF2B5EF4-FFF2-40B4-BE49-F238E27FC236}">
                <a16:creationId xmlns:a16="http://schemas.microsoft.com/office/drawing/2014/main" id="{6F4FA687-F60B-BC3A-D7A8-6F4523AF630C}"/>
              </a:ext>
              <a:ext uri="{C183D7F6-B498-43B3-948B-1728B52AA6E4}">
                <adec:decorative xmlns:adec="http://schemas.microsoft.com/office/drawing/2017/decorative" val="1"/>
              </a:ext>
            </a:extLst>
          </p:cNvPr>
          <p:cNvGrpSpPr/>
          <p:nvPr userDrawn="1"/>
        </p:nvGrpSpPr>
        <p:grpSpPr>
          <a:xfrm>
            <a:off x="548219" y="1974220"/>
            <a:ext cx="7173382" cy="2377440"/>
            <a:chOff x="411163" y="2240280"/>
            <a:chExt cx="6446837"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4272796" y="393192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399" y="2202820"/>
            <a:ext cx="6429375" cy="1325880"/>
          </a:xfrm>
        </p:spPr>
        <p:txBody>
          <a:bodyPr anchor="t" anchorCtr="0"/>
          <a:lstStyle>
            <a:lvl1pPr algn="l">
              <a:lnSpc>
                <a:spcPct val="80000"/>
              </a:lnSpc>
              <a:defRPr sz="3600"/>
            </a:lvl1pPr>
          </a:lstStyle>
          <a:p>
            <a:r>
              <a:rPr lang="en-US"/>
              <a:t>Presentation title</a:t>
            </a:r>
            <a:br>
              <a:rPr lang="en-US"/>
            </a:br>
            <a:r>
              <a:rPr lang="en-US"/>
              <a:t>PRESENTATION TITLE</a:t>
            </a:r>
            <a:br>
              <a:rPr lang="en-US"/>
            </a:br>
            <a:r>
              <a:rPr lang="en-US"/>
              <a:t>THREE LINES MAX</a:t>
            </a:r>
          </a:p>
        </p:txBody>
      </p:sp>
      <p:sp>
        <p:nvSpPr>
          <p:cNvPr id="3" name="Subtitle 2"/>
          <p:cNvSpPr>
            <a:spLocks noGrp="1"/>
          </p:cNvSpPr>
          <p:nvPr>
            <p:ph type="subTitle" idx="1" hasCustomPrompt="1"/>
          </p:nvPr>
        </p:nvSpPr>
        <p:spPr>
          <a:xfrm>
            <a:off x="914400" y="3784732"/>
            <a:ext cx="3565525"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5212079" y="3784732"/>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
        <p:nvSpPr>
          <p:cNvPr id="4" name="Date Placeholder 3">
            <a:extLst>
              <a:ext uri="{FF2B5EF4-FFF2-40B4-BE49-F238E27FC236}">
                <a16:creationId xmlns:a16="http://schemas.microsoft.com/office/drawing/2014/main" id="{9D1B5714-1C67-5305-161F-BB8ABA64529E}"/>
              </a:ext>
            </a:extLst>
          </p:cNvPr>
          <p:cNvSpPr>
            <a:spLocks noGrp="1"/>
          </p:cNvSpPr>
          <p:nvPr>
            <p:ph type="dt" sz="half" idx="11"/>
          </p:nvPr>
        </p:nvSpPr>
        <p:spPr/>
        <p:txBody>
          <a:bodyPr/>
          <a:lstStyle/>
          <a:p>
            <a:fld id="{BB462591-7792-4344-B317-72D2C1F220B5}" type="datetime3">
              <a:rPr lang="en-US" smtClean="0"/>
              <a:t>11 February 2024</a:t>
            </a:fld>
            <a:endParaRPr lang="en-US"/>
          </a:p>
        </p:txBody>
      </p:sp>
      <p:sp>
        <p:nvSpPr>
          <p:cNvPr id="7" name="Slide Number Placeholder 6">
            <a:extLst>
              <a:ext uri="{FF2B5EF4-FFF2-40B4-BE49-F238E27FC236}">
                <a16:creationId xmlns:a16="http://schemas.microsoft.com/office/drawing/2014/main" id="{BC66A96F-567A-34EC-DC2C-66C406228A96}"/>
              </a:ext>
            </a:extLst>
          </p:cNvPr>
          <p:cNvSpPr>
            <a:spLocks noGrp="1"/>
          </p:cNvSpPr>
          <p:nvPr>
            <p:ph type="sldNum" sz="quarter" idx="12"/>
          </p:nvPr>
        </p:nvSpPr>
        <p:spPr/>
        <p:txBody>
          <a:bodyPr/>
          <a:lstStyle/>
          <a:p>
            <a:fld id="{64E5BE4B-2FBF-4174-9E62-85FAD1CB43A6}" type="slidenum">
              <a:rPr lang="en-US" smtClean="0"/>
              <a:pPr/>
              <a:t>‹#›</a:t>
            </a:fld>
            <a:endParaRPr lang="en-US"/>
          </a:p>
        </p:txBody>
      </p:sp>
      <p:sp>
        <p:nvSpPr>
          <p:cNvPr id="5" name="Text Placeholder 30">
            <a:extLst>
              <a:ext uri="{FF2B5EF4-FFF2-40B4-BE49-F238E27FC236}">
                <a16:creationId xmlns:a16="http://schemas.microsoft.com/office/drawing/2014/main" id="{05620AD8-64A4-8669-61A5-C87A09F44999}"/>
              </a:ext>
            </a:extLst>
          </p:cNvPr>
          <p:cNvSpPr>
            <a:spLocks noGrp="1"/>
          </p:cNvSpPr>
          <p:nvPr>
            <p:ph type="body" sz="quarter" idx="39" hasCustomPrompt="1"/>
          </p:nvPr>
        </p:nvSpPr>
        <p:spPr>
          <a:xfrm>
            <a:off x="547688" y="5133530"/>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2" name="Text Placeholder 30">
            <a:extLst>
              <a:ext uri="{FF2B5EF4-FFF2-40B4-BE49-F238E27FC236}">
                <a16:creationId xmlns:a16="http://schemas.microsoft.com/office/drawing/2014/main" id="{6B4C516F-195B-AEC9-46FD-B589B8CC8E9B}"/>
              </a:ext>
            </a:extLst>
          </p:cNvPr>
          <p:cNvSpPr>
            <a:spLocks noGrp="1"/>
          </p:cNvSpPr>
          <p:nvPr>
            <p:ph type="body" sz="quarter" idx="40" hasCustomPrompt="1"/>
          </p:nvPr>
        </p:nvSpPr>
        <p:spPr>
          <a:xfrm>
            <a:off x="547688" y="49527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3" name="Text Placeholder 30">
            <a:extLst>
              <a:ext uri="{FF2B5EF4-FFF2-40B4-BE49-F238E27FC236}">
                <a16:creationId xmlns:a16="http://schemas.microsoft.com/office/drawing/2014/main" id="{91CD67C3-E86E-93A6-FB36-06B2EB348D5B}"/>
              </a:ext>
            </a:extLst>
          </p:cNvPr>
          <p:cNvSpPr>
            <a:spLocks noGrp="1"/>
          </p:cNvSpPr>
          <p:nvPr>
            <p:ph type="body" sz="quarter" idx="41" hasCustomPrompt="1"/>
          </p:nvPr>
        </p:nvSpPr>
        <p:spPr>
          <a:xfrm>
            <a:off x="547688" y="5314322"/>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24" name="Text Placeholder 30">
            <a:extLst>
              <a:ext uri="{FF2B5EF4-FFF2-40B4-BE49-F238E27FC236}">
                <a16:creationId xmlns:a16="http://schemas.microsoft.com/office/drawing/2014/main" id="{FE61BE1B-4444-8912-D34A-63B2D675608B}"/>
              </a:ext>
            </a:extLst>
          </p:cNvPr>
          <p:cNvSpPr>
            <a:spLocks noGrp="1"/>
          </p:cNvSpPr>
          <p:nvPr>
            <p:ph type="body" sz="quarter" idx="42" hasCustomPrompt="1"/>
          </p:nvPr>
        </p:nvSpPr>
        <p:spPr>
          <a:xfrm>
            <a:off x="547688" y="5495114"/>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25" name="Text Placeholder 30">
            <a:extLst>
              <a:ext uri="{FF2B5EF4-FFF2-40B4-BE49-F238E27FC236}">
                <a16:creationId xmlns:a16="http://schemas.microsoft.com/office/drawing/2014/main" id="{606C80F3-96A4-3B40-41FE-51DAD232ACB9}"/>
              </a:ext>
            </a:extLst>
          </p:cNvPr>
          <p:cNvSpPr>
            <a:spLocks noGrp="1"/>
          </p:cNvSpPr>
          <p:nvPr>
            <p:ph type="body" sz="quarter" idx="43" hasCustomPrompt="1"/>
          </p:nvPr>
        </p:nvSpPr>
        <p:spPr>
          <a:xfrm>
            <a:off x="547688" y="5675906"/>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26" name="Text Placeholder 30">
            <a:extLst>
              <a:ext uri="{FF2B5EF4-FFF2-40B4-BE49-F238E27FC236}">
                <a16:creationId xmlns:a16="http://schemas.microsoft.com/office/drawing/2014/main" id="{443BD21B-F85A-8A8C-271A-A4958BE33F66}"/>
              </a:ext>
            </a:extLst>
          </p:cNvPr>
          <p:cNvSpPr>
            <a:spLocks noGrp="1"/>
          </p:cNvSpPr>
          <p:nvPr>
            <p:ph type="body" sz="quarter" idx="44"/>
          </p:nvPr>
        </p:nvSpPr>
        <p:spPr>
          <a:xfrm>
            <a:off x="1790179" y="5133530"/>
            <a:ext cx="3124934"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7" name="Text Placeholder 30">
            <a:extLst>
              <a:ext uri="{FF2B5EF4-FFF2-40B4-BE49-F238E27FC236}">
                <a16:creationId xmlns:a16="http://schemas.microsoft.com/office/drawing/2014/main" id="{8A24CC5F-44A9-B405-97C0-7B9A2733EF75}"/>
              </a:ext>
            </a:extLst>
          </p:cNvPr>
          <p:cNvSpPr>
            <a:spLocks noGrp="1"/>
          </p:cNvSpPr>
          <p:nvPr>
            <p:ph type="body" sz="quarter" idx="45"/>
          </p:nvPr>
        </p:nvSpPr>
        <p:spPr>
          <a:xfrm>
            <a:off x="1790179" y="4952738"/>
            <a:ext cx="3124934"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8" name="Text Placeholder 30">
            <a:extLst>
              <a:ext uri="{FF2B5EF4-FFF2-40B4-BE49-F238E27FC236}">
                <a16:creationId xmlns:a16="http://schemas.microsoft.com/office/drawing/2014/main" id="{E2DF44DC-A19A-1BD4-4718-F185A5AACEA2}"/>
              </a:ext>
            </a:extLst>
          </p:cNvPr>
          <p:cNvSpPr>
            <a:spLocks noGrp="1"/>
          </p:cNvSpPr>
          <p:nvPr>
            <p:ph type="body" sz="quarter" idx="46"/>
          </p:nvPr>
        </p:nvSpPr>
        <p:spPr>
          <a:xfrm>
            <a:off x="1790179" y="5314322"/>
            <a:ext cx="3124934"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9" name="Text Placeholder 30">
            <a:extLst>
              <a:ext uri="{FF2B5EF4-FFF2-40B4-BE49-F238E27FC236}">
                <a16:creationId xmlns:a16="http://schemas.microsoft.com/office/drawing/2014/main" id="{D3C2156D-5149-4328-9C54-022547FB1705}"/>
              </a:ext>
            </a:extLst>
          </p:cNvPr>
          <p:cNvSpPr>
            <a:spLocks noGrp="1"/>
          </p:cNvSpPr>
          <p:nvPr>
            <p:ph type="body" sz="quarter" idx="47"/>
          </p:nvPr>
        </p:nvSpPr>
        <p:spPr>
          <a:xfrm>
            <a:off x="1790179" y="5495114"/>
            <a:ext cx="3124934"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0" name="Text Placeholder 30">
            <a:extLst>
              <a:ext uri="{FF2B5EF4-FFF2-40B4-BE49-F238E27FC236}">
                <a16:creationId xmlns:a16="http://schemas.microsoft.com/office/drawing/2014/main" id="{7137DA69-B657-1093-D021-0B423BEAE43D}"/>
              </a:ext>
            </a:extLst>
          </p:cNvPr>
          <p:cNvSpPr>
            <a:spLocks noGrp="1"/>
          </p:cNvSpPr>
          <p:nvPr>
            <p:ph type="body" sz="quarter" idx="48"/>
          </p:nvPr>
        </p:nvSpPr>
        <p:spPr>
          <a:xfrm>
            <a:off x="1790179" y="5675906"/>
            <a:ext cx="3124934"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pic>
        <p:nvPicPr>
          <p:cNvPr id="8" name="U.S. Army" descr="U.S. Army">
            <a:extLst>
              <a:ext uri="{FF2B5EF4-FFF2-40B4-BE49-F238E27FC236}">
                <a16:creationId xmlns:a16="http://schemas.microsoft.com/office/drawing/2014/main" id="{85E6F32E-080D-6A25-02E1-87A9983B73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a:noFill/>
        </p:spPr>
      </p:pic>
    </p:spTree>
    <p:extLst>
      <p:ext uri="{BB962C8B-B14F-4D97-AF65-F5344CB8AC3E}">
        <p14:creationId xmlns:p14="http://schemas.microsoft.com/office/powerpoint/2010/main" val="230905120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4" name="Group">
            <a:extLst>
              <a:ext uri="{FF2B5EF4-FFF2-40B4-BE49-F238E27FC236}">
                <a16:creationId xmlns:a16="http://schemas.microsoft.com/office/drawing/2014/main" id="{262928EF-1BE3-53D9-236D-3648618C8275}"/>
              </a:ext>
              <a:ext uri="{C183D7F6-B498-43B3-948B-1728B52AA6E4}">
                <adec:decorative xmlns:adec="http://schemas.microsoft.com/office/drawing/2017/decorative" val="1"/>
              </a:ext>
            </a:extLst>
          </p:cNvPr>
          <p:cNvGrpSpPr/>
          <p:nvPr userDrawn="1"/>
        </p:nvGrpSpPr>
        <p:grpSpPr>
          <a:xfrm>
            <a:off x="548218" y="1974220"/>
            <a:ext cx="7173381" cy="2377440"/>
            <a:chOff x="411163" y="2240280"/>
            <a:chExt cx="6446837" cy="2377440"/>
          </a:xfrm>
        </p:grpSpPr>
        <p:sp>
          <p:nvSpPr>
            <p:cNvPr id="16" name="Rectangle">
              <a:extLst>
                <a:ext uri="{FF2B5EF4-FFF2-40B4-BE49-F238E27FC236}">
                  <a16:creationId xmlns:a16="http://schemas.microsoft.com/office/drawing/2014/main" id="{901FE05C-1C31-D2AB-9C64-12F2AC8589C1}"/>
                </a:ext>
                <a:ext uri="{C183D7F6-B498-43B3-948B-1728B52AA6E4}">
                  <adec:decorative xmlns:adec="http://schemas.microsoft.com/office/drawing/2017/decorative" val="1"/>
                </a:ext>
              </a:extLst>
            </p:cNvPr>
            <p:cNvSpPr/>
            <p:nvPr userDrawn="1"/>
          </p:nvSpPr>
          <p:spPr>
            <a:xfrm>
              <a:off x="411163" y="2240280"/>
              <a:ext cx="6446837"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7" name="Line">
              <a:extLst>
                <a:ext uri="{FF2B5EF4-FFF2-40B4-BE49-F238E27FC236}">
                  <a16:creationId xmlns:a16="http://schemas.microsoft.com/office/drawing/2014/main" id="{15D49C8F-B44C-3896-E23A-E14C056D14A8}"/>
                </a:ext>
                <a:ext uri="{C183D7F6-B498-43B3-948B-1728B52AA6E4}">
                  <adec:decorative xmlns:adec="http://schemas.microsoft.com/office/drawing/2017/decorative" val="1"/>
                </a:ext>
              </a:extLst>
            </p:cNvPr>
            <p:cNvCxnSpPr>
              <a:cxnSpLocks/>
            </p:cNvCxnSpPr>
            <p:nvPr userDrawn="1"/>
          </p:nvCxnSpPr>
          <p:spPr>
            <a:xfrm>
              <a:off x="411163" y="3931920"/>
              <a:ext cx="6446837"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8" name="Line">
              <a:extLst>
                <a:ext uri="{FF2B5EF4-FFF2-40B4-BE49-F238E27FC236}">
                  <a16:creationId xmlns:a16="http://schemas.microsoft.com/office/drawing/2014/main" id="{F2579730-7057-1EA6-8726-63EE0589A594}"/>
                </a:ext>
                <a:ext uri="{C183D7F6-B498-43B3-948B-1728B52AA6E4}">
                  <adec:decorative xmlns:adec="http://schemas.microsoft.com/office/drawing/2017/decorative" val="1"/>
                </a:ext>
              </a:extLst>
            </p:cNvPr>
            <p:cNvCxnSpPr>
              <a:cxnSpLocks/>
            </p:cNvCxnSpPr>
            <p:nvPr userDrawn="1"/>
          </p:nvCxnSpPr>
          <p:spPr>
            <a:xfrm>
              <a:off x="4274795" y="393192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1"/>
          <p:cNvSpPr>
            <a:spLocks noGrp="1"/>
          </p:cNvSpPr>
          <p:nvPr>
            <p:ph type="ctrTitle" hasCustomPrompt="1"/>
          </p:nvPr>
        </p:nvSpPr>
        <p:spPr>
          <a:xfrm>
            <a:off x="914401" y="2202820"/>
            <a:ext cx="6429374" cy="1325880"/>
          </a:xfrm>
        </p:spPr>
        <p:txBody>
          <a:bodyPr anchor="t" anchorCtr="0"/>
          <a:lstStyle>
            <a:lvl1pPr algn="l">
              <a:lnSpc>
                <a:spcPct val="80000"/>
              </a:lnSpc>
              <a:defRPr sz="3600"/>
            </a:lvl1pPr>
          </a:lstStyle>
          <a:p>
            <a:r>
              <a:rPr lang="en-US"/>
              <a:t>Presentation title</a:t>
            </a:r>
            <a:br>
              <a:rPr lang="en-US"/>
            </a:br>
            <a:r>
              <a:rPr lang="en-US"/>
              <a:t>PRESENTATION TITLE</a:t>
            </a:r>
            <a:br>
              <a:rPr lang="en-US"/>
            </a:br>
            <a:r>
              <a:rPr lang="en-US"/>
              <a:t>THREE LINES MAX</a:t>
            </a:r>
          </a:p>
        </p:txBody>
      </p:sp>
      <p:sp>
        <p:nvSpPr>
          <p:cNvPr id="3" name="Subtitle 2"/>
          <p:cNvSpPr>
            <a:spLocks noGrp="1"/>
          </p:cNvSpPr>
          <p:nvPr>
            <p:ph type="subTitle" idx="1" hasCustomPrompt="1"/>
          </p:nvPr>
        </p:nvSpPr>
        <p:spPr>
          <a:xfrm>
            <a:off x="914401" y="3784732"/>
            <a:ext cx="3565524"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[Presentation subtitle/description]</a:t>
            </a:r>
          </a:p>
        </p:txBody>
      </p:sp>
      <p:sp>
        <p:nvSpPr>
          <p:cNvPr id="11" name="Text Placeholder 3">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5212079" y="3784732"/>
            <a:ext cx="2131695"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
        <p:nvSpPr>
          <p:cNvPr id="20" name="Date Placeholder 19">
            <a:extLst>
              <a:ext uri="{FF2B5EF4-FFF2-40B4-BE49-F238E27FC236}">
                <a16:creationId xmlns:a16="http://schemas.microsoft.com/office/drawing/2014/main" id="{F9D3AB9C-26E9-8E88-3B55-B4A5EC7C31F2}"/>
              </a:ext>
            </a:extLst>
          </p:cNvPr>
          <p:cNvSpPr>
            <a:spLocks noGrp="1"/>
          </p:cNvSpPr>
          <p:nvPr>
            <p:ph type="dt" sz="half" idx="49"/>
          </p:nvPr>
        </p:nvSpPr>
        <p:spPr/>
        <p:txBody>
          <a:bodyPr/>
          <a:lstStyle/>
          <a:p>
            <a:fld id="{30E121BD-672A-4868-8451-7CF3445A37C8}" type="datetime3">
              <a:rPr lang="en-US" smtClean="0"/>
              <a:t>11 February 2024</a:t>
            </a:fld>
            <a:endParaRPr lang="en-US"/>
          </a:p>
        </p:txBody>
      </p:sp>
      <p:sp>
        <p:nvSpPr>
          <p:cNvPr id="21" name="Slide Number Placeholder 20">
            <a:extLst>
              <a:ext uri="{FF2B5EF4-FFF2-40B4-BE49-F238E27FC236}">
                <a16:creationId xmlns:a16="http://schemas.microsoft.com/office/drawing/2014/main" id="{CF1316F0-9F13-53EA-1597-09232B2FF1AB}"/>
              </a:ext>
            </a:extLst>
          </p:cNvPr>
          <p:cNvSpPr>
            <a:spLocks noGrp="1"/>
          </p:cNvSpPr>
          <p:nvPr>
            <p:ph type="sldNum" sz="quarter" idx="50"/>
          </p:nvPr>
        </p:nvSpPr>
        <p:spPr/>
        <p:txBody>
          <a:bodyPr/>
          <a:lstStyle/>
          <a:p>
            <a:fld id="{64E5BE4B-2FBF-4174-9E62-85FAD1CB43A6}" type="slidenum">
              <a:rPr lang="en-US" smtClean="0"/>
              <a:pPr/>
              <a:t>‹#›</a:t>
            </a:fld>
            <a:endParaRPr lang="en-US"/>
          </a:p>
        </p:txBody>
      </p:sp>
      <p:sp>
        <p:nvSpPr>
          <p:cNvPr id="13" name="Text Placeholder 30">
            <a:extLst>
              <a:ext uri="{FF2B5EF4-FFF2-40B4-BE49-F238E27FC236}">
                <a16:creationId xmlns:a16="http://schemas.microsoft.com/office/drawing/2014/main" id="{A5D777D4-2F55-3CED-02B8-241C3BB657C2}"/>
              </a:ext>
            </a:extLst>
          </p:cNvPr>
          <p:cNvSpPr>
            <a:spLocks noGrp="1"/>
          </p:cNvSpPr>
          <p:nvPr>
            <p:ph type="body" sz="quarter" idx="39" hasCustomPrompt="1"/>
          </p:nvPr>
        </p:nvSpPr>
        <p:spPr>
          <a:xfrm>
            <a:off x="547688" y="5133530"/>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2" name="Text Placeholder 30">
            <a:extLst>
              <a:ext uri="{FF2B5EF4-FFF2-40B4-BE49-F238E27FC236}">
                <a16:creationId xmlns:a16="http://schemas.microsoft.com/office/drawing/2014/main" id="{6C04C83F-D479-439A-7EAC-304C9D2147EC}"/>
              </a:ext>
            </a:extLst>
          </p:cNvPr>
          <p:cNvSpPr>
            <a:spLocks noGrp="1"/>
          </p:cNvSpPr>
          <p:nvPr>
            <p:ph type="body" sz="quarter" idx="40" hasCustomPrompt="1"/>
          </p:nvPr>
        </p:nvSpPr>
        <p:spPr>
          <a:xfrm>
            <a:off x="547688" y="4952738"/>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23" name="Text Placeholder 30">
            <a:extLst>
              <a:ext uri="{FF2B5EF4-FFF2-40B4-BE49-F238E27FC236}">
                <a16:creationId xmlns:a16="http://schemas.microsoft.com/office/drawing/2014/main" id="{4B6315E6-F53E-1136-682E-67540C19305C}"/>
              </a:ext>
            </a:extLst>
          </p:cNvPr>
          <p:cNvSpPr>
            <a:spLocks noGrp="1"/>
          </p:cNvSpPr>
          <p:nvPr>
            <p:ph type="body" sz="quarter" idx="41" hasCustomPrompt="1"/>
          </p:nvPr>
        </p:nvSpPr>
        <p:spPr>
          <a:xfrm>
            <a:off x="547688" y="5314322"/>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24" name="Text Placeholder 30">
            <a:extLst>
              <a:ext uri="{FF2B5EF4-FFF2-40B4-BE49-F238E27FC236}">
                <a16:creationId xmlns:a16="http://schemas.microsoft.com/office/drawing/2014/main" id="{210A1C7E-ED75-0828-B4EA-A2DD51546842}"/>
              </a:ext>
            </a:extLst>
          </p:cNvPr>
          <p:cNvSpPr>
            <a:spLocks noGrp="1"/>
          </p:cNvSpPr>
          <p:nvPr>
            <p:ph type="body" sz="quarter" idx="42" hasCustomPrompt="1"/>
          </p:nvPr>
        </p:nvSpPr>
        <p:spPr>
          <a:xfrm>
            <a:off x="547688" y="5495114"/>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25" name="Text Placeholder 30">
            <a:extLst>
              <a:ext uri="{FF2B5EF4-FFF2-40B4-BE49-F238E27FC236}">
                <a16:creationId xmlns:a16="http://schemas.microsoft.com/office/drawing/2014/main" id="{9FD21ADD-C8B6-25D9-D69F-2001C1253240}"/>
              </a:ext>
            </a:extLst>
          </p:cNvPr>
          <p:cNvSpPr>
            <a:spLocks noGrp="1"/>
          </p:cNvSpPr>
          <p:nvPr>
            <p:ph type="body" sz="quarter" idx="43" hasCustomPrompt="1"/>
          </p:nvPr>
        </p:nvSpPr>
        <p:spPr>
          <a:xfrm>
            <a:off x="547688" y="5675906"/>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26" name="Text Placeholder 30">
            <a:extLst>
              <a:ext uri="{FF2B5EF4-FFF2-40B4-BE49-F238E27FC236}">
                <a16:creationId xmlns:a16="http://schemas.microsoft.com/office/drawing/2014/main" id="{164F88D4-46A4-E0E3-5D6C-264CDC56481F}"/>
              </a:ext>
            </a:extLst>
          </p:cNvPr>
          <p:cNvSpPr>
            <a:spLocks noGrp="1"/>
          </p:cNvSpPr>
          <p:nvPr>
            <p:ph type="body" sz="quarter" idx="44"/>
          </p:nvPr>
        </p:nvSpPr>
        <p:spPr>
          <a:xfrm>
            <a:off x="1790179"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7" name="Text Placeholder 30">
            <a:extLst>
              <a:ext uri="{FF2B5EF4-FFF2-40B4-BE49-F238E27FC236}">
                <a16:creationId xmlns:a16="http://schemas.microsoft.com/office/drawing/2014/main" id="{5B9AAE24-66D3-A567-60FE-6FDCE5F52F53}"/>
              </a:ext>
            </a:extLst>
          </p:cNvPr>
          <p:cNvSpPr>
            <a:spLocks noGrp="1"/>
          </p:cNvSpPr>
          <p:nvPr>
            <p:ph type="body" sz="quarter" idx="45"/>
          </p:nvPr>
        </p:nvSpPr>
        <p:spPr>
          <a:xfrm>
            <a:off x="1790179"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8" name="Text Placeholder 30">
            <a:extLst>
              <a:ext uri="{FF2B5EF4-FFF2-40B4-BE49-F238E27FC236}">
                <a16:creationId xmlns:a16="http://schemas.microsoft.com/office/drawing/2014/main" id="{8B1B02A6-E1C4-762C-4F04-11FE802F14C5}"/>
              </a:ext>
            </a:extLst>
          </p:cNvPr>
          <p:cNvSpPr>
            <a:spLocks noGrp="1"/>
          </p:cNvSpPr>
          <p:nvPr>
            <p:ph type="body" sz="quarter" idx="46"/>
          </p:nvPr>
        </p:nvSpPr>
        <p:spPr>
          <a:xfrm>
            <a:off x="1790179"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9" name="Text Placeholder 30">
            <a:extLst>
              <a:ext uri="{FF2B5EF4-FFF2-40B4-BE49-F238E27FC236}">
                <a16:creationId xmlns:a16="http://schemas.microsoft.com/office/drawing/2014/main" id="{4D0F68BC-3A77-9589-A0F1-4D70DDDAFDEA}"/>
              </a:ext>
            </a:extLst>
          </p:cNvPr>
          <p:cNvSpPr>
            <a:spLocks noGrp="1"/>
          </p:cNvSpPr>
          <p:nvPr>
            <p:ph type="body" sz="quarter" idx="47"/>
          </p:nvPr>
        </p:nvSpPr>
        <p:spPr>
          <a:xfrm>
            <a:off x="1790179"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0" name="Text Placeholder 30">
            <a:extLst>
              <a:ext uri="{FF2B5EF4-FFF2-40B4-BE49-F238E27FC236}">
                <a16:creationId xmlns:a16="http://schemas.microsoft.com/office/drawing/2014/main" id="{9A3F73D3-93E2-7C4D-FB18-45BC85B18985}"/>
              </a:ext>
            </a:extLst>
          </p:cNvPr>
          <p:cNvSpPr>
            <a:spLocks noGrp="1"/>
          </p:cNvSpPr>
          <p:nvPr>
            <p:ph type="body" sz="quarter" idx="48"/>
          </p:nvPr>
        </p:nvSpPr>
        <p:spPr>
          <a:xfrm>
            <a:off x="1790179"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pic>
        <p:nvPicPr>
          <p:cNvPr id="4" name="U.S. Army" descr="U.S. Army">
            <a:extLst>
              <a:ext uri="{FF2B5EF4-FFF2-40B4-BE49-F238E27FC236}">
                <a16:creationId xmlns:a16="http://schemas.microsoft.com/office/drawing/2014/main" id="{192D1FAB-54CF-F5A5-17F0-81E3AE9EA5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p:spPr>
      </p:pic>
    </p:spTree>
    <p:extLst>
      <p:ext uri="{BB962C8B-B14F-4D97-AF65-F5344CB8AC3E}">
        <p14:creationId xmlns:p14="http://schemas.microsoft.com/office/powerpoint/2010/main" val="306440932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Insignia">
    <p:bg>
      <p:bgPr>
        <a:solidFill>
          <a:srgbClr val="221F20"/>
        </a:solidFill>
        <a:effectLst/>
      </p:bgPr>
    </p:bg>
    <p:spTree>
      <p:nvGrpSpPr>
        <p:cNvPr id="1" name=""/>
        <p:cNvGrpSpPr/>
        <p:nvPr/>
      </p:nvGrpSpPr>
      <p:grpSpPr>
        <a:xfrm>
          <a:off x="0" y="0"/>
          <a:ext cx="0" cy="0"/>
          <a:chOff x="0" y="0"/>
          <a:chExt cx="0" cy="0"/>
        </a:xfrm>
      </p:grpSpPr>
      <p:grpSp>
        <p:nvGrpSpPr>
          <p:cNvPr id="38" name="Group">
            <a:extLst>
              <a:ext uri="{FF2B5EF4-FFF2-40B4-BE49-F238E27FC236}">
                <a16:creationId xmlns:a16="http://schemas.microsoft.com/office/drawing/2014/main" id="{3687008C-D974-2049-9B99-06AFC848007B}"/>
              </a:ext>
            </a:extLst>
          </p:cNvPr>
          <p:cNvGrpSpPr/>
          <p:nvPr userDrawn="1"/>
        </p:nvGrpSpPr>
        <p:grpSpPr>
          <a:xfrm>
            <a:off x="548220" y="1974220"/>
            <a:ext cx="9666770" cy="2377440"/>
            <a:chOff x="548220" y="2194560"/>
            <a:chExt cx="9666770" cy="2377440"/>
          </a:xfrm>
        </p:grpSpPr>
        <p:sp>
          <p:nvSpPr>
            <p:cNvPr id="10" name="Rectangle">
              <a:extLst>
                <a:ext uri="{FF2B5EF4-FFF2-40B4-BE49-F238E27FC236}">
                  <a16:creationId xmlns:a16="http://schemas.microsoft.com/office/drawing/2014/main" id="{BF21F3A3-93C1-5149-0930-09CBE88BD32C}"/>
                </a:ext>
                <a:ext uri="{C183D7F6-B498-43B3-948B-1728B52AA6E4}">
                  <adec:decorative xmlns:adec="http://schemas.microsoft.com/office/drawing/2017/decorative" val="1"/>
                </a:ext>
              </a:extLst>
            </p:cNvPr>
            <p:cNvSpPr/>
            <p:nvPr userDrawn="1"/>
          </p:nvSpPr>
          <p:spPr>
            <a:xfrm>
              <a:off x="548220" y="2194560"/>
              <a:ext cx="9666770" cy="2377440"/>
            </a:xfrm>
            <a:prstGeom prst="rect">
              <a:avLst/>
            </a:prstGeom>
            <a:noFill/>
            <a:ln w="19050" cap="flat">
              <a:solidFill>
                <a:srgbClr val="FFCC01"/>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4" name="Line">
              <a:extLst>
                <a:ext uri="{FF2B5EF4-FFF2-40B4-BE49-F238E27FC236}">
                  <a16:creationId xmlns:a16="http://schemas.microsoft.com/office/drawing/2014/main" id="{6ECA938D-C227-2322-BF48-D8635720DEBE}"/>
                </a:ext>
                <a:ext uri="{C183D7F6-B498-43B3-948B-1728B52AA6E4}">
                  <adec:decorative xmlns:adec="http://schemas.microsoft.com/office/drawing/2017/decorative" val="1"/>
                </a:ext>
              </a:extLst>
            </p:cNvPr>
            <p:cNvCxnSpPr>
              <a:cxnSpLocks/>
            </p:cNvCxnSpPr>
            <p:nvPr userDrawn="1"/>
          </p:nvCxnSpPr>
          <p:spPr>
            <a:xfrm>
              <a:off x="2423055" y="2194560"/>
              <a:ext cx="0" cy="237744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2" name="Line">
              <a:extLst>
                <a:ext uri="{FF2B5EF4-FFF2-40B4-BE49-F238E27FC236}">
                  <a16:creationId xmlns:a16="http://schemas.microsoft.com/office/drawing/2014/main" id="{7EE4A926-6B61-0880-E206-8C2FB773EAE1}"/>
                </a:ext>
                <a:ext uri="{C183D7F6-B498-43B3-948B-1728B52AA6E4}">
                  <adec:decorative xmlns:adec="http://schemas.microsoft.com/office/drawing/2017/decorative" val="1"/>
                </a:ext>
              </a:extLst>
            </p:cNvPr>
            <p:cNvCxnSpPr>
              <a:cxnSpLocks/>
            </p:cNvCxnSpPr>
            <p:nvPr userDrawn="1"/>
          </p:nvCxnSpPr>
          <p:spPr>
            <a:xfrm>
              <a:off x="2423055" y="3886200"/>
              <a:ext cx="7791935" cy="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cxnSp>
          <p:nvCxnSpPr>
            <p:cNvPr id="15" name="Line">
              <a:extLst>
                <a:ext uri="{FF2B5EF4-FFF2-40B4-BE49-F238E27FC236}">
                  <a16:creationId xmlns:a16="http://schemas.microsoft.com/office/drawing/2014/main" id="{7F1F819D-50CB-87A3-F07D-A4A5012445F1}"/>
                </a:ext>
                <a:ext uri="{C183D7F6-B498-43B3-948B-1728B52AA6E4}">
                  <adec:decorative xmlns:adec="http://schemas.microsoft.com/office/drawing/2017/decorative" val="1"/>
                </a:ext>
              </a:extLst>
            </p:cNvPr>
            <p:cNvCxnSpPr>
              <a:cxnSpLocks/>
            </p:cNvCxnSpPr>
            <p:nvPr userDrawn="1"/>
          </p:nvCxnSpPr>
          <p:spPr>
            <a:xfrm>
              <a:off x="7351776" y="3886200"/>
              <a:ext cx="0" cy="685800"/>
            </a:xfrm>
            <a:prstGeom prst="line">
              <a:avLst/>
            </a:prstGeom>
            <a:ln w="19050" cap="flat">
              <a:solidFill>
                <a:srgbClr val="FFCC01"/>
              </a:solidFill>
              <a:miter lim="800000"/>
            </a:ln>
          </p:spPr>
          <p:style>
            <a:lnRef idx="1">
              <a:schemeClr val="accent1"/>
            </a:lnRef>
            <a:fillRef idx="0">
              <a:schemeClr val="accent1"/>
            </a:fillRef>
            <a:effectRef idx="0">
              <a:srgbClr val="000000"/>
            </a:effectRef>
            <a:fontRef idx="minor">
              <a:schemeClr val="lt1"/>
            </a:fontRef>
          </p:style>
        </p:cxnSp>
      </p:grpSp>
      <p:sp>
        <p:nvSpPr>
          <p:cNvPr id="2" name="Title 3"/>
          <p:cNvSpPr>
            <a:spLocks noGrp="1"/>
          </p:cNvSpPr>
          <p:nvPr>
            <p:ph type="ctrTitle" hasCustomPrompt="1"/>
          </p:nvPr>
        </p:nvSpPr>
        <p:spPr>
          <a:xfrm>
            <a:off x="2788921" y="2202820"/>
            <a:ext cx="7059168" cy="1325880"/>
          </a:xfrm>
        </p:spPr>
        <p:txBody>
          <a:bodyPr anchor="t" anchorCtr="0"/>
          <a:lstStyle>
            <a:lvl1pPr algn="l">
              <a:lnSpc>
                <a:spcPct val="80000"/>
              </a:lnSpc>
              <a:defRPr sz="3600"/>
            </a:lvl1pPr>
          </a:lstStyle>
          <a:p>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FFFF"/>
                </a:solidFill>
                <a:effectLst/>
                <a:uLnTx/>
                <a:uFillTx/>
                <a:latin typeface="Arial"/>
                <a:ea typeface="+mj-ea"/>
                <a:cs typeface="+mj-cs"/>
              </a:rPr>
              <a:t>PRESENTATION TITLE</a:t>
            </a:r>
            <a:br>
              <a:rPr kumimoji="0" lang="en-US" sz="3600" b="0" i="0" u="none" strike="noStrike" kern="1200" cap="all" spc="0" normalizeH="0" baseline="0" noProof="0">
                <a:ln>
                  <a:noFill/>
                </a:ln>
                <a:solidFill>
                  <a:srgbClr val="FFFFFF"/>
                </a:solidFill>
                <a:effectLst/>
                <a:uLnTx/>
                <a:uFillTx/>
                <a:latin typeface="Arial"/>
                <a:ea typeface="+mj-ea"/>
                <a:cs typeface="+mj-cs"/>
              </a:rPr>
            </a:br>
            <a:r>
              <a:rPr kumimoji="0" lang="en-US" sz="3600" b="0" i="0" u="none" strike="noStrike" kern="1200" cap="all" spc="0" normalizeH="0" baseline="0" noProof="0">
                <a:ln>
                  <a:noFill/>
                </a:ln>
                <a:solidFill>
                  <a:srgbClr val="FFCC01"/>
                </a:solidFill>
                <a:effectLst/>
                <a:uLnTx/>
                <a:uFillTx/>
                <a:latin typeface="Arial"/>
                <a:ea typeface="+mj-ea"/>
                <a:cs typeface="+mj-cs"/>
              </a:rPr>
              <a:t>PRESENTATION TITLE</a:t>
            </a:r>
            <a:endParaRPr lang="en-US"/>
          </a:p>
        </p:txBody>
      </p:sp>
      <p:sp>
        <p:nvSpPr>
          <p:cNvPr id="3" name="Subtitle 4"/>
          <p:cNvSpPr>
            <a:spLocks noGrp="1"/>
          </p:cNvSpPr>
          <p:nvPr>
            <p:ph type="subTitle" idx="1" hasCustomPrompt="1"/>
          </p:nvPr>
        </p:nvSpPr>
        <p:spPr>
          <a:xfrm>
            <a:off x="2788920" y="378473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FFCC01"/>
                </a:solidFill>
                <a:effectLst/>
                <a:uLnTx/>
                <a:uFillTx/>
                <a:latin typeface="Arial"/>
                <a:ea typeface="+mn-ea"/>
                <a:cs typeface="+mn-cs"/>
              </a:rPr>
              <a:t>Presentation subtitle presentation </a:t>
            </a:r>
            <a:br>
              <a:rPr kumimoji="0" lang="en-US" sz="1200" b="1" i="0" u="none" strike="noStrike" kern="1200" cap="none" spc="0" normalizeH="0" baseline="0" noProof="0">
                <a:ln>
                  <a:noFill/>
                </a:ln>
                <a:solidFill>
                  <a:srgbClr val="FFCC01"/>
                </a:solidFill>
                <a:effectLst/>
                <a:uLnTx/>
                <a:uFillTx/>
                <a:latin typeface="Arial"/>
                <a:ea typeface="+mn-ea"/>
                <a:cs typeface="+mn-cs"/>
              </a:rPr>
            </a:br>
            <a:r>
              <a:rPr kumimoji="0" lang="en-US" sz="1200" b="1" i="0" u="none" strike="noStrike" kern="1200" cap="none" spc="0" normalizeH="0" baseline="0" noProof="0">
                <a:ln>
                  <a:noFill/>
                </a:ln>
                <a:solidFill>
                  <a:srgbClr val="FFCC01"/>
                </a:solidFill>
                <a:effectLst/>
                <a:uLnTx/>
                <a:uFillTx/>
                <a:latin typeface="Arial"/>
                <a:ea typeface="+mn-ea"/>
                <a:cs typeface="+mn-cs"/>
              </a:rPr>
              <a:t>is Arial Bold 12pt, three lines max</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3784732"/>
            <a:ext cx="2131694"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[00 Month 0000]</a:t>
            </a:r>
          </a:p>
        </p:txBody>
      </p:sp>
      <p:sp>
        <p:nvSpPr>
          <p:cNvPr id="22" name="Date Placeholder 21">
            <a:extLst>
              <a:ext uri="{FF2B5EF4-FFF2-40B4-BE49-F238E27FC236}">
                <a16:creationId xmlns:a16="http://schemas.microsoft.com/office/drawing/2014/main" id="{2A30A99A-3F17-50A2-851C-A2CAECF9BD9E}"/>
              </a:ext>
            </a:extLst>
          </p:cNvPr>
          <p:cNvSpPr>
            <a:spLocks noGrp="1"/>
          </p:cNvSpPr>
          <p:nvPr>
            <p:ph type="dt" sz="half" idx="49"/>
          </p:nvPr>
        </p:nvSpPr>
        <p:spPr/>
        <p:txBody>
          <a:bodyPr/>
          <a:lstStyle/>
          <a:p>
            <a:fld id="{66F9719E-655B-4465-BD5D-2B2B4387D334}" type="datetime3">
              <a:rPr lang="en-US" smtClean="0"/>
              <a:t>11 February 2024</a:t>
            </a:fld>
            <a:endParaRPr lang="en-US"/>
          </a:p>
        </p:txBody>
      </p:sp>
      <p:sp>
        <p:nvSpPr>
          <p:cNvPr id="23" name="Slide Number Placeholder 22">
            <a:extLst>
              <a:ext uri="{FF2B5EF4-FFF2-40B4-BE49-F238E27FC236}">
                <a16:creationId xmlns:a16="http://schemas.microsoft.com/office/drawing/2014/main" id="{A2084B24-D23C-867A-21F6-EFC70734588C}"/>
              </a:ext>
            </a:extLst>
          </p:cNvPr>
          <p:cNvSpPr>
            <a:spLocks noGrp="1"/>
          </p:cNvSpPr>
          <p:nvPr>
            <p:ph type="sldNum" sz="quarter" idx="50"/>
          </p:nvPr>
        </p:nvSpPr>
        <p:spPr/>
        <p:txBody>
          <a:bodyPr/>
          <a:lstStyle/>
          <a:p>
            <a:fld id="{64E5BE4B-2FBF-4174-9E62-85FAD1CB43A6}" type="slidenum">
              <a:rPr lang="en-US" smtClean="0"/>
              <a:pPr/>
              <a:t>‹#›</a:t>
            </a:fld>
            <a:endParaRPr lang="en-US"/>
          </a:p>
        </p:txBody>
      </p:sp>
      <p:pic>
        <p:nvPicPr>
          <p:cNvPr id="28" name="Picture 27" descr="Diagram, logo&#10;&#10;Description automatically generated">
            <a:extLst>
              <a:ext uri="{FF2B5EF4-FFF2-40B4-BE49-F238E27FC236}">
                <a16:creationId xmlns:a16="http://schemas.microsoft.com/office/drawing/2014/main" id="{13D05404-8BE8-B99E-AFFC-9A35BB4A3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43" y="2119639"/>
            <a:ext cx="1621949" cy="1621949"/>
          </a:xfrm>
          <a:prstGeom prst="rect">
            <a:avLst/>
          </a:prstGeom>
        </p:spPr>
      </p:pic>
      <p:sp>
        <p:nvSpPr>
          <p:cNvPr id="30" name="Text Placeholder 29">
            <a:extLst>
              <a:ext uri="{FF2B5EF4-FFF2-40B4-BE49-F238E27FC236}">
                <a16:creationId xmlns:a16="http://schemas.microsoft.com/office/drawing/2014/main" id="{9536AA8D-56BA-87C2-B636-540720DDAD2F}"/>
              </a:ext>
            </a:extLst>
          </p:cNvPr>
          <p:cNvSpPr>
            <a:spLocks noGrp="1"/>
          </p:cNvSpPr>
          <p:nvPr>
            <p:ph type="body" sz="quarter" idx="51" hasCustomPrompt="1"/>
          </p:nvPr>
        </p:nvSpPr>
        <p:spPr>
          <a:xfrm>
            <a:off x="547688" y="3849717"/>
            <a:ext cx="1866900" cy="501943"/>
          </a:xfrm>
        </p:spPr>
        <p:txBody>
          <a:bodyPr/>
          <a:lstStyle>
            <a:lvl1pPr marL="0" indent="0" algn="ctr">
              <a:buFontTx/>
              <a:buNone/>
              <a:defRPr sz="1200" b="1">
                <a:solidFill>
                  <a:schemeClr val="tx1"/>
                </a:solidFill>
              </a:defRPr>
            </a:lvl1pPr>
          </a:lstStyle>
          <a:p>
            <a:pPr lvl="0"/>
            <a:r>
              <a:rPr lang="en-US"/>
              <a:t>FUTURES AND CONCEPTS CENTER</a:t>
            </a:r>
          </a:p>
        </p:txBody>
      </p:sp>
      <p:sp>
        <p:nvSpPr>
          <p:cNvPr id="6" name="Text Placeholder 30">
            <a:extLst>
              <a:ext uri="{FF2B5EF4-FFF2-40B4-BE49-F238E27FC236}">
                <a16:creationId xmlns:a16="http://schemas.microsoft.com/office/drawing/2014/main" id="{7A54F2A7-4887-9859-5BF3-ABC4B3CB2243}"/>
              </a:ext>
            </a:extLst>
          </p:cNvPr>
          <p:cNvSpPr>
            <a:spLocks noGrp="1"/>
          </p:cNvSpPr>
          <p:nvPr>
            <p:ph type="body" sz="quarter" idx="39" hasCustomPrompt="1"/>
          </p:nvPr>
        </p:nvSpPr>
        <p:spPr>
          <a:xfrm>
            <a:off x="547688" y="5133530"/>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9" name="Text Placeholder 30">
            <a:extLst>
              <a:ext uri="{FF2B5EF4-FFF2-40B4-BE49-F238E27FC236}">
                <a16:creationId xmlns:a16="http://schemas.microsoft.com/office/drawing/2014/main" id="{59C3F301-E855-6203-8840-1709A86E9C4C}"/>
              </a:ext>
            </a:extLst>
          </p:cNvPr>
          <p:cNvSpPr>
            <a:spLocks noGrp="1"/>
          </p:cNvSpPr>
          <p:nvPr>
            <p:ph type="body" sz="quarter" idx="40" hasCustomPrompt="1"/>
          </p:nvPr>
        </p:nvSpPr>
        <p:spPr>
          <a:xfrm>
            <a:off x="547688" y="4952738"/>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14" name="Text Placeholder 30">
            <a:extLst>
              <a:ext uri="{FF2B5EF4-FFF2-40B4-BE49-F238E27FC236}">
                <a16:creationId xmlns:a16="http://schemas.microsoft.com/office/drawing/2014/main" id="{B4495A51-A82C-5ECF-F1C1-5D7163FAA003}"/>
              </a:ext>
            </a:extLst>
          </p:cNvPr>
          <p:cNvSpPr>
            <a:spLocks noGrp="1"/>
          </p:cNvSpPr>
          <p:nvPr>
            <p:ph type="body" sz="quarter" idx="41" hasCustomPrompt="1"/>
          </p:nvPr>
        </p:nvSpPr>
        <p:spPr>
          <a:xfrm>
            <a:off x="547688" y="5314322"/>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24" name="Text Placeholder 30">
            <a:extLst>
              <a:ext uri="{FF2B5EF4-FFF2-40B4-BE49-F238E27FC236}">
                <a16:creationId xmlns:a16="http://schemas.microsoft.com/office/drawing/2014/main" id="{153248E6-9387-5A60-5D2E-18EBF04D9D5F}"/>
              </a:ext>
            </a:extLst>
          </p:cNvPr>
          <p:cNvSpPr>
            <a:spLocks noGrp="1"/>
          </p:cNvSpPr>
          <p:nvPr>
            <p:ph type="body" sz="quarter" idx="42" hasCustomPrompt="1"/>
          </p:nvPr>
        </p:nvSpPr>
        <p:spPr>
          <a:xfrm>
            <a:off x="547688" y="5495114"/>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25" name="Text Placeholder 30">
            <a:extLst>
              <a:ext uri="{FF2B5EF4-FFF2-40B4-BE49-F238E27FC236}">
                <a16:creationId xmlns:a16="http://schemas.microsoft.com/office/drawing/2014/main" id="{E8A4498A-2DE0-F699-183C-D02E9B4BC00C}"/>
              </a:ext>
            </a:extLst>
          </p:cNvPr>
          <p:cNvSpPr>
            <a:spLocks noGrp="1"/>
          </p:cNvSpPr>
          <p:nvPr>
            <p:ph type="body" sz="quarter" idx="43" hasCustomPrompt="1"/>
          </p:nvPr>
        </p:nvSpPr>
        <p:spPr>
          <a:xfrm>
            <a:off x="547688" y="5675906"/>
            <a:ext cx="1181831" cy="138499"/>
          </a:xfrm>
          <a:prstGeom prst="rect">
            <a:avLst/>
          </a:prstGeom>
          <a:solidFill>
            <a:schemeClr val="tx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26" name="Text Placeholder 30">
            <a:extLst>
              <a:ext uri="{FF2B5EF4-FFF2-40B4-BE49-F238E27FC236}">
                <a16:creationId xmlns:a16="http://schemas.microsoft.com/office/drawing/2014/main" id="{136B4B5A-2F77-B779-5CC5-072452FBC9D1}"/>
              </a:ext>
            </a:extLst>
          </p:cNvPr>
          <p:cNvSpPr>
            <a:spLocks noGrp="1"/>
          </p:cNvSpPr>
          <p:nvPr>
            <p:ph type="body" sz="quarter" idx="44"/>
          </p:nvPr>
        </p:nvSpPr>
        <p:spPr>
          <a:xfrm>
            <a:off x="1790179" y="5133530"/>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7" name="Text Placeholder 30">
            <a:extLst>
              <a:ext uri="{FF2B5EF4-FFF2-40B4-BE49-F238E27FC236}">
                <a16:creationId xmlns:a16="http://schemas.microsoft.com/office/drawing/2014/main" id="{7EFCD2BF-AB34-9244-38E2-FFC67A8D9A83}"/>
              </a:ext>
            </a:extLst>
          </p:cNvPr>
          <p:cNvSpPr>
            <a:spLocks noGrp="1"/>
          </p:cNvSpPr>
          <p:nvPr>
            <p:ph type="body" sz="quarter" idx="45"/>
          </p:nvPr>
        </p:nvSpPr>
        <p:spPr>
          <a:xfrm>
            <a:off x="1790179" y="4952738"/>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29" name="Text Placeholder 30">
            <a:extLst>
              <a:ext uri="{FF2B5EF4-FFF2-40B4-BE49-F238E27FC236}">
                <a16:creationId xmlns:a16="http://schemas.microsoft.com/office/drawing/2014/main" id="{495B8F9C-F4E4-33DE-E320-8F04093D035B}"/>
              </a:ext>
            </a:extLst>
          </p:cNvPr>
          <p:cNvSpPr>
            <a:spLocks noGrp="1"/>
          </p:cNvSpPr>
          <p:nvPr>
            <p:ph type="body" sz="quarter" idx="46"/>
          </p:nvPr>
        </p:nvSpPr>
        <p:spPr>
          <a:xfrm>
            <a:off x="1790179" y="5314322"/>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1" name="Text Placeholder 30">
            <a:extLst>
              <a:ext uri="{FF2B5EF4-FFF2-40B4-BE49-F238E27FC236}">
                <a16:creationId xmlns:a16="http://schemas.microsoft.com/office/drawing/2014/main" id="{47E83243-8B0E-D214-B0C5-10AB92F346DB}"/>
              </a:ext>
            </a:extLst>
          </p:cNvPr>
          <p:cNvSpPr>
            <a:spLocks noGrp="1"/>
          </p:cNvSpPr>
          <p:nvPr>
            <p:ph type="body" sz="quarter" idx="47"/>
          </p:nvPr>
        </p:nvSpPr>
        <p:spPr>
          <a:xfrm>
            <a:off x="1790179" y="5495114"/>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sp>
        <p:nvSpPr>
          <p:cNvPr id="32" name="Text Placeholder 30">
            <a:extLst>
              <a:ext uri="{FF2B5EF4-FFF2-40B4-BE49-F238E27FC236}">
                <a16:creationId xmlns:a16="http://schemas.microsoft.com/office/drawing/2014/main" id="{E49B4175-DA53-2779-2E16-134332348CEF}"/>
              </a:ext>
            </a:extLst>
          </p:cNvPr>
          <p:cNvSpPr>
            <a:spLocks noGrp="1"/>
          </p:cNvSpPr>
          <p:nvPr>
            <p:ph type="body" sz="quarter" idx="48"/>
          </p:nvPr>
        </p:nvSpPr>
        <p:spPr>
          <a:xfrm>
            <a:off x="1790179" y="5675906"/>
            <a:ext cx="3124934" cy="138499"/>
          </a:xfrm>
          <a:prstGeom prst="rect">
            <a:avLst/>
          </a:prstGeom>
          <a:solidFill>
            <a:schemeClr val="tx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bg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endParaRPr lang="en-US"/>
          </a:p>
        </p:txBody>
      </p:sp>
      <p:pic>
        <p:nvPicPr>
          <p:cNvPr id="5" name="U.S. Army" descr="U.S. Army">
            <a:extLst>
              <a:ext uri="{FF2B5EF4-FFF2-40B4-BE49-F238E27FC236}">
                <a16:creationId xmlns:a16="http://schemas.microsoft.com/office/drawing/2014/main" id="{9EEBE2FF-9F0F-335B-227A-8E197E628B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p:spPr>
      </p:pic>
    </p:spTree>
    <p:extLst>
      <p:ext uri="{BB962C8B-B14F-4D97-AF65-F5344CB8AC3E}">
        <p14:creationId xmlns:p14="http://schemas.microsoft.com/office/powerpoint/2010/main" val="147005929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Insignia - White">
    <p:bg>
      <p:bgRef idx="1001">
        <a:schemeClr val="bg1"/>
      </p:bgRef>
    </p:bg>
    <p:spTree>
      <p:nvGrpSpPr>
        <p:cNvPr id="1" name=""/>
        <p:cNvGrpSpPr/>
        <p:nvPr/>
      </p:nvGrpSpPr>
      <p:grpSpPr>
        <a:xfrm>
          <a:off x="0" y="0"/>
          <a:ext cx="0" cy="0"/>
          <a:chOff x="0" y="0"/>
          <a:chExt cx="0" cy="0"/>
        </a:xfrm>
      </p:grpSpPr>
      <p:grpSp>
        <p:nvGrpSpPr>
          <p:cNvPr id="13" name="Group">
            <a:extLst>
              <a:ext uri="{FF2B5EF4-FFF2-40B4-BE49-F238E27FC236}">
                <a16:creationId xmlns:a16="http://schemas.microsoft.com/office/drawing/2014/main" id="{E661702F-7A31-C9F2-1DA2-BC4D8AD9B680}"/>
              </a:ext>
            </a:extLst>
          </p:cNvPr>
          <p:cNvGrpSpPr/>
          <p:nvPr userDrawn="1"/>
        </p:nvGrpSpPr>
        <p:grpSpPr>
          <a:xfrm>
            <a:off x="548220" y="1974220"/>
            <a:ext cx="9665755" cy="2377440"/>
            <a:chOff x="548220" y="2194560"/>
            <a:chExt cx="9665755" cy="2377440"/>
          </a:xfrm>
        </p:grpSpPr>
        <p:sp>
          <p:nvSpPr>
            <p:cNvPr id="14" name="Rectangle">
              <a:extLst>
                <a:ext uri="{FF2B5EF4-FFF2-40B4-BE49-F238E27FC236}">
                  <a16:creationId xmlns:a16="http://schemas.microsoft.com/office/drawing/2014/main" id="{887033D3-49DB-1942-8EFE-495221423DA7}"/>
                </a:ext>
                <a:ext uri="{C183D7F6-B498-43B3-948B-1728B52AA6E4}">
                  <adec:decorative xmlns:adec="http://schemas.microsoft.com/office/drawing/2017/decorative" val="1"/>
                </a:ext>
              </a:extLst>
            </p:cNvPr>
            <p:cNvSpPr/>
            <p:nvPr userDrawn="1"/>
          </p:nvSpPr>
          <p:spPr>
            <a:xfrm>
              <a:off x="548220" y="2194560"/>
              <a:ext cx="9665755" cy="2377440"/>
            </a:xfrm>
            <a:prstGeom prst="rect">
              <a:avLst/>
            </a:prstGeom>
            <a:noFill/>
            <a:ln w="19050" cap="flat">
              <a:solidFill>
                <a:srgbClr val="221F20"/>
              </a:solidFill>
              <a:miter lim="800000"/>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600"/>
            </a:p>
          </p:txBody>
        </p:sp>
        <p:cxnSp>
          <p:nvCxnSpPr>
            <p:cNvPr id="16" name="Line">
              <a:extLst>
                <a:ext uri="{FF2B5EF4-FFF2-40B4-BE49-F238E27FC236}">
                  <a16:creationId xmlns:a16="http://schemas.microsoft.com/office/drawing/2014/main" id="{1D34E67B-C99D-96C0-F067-D25469848154}"/>
                </a:ext>
                <a:ext uri="{C183D7F6-B498-43B3-948B-1728B52AA6E4}">
                  <adec:decorative xmlns:adec="http://schemas.microsoft.com/office/drawing/2017/decorative" val="1"/>
                </a:ext>
              </a:extLst>
            </p:cNvPr>
            <p:cNvCxnSpPr>
              <a:cxnSpLocks/>
            </p:cNvCxnSpPr>
            <p:nvPr userDrawn="1"/>
          </p:nvCxnSpPr>
          <p:spPr>
            <a:xfrm>
              <a:off x="2423055" y="2194560"/>
              <a:ext cx="0" cy="237744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7" name="Line">
              <a:extLst>
                <a:ext uri="{FF2B5EF4-FFF2-40B4-BE49-F238E27FC236}">
                  <a16:creationId xmlns:a16="http://schemas.microsoft.com/office/drawing/2014/main" id="{1A27B5D3-FEDD-CFBD-8887-873D7792ADD2}"/>
                </a:ext>
                <a:ext uri="{C183D7F6-B498-43B3-948B-1728B52AA6E4}">
                  <adec:decorative xmlns:adec="http://schemas.microsoft.com/office/drawing/2017/decorative" val="1"/>
                </a:ext>
              </a:extLst>
            </p:cNvPr>
            <p:cNvCxnSpPr>
              <a:cxnSpLocks/>
            </p:cNvCxnSpPr>
            <p:nvPr userDrawn="1"/>
          </p:nvCxnSpPr>
          <p:spPr>
            <a:xfrm>
              <a:off x="2423055" y="3886200"/>
              <a:ext cx="7790920" cy="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cxnSp>
          <p:nvCxnSpPr>
            <p:cNvPr id="18" name="Line">
              <a:extLst>
                <a:ext uri="{FF2B5EF4-FFF2-40B4-BE49-F238E27FC236}">
                  <a16:creationId xmlns:a16="http://schemas.microsoft.com/office/drawing/2014/main" id="{D0F32B29-F291-5C20-3B4F-9FF42D74BC66}"/>
                </a:ext>
                <a:ext uri="{C183D7F6-B498-43B3-948B-1728B52AA6E4}">
                  <adec:decorative xmlns:adec="http://schemas.microsoft.com/office/drawing/2017/decorative" val="1"/>
                </a:ext>
              </a:extLst>
            </p:cNvPr>
            <p:cNvCxnSpPr>
              <a:cxnSpLocks/>
            </p:cNvCxnSpPr>
            <p:nvPr userDrawn="1"/>
          </p:nvCxnSpPr>
          <p:spPr>
            <a:xfrm>
              <a:off x="7351776" y="3886200"/>
              <a:ext cx="0" cy="685800"/>
            </a:xfrm>
            <a:prstGeom prst="line">
              <a:avLst/>
            </a:prstGeom>
            <a:ln w="19050" cap="flat">
              <a:solidFill>
                <a:srgbClr val="221F20"/>
              </a:solidFill>
              <a:miter lim="800000"/>
            </a:ln>
          </p:spPr>
          <p:style>
            <a:lnRef idx="1">
              <a:schemeClr val="accent1"/>
            </a:lnRef>
            <a:fillRef idx="0">
              <a:schemeClr val="accent1"/>
            </a:fillRef>
            <a:effectRef idx="0">
              <a:srgbClr val="000000"/>
            </a:effectRef>
            <a:fontRef idx="minor">
              <a:schemeClr val="lt1"/>
            </a:fontRef>
          </p:style>
        </p:cxnSp>
      </p:grpSp>
      <p:sp>
        <p:nvSpPr>
          <p:cNvPr id="2" name="Title 3"/>
          <p:cNvSpPr>
            <a:spLocks noGrp="1"/>
          </p:cNvSpPr>
          <p:nvPr>
            <p:ph type="ctrTitle" hasCustomPrompt="1"/>
          </p:nvPr>
        </p:nvSpPr>
        <p:spPr>
          <a:xfrm>
            <a:off x="2431523" y="2202820"/>
            <a:ext cx="7684629" cy="1325880"/>
          </a:xfrm>
        </p:spPr>
        <p:txBody>
          <a:bodyPr anchor="t" anchorCtr="0"/>
          <a:lstStyle>
            <a:lvl1pPr algn="l">
              <a:lnSpc>
                <a:spcPct val="80000"/>
              </a:lnSpc>
              <a:defRPr sz="3600">
                <a:latin typeface="+mj-lt"/>
              </a:defRPr>
            </a:lvl1pPr>
          </a:lstStyle>
          <a:p>
            <a:pPr algn="ctr">
              <a:lnSpc>
                <a:spcPct val="100000"/>
              </a:lnSpc>
              <a:spcBef>
                <a:spcPts val="100"/>
              </a:spcBef>
            </a:pPr>
            <a:r>
              <a:rPr lang="en-US" sz="3600"/>
              <a:t>Managing Casualties Across the Continuum of Care</a:t>
            </a:r>
            <a:br>
              <a:rPr lang="en-US" sz="3600"/>
            </a:br>
            <a:r>
              <a:rPr lang="en-US" sz="3600"/>
              <a:t>in Distributed Operations</a:t>
            </a:r>
            <a:endParaRPr lang="en-US" sz="4000"/>
          </a:p>
        </p:txBody>
      </p:sp>
      <p:sp>
        <p:nvSpPr>
          <p:cNvPr id="3" name="Subtitle 4"/>
          <p:cNvSpPr>
            <a:spLocks noGrp="1"/>
          </p:cNvSpPr>
          <p:nvPr>
            <p:ph type="subTitle" idx="1" hasCustomPrompt="1"/>
          </p:nvPr>
        </p:nvSpPr>
        <p:spPr>
          <a:xfrm>
            <a:off x="2788921" y="3784732"/>
            <a:ext cx="4187952" cy="457200"/>
          </a:xfrm>
        </p:spPr>
        <p:txBody>
          <a:bodyPr anchor="ctr" anchorCtr="0"/>
          <a:lstStyle>
            <a:lvl1pPr marL="0" indent="0" algn="l">
              <a:spcBef>
                <a:spcPts val="0"/>
              </a:spcBef>
              <a:buNone/>
              <a:defRPr sz="1200" b="1">
                <a:solidFill>
                  <a:schemeClr val="tx2"/>
                </a:solidFill>
              </a:defRPr>
            </a:lvl1pPr>
            <a:lvl2pPr marL="0" indent="0" algn="l">
              <a:spcBef>
                <a:spcPts val="0"/>
              </a:spcBef>
              <a:buNone/>
              <a:defRPr sz="1200" b="1">
                <a:solidFill>
                  <a:schemeClr val="tx2"/>
                </a:solidFill>
              </a:defRPr>
            </a:lvl2pPr>
            <a:lvl3pPr marL="0" indent="0" algn="l">
              <a:spcBef>
                <a:spcPts val="0"/>
              </a:spcBef>
              <a:buNone/>
              <a:defRPr sz="1200" b="1">
                <a:solidFill>
                  <a:schemeClr val="tx2"/>
                </a:solidFill>
              </a:defRPr>
            </a:lvl3pPr>
            <a:lvl4pPr marL="0" indent="0" algn="l">
              <a:spcBef>
                <a:spcPts val="0"/>
              </a:spcBef>
              <a:buNone/>
              <a:defRPr sz="1200" b="1">
                <a:solidFill>
                  <a:schemeClr val="tx2"/>
                </a:solidFill>
              </a:defRPr>
            </a:lvl4pPr>
            <a:lvl5pPr marL="0" indent="0" algn="l">
              <a:spcBef>
                <a:spcPts val="0"/>
              </a:spcBef>
              <a:buNone/>
              <a:defRPr sz="1200" b="1">
                <a:solidFill>
                  <a:schemeClr val="tx2"/>
                </a:solidFill>
              </a:defRPr>
            </a:lvl5pPr>
            <a:lvl6pPr marL="0" indent="0" algn="l">
              <a:spcBef>
                <a:spcPts val="0"/>
              </a:spcBef>
              <a:buNone/>
              <a:defRPr sz="1200" b="1">
                <a:solidFill>
                  <a:schemeClr val="tx2"/>
                </a:solidFill>
              </a:defRPr>
            </a:lvl6pPr>
            <a:lvl7pPr marL="0" indent="0" algn="l">
              <a:spcBef>
                <a:spcPts val="0"/>
              </a:spcBef>
              <a:buNone/>
              <a:defRPr sz="1200" b="1">
                <a:solidFill>
                  <a:schemeClr val="tx2"/>
                </a:solidFill>
              </a:defRPr>
            </a:lvl7pPr>
            <a:lvl8pPr marL="0" indent="0" algn="l">
              <a:spcBef>
                <a:spcPts val="0"/>
              </a:spcBef>
              <a:buNone/>
              <a:defRPr sz="1200" b="1">
                <a:solidFill>
                  <a:schemeClr val="tx2"/>
                </a:solidFill>
              </a:defRPr>
            </a:lvl8pPr>
            <a:lvl9pPr marL="0" indent="0" algn="l">
              <a:spcBef>
                <a:spcPts val="0"/>
              </a:spcBef>
              <a:buNone/>
              <a:defRPr sz="1200" b="1">
                <a:solidFill>
                  <a:schemeClr val="tx2"/>
                </a:solidFill>
              </a:defRPr>
            </a:lvl9pPr>
          </a:lstStyle>
          <a:p>
            <a:r>
              <a:rPr lang="en-US"/>
              <a:t>Military Health System Research Symposium</a:t>
            </a:r>
          </a:p>
        </p:txBody>
      </p:sp>
      <p:sp>
        <p:nvSpPr>
          <p:cNvPr id="11" name="Text Placeholder 5">
            <a:extLst>
              <a:ext uri="{FF2B5EF4-FFF2-40B4-BE49-F238E27FC236}">
                <a16:creationId xmlns:a16="http://schemas.microsoft.com/office/drawing/2014/main" id="{97FD1123-ADF1-24AE-2B33-8CDACB9D1DC5}"/>
              </a:ext>
            </a:extLst>
          </p:cNvPr>
          <p:cNvSpPr>
            <a:spLocks noGrp="1"/>
          </p:cNvSpPr>
          <p:nvPr>
            <p:ph type="body" sz="quarter" idx="10" hasCustomPrompt="1"/>
          </p:nvPr>
        </p:nvSpPr>
        <p:spPr>
          <a:xfrm>
            <a:off x="7717536" y="3784732"/>
            <a:ext cx="2130680" cy="457200"/>
          </a:xfrm>
        </p:spPr>
        <p:txBody>
          <a:bodyPr anchor="ctr" anchorCtr="0"/>
          <a:lstStyle>
            <a:lvl1pPr marL="0" indent="0" algn="ctr">
              <a:lnSpc>
                <a:spcPct val="80000"/>
              </a:lnSpc>
              <a:spcBef>
                <a:spcPts val="0"/>
              </a:spcBef>
              <a:buFontTx/>
              <a:buNone/>
              <a:defRPr sz="1400" b="1" cap="all" baseline="0">
                <a:solidFill>
                  <a:schemeClr val="tx2"/>
                </a:solidFill>
              </a:defRPr>
            </a:lvl1pPr>
            <a:lvl2pPr marL="0" indent="0" algn="ctr">
              <a:lnSpc>
                <a:spcPct val="80000"/>
              </a:lnSpc>
              <a:spcBef>
                <a:spcPts val="0"/>
              </a:spcBef>
              <a:buFontTx/>
              <a:buNone/>
              <a:defRPr sz="1400" b="1" cap="all" baseline="0">
                <a:solidFill>
                  <a:schemeClr val="tx2"/>
                </a:solidFill>
              </a:defRPr>
            </a:lvl2pPr>
            <a:lvl3pPr marL="0" indent="0" algn="ctr">
              <a:lnSpc>
                <a:spcPct val="80000"/>
              </a:lnSpc>
              <a:spcBef>
                <a:spcPts val="0"/>
              </a:spcBef>
              <a:buFontTx/>
              <a:buNone/>
              <a:defRPr sz="1400" b="1" cap="all" baseline="0">
                <a:solidFill>
                  <a:schemeClr val="tx2"/>
                </a:solidFill>
              </a:defRPr>
            </a:lvl3pPr>
            <a:lvl4pPr marL="0" indent="0" algn="ctr">
              <a:lnSpc>
                <a:spcPct val="80000"/>
              </a:lnSpc>
              <a:spcBef>
                <a:spcPts val="0"/>
              </a:spcBef>
              <a:buFontTx/>
              <a:buNone/>
              <a:defRPr sz="1400" b="1" cap="all" baseline="0">
                <a:solidFill>
                  <a:schemeClr val="tx2"/>
                </a:solidFill>
              </a:defRPr>
            </a:lvl4pPr>
            <a:lvl5pPr marL="0" indent="0" algn="ctr">
              <a:lnSpc>
                <a:spcPct val="80000"/>
              </a:lnSpc>
              <a:spcBef>
                <a:spcPts val="0"/>
              </a:spcBef>
              <a:buFontTx/>
              <a:buNone/>
              <a:defRPr sz="1400" b="1" cap="all" baseline="0">
                <a:solidFill>
                  <a:schemeClr val="tx2"/>
                </a:solidFill>
              </a:defRPr>
            </a:lvl5pPr>
            <a:lvl6pPr marL="0" indent="0" algn="ctr">
              <a:lnSpc>
                <a:spcPct val="80000"/>
              </a:lnSpc>
              <a:spcBef>
                <a:spcPts val="0"/>
              </a:spcBef>
              <a:buFontTx/>
              <a:buNone/>
              <a:defRPr sz="1400" b="1" cap="all" baseline="0">
                <a:solidFill>
                  <a:schemeClr val="tx2"/>
                </a:solidFill>
              </a:defRPr>
            </a:lvl6pPr>
            <a:lvl7pPr marL="0" indent="0" algn="ctr">
              <a:lnSpc>
                <a:spcPct val="80000"/>
              </a:lnSpc>
              <a:spcBef>
                <a:spcPts val="0"/>
              </a:spcBef>
              <a:buFontTx/>
              <a:buNone/>
              <a:defRPr sz="1400" b="1" cap="all" baseline="0">
                <a:solidFill>
                  <a:schemeClr val="tx2"/>
                </a:solidFill>
              </a:defRPr>
            </a:lvl7pPr>
            <a:lvl8pPr marL="0" indent="0" algn="ctr">
              <a:lnSpc>
                <a:spcPct val="80000"/>
              </a:lnSpc>
              <a:spcBef>
                <a:spcPts val="0"/>
              </a:spcBef>
              <a:buFontTx/>
              <a:buNone/>
              <a:defRPr sz="1400" b="1" cap="all" baseline="0">
                <a:solidFill>
                  <a:schemeClr val="tx2"/>
                </a:solidFill>
              </a:defRPr>
            </a:lvl8pPr>
            <a:lvl9pPr marL="0" indent="0" algn="ctr">
              <a:lnSpc>
                <a:spcPct val="80000"/>
              </a:lnSpc>
              <a:spcBef>
                <a:spcPts val="0"/>
              </a:spcBef>
              <a:buFontTx/>
              <a:buNone/>
              <a:defRPr sz="1400" b="1" cap="all" baseline="0">
                <a:solidFill>
                  <a:schemeClr val="tx2"/>
                </a:solidFill>
              </a:defRPr>
            </a:lvl9pPr>
          </a:lstStyle>
          <a:p>
            <a:pPr lvl="0"/>
            <a:r>
              <a:rPr lang="en-US"/>
              <a:t>14-18 AUGUST 2023</a:t>
            </a:r>
          </a:p>
        </p:txBody>
      </p:sp>
      <p:sp>
        <p:nvSpPr>
          <p:cNvPr id="30" name="Date Placeholder 29">
            <a:extLst>
              <a:ext uri="{FF2B5EF4-FFF2-40B4-BE49-F238E27FC236}">
                <a16:creationId xmlns:a16="http://schemas.microsoft.com/office/drawing/2014/main" id="{81AB81A0-4075-2E5E-E306-ECADEC59095D}"/>
              </a:ext>
            </a:extLst>
          </p:cNvPr>
          <p:cNvSpPr>
            <a:spLocks noGrp="1"/>
          </p:cNvSpPr>
          <p:nvPr>
            <p:ph type="dt" sz="half" idx="49"/>
          </p:nvPr>
        </p:nvSpPr>
        <p:spPr/>
        <p:txBody>
          <a:bodyPr/>
          <a:lstStyle/>
          <a:p>
            <a:fld id="{8A2CA117-6E92-466B-8153-4A2864127DA8}" type="datetime3">
              <a:rPr lang="en-US" smtClean="0"/>
              <a:t>11 February 2024</a:t>
            </a:fld>
            <a:endParaRPr lang="en-US"/>
          </a:p>
        </p:txBody>
      </p:sp>
      <p:sp>
        <p:nvSpPr>
          <p:cNvPr id="31" name="Slide Number Placeholder 30">
            <a:extLst>
              <a:ext uri="{FF2B5EF4-FFF2-40B4-BE49-F238E27FC236}">
                <a16:creationId xmlns:a16="http://schemas.microsoft.com/office/drawing/2014/main" id="{7CB6FCFE-1E75-A215-1E4D-0958141F521D}"/>
              </a:ext>
            </a:extLst>
          </p:cNvPr>
          <p:cNvSpPr>
            <a:spLocks noGrp="1"/>
          </p:cNvSpPr>
          <p:nvPr>
            <p:ph type="sldNum" sz="quarter" idx="50"/>
          </p:nvPr>
        </p:nvSpPr>
        <p:spPr/>
        <p:txBody>
          <a:bodyPr/>
          <a:lstStyle/>
          <a:p>
            <a:fld id="{64E5BE4B-2FBF-4174-9E62-85FAD1CB43A6}" type="slidenum">
              <a:rPr lang="en-US" smtClean="0"/>
              <a:pPr/>
              <a:t>‹#›</a:t>
            </a:fld>
            <a:endParaRPr lang="en-US"/>
          </a:p>
        </p:txBody>
      </p:sp>
      <p:sp>
        <p:nvSpPr>
          <p:cNvPr id="4" name="Text Placeholder 30">
            <a:extLst>
              <a:ext uri="{FF2B5EF4-FFF2-40B4-BE49-F238E27FC236}">
                <a16:creationId xmlns:a16="http://schemas.microsoft.com/office/drawing/2014/main" id="{A2C02A8F-10F8-7EBF-79C9-8E761DB68316}"/>
              </a:ext>
            </a:extLst>
          </p:cNvPr>
          <p:cNvSpPr>
            <a:spLocks noGrp="1"/>
          </p:cNvSpPr>
          <p:nvPr>
            <p:ph type="body" sz="quarter" idx="39" hasCustomPrompt="1"/>
          </p:nvPr>
        </p:nvSpPr>
        <p:spPr>
          <a:xfrm>
            <a:off x="547688" y="51626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5" name="Text Placeholder 30">
            <a:extLst>
              <a:ext uri="{FF2B5EF4-FFF2-40B4-BE49-F238E27FC236}">
                <a16:creationId xmlns:a16="http://schemas.microsoft.com/office/drawing/2014/main" id="{8DF8A92C-B1F8-2719-C187-FC1EB6CBA189}"/>
              </a:ext>
            </a:extLst>
          </p:cNvPr>
          <p:cNvSpPr>
            <a:spLocks noGrp="1"/>
          </p:cNvSpPr>
          <p:nvPr>
            <p:ph type="body" sz="quarter" idx="40" hasCustomPrompt="1"/>
          </p:nvPr>
        </p:nvSpPr>
        <p:spPr>
          <a:xfrm>
            <a:off x="547688" y="49527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Controlled by: </a:t>
            </a:r>
          </a:p>
        </p:txBody>
      </p:sp>
      <p:sp>
        <p:nvSpPr>
          <p:cNvPr id="6" name="Text Placeholder 30">
            <a:extLst>
              <a:ext uri="{FF2B5EF4-FFF2-40B4-BE49-F238E27FC236}">
                <a16:creationId xmlns:a16="http://schemas.microsoft.com/office/drawing/2014/main" id="{634D7AA8-2F42-A6D3-C8C0-87D24141DCD1}"/>
              </a:ext>
            </a:extLst>
          </p:cNvPr>
          <p:cNvSpPr>
            <a:spLocks noGrp="1"/>
          </p:cNvSpPr>
          <p:nvPr>
            <p:ph type="body" sz="quarter" idx="41" hasCustomPrompt="1"/>
          </p:nvPr>
        </p:nvSpPr>
        <p:spPr>
          <a:xfrm>
            <a:off x="547688" y="5371163"/>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CUI Category: </a:t>
            </a:r>
          </a:p>
        </p:txBody>
      </p:sp>
      <p:sp>
        <p:nvSpPr>
          <p:cNvPr id="9" name="Text Placeholder 30">
            <a:extLst>
              <a:ext uri="{FF2B5EF4-FFF2-40B4-BE49-F238E27FC236}">
                <a16:creationId xmlns:a16="http://schemas.microsoft.com/office/drawing/2014/main" id="{587D72E2-60FD-F5B4-5DA6-90796F9D49D3}"/>
              </a:ext>
            </a:extLst>
          </p:cNvPr>
          <p:cNvSpPr>
            <a:spLocks noGrp="1"/>
          </p:cNvSpPr>
          <p:nvPr>
            <p:ph type="body" sz="quarter" idx="42" hasCustomPrompt="1"/>
          </p:nvPr>
        </p:nvSpPr>
        <p:spPr>
          <a:xfrm>
            <a:off x="547688" y="55824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Control: </a:t>
            </a:r>
          </a:p>
        </p:txBody>
      </p:sp>
      <p:sp>
        <p:nvSpPr>
          <p:cNvPr id="10" name="Text Placeholder 30">
            <a:extLst>
              <a:ext uri="{FF2B5EF4-FFF2-40B4-BE49-F238E27FC236}">
                <a16:creationId xmlns:a16="http://schemas.microsoft.com/office/drawing/2014/main" id="{8216A318-AF8E-976E-EB0D-7ADE1CC81267}"/>
              </a:ext>
            </a:extLst>
          </p:cNvPr>
          <p:cNvSpPr>
            <a:spLocks noGrp="1"/>
          </p:cNvSpPr>
          <p:nvPr>
            <p:ph type="body" sz="quarter" idx="43" hasCustomPrompt="1"/>
          </p:nvPr>
        </p:nvSpPr>
        <p:spPr>
          <a:xfrm>
            <a:off x="547688" y="5792338"/>
            <a:ext cx="1181831" cy="138499"/>
          </a:xfrm>
          <a:prstGeom prst="rect">
            <a:avLst/>
          </a:prstGeom>
          <a:solidFill>
            <a:schemeClr val="bg1">
              <a:alpha val="93000"/>
            </a:schemeClr>
          </a:solidFill>
          <a:ln w="3175">
            <a:solidFill>
              <a:schemeClr val="tx1"/>
            </a:solidFill>
          </a:ln>
        </p:spPr>
        <p:txBody>
          <a:bodyPr wrap="square" lIns="91440" tIns="0" rIns="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POC: </a:t>
            </a:r>
          </a:p>
        </p:txBody>
      </p:sp>
      <p:sp>
        <p:nvSpPr>
          <p:cNvPr id="12" name="Text Placeholder 30">
            <a:extLst>
              <a:ext uri="{FF2B5EF4-FFF2-40B4-BE49-F238E27FC236}">
                <a16:creationId xmlns:a16="http://schemas.microsoft.com/office/drawing/2014/main" id="{FFD9CDD2-A39E-1E59-28DD-023A4BCA76DD}"/>
              </a:ext>
            </a:extLst>
          </p:cNvPr>
          <p:cNvSpPr>
            <a:spLocks noGrp="1"/>
          </p:cNvSpPr>
          <p:nvPr>
            <p:ph type="body" sz="quarter" idx="44" hasCustomPrompt="1"/>
          </p:nvPr>
        </p:nvSpPr>
        <p:spPr>
          <a:xfrm>
            <a:off x="1790178" y="5162638"/>
            <a:ext cx="3388213"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latin typeface="Arial" panose="020B0604020202020204" pitchFamily="34" charset="0"/>
                <a:cs typeface="Arial" panose="020B0604020202020204" pitchFamily="34" charset="0"/>
              </a:rPr>
              <a:t>Medical Capability Development Integration Directorate</a:t>
            </a:r>
            <a:endParaRPr lang="en-US"/>
          </a:p>
        </p:txBody>
      </p:sp>
      <p:sp>
        <p:nvSpPr>
          <p:cNvPr id="15" name="Text Placeholder 30">
            <a:extLst>
              <a:ext uri="{FF2B5EF4-FFF2-40B4-BE49-F238E27FC236}">
                <a16:creationId xmlns:a16="http://schemas.microsoft.com/office/drawing/2014/main" id="{011C2228-24FE-1177-5415-42CF83DCF189}"/>
              </a:ext>
            </a:extLst>
          </p:cNvPr>
          <p:cNvSpPr>
            <a:spLocks noGrp="1"/>
          </p:cNvSpPr>
          <p:nvPr>
            <p:ph type="body" sz="quarter" idx="45" hasCustomPrompt="1"/>
          </p:nvPr>
        </p:nvSpPr>
        <p:spPr>
          <a:xfrm>
            <a:off x="1790178" y="4952738"/>
            <a:ext cx="3388209"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Futures and Concepts Center</a:t>
            </a:r>
          </a:p>
        </p:txBody>
      </p:sp>
      <p:sp>
        <p:nvSpPr>
          <p:cNvPr id="19" name="Text Placeholder 30">
            <a:extLst>
              <a:ext uri="{FF2B5EF4-FFF2-40B4-BE49-F238E27FC236}">
                <a16:creationId xmlns:a16="http://schemas.microsoft.com/office/drawing/2014/main" id="{BAFAE1FD-B692-B3F4-6B75-0CB2A9F5A73C}"/>
              </a:ext>
            </a:extLst>
          </p:cNvPr>
          <p:cNvSpPr>
            <a:spLocks noGrp="1"/>
          </p:cNvSpPr>
          <p:nvPr>
            <p:ph type="body" sz="quarter" idx="46" hasCustomPrompt="1"/>
          </p:nvPr>
        </p:nvSpPr>
        <p:spPr>
          <a:xfrm>
            <a:off x="1790179" y="5371163"/>
            <a:ext cx="3388212"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UNCLASSIFIED</a:t>
            </a:r>
          </a:p>
        </p:txBody>
      </p:sp>
      <p:sp>
        <p:nvSpPr>
          <p:cNvPr id="32" name="Text Placeholder 30">
            <a:extLst>
              <a:ext uri="{FF2B5EF4-FFF2-40B4-BE49-F238E27FC236}">
                <a16:creationId xmlns:a16="http://schemas.microsoft.com/office/drawing/2014/main" id="{CC25A91F-4C06-C8A7-074A-5DC0B1F77CCB}"/>
              </a:ext>
            </a:extLst>
          </p:cNvPr>
          <p:cNvSpPr>
            <a:spLocks noGrp="1"/>
          </p:cNvSpPr>
          <p:nvPr>
            <p:ph type="body" sz="quarter" idx="47" hasCustomPrompt="1"/>
          </p:nvPr>
        </p:nvSpPr>
        <p:spPr>
          <a:xfrm>
            <a:off x="1790179" y="5582438"/>
            <a:ext cx="3388212"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Distribution Statement A: Approved for public release. </a:t>
            </a:r>
          </a:p>
        </p:txBody>
      </p:sp>
      <p:sp>
        <p:nvSpPr>
          <p:cNvPr id="33" name="Text Placeholder 30">
            <a:extLst>
              <a:ext uri="{FF2B5EF4-FFF2-40B4-BE49-F238E27FC236}">
                <a16:creationId xmlns:a16="http://schemas.microsoft.com/office/drawing/2014/main" id="{76AFAF67-FF88-3FD9-F6DA-BB1977AE0BB4}"/>
              </a:ext>
            </a:extLst>
          </p:cNvPr>
          <p:cNvSpPr>
            <a:spLocks noGrp="1"/>
          </p:cNvSpPr>
          <p:nvPr>
            <p:ph type="body" sz="quarter" idx="48" hasCustomPrompt="1"/>
          </p:nvPr>
        </p:nvSpPr>
        <p:spPr>
          <a:xfrm>
            <a:off x="1790178" y="5792338"/>
            <a:ext cx="3388213" cy="138499"/>
          </a:xfrm>
          <a:prstGeom prst="rect">
            <a:avLst/>
          </a:prstGeom>
          <a:solidFill>
            <a:schemeClr val="bg1">
              <a:alpha val="93000"/>
            </a:schemeClr>
          </a:solidFill>
          <a:ln w="3175">
            <a:solidFill>
              <a:schemeClr val="tx1"/>
            </a:solidFill>
          </a:ln>
        </p:spPr>
        <p:txBody>
          <a:bodyPr wrap="square" lIns="91440" tIns="0" rIns="365760" bIns="0" anchor="ctr" anchorCtr="0">
            <a:spAutoFit/>
          </a:bodyPr>
          <a:lstStyle>
            <a:lvl1pPr marL="0" indent="0" algn="l">
              <a:lnSpc>
                <a:spcPct val="100000"/>
              </a:lnSpc>
              <a:spcBef>
                <a:spcPts val="0"/>
              </a:spcBef>
              <a:buNone/>
              <a:defRPr sz="900" b="0" baseline="0">
                <a:solidFill>
                  <a:schemeClr val="tx2"/>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a:t>Colonel James </a:t>
            </a:r>
            <a:r>
              <a:rPr lang="en-US" err="1"/>
              <a:t>J.Jones</a:t>
            </a:r>
            <a:r>
              <a:rPr lang="en-US"/>
              <a:t>, </a:t>
            </a:r>
            <a:r>
              <a:rPr lang="en-US">
                <a:latin typeface="Arial" panose="020B0604020202020204" pitchFamily="34" charset="0"/>
                <a:cs typeface="Arial" panose="020B0604020202020204" pitchFamily="34" charset="0"/>
                <a:hlinkClick r:id="rId2"/>
              </a:rPr>
              <a:t>james.j.jones68.mil@army.mil</a:t>
            </a:r>
            <a:r>
              <a:rPr lang="en-US">
                <a:latin typeface="Arial" panose="020B0604020202020204" pitchFamily="34" charset="0"/>
                <a:cs typeface="Arial" panose="020B0604020202020204" pitchFamily="34" charset="0"/>
              </a:rPr>
              <a:t> </a:t>
            </a:r>
            <a:endParaRPr lang="en-US"/>
          </a:p>
        </p:txBody>
      </p:sp>
      <p:pic>
        <p:nvPicPr>
          <p:cNvPr id="20" name="U.S. Army" descr="U.S. Army">
            <a:extLst>
              <a:ext uri="{FF2B5EF4-FFF2-40B4-BE49-F238E27FC236}">
                <a16:creationId xmlns:a16="http://schemas.microsoft.com/office/drawing/2014/main" id="{002D3C55-2717-AF02-BC96-17DDDF5DF6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244899" y="112631"/>
            <a:ext cx="3246120" cy="1225808"/>
          </a:xfrm>
          <a:prstGeom prst="rect">
            <a:avLst/>
          </a:prstGeom>
          <a:noFill/>
        </p:spPr>
      </p:pic>
    </p:spTree>
    <p:extLst>
      <p:ext uri="{BB962C8B-B14F-4D97-AF65-F5344CB8AC3E}">
        <p14:creationId xmlns:p14="http://schemas.microsoft.com/office/powerpoint/2010/main" val="23410592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theme" Target="../theme/theme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66945"/>
          </a:xfrm>
          <a:prstGeom prst="rect">
            <a:avLst/>
          </a:prstGeom>
        </p:spPr>
        <p:txBody>
          <a:bodyPr vert="horz" lIns="91440" tIns="45720" rIns="91440" bIns="45720" rtlCol="0" anchor="ctr">
            <a:normAutofit/>
          </a:bodyPr>
          <a:lstStyle/>
          <a:p>
            <a:r>
              <a:rPr lang="en-US" dirty="0"/>
              <a:t>Click to edit Master title style </a:t>
            </a:r>
            <a:br>
              <a:rPr lang="en-US" dirty="0"/>
            </a:br>
            <a:r>
              <a:rPr lang="en-US" dirty="0"/>
              <a:t>(Arial 28, bold, italicized) </a:t>
            </a:r>
          </a:p>
        </p:txBody>
      </p:sp>
      <p:sp>
        <p:nvSpPr>
          <p:cNvPr id="3" name="Text Placeholder 2"/>
          <p:cNvSpPr>
            <a:spLocks noGrp="1"/>
          </p:cNvSpPr>
          <p:nvPr>
            <p:ph type="body" idx="1"/>
          </p:nvPr>
        </p:nvSpPr>
        <p:spPr>
          <a:xfrm>
            <a:off x="838200" y="1208101"/>
            <a:ext cx="10515600" cy="49688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Guidance-</a:t>
            </a:r>
          </a:p>
          <a:p>
            <a:pPr lvl="5"/>
            <a:r>
              <a:rPr lang="en-US" dirty="0"/>
              <a:t>Content slides:</a:t>
            </a:r>
          </a:p>
          <a:p>
            <a:pPr lvl="6"/>
            <a:r>
              <a:rPr lang="en-US" dirty="0"/>
              <a:t>Title: Arial 28, bold, italicized</a:t>
            </a:r>
          </a:p>
          <a:p>
            <a:pPr lvl="6"/>
            <a:r>
              <a:rPr lang="en-US" dirty="0"/>
              <a:t>Body: Arial</a:t>
            </a:r>
          </a:p>
          <a:p>
            <a:pPr lvl="5"/>
            <a:r>
              <a:rPr lang="en-US" dirty="0"/>
              <a:t>Bullet comments preferred to full sentences</a:t>
            </a:r>
          </a:p>
          <a:p>
            <a:pPr lvl="5"/>
            <a:r>
              <a:rPr lang="en-US" dirty="0"/>
              <a:t>Ensure slides are marked properly to prevent unauthorized release</a:t>
            </a:r>
          </a:p>
          <a:p>
            <a:pPr lvl="5"/>
            <a:r>
              <a:rPr lang="en-US" dirty="0"/>
              <a:t>Page number: Arial 16, bold, white</a:t>
            </a:r>
          </a:p>
        </p:txBody>
      </p:sp>
      <p:sp>
        <p:nvSpPr>
          <p:cNvPr id="15" name="TextBox 14"/>
          <p:cNvSpPr txBox="1"/>
          <p:nvPr userDrawn="1"/>
        </p:nvSpPr>
        <p:spPr>
          <a:xfrm>
            <a:off x="11283952" y="6519446"/>
            <a:ext cx="90804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F3D52-40DC-457C-B072-ACEA0AAFBAF8}" type="slidenum">
              <a:rPr kumimoji="0" lang="en-US" sz="1600" b="1" i="0" u="none" strike="noStrike" kern="1200" cap="none" spc="0" normalizeH="0" baseline="0" noProof="0" smtClean="0">
                <a:ln>
                  <a:noFill/>
                </a:ln>
                <a:solidFill>
                  <a:prstClr val="black"/>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1" i="0" u="none" strike="noStrike" kern="1200" cap="none" spc="0" normalizeH="0" baseline="0" noProof="0" dirty="0">
              <a:ln>
                <a:noFill/>
              </a:ln>
              <a:solidFill>
                <a:prstClr val="black"/>
              </a:solidFill>
              <a:effectLst/>
              <a:uLnTx/>
              <a:uFillTx/>
              <a:latin typeface=" Arial"/>
              <a:ea typeface="+mn-ea"/>
              <a:cs typeface="+mn-cs"/>
            </a:endParaRPr>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669" y="72373"/>
            <a:ext cx="775588" cy="755967"/>
          </a:xfrm>
          <a:prstGeom prst="rect">
            <a:avLst/>
          </a:prstGeom>
          <a:effectLst/>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69427" y="61101"/>
            <a:ext cx="1129284" cy="846963"/>
          </a:xfrm>
          <a:prstGeom prst="rect">
            <a:avLst/>
          </a:prstGeom>
        </p:spPr>
      </p:pic>
      <p:sp>
        <p:nvSpPr>
          <p:cNvPr id="8" name="Rectangle 7"/>
          <p:cNvSpPr/>
          <p:nvPr/>
        </p:nvSpPr>
        <p:spPr>
          <a:xfrm>
            <a:off x="3" y="6519447"/>
            <a:ext cx="12209552" cy="322683"/>
          </a:xfrm>
          <a:prstGeom prst="rect">
            <a:avLst/>
          </a:prstGeom>
          <a:solidFill>
            <a:schemeClr val="bg1">
              <a:alpha val="67000"/>
            </a:schemeClr>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11">
            <a:extLst>
              <a:ext uri="{FF2B5EF4-FFF2-40B4-BE49-F238E27FC236}">
                <a16:creationId xmlns:a16="http://schemas.microsoft.com/office/drawing/2014/main" id="{C0AF0396-4862-1A33-AA60-5587F98A26D5}"/>
              </a:ext>
            </a:extLst>
          </p:cNvPr>
          <p:cNvSpPr txBox="1"/>
          <p:nvPr userDrawn="1"/>
        </p:nvSpPr>
        <p:spPr>
          <a:xfrm>
            <a:off x="5391785" y="6680387"/>
            <a:ext cx="1408430" cy="177613"/>
          </a:xfrm>
          <a:prstGeom prst="rect">
            <a:avLst/>
          </a:prstGeom>
          <a:solidFill>
            <a:srgbClr val="3E205B"/>
          </a:solidFill>
        </p:spPr>
        <p:txBody>
          <a:bodyPr vert="horz" wrap="square" lIns="0" tIns="23495" rIns="0" bIns="0" rtlCol="0">
            <a:spAutoFit/>
          </a:bodyPr>
          <a:lstStyle/>
          <a:p>
            <a:pPr algn="ctr">
              <a:lnSpc>
                <a:spcPct val="100000"/>
              </a:lnSpc>
              <a:spcBef>
                <a:spcPts val="185"/>
              </a:spcBef>
            </a:pPr>
            <a:r>
              <a:rPr lang="en-US" sz="1000" b="1" spc="-25" dirty="0">
                <a:solidFill>
                  <a:srgbClr val="FFFFFF"/>
                </a:solidFill>
                <a:latin typeface="Arial"/>
                <a:cs typeface="Arial"/>
              </a:rPr>
              <a:t>Unclassified </a:t>
            </a:r>
            <a:endParaRPr sz="1000" dirty="0">
              <a:latin typeface="Arial"/>
              <a:cs typeface="Arial"/>
            </a:endParaRPr>
          </a:p>
        </p:txBody>
      </p:sp>
      <p:sp>
        <p:nvSpPr>
          <p:cNvPr id="12" name="object 11">
            <a:extLst>
              <a:ext uri="{FF2B5EF4-FFF2-40B4-BE49-F238E27FC236}">
                <a16:creationId xmlns:a16="http://schemas.microsoft.com/office/drawing/2014/main" id="{C73CC221-E419-77C8-88D9-37424795F380}"/>
              </a:ext>
            </a:extLst>
          </p:cNvPr>
          <p:cNvSpPr txBox="1"/>
          <p:nvPr userDrawn="1"/>
        </p:nvSpPr>
        <p:spPr>
          <a:xfrm>
            <a:off x="5391785" y="-3018"/>
            <a:ext cx="1408430" cy="177613"/>
          </a:xfrm>
          <a:prstGeom prst="rect">
            <a:avLst/>
          </a:prstGeom>
          <a:solidFill>
            <a:srgbClr val="3E205B"/>
          </a:solidFill>
        </p:spPr>
        <p:txBody>
          <a:bodyPr vert="horz" wrap="square" lIns="0" tIns="23495" rIns="0" bIns="0" rtlCol="0">
            <a:spAutoFit/>
          </a:bodyPr>
          <a:lstStyle/>
          <a:p>
            <a:pPr algn="ctr">
              <a:lnSpc>
                <a:spcPct val="100000"/>
              </a:lnSpc>
              <a:spcBef>
                <a:spcPts val="185"/>
              </a:spcBef>
            </a:pPr>
            <a:r>
              <a:rPr lang="en-US" sz="1000" b="1" spc="-25" dirty="0">
                <a:solidFill>
                  <a:srgbClr val="FFFFFF"/>
                </a:solidFill>
                <a:latin typeface="Arial"/>
                <a:cs typeface="Arial"/>
              </a:rPr>
              <a:t>Unclassified </a:t>
            </a:r>
            <a:endParaRPr sz="1000" dirty="0">
              <a:latin typeface="Arial"/>
              <a:cs typeface="Arial"/>
            </a:endParaRPr>
          </a:p>
        </p:txBody>
      </p:sp>
      <p:sp>
        <p:nvSpPr>
          <p:cNvPr id="14" name="object 5">
            <a:extLst>
              <a:ext uri="{FF2B5EF4-FFF2-40B4-BE49-F238E27FC236}">
                <a16:creationId xmlns:a16="http://schemas.microsoft.com/office/drawing/2014/main" id="{AC3F14E7-E4D9-927E-2C77-18D2BF65E9FA}"/>
              </a:ext>
            </a:extLst>
          </p:cNvPr>
          <p:cNvSpPr/>
          <p:nvPr/>
        </p:nvSpPr>
        <p:spPr>
          <a:xfrm>
            <a:off x="914400" y="6583050"/>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17" name="object 7">
            <a:extLst>
              <a:ext uri="{FF2B5EF4-FFF2-40B4-BE49-F238E27FC236}">
                <a16:creationId xmlns:a16="http://schemas.microsoft.com/office/drawing/2014/main" id="{CCFD0224-F830-1D03-0D68-70C2BF595D0E}"/>
              </a:ext>
            </a:extLst>
          </p:cNvPr>
          <p:cNvSpPr/>
          <p:nvPr userDrawn="1"/>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19" name="object 8">
            <a:extLst>
              <a:ext uri="{FF2B5EF4-FFF2-40B4-BE49-F238E27FC236}">
                <a16:creationId xmlns:a16="http://schemas.microsoft.com/office/drawing/2014/main" id="{7F143ABC-BD9A-CD43-4E5F-AF6EF186013F}"/>
              </a:ext>
            </a:extLst>
          </p:cNvPr>
          <p:cNvSpPr/>
          <p:nvPr userDrawn="1"/>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6817737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ftr="0" dt="0"/>
  <p:txStyles>
    <p:titleStyle>
      <a:lvl1pPr algn="ctr" defTabSz="914400" rtl="0" eaLnBrk="1" latinLnBrk="0" hangingPunct="1">
        <a:lnSpc>
          <a:spcPct val="90000"/>
        </a:lnSpc>
        <a:spcBef>
          <a:spcPct val="0"/>
        </a:spcBef>
        <a:buNone/>
        <a:defRPr sz="2800" b="1" i="1" kern="1200" baseline="0">
          <a:solidFill>
            <a:schemeClr val="tx1"/>
          </a:solidFill>
          <a:latin typeface=" Arial"/>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 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p15:clr>
            <a:srgbClr val="F26B43"/>
          </p15:clr>
        </p15:guide>
        <p15:guide id="2" pos="75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411481"/>
            <a:ext cx="8231293" cy="914400"/>
          </a:xfrm>
          <a:prstGeom prst="rect">
            <a:avLst/>
          </a:prstGeom>
        </p:spPr>
        <p:txBody>
          <a:bodyPr vert="horz" lIns="0" tIns="0" rIns="0" bIns="0" rtlCol="0" anchor="t" anchorCtr="0">
            <a:noAutofit/>
          </a:bodyPr>
          <a:lstStyle/>
          <a:p>
            <a:r>
              <a:rPr lang="en-US"/>
              <a:t>[Slide title]</a:t>
            </a:r>
          </a:p>
        </p:txBody>
      </p:sp>
      <p:sp>
        <p:nvSpPr>
          <p:cNvPr id="3" name="Text Placeholder 2"/>
          <p:cNvSpPr>
            <a:spLocks noGrp="1"/>
          </p:cNvSpPr>
          <p:nvPr>
            <p:ph type="body" idx="1"/>
          </p:nvPr>
        </p:nvSpPr>
        <p:spPr>
          <a:xfrm>
            <a:off x="548639" y="1600198"/>
            <a:ext cx="11094720" cy="457200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57945"/>
            <a:ext cx="9418320" cy="200055"/>
          </a:xfrm>
          <a:prstGeom prst="rect">
            <a:avLst/>
          </a:prstGeom>
          <a:noFill/>
          <a:ln w="9525">
            <a:noFill/>
            <a:miter lim="800000"/>
            <a:headEnd/>
            <a:tailEnd/>
          </a:ln>
        </p:spPr>
        <p:txBody>
          <a:bodyPr wrap="square" lIns="0" rIns="0" anchor="b">
            <a:spAutoFit/>
          </a:bodyPr>
          <a:lstStyle/>
          <a:p>
            <a:pPr algn="ctr">
              <a:defRPr/>
            </a:pPr>
            <a:r>
              <a:rPr lang="en-US" sz="700" b="1">
                <a:solidFill>
                  <a:srgbClr val="00B050"/>
                </a:solidFill>
                <a:latin typeface="+mn-lt"/>
                <a:cs typeface="Arial Bold" panose="020B0704020202020204" pitchFamily="34" charset="0"/>
              </a:rPr>
              <a:t>UNCLASSIFIED</a:t>
            </a:r>
            <a:endParaRPr lang="en-US" sz="700" b="1">
              <a:solidFill>
                <a:schemeClr val="accent2"/>
              </a:solidFill>
              <a:latin typeface="+mn-lt"/>
              <a:cs typeface="Arial Bold" panose="020B0704020202020204" pitchFamily="34" charset="0"/>
            </a:endParaRP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a:solidFill>
                  <a:srgbClr val="00B050"/>
                </a:solidFill>
                <a:latin typeface="+mn-lt"/>
                <a:cs typeface="Arial Bold" panose="020B0704020202020204" pitchFamily="34" charset="0"/>
              </a:rPr>
              <a:t>UNCLASSIFIED </a:t>
            </a:r>
            <a:endParaRPr lang="en-US" sz="700" b="1">
              <a:solidFill>
                <a:schemeClr val="accent2"/>
              </a:solidFill>
              <a:latin typeface="+mn-lt"/>
              <a:cs typeface="Arial Bold" panose="020B0704020202020204" pitchFamily="34" charset="0"/>
            </a:endParaRPr>
          </a:p>
        </p:txBody>
      </p:sp>
      <p:sp>
        <p:nvSpPr>
          <p:cNvPr id="13" name="Date Placeholder 12">
            <a:extLst>
              <a:ext uri="{FF2B5EF4-FFF2-40B4-BE49-F238E27FC236}">
                <a16:creationId xmlns:a16="http://schemas.microsoft.com/office/drawing/2014/main" id="{B598B6A5-7EA2-1E58-A263-9A08F2A4D5DB}"/>
              </a:ext>
            </a:extLst>
          </p:cNvPr>
          <p:cNvSpPr>
            <a:spLocks noGrp="1"/>
          </p:cNvSpPr>
          <p:nvPr>
            <p:ph type="dt" sz="half" idx="2"/>
          </p:nvPr>
        </p:nvSpPr>
        <p:spPr>
          <a:xfrm>
            <a:off x="547688" y="6629400"/>
            <a:ext cx="823912" cy="228600"/>
          </a:xfrm>
          <a:prstGeom prst="rect">
            <a:avLst/>
          </a:prstGeom>
        </p:spPr>
        <p:txBody>
          <a:bodyPr vert="horz" lIns="0" tIns="45720" rIns="0" bIns="45720" rtlCol="0" anchor="b" anchorCtr="0"/>
          <a:lstStyle>
            <a:lvl1pPr algn="l">
              <a:defRPr sz="700" b="1">
                <a:solidFill>
                  <a:schemeClr val="tx1"/>
                </a:solidFill>
              </a:defRPr>
            </a:lvl1pPr>
          </a:lstStyle>
          <a:p>
            <a:fld id="{E1EF9F1A-A4EB-4B0E-89AF-1624456A5D6F}" type="datetime3">
              <a:rPr lang="en-US" smtClean="0"/>
              <a:t>11 February 2024</a:t>
            </a:fld>
            <a:endParaRPr lang="en-US"/>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1210716" y="6629400"/>
            <a:ext cx="442001" cy="228600"/>
          </a:xfrm>
          <a:prstGeom prst="rect">
            <a:avLst/>
          </a:prstGeom>
        </p:spPr>
        <p:txBody>
          <a:bodyPr vert="horz" lIns="0" tIns="45720" rIns="0" bIns="45720" rtlCol="0" anchor="b" anchorCtr="0"/>
          <a:lstStyle>
            <a:lvl1pPr algn="r">
              <a:defRPr sz="700" b="1">
                <a:solidFill>
                  <a:schemeClr val="tx1"/>
                </a:solidFill>
              </a:defRPr>
            </a:lvl1pPr>
          </a:lstStyle>
          <a:p>
            <a:fld id="{64E5BE4B-2FBF-4174-9E62-85FAD1CB43A6}" type="slidenum">
              <a:rPr lang="en-US" smtClean="0"/>
              <a:pPr/>
              <a:t>‹#›</a:t>
            </a:fld>
            <a:endParaRPr lang="en-US"/>
          </a:p>
        </p:txBody>
      </p:sp>
    </p:spTree>
    <p:extLst>
      <p:ext uri="{BB962C8B-B14F-4D97-AF65-F5344CB8AC3E}">
        <p14:creationId xmlns:p14="http://schemas.microsoft.com/office/powerpoint/2010/main" val="41559723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Lst>
  <p:hf hdr="0" ft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000"/>
        </a:spcBef>
        <a:buFont typeface="Arial" panose="020B0604020202020204" pitchFamily="34" charset="0"/>
        <a:buChar char="▪"/>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345">
          <p15:clr>
            <a:srgbClr val="F26B43"/>
          </p15:clr>
        </p15:guide>
        <p15:guide id="3" pos="7335">
          <p15:clr>
            <a:srgbClr val="F26B43"/>
          </p15:clr>
        </p15:guide>
        <p15:guide id="4" orient="horz" pos="4061">
          <p15:clr>
            <a:srgbClr val="F26B43"/>
          </p15:clr>
        </p15:guide>
        <p15:guide id="6" pos="1018">
          <p15:clr>
            <a:srgbClr val="A4A3A4"/>
          </p15:clr>
        </p15:guide>
        <p15:guide id="7" pos="1248">
          <p15:clr>
            <a:srgbClr val="A4A3A4"/>
          </p15:clr>
        </p15:guide>
        <p15:guide id="8" pos="2148">
          <p15:clr>
            <a:srgbClr val="A4A3A4"/>
          </p15:clr>
        </p15:guide>
        <p15:guide id="9" pos="3052">
          <p15:clr>
            <a:srgbClr val="A4A3A4"/>
          </p15:clr>
        </p15:guide>
        <p15:guide id="10" pos="3954">
          <p15:clr>
            <a:srgbClr val="A4A3A4"/>
          </p15:clr>
        </p15:guide>
        <p15:guide id="11" pos="3724">
          <p15:clr>
            <a:srgbClr val="A4A3A4"/>
          </p15:clr>
        </p15:guide>
        <p15:guide id="12" pos="4858">
          <p15:clr>
            <a:srgbClr val="A4A3A4"/>
          </p15:clr>
        </p15:guide>
        <p15:guide id="13" pos="5784">
          <p15:clr>
            <a:srgbClr val="A4A3A4"/>
          </p15:clr>
        </p15:guide>
        <p15:guide id="14" pos="6660">
          <p15:clr>
            <a:srgbClr val="A4A3A4"/>
          </p15:clr>
        </p15:guide>
        <p15:guide id="15" pos="1920">
          <p15:clr>
            <a:srgbClr val="A4A3A4"/>
          </p15:clr>
        </p15:guide>
        <p15:guide id="16" pos="2822">
          <p15:clr>
            <a:srgbClr val="A4A3A4"/>
          </p15:clr>
        </p15:guide>
        <p15:guide id="17" pos="4626">
          <p15:clr>
            <a:srgbClr val="A4A3A4"/>
          </p15:clr>
        </p15:guide>
        <p15:guide id="18" pos="5530">
          <p15:clr>
            <a:srgbClr val="A4A3A4"/>
          </p15:clr>
        </p15:guide>
        <p15:guide id="19" pos="6434">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jpg"/><Relationship Id="rId3" Type="http://schemas.openxmlformats.org/officeDocument/2006/relationships/image" Target="../media/image153.png"/><Relationship Id="rId7" Type="http://schemas.openxmlformats.org/officeDocument/2006/relationships/image" Target="../media/image157.jpg"/><Relationship Id="rId12" Type="http://schemas.openxmlformats.org/officeDocument/2006/relationships/image" Target="../media/image16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jpg"/><Relationship Id="rId5" Type="http://schemas.openxmlformats.org/officeDocument/2006/relationships/image" Target="../media/image155.jpg"/><Relationship Id="rId10" Type="http://schemas.openxmlformats.org/officeDocument/2006/relationships/image" Target="../media/image160.jpg"/><Relationship Id="rId4" Type="http://schemas.openxmlformats.org/officeDocument/2006/relationships/image" Target="../media/image154.jpg"/><Relationship Id="rId9" Type="http://schemas.openxmlformats.org/officeDocument/2006/relationships/image" Target="../media/image159.png"/><Relationship Id="rId14" Type="http://schemas.openxmlformats.org/officeDocument/2006/relationships/image" Target="../media/image164.jpg"/></Relationships>
</file>

<file path=ppt/slides/_rels/slide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xml"/><Relationship Id="rId6" Type="http://schemas.microsoft.com/office/2007/relationships/hdphoto" Target="../media/hdphoto18.wdp"/><Relationship Id="rId5" Type="http://schemas.openxmlformats.org/officeDocument/2006/relationships/image" Target="../media/image167.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jp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jpg"/><Relationship Id="rId16"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jpg"/><Relationship Id="rId5" Type="http://schemas.openxmlformats.org/officeDocument/2006/relationships/image" Target="../media/image27.png"/><Relationship Id="rId15" Type="http://schemas.openxmlformats.org/officeDocument/2006/relationships/image" Target="../media/image37.jpg"/><Relationship Id="rId10" Type="http://schemas.openxmlformats.org/officeDocument/2006/relationships/image" Target="../media/image32.jp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jpg"/><Relationship Id="rId14" Type="http://schemas.openxmlformats.org/officeDocument/2006/relationships/image" Target="../media/image36.jpg"/></Relationships>
</file>

<file path=ppt/slides/_rels/slide6.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jp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15.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5.png"/><Relationship Id="rId18" Type="http://schemas.microsoft.com/office/2007/relationships/hdphoto" Target="../media/hdphoto7.wdp"/><Relationship Id="rId26" Type="http://schemas.microsoft.com/office/2007/relationships/hdphoto" Target="../media/hdphoto11.wdp"/><Relationship Id="rId39" Type="http://schemas.openxmlformats.org/officeDocument/2006/relationships/image" Target="../media/image90.png"/><Relationship Id="rId3" Type="http://schemas.openxmlformats.org/officeDocument/2006/relationships/image" Target="../media/image69.png"/><Relationship Id="rId21" Type="http://schemas.openxmlformats.org/officeDocument/2006/relationships/image" Target="../media/image79.png"/><Relationship Id="rId34" Type="http://schemas.openxmlformats.org/officeDocument/2006/relationships/image" Target="../media/image86.png"/><Relationship Id="rId7" Type="http://schemas.openxmlformats.org/officeDocument/2006/relationships/image" Target="../media/image72.png"/><Relationship Id="rId12" Type="http://schemas.microsoft.com/office/2007/relationships/hdphoto" Target="../media/hdphoto4.wdp"/><Relationship Id="rId17" Type="http://schemas.openxmlformats.org/officeDocument/2006/relationships/image" Target="../media/image77.png"/><Relationship Id="rId25" Type="http://schemas.openxmlformats.org/officeDocument/2006/relationships/image" Target="../media/image81.png"/><Relationship Id="rId33" Type="http://schemas.microsoft.com/office/2007/relationships/hdphoto" Target="../media/hdphoto14.wdp"/><Relationship Id="rId38" Type="http://schemas.openxmlformats.org/officeDocument/2006/relationships/image" Target="../media/image89.pn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29" Type="http://schemas.microsoft.com/office/2007/relationships/hdphoto" Target="../media/hdphoto12.wdp"/><Relationship Id="rId1" Type="http://schemas.openxmlformats.org/officeDocument/2006/relationships/slideLayout" Target="../slideLayouts/slideLayout11.xml"/><Relationship Id="rId6" Type="http://schemas.microsoft.com/office/2007/relationships/hdphoto" Target="../media/hdphoto1.wdp"/><Relationship Id="rId11" Type="http://schemas.openxmlformats.org/officeDocument/2006/relationships/image" Target="../media/image74.png"/><Relationship Id="rId24" Type="http://schemas.microsoft.com/office/2007/relationships/hdphoto" Target="../media/hdphoto10.wdp"/><Relationship Id="rId32" Type="http://schemas.openxmlformats.org/officeDocument/2006/relationships/image" Target="../media/image85.png"/><Relationship Id="rId37" Type="http://schemas.openxmlformats.org/officeDocument/2006/relationships/image" Target="../media/image88.png"/><Relationship Id="rId40" Type="http://schemas.microsoft.com/office/2007/relationships/hdphoto" Target="../media/hdphoto16.wdp"/><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80.png"/><Relationship Id="rId28" Type="http://schemas.openxmlformats.org/officeDocument/2006/relationships/image" Target="../media/image83.png"/><Relationship Id="rId36" Type="http://schemas.openxmlformats.org/officeDocument/2006/relationships/image" Target="../media/image87.png"/><Relationship Id="rId10" Type="http://schemas.microsoft.com/office/2007/relationships/hdphoto" Target="../media/hdphoto3.wdp"/><Relationship Id="rId19" Type="http://schemas.openxmlformats.org/officeDocument/2006/relationships/image" Target="../media/image78.png"/><Relationship Id="rId31" Type="http://schemas.microsoft.com/office/2007/relationships/hdphoto" Target="../media/hdphoto13.wdp"/><Relationship Id="rId4" Type="http://schemas.openxmlformats.org/officeDocument/2006/relationships/image" Target="../media/image70.png"/><Relationship Id="rId9" Type="http://schemas.openxmlformats.org/officeDocument/2006/relationships/image" Target="../media/image73.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82.jpeg"/><Relationship Id="rId30" Type="http://schemas.openxmlformats.org/officeDocument/2006/relationships/image" Target="../media/image84.png"/><Relationship Id="rId35" Type="http://schemas.microsoft.com/office/2007/relationships/hdphoto" Target="../media/hdphoto15.wdp"/></Relationships>
</file>

<file path=ppt/slides/_rels/slide9.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9" Type="http://schemas.openxmlformats.org/officeDocument/2006/relationships/image" Target="../media/image128.png"/><Relationship Id="rId21" Type="http://schemas.openxmlformats.org/officeDocument/2006/relationships/image" Target="../media/image110.png"/><Relationship Id="rId34" Type="http://schemas.openxmlformats.org/officeDocument/2006/relationships/image" Target="../media/image123.png"/><Relationship Id="rId42" Type="http://schemas.openxmlformats.org/officeDocument/2006/relationships/image" Target="../media/image131.png"/><Relationship Id="rId47" Type="http://schemas.openxmlformats.org/officeDocument/2006/relationships/image" Target="../media/image136.png"/><Relationship Id="rId50" Type="http://schemas.openxmlformats.org/officeDocument/2006/relationships/image" Target="../media/image139.png"/><Relationship Id="rId55" Type="http://schemas.openxmlformats.org/officeDocument/2006/relationships/image" Target="../media/image144.png"/><Relationship Id="rId63" Type="http://schemas.openxmlformats.org/officeDocument/2006/relationships/image" Target="../media/image152.png"/><Relationship Id="rId7" Type="http://schemas.openxmlformats.org/officeDocument/2006/relationships/image" Target="../media/image96.png"/><Relationship Id="rId2" Type="http://schemas.openxmlformats.org/officeDocument/2006/relationships/image" Target="../media/image91.jpg"/><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41" Type="http://schemas.openxmlformats.org/officeDocument/2006/relationships/image" Target="../media/image130.png"/><Relationship Id="rId54" Type="http://schemas.openxmlformats.org/officeDocument/2006/relationships/image" Target="../media/image143.png"/><Relationship Id="rId6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37" Type="http://schemas.openxmlformats.org/officeDocument/2006/relationships/image" Target="../media/image126.png"/><Relationship Id="rId40" Type="http://schemas.openxmlformats.org/officeDocument/2006/relationships/image" Target="../media/image129.png"/><Relationship Id="rId45" Type="http://schemas.openxmlformats.org/officeDocument/2006/relationships/image" Target="../media/image134.png"/><Relationship Id="rId53" Type="http://schemas.openxmlformats.org/officeDocument/2006/relationships/image" Target="../media/image142.png"/><Relationship Id="rId58" Type="http://schemas.openxmlformats.org/officeDocument/2006/relationships/image" Target="../media/image147.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49" Type="http://schemas.openxmlformats.org/officeDocument/2006/relationships/image" Target="../media/image138.png"/><Relationship Id="rId57" Type="http://schemas.openxmlformats.org/officeDocument/2006/relationships/image" Target="../media/image146.png"/><Relationship Id="rId61" Type="http://schemas.openxmlformats.org/officeDocument/2006/relationships/image" Target="../media/image150.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4" Type="http://schemas.openxmlformats.org/officeDocument/2006/relationships/image" Target="../media/image133.png"/><Relationship Id="rId52" Type="http://schemas.openxmlformats.org/officeDocument/2006/relationships/image" Target="../media/image141.png"/><Relationship Id="rId60" Type="http://schemas.openxmlformats.org/officeDocument/2006/relationships/image" Target="../media/image149.jp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43" Type="http://schemas.openxmlformats.org/officeDocument/2006/relationships/image" Target="../media/image132.png"/><Relationship Id="rId48" Type="http://schemas.openxmlformats.org/officeDocument/2006/relationships/image" Target="../media/image137.png"/><Relationship Id="rId56" Type="http://schemas.openxmlformats.org/officeDocument/2006/relationships/image" Target="../media/image145.png"/><Relationship Id="rId8" Type="http://schemas.openxmlformats.org/officeDocument/2006/relationships/image" Target="../media/image97.png"/><Relationship Id="rId51" Type="http://schemas.openxmlformats.org/officeDocument/2006/relationships/image" Target="../media/image140.png"/><Relationship Id="rId3" Type="http://schemas.openxmlformats.org/officeDocument/2006/relationships/image" Target="../media/image92.jp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38" Type="http://schemas.openxmlformats.org/officeDocument/2006/relationships/image" Target="../media/image127.png"/><Relationship Id="rId46" Type="http://schemas.openxmlformats.org/officeDocument/2006/relationships/image" Target="../media/image135.png"/><Relationship Id="rId59" Type="http://schemas.openxmlformats.org/officeDocument/2006/relationships/image" Target="../media/image14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30005" y="36138"/>
            <a:ext cx="931544" cy="144145"/>
          </a:xfrm>
          <a:prstGeom prst="rect">
            <a:avLst/>
          </a:prstGeom>
        </p:spPr>
        <p:txBody>
          <a:bodyPr vert="horz" wrap="square" lIns="0" tIns="0" rIns="0" bIns="0" rtlCol="0">
            <a:spAutoFit/>
          </a:bodyPr>
          <a:lstStyle/>
          <a:p>
            <a:pPr>
              <a:lnSpc>
                <a:spcPts val="1120"/>
              </a:lnSpc>
            </a:pPr>
            <a:r>
              <a:rPr sz="1000" b="1" spc="-65" dirty="0">
                <a:solidFill>
                  <a:srgbClr val="FFFFFF"/>
                </a:solidFill>
                <a:latin typeface="Arial"/>
                <a:cs typeface="Arial"/>
              </a:rPr>
              <a:t>UNCL</a:t>
            </a:r>
            <a:r>
              <a:rPr sz="1000" b="1" spc="-760" dirty="0">
                <a:solidFill>
                  <a:srgbClr val="FFFFFF"/>
                </a:solidFill>
                <a:latin typeface="Arial"/>
                <a:cs typeface="Arial"/>
              </a:rPr>
              <a:t>A</a:t>
            </a:r>
            <a:r>
              <a:rPr sz="1000" b="1" spc="-65" dirty="0">
                <a:solidFill>
                  <a:srgbClr val="FFFFFF"/>
                </a:solidFill>
                <a:latin typeface="Arial"/>
                <a:cs typeface="Arial"/>
              </a:rPr>
              <a:t>CU</a:t>
            </a:r>
            <a:r>
              <a:rPr sz="1000" b="1" spc="-1150" dirty="0">
                <a:solidFill>
                  <a:srgbClr val="FFFFFF"/>
                </a:solidFill>
                <a:latin typeface="Arial"/>
                <a:cs typeface="Arial"/>
              </a:rPr>
              <a:t>I</a:t>
            </a:r>
            <a:r>
              <a:rPr sz="1000" b="1" spc="-75" dirty="0">
                <a:solidFill>
                  <a:srgbClr val="FFFFFF"/>
                </a:solidFill>
                <a:latin typeface="Arial"/>
                <a:cs typeface="Arial"/>
              </a:rPr>
              <a:t>SSI</a:t>
            </a:r>
            <a:r>
              <a:rPr sz="1000" b="1" spc="-65" dirty="0">
                <a:solidFill>
                  <a:srgbClr val="FFFFFF"/>
                </a:solidFill>
                <a:latin typeface="Arial"/>
                <a:cs typeface="Arial"/>
              </a:rPr>
              <a:t>F</a:t>
            </a:r>
            <a:r>
              <a:rPr sz="1000" b="1" spc="-75" dirty="0">
                <a:solidFill>
                  <a:srgbClr val="FFFFFF"/>
                </a:solidFill>
                <a:latin typeface="Arial"/>
                <a:cs typeface="Arial"/>
              </a:rPr>
              <a:t>I</a:t>
            </a:r>
            <a:r>
              <a:rPr sz="1000" b="1" spc="-60" dirty="0">
                <a:solidFill>
                  <a:srgbClr val="FFFFFF"/>
                </a:solidFill>
                <a:latin typeface="Arial"/>
                <a:cs typeface="Arial"/>
              </a:rPr>
              <a:t>E</a:t>
            </a:r>
            <a:r>
              <a:rPr sz="1000" b="1" spc="-65" dirty="0">
                <a:solidFill>
                  <a:srgbClr val="FFFFFF"/>
                </a:solidFill>
                <a:latin typeface="Arial"/>
                <a:cs typeface="Arial"/>
              </a:rPr>
              <a:t>D</a:t>
            </a:r>
            <a:endParaRPr sz="1000">
              <a:latin typeface="Arial"/>
              <a:cs typeface="Arial"/>
            </a:endParaRPr>
          </a:p>
        </p:txBody>
      </p:sp>
      <p:sp>
        <p:nvSpPr>
          <p:cNvPr id="3" name="object 3"/>
          <p:cNvSpPr txBox="1"/>
          <p:nvPr/>
        </p:nvSpPr>
        <p:spPr>
          <a:xfrm>
            <a:off x="5630005" y="6684839"/>
            <a:ext cx="931544" cy="141605"/>
          </a:xfrm>
          <a:prstGeom prst="rect">
            <a:avLst/>
          </a:prstGeom>
        </p:spPr>
        <p:txBody>
          <a:bodyPr vert="horz" wrap="square" lIns="0" tIns="0" rIns="0" bIns="0" rtlCol="0">
            <a:spAutoFit/>
          </a:bodyPr>
          <a:lstStyle/>
          <a:p>
            <a:pPr>
              <a:lnSpc>
                <a:spcPts val="1100"/>
              </a:lnSpc>
            </a:pPr>
            <a:r>
              <a:rPr sz="1000" b="1" spc="-10" dirty="0">
                <a:solidFill>
                  <a:srgbClr val="FFFFFF"/>
                </a:solidFill>
                <a:latin typeface="Arial"/>
                <a:cs typeface="Arial"/>
              </a:rPr>
              <a:t>UNCLASSIFIED</a:t>
            </a:r>
            <a:endParaRPr sz="1000">
              <a:latin typeface="Arial"/>
              <a:cs typeface="Arial"/>
            </a:endParaRPr>
          </a:p>
        </p:txBody>
      </p:sp>
      <p:grpSp>
        <p:nvGrpSpPr>
          <p:cNvPr id="7" name="object 7"/>
          <p:cNvGrpSpPr/>
          <p:nvPr/>
        </p:nvGrpSpPr>
        <p:grpSpPr>
          <a:xfrm>
            <a:off x="896937" y="6475802"/>
            <a:ext cx="10384155" cy="142240"/>
            <a:chOff x="896937" y="6475802"/>
            <a:chExt cx="10384155" cy="142240"/>
          </a:xfrm>
        </p:grpSpPr>
        <p:sp>
          <p:nvSpPr>
            <p:cNvPr id="8" name="object 8"/>
            <p:cNvSpPr/>
            <p:nvPr/>
          </p:nvSpPr>
          <p:spPr>
            <a:xfrm>
              <a:off x="914400" y="6600471"/>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9" name="object 9"/>
            <p:cNvSpPr/>
            <p:nvPr/>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grpSp>
      <p:sp>
        <p:nvSpPr>
          <p:cNvPr id="10" name="object 10"/>
          <p:cNvSpPr txBox="1"/>
          <p:nvPr/>
        </p:nvSpPr>
        <p:spPr>
          <a:xfrm>
            <a:off x="12052894" y="6694381"/>
            <a:ext cx="47625" cy="95885"/>
          </a:xfrm>
          <a:prstGeom prst="rect">
            <a:avLst/>
          </a:prstGeom>
        </p:spPr>
        <p:txBody>
          <a:bodyPr vert="horz" wrap="square" lIns="0" tIns="0" rIns="0" bIns="0" rtlCol="0">
            <a:spAutoFit/>
          </a:bodyPr>
          <a:lstStyle/>
          <a:p>
            <a:pPr>
              <a:lnSpc>
                <a:spcPts val="740"/>
              </a:lnSpc>
            </a:pPr>
            <a:r>
              <a:rPr sz="650" b="1" spc="10" dirty="0">
                <a:latin typeface="Arial"/>
                <a:cs typeface="Arial"/>
              </a:rPr>
              <a:t>1</a:t>
            </a:r>
            <a:endParaRPr sz="650">
              <a:latin typeface="Arial"/>
              <a:cs typeface="Arial"/>
            </a:endParaRPr>
          </a:p>
        </p:txBody>
      </p:sp>
      <p:sp>
        <p:nvSpPr>
          <p:cNvPr id="11" name="object 11"/>
          <p:cNvSpPr txBox="1"/>
          <p:nvPr/>
        </p:nvSpPr>
        <p:spPr>
          <a:xfrm>
            <a:off x="5391911" y="6646164"/>
            <a:ext cx="1408430" cy="177613"/>
          </a:xfrm>
          <a:prstGeom prst="rect">
            <a:avLst/>
          </a:prstGeom>
          <a:solidFill>
            <a:srgbClr val="3E205B"/>
          </a:solidFill>
        </p:spPr>
        <p:txBody>
          <a:bodyPr vert="horz" wrap="square" lIns="0" tIns="23495" rIns="0" bIns="0" rtlCol="0">
            <a:spAutoFit/>
          </a:bodyPr>
          <a:lstStyle/>
          <a:p>
            <a:pPr algn="ctr">
              <a:lnSpc>
                <a:spcPct val="100000"/>
              </a:lnSpc>
              <a:spcBef>
                <a:spcPts val="185"/>
              </a:spcBef>
            </a:pPr>
            <a:r>
              <a:rPr lang="en-US" sz="1000" b="1" spc="-25" dirty="0">
                <a:solidFill>
                  <a:srgbClr val="FFFFFF"/>
                </a:solidFill>
                <a:latin typeface="Arial"/>
                <a:cs typeface="Arial"/>
              </a:rPr>
              <a:t>Unclassified </a:t>
            </a:r>
            <a:endParaRPr sz="1000" dirty="0">
              <a:latin typeface="Arial"/>
              <a:cs typeface="Arial"/>
            </a:endParaRPr>
          </a:p>
        </p:txBody>
      </p:sp>
      <p:sp>
        <p:nvSpPr>
          <p:cNvPr id="17" name="object 17"/>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dirty="0">
                <a:solidFill>
                  <a:srgbClr val="FFFFFF"/>
                </a:solidFill>
              </a:rPr>
              <a:t>MEDICAL</a:t>
            </a:r>
            <a:r>
              <a:rPr spc="-125" dirty="0">
                <a:solidFill>
                  <a:srgbClr val="FFFFFF"/>
                </a:solidFill>
              </a:rPr>
              <a:t> </a:t>
            </a:r>
            <a:r>
              <a:rPr dirty="0">
                <a:solidFill>
                  <a:srgbClr val="FFFFFF"/>
                </a:solidFill>
              </a:rPr>
              <a:t>CENTER</a:t>
            </a:r>
            <a:r>
              <a:rPr spc="-85" dirty="0">
                <a:solidFill>
                  <a:srgbClr val="FFFFFF"/>
                </a:solidFill>
              </a:rPr>
              <a:t> </a:t>
            </a:r>
            <a:r>
              <a:rPr dirty="0">
                <a:solidFill>
                  <a:srgbClr val="FFFFFF"/>
                </a:solidFill>
              </a:rPr>
              <a:t>OF</a:t>
            </a:r>
            <a:r>
              <a:rPr spc="-114" dirty="0">
                <a:solidFill>
                  <a:srgbClr val="FFFFFF"/>
                </a:solidFill>
              </a:rPr>
              <a:t> </a:t>
            </a:r>
            <a:r>
              <a:rPr spc="-10" dirty="0">
                <a:solidFill>
                  <a:srgbClr val="FFFFFF"/>
                </a:solidFill>
              </a:rPr>
              <a:t>EXCELLENCE</a:t>
            </a:r>
          </a:p>
        </p:txBody>
      </p:sp>
      <p:sp>
        <p:nvSpPr>
          <p:cNvPr id="19" name="object 19"/>
          <p:cNvSpPr txBox="1">
            <a:spLocks noGrp="1"/>
          </p:cNvSpPr>
          <p:nvPr>
            <p:ph type="body" sz="quarter" idx="10"/>
          </p:nvPr>
        </p:nvSpPr>
        <p:spPr>
          <a:xfrm>
            <a:off x="3594632" y="2214904"/>
            <a:ext cx="7896359" cy="764312"/>
          </a:xfrm>
          <a:prstGeom prst="rect">
            <a:avLst/>
          </a:prstGeom>
        </p:spPr>
        <p:txBody>
          <a:bodyPr vert="horz" wrap="square" lIns="0" tIns="12700" rIns="0" bIns="0" rtlCol="0">
            <a:spAutoFit/>
          </a:bodyPr>
          <a:lstStyle/>
          <a:p>
            <a:pPr algn="ctr">
              <a:lnSpc>
                <a:spcPct val="100000"/>
              </a:lnSpc>
              <a:spcBef>
                <a:spcPts val="100"/>
              </a:spcBef>
            </a:pPr>
            <a:r>
              <a:rPr lang="en-US" sz="2400" dirty="0"/>
              <a:t>Modernizing the Army Health System </a:t>
            </a:r>
          </a:p>
          <a:p>
            <a:pPr algn="ctr">
              <a:lnSpc>
                <a:spcPct val="100000"/>
              </a:lnSpc>
              <a:spcBef>
                <a:spcPts val="100"/>
              </a:spcBef>
            </a:pPr>
            <a:r>
              <a:rPr lang="en-US" sz="2400" dirty="0"/>
              <a:t>to support MDO!</a:t>
            </a:r>
            <a:endParaRPr sz="2400" dirty="0"/>
          </a:p>
        </p:txBody>
      </p:sp>
      <p:sp>
        <p:nvSpPr>
          <p:cNvPr id="36" name="TextBox 35">
            <a:extLst>
              <a:ext uri="{FF2B5EF4-FFF2-40B4-BE49-F238E27FC236}">
                <a16:creationId xmlns:a16="http://schemas.microsoft.com/office/drawing/2014/main" id="{9ECA5596-1CF9-CE3E-E2E7-D68C955F13C4}"/>
              </a:ext>
            </a:extLst>
          </p:cNvPr>
          <p:cNvSpPr txBox="1"/>
          <p:nvPr/>
        </p:nvSpPr>
        <p:spPr>
          <a:xfrm>
            <a:off x="3720580" y="4516477"/>
            <a:ext cx="7812389" cy="1477328"/>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rPr>
              <a:t>COL James J. Jones, PhD, PA-C</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Director, Medical Capability Development Integration Directorate</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james.j.jones68.mil@army.mil</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571-282-8669</a:t>
            </a:r>
            <a:br>
              <a:rPr lang="en-US" dirty="0"/>
            </a:br>
            <a:endParaRPr lang="en-US" dirty="0"/>
          </a:p>
        </p:txBody>
      </p:sp>
      <p:pic>
        <p:nvPicPr>
          <p:cNvPr id="28" name="Picture 27">
            <a:extLst>
              <a:ext uri="{FF2B5EF4-FFF2-40B4-BE49-F238E27FC236}">
                <a16:creationId xmlns:a16="http://schemas.microsoft.com/office/drawing/2014/main" id="{F61EEBE7-C689-6704-E7C7-4BE6C7DF0C70}"/>
              </a:ext>
            </a:extLst>
          </p:cNvPr>
          <p:cNvPicPr>
            <a:picLocks noChangeAspect="1"/>
          </p:cNvPicPr>
          <p:nvPr/>
        </p:nvPicPr>
        <p:blipFill>
          <a:blip r:embed="rId2"/>
          <a:stretch>
            <a:fillRect/>
          </a:stretch>
        </p:blipFill>
        <p:spPr>
          <a:xfrm>
            <a:off x="11125200" y="169023"/>
            <a:ext cx="731583" cy="713294"/>
          </a:xfrm>
          <a:prstGeom prst="rect">
            <a:avLst/>
          </a:prstGeom>
        </p:spPr>
      </p:pic>
      <p:pic>
        <p:nvPicPr>
          <p:cNvPr id="30" name="Picture 29">
            <a:extLst>
              <a:ext uri="{FF2B5EF4-FFF2-40B4-BE49-F238E27FC236}">
                <a16:creationId xmlns:a16="http://schemas.microsoft.com/office/drawing/2014/main" id="{FFB69C5A-69B6-6048-FA17-BB0C1D61D657}"/>
              </a:ext>
            </a:extLst>
          </p:cNvPr>
          <p:cNvPicPr>
            <a:picLocks noChangeAspect="1"/>
          </p:cNvPicPr>
          <p:nvPr/>
        </p:nvPicPr>
        <p:blipFill>
          <a:blip r:embed="rId3"/>
          <a:stretch>
            <a:fillRect/>
          </a:stretch>
        </p:blipFill>
        <p:spPr>
          <a:xfrm>
            <a:off x="21708" y="-24446"/>
            <a:ext cx="3657600" cy="6858000"/>
          </a:xfrm>
          <a:prstGeom prst="rect">
            <a:avLst/>
          </a:prstGeom>
        </p:spPr>
      </p:pic>
      <p:pic>
        <p:nvPicPr>
          <p:cNvPr id="29" name="Picture 28">
            <a:extLst>
              <a:ext uri="{FF2B5EF4-FFF2-40B4-BE49-F238E27FC236}">
                <a16:creationId xmlns:a16="http://schemas.microsoft.com/office/drawing/2014/main" id="{4AF37378-C439-70FC-9D1C-A45AE1687CFE}"/>
              </a:ext>
            </a:extLst>
          </p:cNvPr>
          <p:cNvPicPr>
            <a:picLocks noChangeAspect="1"/>
          </p:cNvPicPr>
          <p:nvPr/>
        </p:nvPicPr>
        <p:blipFill>
          <a:blip r:embed="rId4"/>
          <a:stretch>
            <a:fillRect/>
          </a:stretch>
        </p:blipFill>
        <p:spPr>
          <a:xfrm>
            <a:off x="1866456" y="2437388"/>
            <a:ext cx="1811426" cy="1709029"/>
          </a:xfrm>
          <a:prstGeom prst="rect">
            <a:avLst/>
          </a:prstGeom>
        </p:spPr>
      </p:pic>
      <p:pic>
        <p:nvPicPr>
          <p:cNvPr id="4" name="object 4"/>
          <p:cNvPicPr/>
          <p:nvPr/>
        </p:nvPicPr>
        <p:blipFill>
          <a:blip r:embed="rId5" cstate="print"/>
          <a:stretch>
            <a:fillRect/>
          </a:stretch>
        </p:blipFill>
        <p:spPr>
          <a:xfrm>
            <a:off x="1066355" y="90541"/>
            <a:ext cx="800102" cy="7843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4196" y="74676"/>
            <a:ext cx="871715" cy="918971"/>
          </a:xfrm>
          <a:prstGeom prst="rect">
            <a:avLst/>
          </a:prstGeom>
        </p:spPr>
      </p:pic>
      <p:grpSp>
        <p:nvGrpSpPr>
          <p:cNvPr id="4" name="object 4"/>
          <p:cNvGrpSpPr/>
          <p:nvPr/>
        </p:nvGrpSpPr>
        <p:grpSpPr>
          <a:xfrm>
            <a:off x="914400" y="6475843"/>
            <a:ext cx="10438130" cy="377825"/>
            <a:chOff x="914400" y="6475843"/>
            <a:chExt cx="10438130" cy="377825"/>
          </a:xfrm>
        </p:grpSpPr>
        <p:sp>
          <p:nvSpPr>
            <p:cNvPr id="5" name="object 5"/>
            <p:cNvSpPr/>
            <p:nvPr/>
          </p:nvSpPr>
          <p:spPr>
            <a:xfrm>
              <a:off x="914400" y="6600471"/>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6" name="object 6"/>
            <p:cNvSpPr/>
            <p:nvPr/>
          </p:nvSpPr>
          <p:spPr>
            <a:xfrm>
              <a:off x="5391912" y="6646163"/>
              <a:ext cx="1408430" cy="207645"/>
            </a:xfrm>
            <a:custGeom>
              <a:avLst/>
              <a:gdLst/>
              <a:ahLst/>
              <a:cxnLst/>
              <a:rect l="l" t="t" r="r" b="b"/>
              <a:pathLst>
                <a:path w="1408429" h="207645">
                  <a:moveTo>
                    <a:pt x="1408176" y="0"/>
                  </a:moveTo>
                  <a:lnTo>
                    <a:pt x="0" y="0"/>
                  </a:lnTo>
                  <a:lnTo>
                    <a:pt x="0" y="207263"/>
                  </a:lnTo>
                  <a:lnTo>
                    <a:pt x="1408176" y="207263"/>
                  </a:lnTo>
                  <a:lnTo>
                    <a:pt x="1408176" y="0"/>
                  </a:lnTo>
                  <a:close/>
                </a:path>
              </a:pathLst>
            </a:custGeom>
            <a:solidFill>
              <a:srgbClr val="3E205B"/>
            </a:solidFill>
          </p:spPr>
          <p:txBody>
            <a:bodyPr wrap="square" lIns="0" tIns="0" rIns="0" bIns="0" rtlCol="0"/>
            <a:lstStyle/>
            <a:p>
              <a:endParaRPr/>
            </a:p>
          </p:txBody>
        </p:sp>
        <p:sp>
          <p:nvSpPr>
            <p:cNvPr id="7" name="object 7"/>
            <p:cNvSpPr/>
            <p:nvPr/>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989076" y="6486156"/>
              <a:ext cx="10363199" cy="140195"/>
            </a:xfrm>
            <a:prstGeom prst="rect">
              <a:avLst/>
            </a:prstGeom>
          </p:spPr>
        </p:pic>
      </p:grpSp>
      <p:sp>
        <p:nvSpPr>
          <p:cNvPr id="9" name="object 9"/>
          <p:cNvSpPr/>
          <p:nvPr/>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15" name="object 15"/>
          <p:cNvSpPr/>
          <p:nvPr/>
        </p:nvSpPr>
        <p:spPr>
          <a:xfrm>
            <a:off x="761" y="761"/>
            <a:ext cx="914400" cy="0"/>
          </a:xfrm>
          <a:custGeom>
            <a:avLst/>
            <a:gdLst/>
            <a:ahLst/>
            <a:cxnLst/>
            <a:rect l="l" t="t" r="r" b="b"/>
            <a:pathLst>
              <a:path w="914400">
                <a:moveTo>
                  <a:pt x="0" y="0"/>
                </a:moveTo>
                <a:lnTo>
                  <a:pt x="914400" y="0"/>
                </a:lnTo>
              </a:path>
            </a:pathLst>
          </a:custGeom>
          <a:ln w="3175">
            <a:solidFill>
              <a:srgbClr val="FAFFFF"/>
            </a:solidFill>
          </a:ln>
        </p:spPr>
        <p:txBody>
          <a:bodyPr wrap="square" lIns="0" tIns="0" rIns="0" bIns="0" rtlCol="0"/>
          <a:lstStyle/>
          <a:p>
            <a:endParaRPr/>
          </a:p>
        </p:txBody>
      </p:sp>
      <p:grpSp>
        <p:nvGrpSpPr>
          <p:cNvPr id="16" name="object 16"/>
          <p:cNvGrpSpPr/>
          <p:nvPr/>
        </p:nvGrpSpPr>
        <p:grpSpPr>
          <a:xfrm>
            <a:off x="6910958" y="1016127"/>
            <a:ext cx="2009775" cy="1344930"/>
            <a:chOff x="6910958" y="1016127"/>
            <a:chExt cx="2009775" cy="1344930"/>
          </a:xfrm>
        </p:grpSpPr>
        <p:pic>
          <p:nvPicPr>
            <p:cNvPr id="17" name="object 17"/>
            <p:cNvPicPr/>
            <p:nvPr/>
          </p:nvPicPr>
          <p:blipFill>
            <a:blip r:embed="rId4" cstate="print"/>
            <a:stretch>
              <a:fillRect/>
            </a:stretch>
          </p:blipFill>
          <p:spPr>
            <a:xfrm>
              <a:off x="6920483" y="1025652"/>
              <a:ext cx="1990331" cy="1325879"/>
            </a:xfrm>
            <a:prstGeom prst="rect">
              <a:avLst/>
            </a:prstGeom>
          </p:spPr>
        </p:pic>
        <p:sp>
          <p:nvSpPr>
            <p:cNvPr id="18" name="object 18"/>
            <p:cNvSpPr/>
            <p:nvPr/>
          </p:nvSpPr>
          <p:spPr>
            <a:xfrm>
              <a:off x="6915721" y="1020889"/>
              <a:ext cx="2000250" cy="1335405"/>
            </a:xfrm>
            <a:custGeom>
              <a:avLst/>
              <a:gdLst/>
              <a:ahLst/>
              <a:cxnLst/>
              <a:rect l="l" t="t" r="r" b="b"/>
              <a:pathLst>
                <a:path w="2000250" h="1335405">
                  <a:moveTo>
                    <a:pt x="0" y="0"/>
                  </a:moveTo>
                  <a:lnTo>
                    <a:pt x="1999869" y="0"/>
                  </a:lnTo>
                  <a:lnTo>
                    <a:pt x="1999869" y="1335404"/>
                  </a:lnTo>
                  <a:lnTo>
                    <a:pt x="0" y="1335404"/>
                  </a:lnTo>
                  <a:lnTo>
                    <a:pt x="0" y="0"/>
                  </a:lnTo>
                  <a:close/>
                </a:path>
              </a:pathLst>
            </a:custGeom>
            <a:ln w="9524">
              <a:solidFill>
                <a:srgbClr val="000000"/>
              </a:solidFill>
            </a:ln>
          </p:spPr>
          <p:txBody>
            <a:bodyPr wrap="square" lIns="0" tIns="0" rIns="0" bIns="0" rtlCol="0"/>
            <a:lstStyle/>
            <a:p>
              <a:endParaRPr/>
            </a:p>
          </p:txBody>
        </p:sp>
      </p:grpSp>
      <p:sp>
        <p:nvSpPr>
          <p:cNvPr id="19" name="object 19"/>
          <p:cNvSpPr txBox="1"/>
          <p:nvPr/>
        </p:nvSpPr>
        <p:spPr>
          <a:xfrm>
            <a:off x="7473238" y="2342045"/>
            <a:ext cx="89471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Tempus</a:t>
            </a:r>
            <a:r>
              <a:rPr sz="1200" b="1" spc="-45" dirty="0">
                <a:latin typeface="Arial"/>
                <a:cs typeface="Arial"/>
              </a:rPr>
              <a:t> </a:t>
            </a:r>
            <a:r>
              <a:rPr sz="1200" b="1" spc="-25" dirty="0">
                <a:latin typeface="Arial"/>
                <a:cs typeface="Arial"/>
              </a:rPr>
              <a:t>Pro</a:t>
            </a:r>
            <a:endParaRPr sz="1200">
              <a:latin typeface="Arial"/>
              <a:cs typeface="Arial"/>
            </a:endParaRPr>
          </a:p>
        </p:txBody>
      </p:sp>
      <p:grpSp>
        <p:nvGrpSpPr>
          <p:cNvPr id="20" name="object 20"/>
          <p:cNvGrpSpPr/>
          <p:nvPr/>
        </p:nvGrpSpPr>
        <p:grpSpPr>
          <a:xfrm>
            <a:off x="9303639" y="1016127"/>
            <a:ext cx="2821940" cy="1306830"/>
            <a:chOff x="9303639" y="1016127"/>
            <a:chExt cx="2821940" cy="1306830"/>
          </a:xfrm>
        </p:grpSpPr>
        <p:pic>
          <p:nvPicPr>
            <p:cNvPr id="21" name="object 21"/>
            <p:cNvPicPr/>
            <p:nvPr/>
          </p:nvPicPr>
          <p:blipFill>
            <a:blip r:embed="rId5" cstate="print"/>
            <a:stretch>
              <a:fillRect/>
            </a:stretch>
          </p:blipFill>
          <p:spPr>
            <a:xfrm>
              <a:off x="9313164" y="1025652"/>
              <a:ext cx="2802635" cy="1287779"/>
            </a:xfrm>
            <a:prstGeom prst="rect">
              <a:avLst/>
            </a:prstGeom>
          </p:spPr>
        </p:pic>
        <p:sp>
          <p:nvSpPr>
            <p:cNvPr id="22" name="object 22"/>
            <p:cNvSpPr/>
            <p:nvPr/>
          </p:nvSpPr>
          <p:spPr>
            <a:xfrm>
              <a:off x="9308401" y="1020889"/>
              <a:ext cx="2812415" cy="1297305"/>
            </a:xfrm>
            <a:custGeom>
              <a:avLst/>
              <a:gdLst/>
              <a:ahLst/>
              <a:cxnLst/>
              <a:rect l="l" t="t" r="r" b="b"/>
              <a:pathLst>
                <a:path w="2812415" h="1297305">
                  <a:moveTo>
                    <a:pt x="0" y="0"/>
                  </a:moveTo>
                  <a:lnTo>
                    <a:pt x="2812160" y="0"/>
                  </a:lnTo>
                  <a:lnTo>
                    <a:pt x="2812160" y="1297304"/>
                  </a:lnTo>
                  <a:lnTo>
                    <a:pt x="0" y="1297304"/>
                  </a:lnTo>
                  <a:lnTo>
                    <a:pt x="0" y="0"/>
                  </a:lnTo>
                  <a:close/>
                </a:path>
              </a:pathLst>
            </a:custGeom>
            <a:ln w="9525">
              <a:solidFill>
                <a:srgbClr val="000000"/>
              </a:solidFill>
            </a:ln>
          </p:spPr>
          <p:txBody>
            <a:bodyPr wrap="square" lIns="0" tIns="0" rIns="0" bIns="0" rtlCol="0"/>
            <a:lstStyle/>
            <a:p>
              <a:endParaRPr/>
            </a:p>
          </p:txBody>
        </p:sp>
      </p:grpSp>
      <p:sp>
        <p:nvSpPr>
          <p:cNvPr id="23" name="object 23"/>
          <p:cNvSpPr txBox="1"/>
          <p:nvPr/>
        </p:nvSpPr>
        <p:spPr>
          <a:xfrm>
            <a:off x="9549372" y="2332696"/>
            <a:ext cx="2348230" cy="376555"/>
          </a:xfrm>
          <a:prstGeom prst="rect">
            <a:avLst/>
          </a:prstGeom>
        </p:spPr>
        <p:txBody>
          <a:bodyPr vert="horz" wrap="square" lIns="0" tIns="12700" rIns="0" bIns="0" rtlCol="0">
            <a:spAutoFit/>
          </a:bodyPr>
          <a:lstStyle/>
          <a:p>
            <a:pPr marL="2540" algn="ctr">
              <a:lnSpc>
                <a:spcPct val="100000"/>
              </a:lnSpc>
              <a:spcBef>
                <a:spcPts val="100"/>
              </a:spcBef>
            </a:pPr>
            <a:r>
              <a:rPr sz="1200" b="1" spc="-20" dirty="0">
                <a:latin typeface="Arial"/>
                <a:cs typeface="Arial"/>
              </a:rPr>
              <a:t>HALO</a:t>
            </a:r>
            <a:endParaRPr sz="1200">
              <a:latin typeface="Arial"/>
              <a:cs typeface="Arial"/>
            </a:endParaRPr>
          </a:p>
          <a:p>
            <a:pPr algn="ctr">
              <a:lnSpc>
                <a:spcPct val="100000"/>
              </a:lnSpc>
              <a:spcBef>
                <a:spcPts val="5"/>
              </a:spcBef>
            </a:pPr>
            <a:r>
              <a:rPr sz="1100" b="1" spc="-10" dirty="0">
                <a:latin typeface="Arial"/>
                <a:cs typeface="Arial"/>
              </a:rPr>
              <a:t>Health</a:t>
            </a:r>
            <a:r>
              <a:rPr sz="1100" b="1" spc="-70" dirty="0">
                <a:latin typeface="Arial"/>
                <a:cs typeface="Arial"/>
              </a:rPr>
              <a:t> </a:t>
            </a:r>
            <a:r>
              <a:rPr sz="1100" b="1" dirty="0">
                <a:latin typeface="Arial"/>
                <a:cs typeface="Arial"/>
              </a:rPr>
              <a:t>Assessment</a:t>
            </a:r>
            <a:r>
              <a:rPr sz="1100" b="1" spc="-15" dirty="0">
                <a:latin typeface="Arial"/>
                <a:cs typeface="Arial"/>
              </a:rPr>
              <a:t> </a:t>
            </a:r>
            <a:r>
              <a:rPr sz="1100" b="1" dirty="0">
                <a:latin typeface="Arial"/>
                <a:cs typeface="Arial"/>
              </a:rPr>
              <a:t>Lite</a:t>
            </a:r>
            <a:r>
              <a:rPr sz="1100" b="1" spc="-95" dirty="0">
                <a:latin typeface="Arial"/>
                <a:cs typeface="Arial"/>
              </a:rPr>
              <a:t> </a:t>
            </a:r>
            <a:r>
              <a:rPr sz="1100" b="1" spc="-10" dirty="0">
                <a:latin typeface="Arial"/>
                <a:cs typeface="Arial"/>
              </a:rPr>
              <a:t>Operations</a:t>
            </a:r>
            <a:endParaRPr sz="1100">
              <a:latin typeface="Arial"/>
              <a:cs typeface="Arial"/>
            </a:endParaRPr>
          </a:p>
        </p:txBody>
      </p:sp>
      <p:pic>
        <p:nvPicPr>
          <p:cNvPr id="24" name="object 24"/>
          <p:cNvPicPr/>
          <p:nvPr/>
        </p:nvPicPr>
        <p:blipFill>
          <a:blip r:embed="rId6" cstate="print"/>
          <a:stretch>
            <a:fillRect/>
          </a:stretch>
        </p:blipFill>
        <p:spPr>
          <a:xfrm>
            <a:off x="4354067" y="1025652"/>
            <a:ext cx="2095499" cy="1325879"/>
          </a:xfrm>
          <a:prstGeom prst="rect">
            <a:avLst/>
          </a:prstGeom>
        </p:spPr>
      </p:pic>
      <p:sp>
        <p:nvSpPr>
          <p:cNvPr id="25" name="object 25"/>
          <p:cNvSpPr txBox="1"/>
          <p:nvPr/>
        </p:nvSpPr>
        <p:spPr>
          <a:xfrm>
            <a:off x="4304576" y="2339747"/>
            <a:ext cx="2207895" cy="369570"/>
          </a:xfrm>
          <a:prstGeom prst="rect">
            <a:avLst/>
          </a:prstGeom>
        </p:spPr>
        <p:txBody>
          <a:bodyPr vert="horz" wrap="square" lIns="0" tIns="12700" rIns="0" bIns="0" rtlCol="0">
            <a:spAutoFit/>
          </a:bodyPr>
          <a:lstStyle/>
          <a:p>
            <a:pPr marL="1905" algn="ctr">
              <a:lnSpc>
                <a:spcPct val="100000"/>
              </a:lnSpc>
              <a:spcBef>
                <a:spcPts val="100"/>
              </a:spcBef>
            </a:pPr>
            <a:r>
              <a:rPr sz="1200" b="1" spc="-20" dirty="0">
                <a:latin typeface="Arial"/>
                <a:cs typeface="Arial"/>
              </a:rPr>
              <a:t>ESiT</a:t>
            </a:r>
            <a:endParaRPr sz="1200">
              <a:latin typeface="Arial"/>
              <a:cs typeface="Arial"/>
            </a:endParaRPr>
          </a:p>
          <a:p>
            <a:pPr algn="ctr">
              <a:lnSpc>
                <a:spcPct val="100000"/>
              </a:lnSpc>
              <a:spcBef>
                <a:spcPts val="5"/>
              </a:spcBef>
            </a:pPr>
            <a:r>
              <a:rPr sz="1050" b="1" spc="-10" dirty="0">
                <a:latin typeface="Arial"/>
                <a:cs typeface="Arial"/>
              </a:rPr>
              <a:t>Environmental</a:t>
            </a:r>
            <a:r>
              <a:rPr sz="1050" b="1" spc="-75" dirty="0">
                <a:latin typeface="Arial"/>
                <a:cs typeface="Arial"/>
              </a:rPr>
              <a:t> </a:t>
            </a:r>
            <a:r>
              <a:rPr sz="1050" b="1" dirty="0">
                <a:latin typeface="Arial"/>
                <a:cs typeface="Arial"/>
              </a:rPr>
              <a:t>Sensors</a:t>
            </a:r>
            <a:r>
              <a:rPr sz="1050" b="1" spc="-30" dirty="0">
                <a:latin typeface="Arial"/>
                <a:cs typeface="Arial"/>
              </a:rPr>
              <a:t> </a:t>
            </a:r>
            <a:r>
              <a:rPr sz="1050" b="1" dirty="0">
                <a:latin typeface="Arial"/>
                <a:cs typeface="Arial"/>
              </a:rPr>
              <a:t>in</a:t>
            </a:r>
            <a:r>
              <a:rPr sz="1050" b="1" spc="-20" dirty="0">
                <a:latin typeface="Arial"/>
                <a:cs typeface="Arial"/>
              </a:rPr>
              <a:t> </a:t>
            </a:r>
            <a:r>
              <a:rPr sz="1050" b="1" spc="-10" dirty="0">
                <a:latin typeface="Arial"/>
                <a:cs typeface="Arial"/>
              </a:rPr>
              <a:t>Training</a:t>
            </a:r>
            <a:endParaRPr sz="1050">
              <a:latin typeface="Arial"/>
              <a:cs typeface="Arial"/>
            </a:endParaRPr>
          </a:p>
        </p:txBody>
      </p:sp>
      <p:grpSp>
        <p:nvGrpSpPr>
          <p:cNvPr id="26" name="object 26"/>
          <p:cNvGrpSpPr/>
          <p:nvPr/>
        </p:nvGrpSpPr>
        <p:grpSpPr>
          <a:xfrm>
            <a:off x="782955" y="1016127"/>
            <a:ext cx="2404110" cy="1313180"/>
            <a:chOff x="782955" y="1016127"/>
            <a:chExt cx="2404110" cy="1313180"/>
          </a:xfrm>
        </p:grpSpPr>
        <p:pic>
          <p:nvPicPr>
            <p:cNvPr id="27" name="object 27"/>
            <p:cNvPicPr/>
            <p:nvPr/>
          </p:nvPicPr>
          <p:blipFill>
            <a:blip r:embed="rId7" cstate="print"/>
            <a:stretch>
              <a:fillRect/>
            </a:stretch>
          </p:blipFill>
          <p:spPr>
            <a:xfrm>
              <a:off x="792480" y="1025652"/>
              <a:ext cx="2385059" cy="1293875"/>
            </a:xfrm>
            <a:prstGeom prst="rect">
              <a:avLst/>
            </a:prstGeom>
          </p:spPr>
        </p:pic>
        <p:sp>
          <p:nvSpPr>
            <p:cNvPr id="28" name="object 28"/>
            <p:cNvSpPr/>
            <p:nvPr/>
          </p:nvSpPr>
          <p:spPr>
            <a:xfrm>
              <a:off x="787717" y="1020889"/>
              <a:ext cx="2394585" cy="1303655"/>
            </a:xfrm>
            <a:custGeom>
              <a:avLst/>
              <a:gdLst/>
              <a:ahLst/>
              <a:cxnLst/>
              <a:rect l="l" t="t" r="r" b="b"/>
              <a:pathLst>
                <a:path w="2394585" h="1303655">
                  <a:moveTo>
                    <a:pt x="0" y="0"/>
                  </a:moveTo>
                  <a:lnTo>
                    <a:pt x="2394585" y="0"/>
                  </a:lnTo>
                  <a:lnTo>
                    <a:pt x="2394585" y="1303401"/>
                  </a:lnTo>
                  <a:lnTo>
                    <a:pt x="0" y="1303401"/>
                  </a:lnTo>
                  <a:lnTo>
                    <a:pt x="0" y="0"/>
                  </a:lnTo>
                  <a:close/>
                </a:path>
              </a:pathLst>
            </a:custGeom>
            <a:ln w="9525">
              <a:solidFill>
                <a:srgbClr val="000000"/>
              </a:solidFill>
            </a:ln>
          </p:spPr>
          <p:txBody>
            <a:bodyPr wrap="square" lIns="0" tIns="0" rIns="0" bIns="0" rtlCol="0"/>
            <a:lstStyle/>
            <a:p>
              <a:endParaRPr/>
            </a:p>
          </p:txBody>
        </p:sp>
      </p:grpSp>
      <p:sp>
        <p:nvSpPr>
          <p:cNvPr id="29" name="object 29"/>
          <p:cNvSpPr txBox="1"/>
          <p:nvPr/>
        </p:nvSpPr>
        <p:spPr>
          <a:xfrm>
            <a:off x="155679" y="2336367"/>
            <a:ext cx="3669029" cy="376555"/>
          </a:xfrm>
          <a:prstGeom prst="rect">
            <a:avLst/>
          </a:prstGeom>
        </p:spPr>
        <p:txBody>
          <a:bodyPr vert="horz" wrap="square" lIns="0" tIns="12700" rIns="0" bIns="0" rtlCol="0">
            <a:spAutoFit/>
          </a:bodyPr>
          <a:lstStyle/>
          <a:p>
            <a:pPr marL="3810" algn="ctr">
              <a:lnSpc>
                <a:spcPct val="100000"/>
              </a:lnSpc>
              <a:spcBef>
                <a:spcPts val="100"/>
              </a:spcBef>
            </a:pPr>
            <a:r>
              <a:rPr sz="1200" b="1" spc="-10" dirty="0">
                <a:latin typeface="Arial"/>
                <a:cs typeface="Arial"/>
              </a:rPr>
              <a:t>BATDOK</a:t>
            </a:r>
            <a:endParaRPr sz="1200">
              <a:latin typeface="Arial"/>
              <a:cs typeface="Arial"/>
            </a:endParaRPr>
          </a:p>
          <a:p>
            <a:pPr algn="ctr">
              <a:lnSpc>
                <a:spcPct val="100000"/>
              </a:lnSpc>
              <a:spcBef>
                <a:spcPts val="5"/>
              </a:spcBef>
            </a:pPr>
            <a:r>
              <a:rPr sz="1100" b="1" spc="-10" dirty="0">
                <a:latin typeface="Arial"/>
                <a:cs typeface="Arial"/>
              </a:rPr>
              <a:t>Battlefield</a:t>
            </a:r>
            <a:r>
              <a:rPr sz="1100" b="1" spc="-85" dirty="0">
                <a:latin typeface="Arial"/>
                <a:cs typeface="Arial"/>
              </a:rPr>
              <a:t> </a:t>
            </a:r>
            <a:r>
              <a:rPr sz="1100" b="1" spc="-10" dirty="0">
                <a:latin typeface="Arial"/>
                <a:cs typeface="Arial"/>
              </a:rPr>
              <a:t>Assisted</a:t>
            </a:r>
            <a:r>
              <a:rPr sz="1100" b="1" spc="35" dirty="0">
                <a:latin typeface="Arial"/>
                <a:cs typeface="Arial"/>
              </a:rPr>
              <a:t> </a:t>
            </a:r>
            <a:r>
              <a:rPr sz="1100" b="1" spc="-10" dirty="0">
                <a:latin typeface="Arial"/>
                <a:cs typeface="Arial"/>
              </a:rPr>
              <a:t>Trauma</a:t>
            </a:r>
            <a:r>
              <a:rPr sz="1100" b="1" spc="35" dirty="0">
                <a:latin typeface="Arial"/>
                <a:cs typeface="Arial"/>
              </a:rPr>
              <a:t> </a:t>
            </a:r>
            <a:r>
              <a:rPr sz="1100" b="1" spc="-10" dirty="0">
                <a:latin typeface="Arial"/>
                <a:cs typeface="Arial"/>
              </a:rPr>
              <a:t>Distributed</a:t>
            </a:r>
            <a:r>
              <a:rPr sz="1100" b="1" spc="-80" dirty="0">
                <a:latin typeface="Arial"/>
                <a:cs typeface="Arial"/>
              </a:rPr>
              <a:t> </a:t>
            </a:r>
            <a:r>
              <a:rPr sz="1100" b="1" spc="-10" dirty="0">
                <a:latin typeface="Arial"/>
                <a:cs typeface="Arial"/>
              </a:rPr>
              <a:t>Observation</a:t>
            </a:r>
            <a:r>
              <a:rPr sz="1100" b="1" spc="-20" dirty="0">
                <a:latin typeface="Arial"/>
                <a:cs typeface="Arial"/>
              </a:rPr>
              <a:t> </a:t>
            </a:r>
            <a:r>
              <a:rPr sz="1100" b="1" spc="-25" dirty="0">
                <a:latin typeface="Arial"/>
                <a:cs typeface="Arial"/>
              </a:rPr>
              <a:t>Kit</a:t>
            </a:r>
            <a:endParaRPr sz="1100">
              <a:latin typeface="Arial"/>
              <a:cs typeface="Arial"/>
            </a:endParaRPr>
          </a:p>
        </p:txBody>
      </p:sp>
      <p:sp>
        <p:nvSpPr>
          <p:cNvPr id="30" name="object 30"/>
          <p:cNvSpPr txBox="1"/>
          <p:nvPr/>
        </p:nvSpPr>
        <p:spPr>
          <a:xfrm>
            <a:off x="4214815" y="4207505"/>
            <a:ext cx="3105785" cy="376555"/>
          </a:xfrm>
          <a:prstGeom prst="rect">
            <a:avLst/>
          </a:prstGeom>
        </p:spPr>
        <p:txBody>
          <a:bodyPr vert="horz" wrap="square" lIns="0" tIns="12700" rIns="0" bIns="0" rtlCol="0">
            <a:spAutoFit/>
          </a:bodyPr>
          <a:lstStyle/>
          <a:p>
            <a:pPr algn="ctr">
              <a:lnSpc>
                <a:spcPct val="100000"/>
              </a:lnSpc>
              <a:spcBef>
                <a:spcPts val="100"/>
              </a:spcBef>
            </a:pPr>
            <a:r>
              <a:rPr sz="1200" b="1" spc="-10" dirty="0">
                <a:latin typeface="Arial"/>
                <a:cs typeface="Arial"/>
              </a:rPr>
              <a:t>NETCCN</a:t>
            </a:r>
            <a:endParaRPr sz="1200">
              <a:latin typeface="Arial"/>
              <a:cs typeface="Arial"/>
            </a:endParaRPr>
          </a:p>
          <a:p>
            <a:pPr algn="ctr">
              <a:lnSpc>
                <a:spcPct val="100000"/>
              </a:lnSpc>
            </a:pPr>
            <a:r>
              <a:rPr sz="1100" b="1" spc="-10" dirty="0">
                <a:latin typeface="Arial"/>
                <a:cs typeface="Arial"/>
              </a:rPr>
              <a:t>National</a:t>
            </a:r>
            <a:r>
              <a:rPr sz="1100" b="1" spc="-55" dirty="0">
                <a:latin typeface="Arial"/>
                <a:cs typeface="Arial"/>
              </a:rPr>
              <a:t> </a:t>
            </a:r>
            <a:r>
              <a:rPr sz="1100" b="1" dirty="0">
                <a:latin typeface="Arial"/>
                <a:cs typeface="Arial"/>
              </a:rPr>
              <a:t>Emergency</a:t>
            </a:r>
            <a:r>
              <a:rPr sz="1100" b="1" spc="-30" dirty="0">
                <a:latin typeface="Arial"/>
                <a:cs typeface="Arial"/>
              </a:rPr>
              <a:t> </a:t>
            </a:r>
            <a:r>
              <a:rPr sz="1100" b="1" dirty="0">
                <a:latin typeface="Arial"/>
                <a:cs typeface="Arial"/>
              </a:rPr>
              <a:t>Tele</a:t>
            </a:r>
            <a:r>
              <a:rPr sz="1100" b="1" spc="-20" dirty="0">
                <a:latin typeface="Arial"/>
                <a:cs typeface="Arial"/>
              </a:rPr>
              <a:t> </a:t>
            </a:r>
            <a:r>
              <a:rPr sz="1100" b="1" spc="-10" dirty="0">
                <a:latin typeface="Arial"/>
                <a:cs typeface="Arial"/>
              </a:rPr>
              <a:t>Critical</a:t>
            </a:r>
            <a:r>
              <a:rPr sz="1100" b="1" spc="-100" dirty="0">
                <a:latin typeface="Arial"/>
                <a:cs typeface="Arial"/>
              </a:rPr>
              <a:t> </a:t>
            </a:r>
            <a:r>
              <a:rPr sz="1100" b="1" dirty="0">
                <a:latin typeface="Arial"/>
                <a:cs typeface="Arial"/>
              </a:rPr>
              <a:t>Care</a:t>
            </a:r>
            <a:r>
              <a:rPr sz="1100" b="1" spc="-20" dirty="0">
                <a:latin typeface="Arial"/>
                <a:cs typeface="Arial"/>
              </a:rPr>
              <a:t> </a:t>
            </a:r>
            <a:r>
              <a:rPr sz="1100" b="1" spc="-10" dirty="0">
                <a:latin typeface="Arial"/>
                <a:cs typeface="Arial"/>
              </a:rPr>
              <a:t>Network</a:t>
            </a:r>
            <a:endParaRPr sz="1100">
              <a:latin typeface="Arial"/>
              <a:cs typeface="Arial"/>
            </a:endParaRPr>
          </a:p>
        </p:txBody>
      </p:sp>
      <p:grpSp>
        <p:nvGrpSpPr>
          <p:cNvPr id="31" name="object 31"/>
          <p:cNvGrpSpPr/>
          <p:nvPr/>
        </p:nvGrpSpPr>
        <p:grpSpPr>
          <a:xfrm>
            <a:off x="3728846" y="2883026"/>
            <a:ext cx="4067175" cy="1322070"/>
            <a:chOff x="3728846" y="2883026"/>
            <a:chExt cx="4067175" cy="1322070"/>
          </a:xfrm>
        </p:grpSpPr>
        <p:pic>
          <p:nvPicPr>
            <p:cNvPr id="32" name="object 32"/>
            <p:cNvPicPr/>
            <p:nvPr/>
          </p:nvPicPr>
          <p:blipFill>
            <a:blip r:embed="rId8" cstate="print"/>
            <a:stretch>
              <a:fillRect/>
            </a:stretch>
          </p:blipFill>
          <p:spPr>
            <a:xfrm>
              <a:off x="3738371" y="2892552"/>
              <a:ext cx="4047743" cy="1303019"/>
            </a:xfrm>
            <a:prstGeom prst="rect">
              <a:avLst/>
            </a:prstGeom>
          </p:spPr>
        </p:pic>
        <p:sp>
          <p:nvSpPr>
            <p:cNvPr id="33" name="object 33"/>
            <p:cNvSpPr/>
            <p:nvPr/>
          </p:nvSpPr>
          <p:spPr>
            <a:xfrm>
              <a:off x="3733609" y="2887789"/>
              <a:ext cx="4057650" cy="1312545"/>
            </a:xfrm>
            <a:custGeom>
              <a:avLst/>
              <a:gdLst/>
              <a:ahLst/>
              <a:cxnLst/>
              <a:rect l="l" t="t" r="r" b="b"/>
              <a:pathLst>
                <a:path w="4057650" h="1312545">
                  <a:moveTo>
                    <a:pt x="0" y="0"/>
                  </a:moveTo>
                  <a:lnTo>
                    <a:pt x="4057269" y="0"/>
                  </a:lnTo>
                  <a:lnTo>
                    <a:pt x="4057269" y="1312545"/>
                  </a:lnTo>
                  <a:lnTo>
                    <a:pt x="0" y="1312545"/>
                  </a:lnTo>
                  <a:lnTo>
                    <a:pt x="0" y="0"/>
                  </a:lnTo>
                  <a:close/>
                </a:path>
              </a:pathLst>
            </a:custGeom>
            <a:ln w="9525">
              <a:solidFill>
                <a:srgbClr val="000000"/>
              </a:solidFill>
            </a:ln>
          </p:spPr>
          <p:txBody>
            <a:bodyPr wrap="square" lIns="0" tIns="0" rIns="0" bIns="0" rtlCol="0"/>
            <a:lstStyle/>
            <a:p>
              <a:endParaRPr/>
            </a:p>
          </p:txBody>
        </p:sp>
      </p:grpSp>
      <p:sp>
        <p:nvSpPr>
          <p:cNvPr id="34" name="object 34"/>
          <p:cNvSpPr txBox="1"/>
          <p:nvPr/>
        </p:nvSpPr>
        <p:spPr>
          <a:xfrm>
            <a:off x="286886" y="4243486"/>
            <a:ext cx="2652395" cy="376555"/>
          </a:xfrm>
          <a:prstGeom prst="rect">
            <a:avLst/>
          </a:prstGeom>
        </p:spPr>
        <p:txBody>
          <a:bodyPr vert="horz" wrap="square" lIns="0" tIns="12700" rIns="0" bIns="0" rtlCol="0">
            <a:spAutoFit/>
          </a:bodyPr>
          <a:lstStyle/>
          <a:p>
            <a:pPr marL="4445" algn="ctr">
              <a:lnSpc>
                <a:spcPct val="100000"/>
              </a:lnSpc>
              <a:spcBef>
                <a:spcPts val="100"/>
              </a:spcBef>
            </a:pPr>
            <a:r>
              <a:rPr sz="1200" b="1" dirty="0">
                <a:latin typeface="Arial"/>
                <a:cs typeface="Arial"/>
              </a:rPr>
              <a:t>MEDIC</a:t>
            </a:r>
            <a:r>
              <a:rPr sz="1200" b="1" spc="-50" dirty="0">
                <a:latin typeface="Arial"/>
                <a:cs typeface="Arial"/>
              </a:rPr>
              <a:t> </a:t>
            </a:r>
            <a:r>
              <a:rPr sz="1200" b="1" spc="-20" dirty="0">
                <a:latin typeface="Arial"/>
                <a:cs typeface="Arial"/>
              </a:rPr>
              <a:t>CDSS</a:t>
            </a:r>
            <a:endParaRPr sz="1200">
              <a:latin typeface="Arial"/>
              <a:cs typeface="Arial"/>
            </a:endParaRPr>
          </a:p>
          <a:p>
            <a:pPr algn="ctr">
              <a:lnSpc>
                <a:spcPct val="100000"/>
              </a:lnSpc>
              <a:spcBef>
                <a:spcPts val="5"/>
              </a:spcBef>
            </a:pPr>
            <a:r>
              <a:rPr sz="1100" b="1" spc="-10" dirty="0">
                <a:latin typeface="Arial"/>
                <a:cs typeface="Arial"/>
              </a:rPr>
              <a:t>Medic</a:t>
            </a:r>
            <a:r>
              <a:rPr sz="1100" b="1" spc="-70" dirty="0">
                <a:latin typeface="Arial"/>
                <a:cs typeface="Arial"/>
              </a:rPr>
              <a:t> </a:t>
            </a:r>
            <a:r>
              <a:rPr sz="1100" b="1" spc="-10" dirty="0">
                <a:latin typeface="Arial"/>
                <a:cs typeface="Arial"/>
              </a:rPr>
              <a:t>Clinical</a:t>
            </a:r>
            <a:r>
              <a:rPr sz="1100" b="1" spc="-85" dirty="0">
                <a:latin typeface="Arial"/>
                <a:cs typeface="Arial"/>
              </a:rPr>
              <a:t> </a:t>
            </a:r>
            <a:r>
              <a:rPr sz="1100" b="1" dirty="0">
                <a:latin typeface="Arial"/>
                <a:cs typeface="Arial"/>
              </a:rPr>
              <a:t>Decision</a:t>
            </a:r>
            <a:r>
              <a:rPr sz="1100" b="1" spc="-25" dirty="0">
                <a:latin typeface="Arial"/>
                <a:cs typeface="Arial"/>
              </a:rPr>
              <a:t> </a:t>
            </a:r>
            <a:r>
              <a:rPr sz="1100" b="1" dirty="0">
                <a:latin typeface="Arial"/>
                <a:cs typeface="Arial"/>
              </a:rPr>
              <a:t>Support</a:t>
            </a:r>
            <a:r>
              <a:rPr sz="1100" b="1" spc="-10" dirty="0">
                <a:latin typeface="Arial"/>
                <a:cs typeface="Arial"/>
              </a:rPr>
              <a:t> System</a:t>
            </a:r>
            <a:endParaRPr sz="1100">
              <a:latin typeface="Arial"/>
              <a:cs typeface="Arial"/>
            </a:endParaRPr>
          </a:p>
        </p:txBody>
      </p:sp>
      <p:grpSp>
        <p:nvGrpSpPr>
          <p:cNvPr id="35" name="object 35"/>
          <p:cNvGrpSpPr/>
          <p:nvPr/>
        </p:nvGrpSpPr>
        <p:grpSpPr>
          <a:xfrm>
            <a:off x="903350" y="2883026"/>
            <a:ext cx="1409065" cy="1365250"/>
            <a:chOff x="903350" y="2883026"/>
            <a:chExt cx="1409065" cy="1365250"/>
          </a:xfrm>
        </p:grpSpPr>
        <p:pic>
          <p:nvPicPr>
            <p:cNvPr id="36" name="object 36"/>
            <p:cNvPicPr/>
            <p:nvPr/>
          </p:nvPicPr>
          <p:blipFill>
            <a:blip r:embed="rId9" cstate="print"/>
            <a:stretch>
              <a:fillRect/>
            </a:stretch>
          </p:blipFill>
          <p:spPr>
            <a:xfrm>
              <a:off x="912875" y="2892552"/>
              <a:ext cx="1389887" cy="1345691"/>
            </a:xfrm>
            <a:prstGeom prst="rect">
              <a:avLst/>
            </a:prstGeom>
          </p:spPr>
        </p:pic>
        <p:sp>
          <p:nvSpPr>
            <p:cNvPr id="37" name="object 37"/>
            <p:cNvSpPr/>
            <p:nvPr/>
          </p:nvSpPr>
          <p:spPr>
            <a:xfrm>
              <a:off x="908113" y="2887789"/>
              <a:ext cx="1399540" cy="1355725"/>
            </a:xfrm>
            <a:custGeom>
              <a:avLst/>
              <a:gdLst/>
              <a:ahLst/>
              <a:cxnLst/>
              <a:rect l="l" t="t" r="r" b="b"/>
              <a:pathLst>
                <a:path w="1399539" h="1355725">
                  <a:moveTo>
                    <a:pt x="0" y="0"/>
                  </a:moveTo>
                  <a:lnTo>
                    <a:pt x="1399413" y="0"/>
                  </a:lnTo>
                  <a:lnTo>
                    <a:pt x="1399413" y="1355216"/>
                  </a:lnTo>
                  <a:lnTo>
                    <a:pt x="0" y="1355216"/>
                  </a:lnTo>
                  <a:lnTo>
                    <a:pt x="0" y="0"/>
                  </a:lnTo>
                  <a:close/>
                </a:path>
              </a:pathLst>
            </a:custGeom>
            <a:ln w="9525">
              <a:solidFill>
                <a:srgbClr val="000000"/>
              </a:solidFill>
            </a:ln>
          </p:spPr>
          <p:txBody>
            <a:bodyPr wrap="square" lIns="0" tIns="0" rIns="0" bIns="0" rtlCol="0"/>
            <a:lstStyle/>
            <a:p>
              <a:endParaRPr/>
            </a:p>
          </p:txBody>
        </p:sp>
      </p:grpSp>
      <p:grpSp>
        <p:nvGrpSpPr>
          <p:cNvPr id="38" name="object 38"/>
          <p:cNvGrpSpPr/>
          <p:nvPr/>
        </p:nvGrpSpPr>
        <p:grpSpPr>
          <a:xfrm>
            <a:off x="9305163" y="2883026"/>
            <a:ext cx="1899920" cy="1328420"/>
            <a:chOff x="9305163" y="2883026"/>
            <a:chExt cx="1899920" cy="1328420"/>
          </a:xfrm>
        </p:grpSpPr>
        <p:pic>
          <p:nvPicPr>
            <p:cNvPr id="39" name="object 39"/>
            <p:cNvPicPr/>
            <p:nvPr/>
          </p:nvPicPr>
          <p:blipFill>
            <a:blip r:embed="rId10" cstate="print"/>
            <a:stretch>
              <a:fillRect/>
            </a:stretch>
          </p:blipFill>
          <p:spPr>
            <a:xfrm>
              <a:off x="9314688" y="2892551"/>
              <a:ext cx="1880615" cy="1309115"/>
            </a:xfrm>
            <a:prstGeom prst="rect">
              <a:avLst/>
            </a:prstGeom>
          </p:spPr>
        </p:pic>
        <p:sp>
          <p:nvSpPr>
            <p:cNvPr id="40" name="object 40"/>
            <p:cNvSpPr/>
            <p:nvPr/>
          </p:nvSpPr>
          <p:spPr>
            <a:xfrm>
              <a:off x="9309925" y="2887789"/>
              <a:ext cx="1890395" cy="1318895"/>
            </a:xfrm>
            <a:custGeom>
              <a:avLst/>
              <a:gdLst/>
              <a:ahLst/>
              <a:cxnLst/>
              <a:rect l="l" t="t" r="r" b="b"/>
              <a:pathLst>
                <a:path w="1890395" h="1318895">
                  <a:moveTo>
                    <a:pt x="0" y="0"/>
                  </a:moveTo>
                  <a:lnTo>
                    <a:pt x="1890141" y="0"/>
                  </a:lnTo>
                  <a:lnTo>
                    <a:pt x="1890141" y="1318640"/>
                  </a:lnTo>
                  <a:lnTo>
                    <a:pt x="0" y="1318640"/>
                  </a:lnTo>
                  <a:lnTo>
                    <a:pt x="0" y="0"/>
                  </a:lnTo>
                  <a:close/>
                </a:path>
              </a:pathLst>
            </a:custGeom>
            <a:ln w="9525">
              <a:solidFill>
                <a:srgbClr val="000000"/>
              </a:solidFill>
            </a:ln>
          </p:spPr>
          <p:txBody>
            <a:bodyPr wrap="square" lIns="0" tIns="0" rIns="0" bIns="0" rtlCol="0"/>
            <a:lstStyle/>
            <a:p>
              <a:endParaRPr/>
            </a:p>
          </p:txBody>
        </p:sp>
      </p:grpSp>
      <p:sp>
        <p:nvSpPr>
          <p:cNvPr id="41" name="object 41"/>
          <p:cNvSpPr txBox="1"/>
          <p:nvPr/>
        </p:nvSpPr>
        <p:spPr>
          <a:xfrm>
            <a:off x="8525245" y="4178225"/>
            <a:ext cx="3475990" cy="402590"/>
          </a:xfrm>
          <a:prstGeom prst="rect">
            <a:avLst/>
          </a:prstGeom>
        </p:spPr>
        <p:txBody>
          <a:bodyPr vert="horz" wrap="square" lIns="0" tIns="26034" rIns="0" bIns="0" rtlCol="0">
            <a:spAutoFit/>
          </a:bodyPr>
          <a:lstStyle/>
          <a:p>
            <a:pPr algn="ctr">
              <a:lnSpc>
                <a:spcPct val="100000"/>
              </a:lnSpc>
              <a:spcBef>
                <a:spcPts val="204"/>
              </a:spcBef>
            </a:pPr>
            <a:r>
              <a:rPr sz="1200" b="1" spc="-10" dirty="0">
                <a:latin typeface="Arial"/>
                <a:cs typeface="Arial"/>
              </a:rPr>
              <a:t>LOHIT</a:t>
            </a:r>
            <a:endParaRPr sz="1200">
              <a:latin typeface="Arial"/>
              <a:cs typeface="Arial"/>
            </a:endParaRPr>
          </a:p>
          <a:p>
            <a:pPr algn="ctr">
              <a:lnSpc>
                <a:spcPct val="100000"/>
              </a:lnSpc>
              <a:spcBef>
                <a:spcPts val="100"/>
              </a:spcBef>
            </a:pPr>
            <a:r>
              <a:rPr sz="1100" b="1" spc="-10" dirty="0">
                <a:latin typeface="Arial"/>
                <a:cs typeface="Arial"/>
              </a:rPr>
              <a:t>Logistics</a:t>
            </a:r>
            <a:r>
              <a:rPr sz="1100" b="1" spc="-25" dirty="0">
                <a:latin typeface="Arial"/>
                <a:cs typeface="Arial"/>
              </a:rPr>
              <a:t> </a:t>
            </a:r>
            <a:r>
              <a:rPr sz="1100" b="1" spc="-20" dirty="0">
                <a:latin typeface="Arial"/>
                <a:cs typeface="Arial"/>
              </a:rPr>
              <a:t>Operational</a:t>
            </a:r>
            <a:r>
              <a:rPr sz="1100" b="1" spc="-35" dirty="0">
                <a:latin typeface="Arial"/>
                <a:cs typeface="Arial"/>
              </a:rPr>
              <a:t> </a:t>
            </a:r>
            <a:r>
              <a:rPr sz="1100" b="1" spc="-10" dirty="0">
                <a:latin typeface="Arial"/>
                <a:cs typeface="Arial"/>
              </a:rPr>
              <a:t>Health</a:t>
            </a:r>
            <a:r>
              <a:rPr sz="1100" b="1" spc="-20" dirty="0">
                <a:latin typeface="Arial"/>
                <a:cs typeface="Arial"/>
              </a:rPr>
              <a:t> </a:t>
            </a:r>
            <a:r>
              <a:rPr sz="1100" b="1" spc="-10" dirty="0">
                <a:latin typeface="Arial"/>
                <a:cs typeface="Arial"/>
              </a:rPr>
              <a:t>Information</a:t>
            </a:r>
            <a:r>
              <a:rPr sz="1100" b="1" spc="-30" dirty="0">
                <a:latin typeface="Arial"/>
                <a:cs typeface="Arial"/>
              </a:rPr>
              <a:t> </a:t>
            </a:r>
            <a:r>
              <a:rPr sz="1100" b="1" spc="-10" dirty="0">
                <a:latin typeface="Arial"/>
                <a:cs typeface="Arial"/>
              </a:rPr>
              <a:t>Technology</a:t>
            </a:r>
            <a:endParaRPr sz="1100">
              <a:latin typeface="Arial"/>
              <a:cs typeface="Arial"/>
            </a:endParaRPr>
          </a:p>
        </p:txBody>
      </p:sp>
      <p:sp>
        <p:nvSpPr>
          <p:cNvPr id="42" name="object 42"/>
          <p:cNvSpPr txBox="1"/>
          <p:nvPr/>
        </p:nvSpPr>
        <p:spPr>
          <a:xfrm>
            <a:off x="9826397" y="6084517"/>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Arial"/>
                <a:cs typeface="Arial"/>
              </a:rPr>
              <a:t>Concussion</a:t>
            </a:r>
            <a:r>
              <a:rPr sz="1200" b="1" spc="-60" dirty="0">
                <a:latin typeface="Arial"/>
                <a:cs typeface="Arial"/>
              </a:rPr>
              <a:t> </a:t>
            </a:r>
            <a:r>
              <a:rPr sz="1200" b="1" spc="-10" dirty="0">
                <a:latin typeface="Arial"/>
                <a:cs typeface="Arial"/>
              </a:rPr>
              <a:t>Dosimeter</a:t>
            </a:r>
            <a:endParaRPr sz="1200">
              <a:latin typeface="Arial"/>
              <a:cs typeface="Arial"/>
            </a:endParaRPr>
          </a:p>
        </p:txBody>
      </p:sp>
      <p:grpSp>
        <p:nvGrpSpPr>
          <p:cNvPr id="43" name="object 43"/>
          <p:cNvGrpSpPr/>
          <p:nvPr/>
        </p:nvGrpSpPr>
        <p:grpSpPr>
          <a:xfrm>
            <a:off x="9274682" y="4757546"/>
            <a:ext cx="2851150" cy="1316355"/>
            <a:chOff x="9274682" y="4757546"/>
            <a:chExt cx="2851150" cy="1316355"/>
          </a:xfrm>
        </p:grpSpPr>
        <p:pic>
          <p:nvPicPr>
            <p:cNvPr id="44" name="object 44"/>
            <p:cNvPicPr/>
            <p:nvPr/>
          </p:nvPicPr>
          <p:blipFill>
            <a:blip r:embed="rId11" cstate="print"/>
            <a:stretch>
              <a:fillRect/>
            </a:stretch>
          </p:blipFill>
          <p:spPr>
            <a:xfrm>
              <a:off x="9284207" y="4767071"/>
              <a:ext cx="2831590" cy="1296923"/>
            </a:xfrm>
            <a:prstGeom prst="rect">
              <a:avLst/>
            </a:prstGeom>
          </p:spPr>
        </p:pic>
        <p:sp>
          <p:nvSpPr>
            <p:cNvPr id="45" name="object 45"/>
            <p:cNvSpPr/>
            <p:nvPr/>
          </p:nvSpPr>
          <p:spPr>
            <a:xfrm>
              <a:off x="9279445" y="4762309"/>
              <a:ext cx="2841625" cy="1306830"/>
            </a:xfrm>
            <a:custGeom>
              <a:avLst/>
              <a:gdLst/>
              <a:ahLst/>
              <a:cxnLst/>
              <a:rect l="l" t="t" r="r" b="b"/>
              <a:pathLst>
                <a:path w="2841625" h="1306829">
                  <a:moveTo>
                    <a:pt x="0" y="0"/>
                  </a:moveTo>
                  <a:lnTo>
                    <a:pt x="2841117" y="0"/>
                  </a:lnTo>
                  <a:lnTo>
                    <a:pt x="2841117" y="1306449"/>
                  </a:lnTo>
                  <a:lnTo>
                    <a:pt x="0" y="1306449"/>
                  </a:lnTo>
                  <a:lnTo>
                    <a:pt x="0" y="0"/>
                  </a:lnTo>
                  <a:close/>
                </a:path>
              </a:pathLst>
            </a:custGeom>
            <a:ln w="9525">
              <a:solidFill>
                <a:srgbClr val="000000"/>
              </a:solidFill>
            </a:ln>
          </p:spPr>
          <p:txBody>
            <a:bodyPr wrap="square" lIns="0" tIns="0" rIns="0" bIns="0" rtlCol="0"/>
            <a:lstStyle/>
            <a:p>
              <a:endParaRPr/>
            </a:p>
          </p:txBody>
        </p:sp>
      </p:grpSp>
      <p:pic>
        <p:nvPicPr>
          <p:cNvPr id="46" name="object 46"/>
          <p:cNvPicPr/>
          <p:nvPr/>
        </p:nvPicPr>
        <p:blipFill>
          <a:blip r:embed="rId12" cstate="print"/>
          <a:stretch>
            <a:fillRect/>
          </a:stretch>
        </p:blipFill>
        <p:spPr>
          <a:xfrm>
            <a:off x="86868" y="4767071"/>
            <a:ext cx="2438399" cy="1327403"/>
          </a:xfrm>
          <a:prstGeom prst="rect">
            <a:avLst/>
          </a:prstGeom>
        </p:spPr>
      </p:pic>
      <p:sp>
        <p:nvSpPr>
          <p:cNvPr id="47" name="object 47"/>
          <p:cNvSpPr txBox="1"/>
          <p:nvPr/>
        </p:nvSpPr>
        <p:spPr>
          <a:xfrm>
            <a:off x="995057" y="6088100"/>
            <a:ext cx="635635"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Arial"/>
                <a:cs typeface="Arial"/>
              </a:rPr>
              <a:t>Crimson</a:t>
            </a:r>
            <a:endParaRPr sz="1200">
              <a:latin typeface="Arial"/>
              <a:cs typeface="Arial"/>
            </a:endParaRPr>
          </a:p>
        </p:txBody>
      </p:sp>
      <p:grpSp>
        <p:nvGrpSpPr>
          <p:cNvPr id="48" name="object 48"/>
          <p:cNvGrpSpPr/>
          <p:nvPr/>
        </p:nvGrpSpPr>
        <p:grpSpPr>
          <a:xfrm>
            <a:off x="6372986" y="4757546"/>
            <a:ext cx="2238375" cy="1320800"/>
            <a:chOff x="6372986" y="4757546"/>
            <a:chExt cx="2238375" cy="1320800"/>
          </a:xfrm>
        </p:grpSpPr>
        <p:pic>
          <p:nvPicPr>
            <p:cNvPr id="49" name="object 49"/>
            <p:cNvPicPr/>
            <p:nvPr/>
          </p:nvPicPr>
          <p:blipFill>
            <a:blip r:embed="rId13" cstate="print"/>
            <a:stretch>
              <a:fillRect/>
            </a:stretch>
          </p:blipFill>
          <p:spPr>
            <a:xfrm>
              <a:off x="6382512" y="4767071"/>
              <a:ext cx="2218930" cy="1301483"/>
            </a:xfrm>
            <a:prstGeom prst="rect">
              <a:avLst/>
            </a:prstGeom>
          </p:spPr>
        </p:pic>
        <p:sp>
          <p:nvSpPr>
            <p:cNvPr id="50" name="object 50"/>
            <p:cNvSpPr/>
            <p:nvPr/>
          </p:nvSpPr>
          <p:spPr>
            <a:xfrm>
              <a:off x="6377749" y="4762309"/>
              <a:ext cx="2228850" cy="1311275"/>
            </a:xfrm>
            <a:custGeom>
              <a:avLst/>
              <a:gdLst/>
              <a:ahLst/>
              <a:cxnLst/>
              <a:rect l="l" t="t" r="r" b="b"/>
              <a:pathLst>
                <a:path w="2228850" h="1311275">
                  <a:moveTo>
                    <a:pt x="0" y="0"/>
                  </a:moveTo>
                  <a:lnTo>
                    <a:pt x="2228468" y="0"/>
                  </a:lnTo>
                  <a:lnTo>
                    <a:pt x="2228468" y="1311021"/>
                  </a:lnTo>
                  <a:lnTo>
                    <a:pt x="0" y="1311021"/>
                  </a:lnTo>
                  <a:lnTo>
                    <a:pt x="0" y="0"/>
                  </a:lnTo>
                  <a:close/>
                </a:path>
              </a:pathLst>
            </a:custGeom>
            <a:ln w="9525">
              <a:solidFill>
                <a:srgbClr val="000000"/>
              </a:solidFill>
            </a:ln>
          </p:spPr>
          <p:txBody>
            <a:bodyPr wrap="square" lIns="0" tIns="0" rIns="0" bIns="0" rtlCol="0"/>
            <a:lstStyle/>
            <a:p>
              <a:endParaRPr/>
            </a:p>
          </p:txBody>
        </p:sp>
      </p:grpSp>
      <p:sp>
        <p:nvSpPr>
          <p:cNvPr id="51" name="object 51"/>
          <p:cNvSpPr txBox="1"/>
          <p:nvPr/>
        </p:nvSpPr>
        <p:spPr>
          <a:xfrm>
            <a:off x="6059777" y="6100064"/>
            <a:ext cx="2874645" cy="376555"/>
          </a:xfrm>
          <a:prstGeom prst="rect">
            <a:avLst/>
          </a:prstGeom>
        </p:spPr>
        <p:txBody>
          <a:bodyPr vert="horz" wrap="square" lIns="0" tIns="12700" rIns="0" bIns="0" rtlCol="0">
            <a:spAutoFit/>
          </a:bodyPr>
          <a:lstStyle/>
          <a:p>
            <a:pPr marL="1270" algn="ctr">
              <a:lnSpc>
                <a:spcPct val="100000"/>
              </a:lnSpc>
              <a:spcBef>
                <a:spcPts val="100"/>
              </a:spcBef>
            </a:pPr>
            <a:r>
              <a:rPr sz="1200" b="1" spc="-10" dirty="0">
                <a:latin typeface="Arial"/>
                <a:cs typeface="Arial"/>
              </a:rPr>
              <a:t>HRAPS</a:t>
            </a:r>
            <a:endParaRPr sz="1200">
              <a:latin typeface="Arial"/>
              <a:cs typeface="Arial"/>
            </a:endParaRPr>
          </a:p>
          <a:p>
            <a:pPr algn="ctr">
              <a:lnSpc>
                <a:spcPct val="100000"/>
              </a:lnSpc>
            </a:pPr>
            <a:r>
              <a:rPr sz="1100" b="1" spc="-10" dirty="0">
                <a:latin typeface="Arial"/>
                <a:cs typeface="Arial"/>
              </a:rPr>
              <a:t>Health</a:t>
            </a:r>
            <a:r>
              <a:rPr sz="1100" b="1" spc="-55" dirty="0">
                <a:latin typeface="Arial"/>
                <a:cs typeface="Arial"/>
              </a:rPr>
              <a:t> </a:t>
            </a:r>
            <a:r>
              <a:rPr sz="1100" b="1" dirty="0">
                <a:latin typeface="Arial"/>
                <a:cs typeface="Arial"/>
              </a:rPr>
              <a:t>Readiness</a:t>
            </a:r>
            <a:r>
              <a:rPr sz="1100" b="1" spc="-10" dirty="0">
                <a:latin typeface="Arial"/>
                <a:cs typeface="Arial"/>
              </a:rPr>
              <a:t> </a:t>
            </a:r>
            <a:r>
              <a:rPr sz="1100" b="1" dirty="0">
                <a:latin typeface="Arial"/>
                <a:cs typeface="Arial"/>
              </a:rPr>
              <a:t>and</a:t>
            </a:r>
            <a:r>
              <a:rPr sz="1100" b="1" spc="-15" dirty="0">
                <a:latin typeface="Arial"/>
                <a:cs typeface="Arial"/>
              </a:rPr>
              <a:t> </a:t>
            </a:r>
            <a:r>
              <a:rPr sz="1100" b="1" spc="-10" dirty="0">
                <a:latin typeface="Arial"/>
                <a:cs typeface="Arial"/>
              </a:rPr>
              <a:t>Performance</a:t>
            </a:r>
            <a:r>
              <a:rPr sz="1100" b="1" spc="-50" dirty="0">
                <a:latin typeface="Arial"/>
                <a:cs typeface="Arial"/>
              </a:rPr>
              <a:t> </a:t>
            </a:r>
            <a:r>
              <a:rPr sz="1100" b="1" spc="-10" dirty="0">
                <a:latin typeface="Arial"/>
                <a:cs typeface="Arial"/>
              </a:rPr>
              <a:t>System</a:t>
            </a:r>
            <a:endParaRPr sz="1100">
              <a:latin typeface="Arial"/>
              <a:cs typeface="Arial"/>
            </a:endParaRPr>
          </a:p>
        </p:txBody>
      </p:sp>
      <p:sp>
        <p:nvSpPr>
          <p:cNvPr id="52" name="object 52"/>
          <p:cNvSpPr txBox="1"/>
          <p:nvPr/>
        </p:nvSpPr>
        <p:spPr>
          <a:xfrm>
            <a:off x="2754490" y="6073148"/>
            <a:ext cx="2999740" cy="374015"/>
          </a:xfrm>
          <a:prstGeom prst="rect">
            <a:avLst/>
          </a:prstGeom>
        </p:spPr>
        <p:txBody>
          <a:bodyPr vert="horz" wrap="square" lIns="0" tIns="12700" rIns="0" bIns="0" rtlCol="0">
            <a:spAutoFit/>
          </a:bodyPr>
          <a:lstStyle/>
          <a:p>
            <a:pPr marR="28575" algn="ctr">
              <a:lnSpc>
                <a:spcPts val="1430"/>
              </a:lnSpc>
              <a:spcBef>
                <a:spcPts val="100"/>
              </a:spcBef>
            </a:pPr>
            <a:r>
              <a:rPr sz="1200" b="1" spc="-10" dirty="0">
                <a:latin typeface="Arial"/>
                <a:cs typeface="Arial"/>
              </a:rPr>
              <a:t>ALIAS</a:t>
            </a:r>
            <a:endParaRPr sz="1200">
              <a:latin typeface="Arial"/>
              <a:cs typeface="Arial"/>
            </a:endParaRPr>
          </a:p>
          <a:p>
            <a:pPr algn="ctr">
              <a:lnSpc>
                <a:spcPts val="1310"/>
              </a:lnSpc>
            </a:pPr>
            <a:r>
              <a:rPr sz="1100" b="1" spc="-10" dirty="0">
                <a:latin typeface="Arial"/>
                <a:cs typeface="Arial"/>
              </a:rPr>
              <a:t>Aircrew</a:t>
            </a:r>
            <a:r>
              <a:rPr sz="1100" b="1" spc="-20" dirty="0">
                <a:latin typeface="Arial"/>
                <a:cs typeface="Arial"/>
              </a:rPr>
              <a:t> </a:t>
            </a:r>
            <a:r>
              <a:rPr sz="1100" b="1" dirty="0">
                <a:latin typeface="Arial"/>
                <a:cs typeface="Arial"/>
              </a:rPr>
              <a:t>Labor</a:t>
            </a:r>
            <a:r>
              <a:rPr sz="1100" b="1" spc="-20" dirty="0">
                <a:latin typeface="Arial"/>
                <a:cs typeface="Arial"/>
              </a:rPr>
              <a:t> </a:t>
            </a:r>
            <a:r>
              <a:rPr sz="1100" b="1" dirty="0">
                <a:latin typeface="Arial"/>
                <a:cs typeface="Arial"/>
              </a:rPr>
              <a:t>In-</a:t>
            </a:r>
            <a:r>
              <a:rPr sz="1100" b="1" spc="-10" dirty="0">
                <a:latin typeface="Arial"/>
                <a:cs typeface="Arial"/>
              </a:rPr>
              <a:t>Cockpit</a:t>
            </a:r>
            <a:r>
              <a:rPr sz="1100" b="1" spc="-80" dirty="0">
                <a:latin typeface="Arial"/>
                <a:cs typeface="Arial"/>
              </a:rPr>
              <a:t> </a:t>
            </a:r>
            <a:r>
              <a:rPr sz="1100" b="1" spc="-10" dirty="0">
                <a:latin typeface="Arial"/>
                <a:cs typeface="Arial"/>
              </a:rPr>
              <a:t>Automation</a:t>
            </a:r>
            <a:r>
              <a:rPr sz="1100" b="1" spc="5" dirty="0">
                <a:latin typeface="Arial"/>
                <a:cs typeface="Arial"/>
              </a:rPr>
              <a:t> </a:t>
            </a:r>
            <a:r>
              <a:rPr sz="1100" b="1" spc="-10" dirty="0">
                <a:latin typeface="Arial"/>
                <a:cs typeface="Arial"/>
              </a:rPr>
              <a:t>System</a:t>
            </a:r>
            <a:endParaRPr sz="1100">
              <a:latin typeface="Arial"/>
              <a:cs typeface="Arial"/>
            </a:endParaRPr>
          </a:p>
        </p:txBody>
      </p:sp>
      <p:grpSp>
        <p:nvGrpSpPr>
          <p:cNvPr id="53" name="object 53"/>
          <p:cNvGrpSpPr/>
          <p:nvPr/>
        </p:nvGrpSpPr>
        <p:grpSpPr>
          <a:xfrm>
            <a:off x="3047619" y="4757546"/>
            <a:ext cx="2363470" cy="1322070"/>
            <a:chOff x="3047619" y="4757546"/>
            <a:chExt cx="2363470" cy="1322070"/>
          </a:xfrm>
        </p:grpSpPr>
        <p:pic>
          <p:nvPicPr>
            <p:cNvPr id="54" name="object 54"/>
            <p:cNvPicPr/>
            <p:nvPr/>
          </p:nvPicPr>
          <p:blipFill>
            <a:blip r:embed="rId14" cstate="print"/>
            <a:stretch>
              <a:fillRect/>
            </a:stretch>
          </p:blipFill>
          <p:spPr>
            <a:xfrm>
              <a:off x="3057144" y="4767071"/>
              <a:ext cx="2343898" cy="1303019"/>
            </a:xfrm>
            <a:prstGeom prst="rect">
              <a:avLst/>
            </a:prstGeom>
          </p:spPr>
        </p:pic>
        <p:sp>
          <p:nvSpPr>
            <p:cNvPr id="55" name="object 55"/>
            <p:cNvSpPr/>
            <p:nvPr/>
          </p:nvSpPr>
          <p:spPr>
            <a:xfrm>
              <a:off x="3052381" y="4762309"/>
              <a:ext cx="2353945" cy="1312545"/>
            </a:xfrm>
            <a:custGeom>
              <a:avLst/>
              <a:gdLst/>
              <a:ahLst/>
              <a:cxnLst/>
              <a:rect l="l" t="t" r="r" b="b"/>
              <a:pathLst>
                <a:path w="2353945" h="1312545">
                  <a:moveTo>
                    <a:pt x="0" y="0"/>
                  </a:moveTo>
                  <a:lnTo>
                    <a:pt x="2353436" y="0"/>
                  </a:lnTo>
                  <a:lnTo>
                    <a:pt x="2353436" y="1312545"/>
                  </a:lnTo>
                  <a:lnTo>
                    <a:pt x="0" y="1312545"/>
                  </a:lnTo>
                  <a:lnTo>
                    <a:pt x="0" y="0"/>
                  </a:lnTo>
                  <a:close/>
                </a:path>
              </a:pathLst>
            </a:custGeom>
            <a:ln w="9525">
              <a:solidFill>
                <a:srgbClr val="000000"/>
              </a:solidFill>
            </a:ln>
          </p:spPr>
          <p:txBody>
            <a:bodyPr wrap="square" lIns="0" tIns="0" rIns="0" bIns="0" rtlCol="0"/>
            <a:lstStyle/>
            <a:p>
              <a:endParaRPr/>
            </a:p>
          </p:txBody>
        </p:sp>
      </p:grpSp>
      <p:sp>
        <p:nvSpPr>
          <p:cNvPr id="56" name="object 56"/>
          <p:cNvSpPr/>
          <p:nvPr/>
        </p:nvSpPr>
        <p:spPr>
          <a:xfrm>
            <a:off x="211074" y="2777489"/>
            <a:ext cx="11922125" cy="3810"/>
          </a:xfrm>
          <a:custGeom>
            <a:avLst/>
            <a:gdLst/>
            <a:ahLst/>
            <a:cxnLst/>
            <a:rect l="l" t="t" r="r" b="b"/>
            <a:pathLst>
              <a:path w="11922125" h="3810">
                <a:moveTo>
                  <a:pt x="0" y="0"/>
                </a:moveTo>
                <a:lnTo>
                  <a:pt x="11921731" y="3517"/>
                </a:lnTo>
              </a:path>
            </a:pathLst>
          </a:custGeom>
          <a:ln w="38100">
            <a:solidFill>
              <a:srgbClr val="31936A"/>
            </a:solidFill>
          </a:ln>
        </p:spPr>
        <p:txBody>
          <a:bodyPr wrap="square" lIns="0" tIns="0" rIns="0" bIns="0" rtlCol="0"/>
          <a:lstStyle/>
          <a:p>
            <a:endParaRPr/>
          </a:p>
        </p:txBody>
      </p:sp>
      <p:sp>
        <p:nvSpPr>
          <p:cNvPr id="57" name="object 57"/>
          <p:cNvSpPr/>
          <p:nvPr/>
        </p:nvSpPr>
        <p:spPr>
          <a:xfrm>
            <a:off x="211074" y="4641341"/>
            <a:ext cx="11922125" cy="3810"/>
          </a:xfrm>
          <a:custGeom>
            <a:avLst/>
            <a:gdLst/>
            <a:ahLst/>
            <a:cxnLst/>
            <a:rect l="l" t="t" r="r" b="b"/>
            <a:pathLst>
              <a:path w="11922125" h="3810">
                <a:moveTo>
                  <a:pt x="0" y="0"/>
                </a:moveTo>
                <a:lnTo>
                  <a:pt x="11921731" y="3517"/>
                </a:lnTo>
              </a:path>
            </a:pathLst>
          </a:custGeom>
          <a:ln w="38100">
            <a:solidFill>
              <a:srgbClr val="31936A"/>
            </a:solidFill>
          </a:ln>
        </p:spPr>
        <p:txBody>
          <a:bodyPr wrap="square" lIns="0" tIns="0" rIns="0" bIns="0" rtlCol="0"/>
          <a:lstStyle/>
          <a:p>
            <a:endParaRPr/>
          </a:p>
        </p:txBody>
      </p:sp>
      <p:sp>
        <p:nvSpPr>
          <p:cNvPr id="58" name="object 58"/>
          <p:cNvSpPr txBox="1">
            <a:spLocks noGrp="1"/>
          </p:cNvSpPr>
          <p:nvPr>
            <p:ph type="title"/>
          </p:nvPr>
        </p:nvSpPr>
        <p:spPr>
          <a:xfrm>
            <a:off x="838200" y="313869"/>
            <a:ext cx="10515600" cy="443070"/>
          </a:xfrm>
          <a:prstGeom prst="rect">
            <a:avLst/>
          </a:prstGeom>
        </p:spPr>
        <p:txBody>
          <a:bodyPr vert="horz" wrap="square" lIns="0" tIns="12065" rIns="0" bIns="0" rtlCol="0">
            <a:spAutoFit/>
          </a:bodyPr>
          <a:lstStyle/>
          <a:p>
            <a:pPr marL="906780">
              <a:lnSpc>
                <a:spcPct val="100000"/>
              </a:lnSpc>
              <a:spcBef>
                <a:spcPts val="95"/>
              </a:spcBef>
            </a:pPr>
            <a:r>
              <a:rPr lang="en-US" i="0" spc="-10" dirty="0"/>
              <a:t>Medical </a:t>
            </a:r>
            <a:r>
              <a:rPr i="0" spc="-10" dirty="0"/>
              <a:t>Technologies</a:t>
            </a:r>
            <a:r>
              <a:rPr lang="en-US" i="0" spc="-10" dirty="0"/>
              <a:t> Driving Change</a:t>
            </a:r>
            <a:endParaRPr i="0" spc="-10" dirty="0"/>
          </a:p>
        </p:txBody>
      </p:sp>
      <p:sp>
        <p:nvSpPr>
          <p:cNvPr id="59" name="object 59"/>
          <p:cNvSpPr txBox="1"/>
          <p:nvPr/>
        </p:nvSpPr>
        <p:spPr>
          <a:xfrm>
            <a:off x="5630005" y="6684839"/>
            <a:ext cx="931544" cy="141605"/>
          </a:xfrm>
          <a:prstGeom prst="rect">
            <a:avLst/>
          </a:prstGeom>
        </p:spPr>
        <p:txBody>
          <a:bodyPr vert="horz" wrap="square" lIns="0" tIns="0" rIns="0" bIns="0" rtlCol="0">
            <a:spAutoFit/>
          </a:bodyPr>
          <a:lstStyle/>
          <a:p>
            <a:pPr>
              <a:lnSpc>
                <a:spcPts val="1100"/>
              </a:lnSpc>
            </a:pPr>
            <a:r>
              <a:rPr sz="1000" b="1" spc="-10" dirty="0">
                <a:solidFill>
                  <a:srgbClr val="FFFFFF"/>
                </a:solidFill>
                <a:latin typeface="Arial"/>
                <a:cs typeface="Arial"/>
              </a:rPr>
              <a:t>UNCLASSIFIED</a:t>
            </a:r>
            <a:endParaRPr sz="10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858570" y="582706"/>
            <a:ext cx="10515600" cy="500063"/>
          </a:xfrm>
        </p:spPr>
        <p:txBody>
          <a:bodyPr>
            <a:normAutofit fontScale="90000"/>
          </a:bodyPr>
          <a:lstStyle/>
          <a:p>
            <a:r>
              <a:rPr lang="en-US" altLang="en-US" sz="3100" b="1" i="0" dirty="0">
                <a:latin typeface=" Arial"/>
              </a:rPr>
              <a:t>Questions</a:t>
            </a:r>
            <a:r>
              <a:rPr lang="en-US" altLang="en-US" sz="3200" b="1" i="0" dirty="0">
                <a:latin typeface=" Arial"/>
              </a:rPr>
              <a:t>? HOW TO CLAIM CE CREDIT</a:t>
            </a:r>
            <a:br>
              <a:rPr lang="en-US" altLang="en-US" sz="3200" b="1" i="0" dirty="0">
                <a:latin typeface=" Arial"/>
              </a:rPr>
            </a:br>
            <a:r>
              <a:rPr lang="en-US" altLang="en-US" sz="3200" b="1" i="0" dirty="0">
                <a:latin typeface=" Arial"/>
              </a:rPr>
              <a:t> </a:t>
            </a:r>
          </a:p>
        </p:txBody>
      </p:sp>
      <p:grpSp>
        <p:nvGrpSpPr>
          <p:cNvPr id="7" name="Group 6">
            <a:extLst>
              <a:ext uri="{FF2B5EF4-FFF2-40B4-BE49-F238E27FC236}">
                <a16:creationId xmlns:a16="http://schemas.microsoft.com/office/drawing/2014/main" id="{84579803-7411-5EF3-06FB-BF06A1762E6C}"/>
              </a:ext>
            </a:extLst>
          </p:cNvPr>
          <p:cNvGrpSpPr/>
          <p:nvPr/>
        </p:nvGrpSpPr>
        <p:grpSpPr>
          <a:xfrm>
            <a:off x="2971800" y="1105543"/>
            <a:ext cx="6019800" cy="3488791"/>
            <a:chOff x="1320102" y="533401"/>
            <a:chExt cx="9500298" cy="6476999"/>
          </a:xfrm>
        </p:grpSpPr>
        <p:sp>
          <p:nvSpPr>
            <p:cNvPr id="6" name="Rectangle 5"/>
            <p:cNvSpPr/>
            <p:nvPr/>
          </p:nvSpPr>
          <p:spPr>
            <a:xfrm>
              <a:off x="1524000" y="3200400"/>
              <a:ext cx="9296400" cy="3657600"/>
            </a:xfrm>
            <a:prstGeom prst="rect">
              <a:avLst/>
            </a:prstGeom>
            <a:gradFill flip="none" rotWithShape="1">
              <a:gsLst>
                <a:gs pos="34000">
                  <a:schemeClr val="accent1">
                    <a:tint val="66000"/>
                    <a:satMod val="160000"/>
                  </a:schemeClr>
                </a:gs>
                <a:gs pos="85000">
                  <a:schemeClr val="accent1">
                    <a:tint val="44500"/>
                    <a:satMod val="160000"/>
                    <a:alpha val="57000"/>
                  </a:schemeClr>
                </a:gs>
                <a:gs pos="100000">
                  <a:schemeClr val="accent1">
                    <a:tint val="23500"/>
                    <a:satMod val="160000"/>
                  </a:scheme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320102" y="533401"/>
              <a:ext cx="9500298" cy="3367829"/>
            </a:xfrm>
            <a:prstGeom prst="rect">
              <a:avLst/>
            </a:prstGeom>
            <a:effectLst>
              <a:softEdge rad="279400"/>
            </a:effectLst>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9581" b="95509" l="0" r="99556">
                          <a14:foregroundMark x1="30889" y1="73353" x2="85556" y2="83234"/>
                          <a14:foregroundMark x1="46222" y1="64371" x2="84667" y2="71856"/>
                          <a14:foregroundMark x1="70889" y1="57485" x2="70444" y2="62874"/>
                          <a14:foregroundMark x1="39778" y1="89820" x2="45333" y2="88922"/>
                          <a14:foregroundMark x1="39333" y1="91018" x2="50889" y2="91916"/>
                          <a14:backgroundMark x1="64667" y1="98503" x2="22000" y2="97605"/>
                        </a14:backgroundRemoval>
                      </a14:imgEffect>
                    </a14:imgLayer>
                  </a14:imgProps>
                </a:ext>
                <a:ext uri="{28A0092B-C50C-407E-A947-70E740481C1C}">
                  <a14:useLocalDpi xmlns:a14="http://schemas.microsoft.com/office/drawing/2010/main" val="0"/>
                </a:ext>
              </a:extLst>
            </a:blip>
            <a:stretch>
              <a:fillRect/>
            </a:stretch>
          </p:blipFill>
          <p:spPr>
            <a:xfrm>
              <a:off x="1543344" y="4495800"/>
              <a:ext cx="7753057" cy="25146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6046"/>
                      </a14:imgEffect>
                      <a14:imgEffect>
                        <a14:saturation sat="78000"/>
                      </a14:imgEffect>
                    </a14:imgLayer>
                  </a14:imgProps>
                </a:ext>
              </a:extLst>
            </a:blip>
            <a:srcRect r="2110" b="6441"/>
            <a:stretch/>
          </p:blipFill>
          <p:spPr>
            <a:xfrm>
              <a:off x="6106886" y="2575902"/>
              <a:ext cx="2766767" cy="3291499"/>
            </a:xfrm>
            <a:prstGeom prst="rect">
              <a:avLst/>
            </a:prstGeom>
            <a:ln>
              <a:solidFill>
                <a:srgbClr val="800000"/>
              </a:solidFill>
            </a:ln>
            <a:effectLst>
              <a:softEdge rad="76200"/>
            </a:effectLst>
          </p:spPr>
        </p:pic>
      </p:grpSp>
      <p:sp>
        <p:nvSpPr>
          <p:cNvPr id="9" name="TextBox 8">
            <a:extLst>
              <a:ext uri="{FF2B5EF4-FFF2-40B4-BE49-F238E27FC236}">
                <a16:creationId xmlns:a16="http://schemas.microsoft.com/office/drawing/2014/main" id="{BB4B2D1F-D3DF-F582-C9CB-1F1CDB6AB322}"/>
              </a:ext>
            </a:extLst>
          </p:cNvPr>
          <p:cNvSpPr txBox="1"/>
          <p:nvPr/>
        </p:nvSpPr>
        <p:spPr>
          <a:xfrm>
            <a:off x="1828800" y="4594335"/>
            <a:ext cx="6111088" cy="1200329"/>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COL James Jones</a:t>
            </a:r>
          </a:p>
          <a:p>
            <a:r>
              <a:rPr lang="en-US" b="1" dirty="0">
                <a:latin typeface="Arial" panose="020B0604020202020204" pitchFamily="34" charset="0"/>
                <a:cs typeface="Arial" panose="020B0604020202020204" pitchFamily="34" charset="0"/>
              </a:rPr>
              <a:t>james.j.jones68.mil@army.mil</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571-282-8669</a:t>
            </a:r>
            <a:br>
              <a:rPr lang="en-US" dirty="0"/>
            </a:br>
            <a:endParaRPr lang="en-US" dirty="0"/>
          </a:p>
        </p:txBody>
      </p:sp>
      <p:sp>
        <p:nvSpPr>
          <p:cNvPr id="11" name="TextBox 10">
            <a:extLst>
              <a:ext uri="{FF2B5EF4-FFF2-40B4-BE49-F238E27FC236}">
                <a16:creationId xmlns:a16="http://schemas.microsoft.com/office/drawing/2014/main" id="{A84EB18F-5B3E-8EC0-098C-1E93B4474D92}"/>
              </a:ext>
            </a:extLst>
          </p:cNvPr>
          <p:cNvSpPr txBox="1"/>
          <p:nvPr/>
        </p:nvSpPr>
        <p:spPr>
          <a:xfrm>
            <a:off x="1371600" y="5652322"/>
            <a:ext cx="11125200" cy="738664"/>
          </a:xfrm>
          <a:prstGeom prst="rect">
            <a:avLst/>
          </a:prstGeom>
          <a:noFill/>
        </p:spPr>
        <p:txBody>
          <a:bodyPr wrap="square">
            <a:spAutoFit/>
          </a:bodyPr>
          <a:lstStyle/>
          <a:p>
            <a:pPr algn="just" rtl="0"/>
            <a:r>
              <a:rPr lang="en-US" sz="1800" b="1" i="0" dirty="0">
                <a:solidFill>
                  <a:srgbClr val="000090"/>
                </a:solidFill>
                <a:effectLst/>
                <a:latin typeface="Calibri" panose="020F0502020204030204" pitchFamily="34" charset="0"/>
              </a:rPr>
              <a:t>If you would like to receive continuing education credit for this activity, please visit:</a:t>
            </a:r>
          </a:p>
          <a:p>
            <a:pPr algn="just" rtl="0"/>
            <a:r>
              <a:rPr lang="en-US" sz="2400" b="1" i="0" dirty="0">
                <a:solidFill>
                  <a:srgbClr val="000090"/>
                </a:solidFill>
                <a:effectLst/>
                <a:latin typeface="Calibri" panose="020F0502020204030204" pitchFamily="34" charset="0"/>
              </a:rPr>
              <a:t>amsus.cds.affinityced.com</a:t>
            </a:r>
          </a:p>
        </p:txBody>
      </p:sp>
    </p:spTree>
    <p:extLst>
      <p:ext uri="{BB962C8B-B14F-4D97-AF65-F5344CB8AC3E}">
        <p14:creationId xmlns:p14="http://schemas.microsoft.com/office/powerpoint/2010/main" val="72660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E561-F1B2-042A-9EA0-4C9DDF757718}"/>
              </a:ext>
            </a:extLst>
          </p:cNvPr>
          <p:cNvSpPr>
            <a:spLocks noGrp="1"/>
          </p:cNvSpPr>
          <p:nvPr>
            <p:ph type="title"/>
          </p:nvPr>
        </p:nvSpPr>
        <p:spPr/>
        <p:txBody>
          <a:bodyPr/>
          <a:lstStyle/>
          <a:p>
            <a:r>
              <a:rPr lang="en-US" i="0" dirty="0"/>
              <a:t>DISCLOSURES</a:t>
            </a:r>
          </a:p>
        </p:txBody>
      </p:sp>
      <p:sp>
        <p:nvSpPr>
          <p:cNvPr id="3" name="Content Placeholder 2">
            <a:extLst>
              <a:ext uri="{FF2B5EF4-FFF2-40B4-BE49-F238E27FC236}">
                <a16:creationId xmlns:a16="http://schemas.microsoft.com/office/drawing/2014/main" id="{41016177-AC83-1139-C5B9-594E7D6EE8EE}"/>
              </a:ext>
            </a:extLst>
          </p:cNvPr>
          <p:cNvSpPr>
            <a:spLocks noGrp="1"/>
          </p:cNvSpPr>
          <p:nvPr>
            <p:ph idx="1"/>
          </p:nvPr>
        </p:nvSpPr>
        <p:spPr/>
        <p:txBody>
          <a:bodyPr>
            <a:normAutofit lnSpcReduction="10000"/>
          </a:bodyPr>
          <a:lstStyle/>
          <a:p>
            <a:r>
              <a:rPr lang="en-US" dirty="0"/>
              <a:t>COL James Jones has no relevant financial or non-financial interests to disclose.</a:t>
            </a:r>
          </a:p>
          <a:p>
            <a:r>
              <a:rPr lang="en-US" dirty="0"/>
              <a:t>This continuing education activity is managed and accredited by </a:t>
            </a:r>
            <a:r>
              <a:rPr lang="en-US" dirty="0" err="1"/>
              <a:t>AffinityCE</a:t>
            </a:r>
            <a:r>
              <a:rPr lang="en-US" dirty="0"/>
              <a:t>, in collaboration with AMSUS. </a:t>
            </a:r>
            <a:r>
              <a:rPr lang="en-US" dirty="0" err="1"/>
              <a:t>AffinityCE</a:t>
            </a:r>
            <a:r>
              <a:rPr lang="en-US" dirty="0"/>
              <a:t> and AMSUS staff, as well as planners and reviewers, have no relevant financial interests to disclose. </a:t>
            </a:r>
            <a:r>
              <a:rPr lang="en-US" dirty="0" err="1"/>
              <a:t>AffinityCE</a:t>
            </a:r>
            <a:r>
              <a:rPr lang="en-US" dirty="0"/>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 Commercial support was not provided for this activity</a:t>
            </a:r>
          </a:p>
        </p:txBody>
      </p:sp>
    </p:spTree>
    <p:extLst>
      <p:ext uri="{BB962C8B-B14F-4D97-AF65-F5344CB8AC3E}">
        <p14:creationId xmlns:p14="http://schemas.microsoft.com/office/powerpoint/2010/main" val="68117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FF51-712E-E112-6F4D-DF53F659924D}"/>
              </a:ext>
            </a:extLst>
          </p:cNvPr>
          <p:cNvSpPr>
            <a:spLocks noGrp="1"/>
          </p:cNvSpPr>
          <p:nvPr>
            <p:ph type="title"/>
          </p:nvPr>
        </p:nvSpPr>
        <p:spPr/>
        <p:txBody>
          <a:bodyPr>
            <a:normAutofit fontScale="90000"/>
          </a:bodyPr>
          <a:lstStyle/>
          <a:p>
            <a:r>
              <a:rPr lang="en-US" dirty="0"/>
              <a:t>LEARNING OUTCOMES:</a:t>
            </a:r>
            <a:br>
              <a:rPr lang="en-US" dirty="0"/>
            </a:br>
            <a:endParaRPr lang="en-US" dirty="0"/>
          </a:p>
        </p:txBody>
      </p:sp>
      <p:sp>
        <p:nvSpPr>
          <p:cNvPr id="3" name="Content Placeholder 2">
            <a:extLst>
              <a:ext uri="{FF2B5EF4-FFF2-40B4-BE49-F238E27FC236}">
                <a16:creationId xmlns:a16="http://schemas.microsoft.com/office/drawing/2014/main" id="{2679BB7A-70DF-C6DF-F7C7-217FAD64367B}"/>
              </a:ext>
            </a:extLst>
          </p:cNvPr>
          <p:cNvSpPr>
            <a:spLocks noGrp="1"/>
          </p:cNvSpPr>
          <p:nvPr>
            <p:ph idx="1"/>
          </p:nvPr>
        </p:nvSpPr>
        <p:spPr/>
        <p:txBody>
          <a:bodyPr/>
          <a:lstStyle/>
          <a:p>
            <a:r>
              <a:rPr lang="en-US" dirty="0"/>
              <a:t>At the conclusion of this activity, participants will be able to:</a:t>
            </a:r>
          </a:p>
          <a:p>
            <a:pPr marL="0" indent="0">
              <a:buNone/>
            </a:pPr>
            <a:endParaRPr lang="en-US" dirty="0"/>
          </a:p>
          <a:p>
            <a:r>
              <a:rPr lang="en-US" sz="2400" dirty="0"/>
              <a:t>1) Describe how the AHS will maximize Return to Duty far Forward.</a:t>
            </a:r>
          </a:p>
          <a:p>
            <a:r>
              <a:rPr lang="en-US" sz="2400" dirty="0"/>
              <a:t>2) Analysis how the AHS will optimize Ground, Air, and Sea Evacuation.</a:t>
            </a:r>
          </a:p>
          <a:p>
            <a:r>
              <a:rPr lang="en-US" sz="2400" dirty="0"/>
              <a:t>3) Determine how the AHS will overcome contested logistics.</a:t>
            </a:r>
          </a:p>
        </p:txBody>
      </p:sp>
    </p:spTree>
    <p:extLst>
      <p:ext uri="{BB962C8B-B14F-4D97-AF65-F5344CB8AC3E}">
        <p14:creationId xmlns:p14="http://schemas.microsoft.com/office/powerpoint/2010/main" val="351909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6EC6CF6-2E02-A09E-7AF3-E4879DFF88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644" y="1534444"/>
            <a:ext cx="8358997" cy="5253487"/>
          </a:xfrm>
          <a:prstGeom prst="rect">
            <a:avLst/>
          </a:prstGeom>
        </p:spPr>
      </p:pic>
      <p:pic>
        <p:nvPicPr>
          <p:cNvPr id="10" name="Picture 9">
            <a:extLst>
              <a:ext uri="{FF2B5EF4-FFF2-40B4-BE49-F238E27FC236}">
                <a16:creationId xmlns:a16="http://schemas.microsoft.com/office/drawing/2014/main" id="{9871087C-F4E7-969F-379F-29A3A8A884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70" y="1604513"/>
            <a:ext cx="3267739" cy="1603387"/>
          </a:xfrm>
          <a:prstGeom prst="rect">
            <a:avLst/>
          </a:prstGeom>
        </p:spPr>
      </p:pic>
      <p:pic>
        <p:nvPicPr>
          <p:cNvPr id="12" name="Picture 11">
            <a:extLst>
              <a:ext uri="{FF2B5EF4-FFF2-40B4-BE49-F238E27FC236}">
                <a16:creationId xmlns:a16="http://schemas.microsoft.com/office/drawing/2014/main" id="{B5FE645D-316C-70EC-A29C-234AA9BEA5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5760" y="4904680"/>
            <a:ext cx="3480850" cy="1603387"/>
          </a:xfrm>
          <a:prstGeom prst="rect">
            <a:avLst/>
          </a:prstGeom>
        </p:spPr>
      </p:pic>
      <p:pic>
        <p:nvPicPr>
          <p:cNvPr id="18" name="Picture 17">
            <a:extLst>
              <a:ext uri="{FF2B5EF4-FFF2-40B4-BE49-F238E27FC236}">
                <a16:creationId xmlns:a16="http://schemas.microsoft.com/office/drawing/2014/main" id="{4DDFA10A-E300-3437-8E01-C96CE5CF0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523" y="3252437"/>
            <a:ext cx="3272864" cy="1530910"/>
          </a:xfrm>
          <a:prstGeom prst="rect">
            <a:avLst/>
          </a:prstGeom>
        </p:spPr>
      </p:pic>
      <p:pic>
        <p:nvPicPr>
          <p:cNvPr id="20" name="Picture 19">
            <a:extLst>
              <a:ext uri="{FF2B5EF4-FFF2-40B4-BE49-F238E27FC236}">
                <a16:creationId xmlns:a16="http://schemas.microsoft.com/office/drawing/2014/main" id="{2878FA64-2086-F5D8-2112-3618C86522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5270" y="187256"/>
            <a:ext cx="6502621" cy="1372720"/>
          </a:xfrm>
          <a:prstGeom prst="rect">
            <a:avLst/>
          </a:prstGeom>
        </p:spPr>
      </p:pic>
      <p:pic>
        <p:nvPicPr>
          <p:cNvPr id="21" name="Picture 20">
            <a:extLst>
              <a:ext uri="{FF2B5EF4-FFF2-40B4-BE49-F238E27FC236}">
                <a16:creationId xmlns:a16="http://schemas.microsoft.com/office/drawing/2014/main" id="{8881A641-6673-110B-B3D3-2E25DA1168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7489" y="213582"/>
            <a:ext cx="1817237" cy="1346394"/>
          </a:xfrm>
          <a:prstGeom prst="rect">
            <a:avLst/>
          </a:prstGeom>
        </p:spPr>
      </p:pic>
      <p:pic>
        <p:nvPicPr>
          <p:cNvPr id="22" name="Picture 21">
            <a:extLst>
              <a:ext uri="{FF2B5EF4-FFF2-40B4-BE49-F238E27FC236}">
                <a16:creationId xmlns:a16="http://schemas.microsoft.com/office/drawing/2014/main" id="{A96604DD-3425-28BE-F5E8-EC24FAA49D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3368" y="22824"/>
            <a:ext cx="893943" cy="1072731"/>
          </a:xfrm>
          <a:prstGeom prst="rect">
            <a:avLst/>
          </a:prstGeom>
        </p:spPr>
      </p:pic>
      <p:pic>
        <p:nvPicPr>
          <p:cNvPr id="23" name="Picture 22">
            <a:extLst>
              <a:ext uri="{FF2B5EF4-FFF2-40B4-BE49-F238E27FC236}">
                <a16:creationId xmlns:a16="http://schemas.microsoft.com/office/drawing/2014/main" id="{80D86BE2-F5A3-02B8-B380-7E432E8E50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48494" y="1095555"/>
            <a:ext cx="1501885" cy="489407"/>
          </a:xfrm>
          <a:prstGeom prst="rect">
            <a:avLst/>
          </a:prstGeom>
        </p:spPr>
      </p:pic>
    </p:spTree>
    <p:extLst>
      <p:ext uri="{BB962C8B-B14F-4D97-AF65-F5344CB8AC3E}">
        <p14:creationId xmlns:p14="http://schemas.microsoft.com/office/powerpoint/2010/main" val="693606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914400" y="6583050"/>
            <a:ext cx="10137775" cy="270510"/>
            <a:chOff x="914400" y="6583050"/>
            <a:chExt cx="10137775" cy="270510"/>
          </a:xfrm>
        </p:grpSpPr>
        <p:sp>
          <p:nvSpPr>
            <p:cNvPr id="5" name="object 5"/>
            <p:cNvSpPr/>
            <p:nvPr/>
          </p:nvSpPr>
          <p:spPr>
            <a:xfrm>
              <a:off x="914400" y="6600472"/>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6" name="object 6"/>
            <p:cNvSpPr/>
            <p:nvPr/>
          </p:nvSpPr>
          <p:spPr>
            <a:xfrm>
              <a:off x="5391912" y="6646164"/>
              <a:ext cx="1408430" cy="207645"/>
            </a:xfrm>
            <a:custGeom>
              <a:avLst/>
              <a:gdLst/>
              <a:ahLst/>
              <a:cxnLst/>
              <a:rect l="l" t="t" r="r" b="b"/>
              <a:pathLst>
                <a:path w="1408429" h="207645">
                  <a:moveTo>
                    <a:pt x="1408176" y="0"/>
                  </a:moveTo>
                  <a:lnTo>
                    <a:pt x="0" y="0"/>
                  </a:lnTo>
                  <a:lnTo>
                    <a:pt x="0" y="207263"/>
                  </a:lnTo>
                  <a:lnTo>
                    <a:pt x="1408176" y="207263"/>
                  </a:lnTo>
                  <a:lnTo>
                    <a:pt x="1408176" y="0"/>
                  </a:lnTo>
                  <a:close/>
                </a:path>
              </a:pathLst>
            </a:custGeom>
            <a:solidFill>
              <a:srgbClr val="3E205B"/>
            </a:solidFill>
          </p:spPr>
          <p:txBody>
            <a:bodyPr wrap="square" lIns="0" tIns="0" rIns="0" bIns="0" rtlCol="0"/>
            <a:lstStyle/>
            <a:p>
              <a:endParaRPr dirty="0"/>
            </a:p>
          </p:txBody>
        </p:sp>
      </p:grpSp>
      <p:sp>
        <p:nvSpPr>
          <p:cNvPr id="7" name="object 7"/>
          <p:cNvSpPr/>
          <p:nvPr/>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8" name="object 8"/>
          <p:cNvSpPr/>
          <p:nvPr/>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14" name="object 14"/>
          <p:cNvSpPr txBox="1">
            <a:spLocks noGrp="1"/>
          </p:cNvSpPr>
          <p:nvPr>
            <p:ph type="title"/>
          </p:nvPr>
        </p:nvSpPr>
        <p:spPr>
          <a:xfrm>
            <a:off x="914401" y="313869"/>
            <a:ext cx="8686800" cy="443070"/>
          </a:xfrm>
          <a:prstGeom prst="rect">
            <a:avLst/>
          </a:prstGeom>
        </p:spPr>
        <p:txBody>
          <a:bodyPr vert="horz" wrap="square" lIns="0" tIns="12065" rIns="0" bIns="0" rtlCol="0">
            <a:spAutoFit/>
          </a:bodyPr>
          <a:lstStyle/>
          <a:p>
            <a:pPr marL="2023745">
              <a:lnSpc>
                <a:spcPct val="100000"/>
              </a:lnSpc>
              <a:spcBef>
                <a:spcPts val="95"/>
              </a:spcBef>
            </a:pPr>
            <a:r>
              <a:rPr lang="en-US" i="0" dirty="0"/>
              <a:t>The </a:t>
            </a:r>
            <a:r>
              <a:rPr i="0" dirty="0"/>
              <a:t>Strategic</a:t>
            </a:r>
            <a:r>
              <a:rPr i="0" spc="-70" dirty="0"/>
              <a:t> </a:t>
            </a:r>
            <a:r>
              <a:rPr i="0" spc="-10" dirty="0"/>
              <a:t>Landscape</a:t>
            </a:r>
          </a:p>
        </p:txBody>
      </p:sp>
      <p:sp>
        <p:nvSpPr>
          <p:cNvPr id="15" name="object 15"/>
          <p:cNvSpPr txBox="1"/>
          <p:nvPr/>
        </p:nvSpPr>
        <p:spPr>
          <a:xfrm>
            <a:off x="575309" y="5490209"/>
            <a:ext cx="2680970" cy="889000"/>
          </a:xfrm>
          <a:prstGeom prst="rect">
            <a:avLst/>
          </a:prstGeom>
          <a:ln w="38100">
            <a:solidFill>
              <a:srgbClr val="000000"/>
            </a:solidFill>
          </a:ln>
        </p:spPr>
        <p:txBody>
          <a:bodyPr vert="horz" wrap="square" lIns="0" tIns="36830" rIns="0" bIns="0" rtlCol="0">
            <a:spAutoFit/>
          </a:bodyPr>
          <a:lstStyle/>
          <a:p>
            <a:pPr marL="89535">
              <a:lnSpc>
                <a:spcPct val="100000"/>
              </a:lnSpc>
              <a:spcBef>
                <a:spcPts val="290"/>
              </a:spcBef>
            </a:pPr>
            <a:r>
              <a:rPr sz="1100" b="1" dirty="0">
                <a:latin typeface="Arial"/>
                <a:cs typeface="Arial"/>
              </a:rPr>
              <a:t>D</a:t>
            </a:r>
            <a:r>
              <a:rPr sz="1100" b="1" spc="-1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MDO</a:t>
            </a:r>
            <a:r>
              <a:rPr sz="1100" spc="-2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LSCO</a:t>
            </a:r>
            <a:r>
              <a:rPr sz="1100" spc="-35" dirty="0">
                <a:latin typeface="Arial"/>
                <a:cs typeface="Arial"/>
              </a:rPr>
              <a:t> </a:t>
            </a:r>
            <a:r>
              <a:rPr sz="1100" dirty="0">
                <a:latin typeface="Arial"/>
                <a:cs typeface="Arial"/>
              </a:rPr>
              <a:t>/</a:t>
            </a:r>
            <a:r>
              <a:rPr sz="1100" spc="-75" dirty="0">
                <a:latin typeface="Arial"/>
                <a:cs typeface="Arial"/>
              </a:rPr>
              <a:t> </a:t>
            </a:r>
            <a:r>
              <a:rPr sz="1100" spc="-10" dirty="0">
                <a:latin typeface="Arial"/>
                <a:cs typeface="Arial"/>
              </a:rPr>
              <a:t>Convergence</a:t>
            </a:r>
            <a:endParaRPr sz="1100">
              <a:latin typeface="Arial"/>
              <a:cs typeface="Arial"/>
            </a:endParaRPr>
          </a:p>
          <a:p>
            <a:pPr marL="89535">
              <a:lnSpc>
                <a:spcPct val="100000"/>
              </a:lnSpc>
            </a:pPr>
            <a:r>
              <a:rPr sz="1100" b="1" dirty="0">
                <a:latin typeface="Arial"/>
                <a:cs typeface="Arial"/>
              </a:rPr>
              <a:t>O</a:t>
            </a:r>
            <a:r>
              <a:rPr sz="1100" b="1" spc="-3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MDO</a:t>
            </a:r>
            <a:r>
              <a:rPr sz="1100" spc="-30" dirty="0">
                <a:latin typeface="Arial"/>
                <a:cs typeface="Arial"/>
              </a:rPr>
              <a:t> </a:t>
            </a:r>
            <a:r>
              <a:rPr sz="1100" dirty="0">
                <a:latin typeface="Arial"/>
                <a:cs typeface="Arial"/>
              </a:rPr>
              <a:t>Task</a:t>
            </a:r>
            <a:r>
              <a:rPr sz="1100" spc="-30" dirty="0">
                <a:latin typeface="Arial"/>
                <a:cs typeface="Arial"/>
              </a:rPr>
              <a:t> </a:t>
            </a:r>
            <a:r>
              <a:rPr sz="1100" dirty="0">
                <a:latin typeface="Arial"/>
                <a:cs typeface="Arial"/>
              </a:rPr>
              <a:t>Forces</a:t>
            </a:r>
            <a:r>
              <a:rPr sz="1100" spc="-30"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SFAB</a:t>
            </a:r>
            <a:r>
              <a:rPr sz="1100" spc="-20" dirty="0">
                <a:latin typeface="Arial"/>
                <a:cs typeface="Arial"/>
              </a:rPr>
              <a:t> </a:t>
            </a:r>
            <a:r>
              <a:rPr sz="1100" dirty="0">
                <a:latin typeface="Arial"/>
                <a:cs typeface="Arial"/>
              </a:rPr>
              <a:t>/</a:t>
            </a:r>
            <a:r>
              <a:rPr sz="1100" spc="-120" dirty="0">
                <a:latin typeface="Arial"/>
                <a:cs typeface="Arial"/>
              </a:rPr>
              <a:t> </a:t>
            </a:r>
            <a:r>
              <a:rPr sz="1100" spc="-10" dirty="0">
                <a:latin typeface="Arial"/>
                <a:cs typeface="Arial"/>
              </a:rPr>
              <a:t>Cyber</a:t>
            </a:r>
            <a:endParaRPr sz="1100">
              <a:latin typeface="Arial"/>
              <a:cs typeface="Arial"/>
            </a:endParaRPr>
          </a:p>
          <a:p>
            <a:pPr marL="89535">
              <a:lnSpc>
                <a:spcPct val="100000"/>
              </a:lnSpc>
            </a:pPr>
            <a:r>
              <a:rPr sz="1100" b="1" dirty="0">
                <a:latin typeface="Arial"/>
                <a:cs typeface="Arial"/>
              </a:rPr>
              <a:t>T</a:t>
            </a:r>
            <a:r>
              <a:rPr sz="1100" b="1" spc="1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Synthetic</a:t>
            </a:r>
            <a:r>
              <a:rPr sz="1100" spc="-30" dirty="0">
                <a:latin typeface="Arial"/>
                <a:cs typeface="Arial"/>
              </a:rPr>
              <a:t> </a:t>
            </a:r>
            <a:r>
              <a:rPr sz="1100" spc="-10" dirty="0">
                <a:latin typeface="Arial"/>
                <a:cs typeface="Arial"/>
              </a:rPr>
              <a:t>Training</a:t>
            </a:r>
            <a:r>
              <a:rPr sz="1100" spc="-30" dirty="0">
                <a:latin typeface="Arial"/>
                <a:cs typeface="Arial"/>
              </a:rPr>
              <a:t> </a:t>
            </a:r>
            <a:r>
              <a:rPr sz="1100" spc="-10" dirty="0">
                <a:latin typeface="Arial"/>
                <a:cs typeface="Arial"/>
              </a:rPr>
              <a:t>Environment</a:t>
            </a:r>
            <a:endParaRPr sz="1100">
              <a:latin typeface="Arial"/>
              <a:cs typeface="Arial"/>
            </a:endParaRPr>
          </a:p>
          <a:p>
            <a:pPr marL="89535">
              <a:lnSpc>
                <a:spcPct val="100000"/>
              </a:lnSpc>
            </a:pPr>
            <a:r>
              <a:rPr sz="1100" b="1" dirty="0">
                <a:latin typeface="Arial"/>
                <a:cs typeface="Arial"/>
              </a:rPr>
              <a:t>M</a:t>
            </a:r>
            <a:r>
              <a:rPr sz="1100" b="1" spc="5" dirty="0">
                <a:latin typeface="Arial"/>
                <a:cs typeface="Arial"/>
              </a:rPr>
              <a:t> </a:t>
            </a:r>
            <a:r>
              <a:rPr sz="1100" dirty="0">
                <a:latin typeface="Arial"/>
                <a:cs typeface="Arial"/>
              </a:rPr>
              <a:t>-</a:t>
            </a:r>
            <a:r>
              <a:rPr sz="1100" spc="10" dirty="0">
                <a:latin typeface="Arial"/>
                <a:cs typeface="Arial"/>
              </a:rPr>
              <a:t> </a:t>
            </a:r>
            <a:r>
              <a:rPr sz="1100" spc="-10" dirty="0">
                <a:latin typeface="Arial"/>
                <a:cs typeface="Arial"/>
              </a:rPr>
              <a:t>Modernization</a:t>
            </a:r>
            <a:r>
              <a:rPr sz="1100" spc="-40" dirty="0">
                <a:latin typeface="Arial"/>
                <a:cs typeface="Arial"/>
              </a:rPr>
              <a:t> </a:t>
            </a:r>
            <a:r>
              <a:rPr sz="1100" spc="-10" dirty="0">
                <a:latin typeface="Arial"/>
                <a:cs typeface="Arial"/>
              </a:rPr>
              <a:t>Priorities</a:t>
            </a:r>
            <a:r>
              <a:rPr sz="1100" spc="-35" dirty="0">
                <a:latin typeface="Arial"/>
                <a:cs typeface="Arial"/>
              </a:rPr>
              <a:t> </a:t>
            </a:r>
            <a:r>
              <a:rPr sz="1100" dirty="0">
                <a:latin typeface="Arial"/>
                <a:cs typeface="Arial"/>
              </a:rPr>
              <a:t>/</a:t>
            </a:r>
            <a:r>
              <a:rPr sz="1100" spc="-10" dirty="0">
                <a:latin typeface="Arial"/>
                <a:cs typeface="Arial"/>
              </a:rPr>
              <a:t> </a:t>
            </a:r>
            <a:r>
              <a:rPr sz="1100" spc="-20" dirty="0">
                <a:latin typeface="Arial"/>
                <a:cs typeface="Arial"/>
              </a:rPr>
              <a:t>CFTs</a:t>
            </a:r>
            <a:endParaRPr sz="1100">
              <a:latin typeface="Arial"/>
              <a:cs typeface="Arial"/>
            </a:endParaRPr>
          </a:p>
          <a:p>
            <a:pPr marL="89535">
              <a:lnSpc>
                <a:spcPct val="100000"/>
              </a:lnSpc>
            </a:pPr>
            <a:r>
              <a:rPr sz="1100" b="1" dirty="0">
                <a:latin typeface="Arial"/>
                <a:cs typeface="Arial"/>
              </a:rPr>
              <a:t>L/P</a:t>
            </a:r>
            <a:r>
              <a:rPr sz="1100" b="1" spc="-1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Talent</a:t>
            </a:r>
            <a:r>
              <a:rPr sz="1100" spc="-5" dirty="0">
                <a:latin typeface="Arial"/>
                <a:cs typeface="Arial"/>
              </a:rPr>
              <a:t> </a:t>
            </a:r>
            <a:r>
              <a:rPr sz="1100" spc="-10" dirty="0">
                <a:latin typeface="Arial"/>
                <a:cs typeface="Arial"/>
              </a:rPr>
              <a:t>Management</a:t>
            </a:r>
            <a:r>
              <a:rPr sz="1100" spc="-4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CAP</a:t>
            </a:r>
            <a:r>
              <a:rPr sz="1100" spc="-5" dirty="0">
                <a:latin typeface="Arial"/>
                <a:cs typeface="Arial"/>
              </a:rPr>
              <a:t> </a:t>
            </a:r>
            <a:r>
              <a:rPr sz="1100" dirty="0">
                <a:latin typeface="Arial"/>
                <a:cs typeface="Arial"/>
              </a:rPr>
              <a:t>/</a:t>
            </a:r>
            <a:r>
              <a:rPr sz="1100" spc="-105" dirty="0">
                <a:latin typeface="Arial"/>
                <a:cs typeface="Arial"/>
              </a:rPr>
              <a:t> </a:t>
            </a:r>
            <a:r>
              <a:rPr sz="1100" spc="-10" dirty="0">
                <a:latin typeface="Arial"/>
                <a:cs typeface="Arial"/>
              </a:rPr>
              <a:t>IPPS-</a:t>
            </a:r>
            <a:r>
              <a:rPr sz="1100" spc="-50" dirty="0">
                <a:latin typeface="Arial"/>
                <a:cs typeface="Arial"/>
              </a:rPr>
              <a:t>A</a:t>
            </a:r>
            <a:endParaRPr sz="1100">
              <a:latin typeface="Arial"/>
              <a:cs typeface="Arial"/>
            </a:endParaRPr>
          </a:p>
        </p:txBody>
      </p:sp>
      <p:pic>
        <p:nvPicPr>
          <p:cNvPr id="16" name="object 16"/>
          <p:cNvPicPr/>
          <p:nvPr/>
        </p:nvPicPr>
        <p:blipFill>
          <a:blip r:embed="rId2" cstate="print"/>
          <a:stretch>
            <a:fillRect/>
          </a:stretch>
        </p:blipFill>
        <p:spPr>
          <a:xfrm>
            <a:off x="4122420" y="1252728"/>
            <a:ext cx="3947159" cy="3230879"/>
          </a:xfrm>
          <a:prstGeom prst="rect">
            <a:avLst/>
          </a:prstGeom>
        </p:spPr>
      </p:pic>
      <p:sp>
        <p:nvSpPr>
          <p:cNvPr id="17" name="object 17"/>
          <p:cNvSpPr txBox="1"/>
          <p:nvPr/>
        </p:nvSpPr>
        <p:spPr>
          <a:xfrm>
            <a:off x="4881626" y="967061"/>
            <a:ext cx="244094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800000"/>
                </a:solidFill>
                <a:latin typeface="Arial"/>
                <a:cs typeface="Arial"/>
              </a:rPr>
              <a:t>Multi-</a:t>
            </a:r>
            <a:r>
              <a:rPr sz="1600" b="1" dirty="0">
                <a:solidFill>
                  <a:srgbClr val="800000"/>
                </a:solidFill>
                <a:latin typeface="Arial"/>
                <a:cs typeface="Arial"/>
              </a:rPr>
              <a:t>Domain</a:t>
            </a:r>
            <a:r>
              <a:rPr sz="1600" b="1" spc="-5" dirty="0">
                <a:solidFill>
                  <a:srgbClr val="800000"/>
                </a:solidFill>
                <a:latin typeface="Arial"/>
                <a:cs typeface="Arial"/>
              </a:rPr>
              <a:t> </a:t>
            </a:r>
            <a:r>
              <a:rPr sz="1600" b="1" spc="-10" dirty="0">
                <a:solidFill>
                  <a:srgbClr val="800000"/>
                </a:solidFill>
                <a:latin typeface="Arial"/>
                <a:cs typeface="Arial"/>
              </a:rPr>
              <a:t>Operations</a:t>
            </a:r>
            <a:endParaRPr sz="1600">
              <a:latin typeface="Arial"/>
              <a:cs typeface="Arial"/>
            </a:endParaRPr>
          </a:p>
        </p:txBody>
      </p:sp>
      <p:sp>
        <p:nvSpPr>
          <p:cNvPr id="18" name="object 18"/>
          <p:cNvSpPr txBox="1"/>
          <p:nvPr/>
        </p:nvSpPr>
        <p:spPr>
          <a:xfrm>
            <a:off x="4246055" y="6260212"/>
            <a:ext cx="369379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00000"/>
                </a:solidFill>
                <a:latin typeface="Arial"/>
                <a:cs typeface="Arial"/>
              </a:rPr>
              <a:t>“Adapt</a:t>
            </a:r>
            <a:r>
              <a:rPr sz="1200" b="1" spc="10" dirty="0">
                <a:solidFill>
                  <a:srgbClr val="800000"/>
                </a:solidFill>
                <a:latin typeface="Arial"/>
                <a:cs typeface="Arial"/>
              </a:rPr>
              <a:t> </a:t>
            </a:r>
            <a:r>
              <a:rPr sz="1200" b="1" dirty="0">
                <a:solidFill>
                  <a:srgbClr val="800000"/>
                </a:solidFill>
                <a:latin typeface="Arial"/>
                <a:cs typeface="Arial"/>
              </a:rPr>
              <a:t>and</a:t>
            </a:r>
            <a:r>
              <a:rPr sz="1200" b="1" spc="-25" dirty="0">
                <a:solidFill>
                  <a:srgbClr val="800000"/>
                </a:solidFill>
                <a:latin typeface="Arial"/>
                <a:cs typeface="Arial"/>
              </a:rPr>
              <a:t> </a:t>
            </a:r>
            <a:r>
              <a:rPr sz="1200" b="1" dirty="0">
                <a:solidFill>
                  <a:srgbClr val="800000"/>
                </a:solidFill>
                <a:latin typeface="Arial"/>
                <a:cs typeface="Arial"/>
              </a:rPr>
              <a:t>Innovate</a:t>
            </a:r>
            <a:r>
              <a:rPr sz="1200" b="1" spc="-40" dirty="0">
                <a:solidFill>
                  <a:srgbClr val="800000"/>
                </a:solidFill>
                <a:latin typeface="Arial"/>
                <a:cs typeface="Arial"/>
              </a:rPr>
              <a:t> </a:t>
            </a:r>
            <a:r>
              <a:rPr sz="1200" b="1" dirty="0">
                <a:solidFill>
                  <a:srgbClr val="800000"/>
                </a:solidFill>
                <a:latin typeface="Arial"/>
                <a:cs typeface="Arial"/>
              </a:rPr>
              <a:t>to</a:t>
            </a:r>
            <a:r>
              <a:rPr sz="1200" b="1" spc="-10" dirty="0">
                <a:solidFill>
                  <a:srgbClr val="800000"/>
                </a:solidFill>
                <a:latin typeface="Arial"/>
                <a:cs typeface="Arial"/>
              </a:rPr>
              <a:t> </a:t>
            </a:r>
            <a:r>
              <a:rPr sz="1200" b="1" dirty="0">
                <a:solidFill>
                  <a:srgbClr val="800000"/>
                </a:solidFill>
                <a:latin typeface="Arial"/>
                <a:cs typeface="Arial"/>
              </a:rPr>
              <a:t>win</a:t>
            </a:r>
            <a:r>
              <a:rPr sz="1200" b="1" spc="-20" dirty="0">
                <a:solidFill>
                  <a:srgbClr val="800000"/>
                </a:solidFill>
                <a:latin typeface="Arial"/>
                <a:cs typeface="Arial"/>
              </a:rPr>
              <a:t> </a:t>
            </a:r>
            <a:r>
              <a:rPr sz="1200" b="1" dirty="0">
                <a:solidFill>
                  <a:srgbClr val="800000"/>
                </a:solidFill>
                <a:latin typeface="Arial"/>
                <a:cs typeface="Arial"/>
              </a:rPr>
              <a:t>under</a:t>
            </a:r>
            <a:r>
              <a:rPr sz="1200" b="1" spc="-25" dirty="0">
                <a:solidFill>
                  <a:srgbClr val="800000"/>
                </a:solidFill>
                <a:latin typeface="Arial"/>
                <a:cs typeface="Arial"/>
              </a:rPr>
              <a:t> </a:t>
            </a:r>
            <a:r>
              <a:rPr sz="1200" b="1" dirty="0">
                <a:solidFill>
                  <a:srgbClr val="800000"/>
                </a:solidFill>
                <a:latin typeface="Arial"/>
                <a:cs typeface="Arial"/>
              </a:rPr>
              <a:t>new</a:t>
            </a:r>
            <a:r>
              <a:rPr sz="1200" b="1" spc="30" dirty="0">
                <a:solidFill>
                  <a:srgbClr val="800000"/>
                </a:solidFill>
                <a:latin typeface="Arial"/>
                <a:cs typeface="Arial"/>
              </a:rPr>
              <a:t> </a:t>
            </a:r>
            <a:r>
              <a:rPr sz="1200" b="1" spc="-10" dirty="0">
                <a:solidFill>
                  <a:srgbClr val="800000"/>
                </a:solidFill>
                <a:latin typeface="Arial"/>
                <a:cs typeface="Arial"/>
              </a:rPr>
              <a:t>conditions”</a:t>
            </a:r>
            <a:endParaRPr sz="1200">
              <a:latin typeface="Arial"/>
              <a:cs typeface="Arial"/>
            </a:endParaRPr>
          </a:p>
        </p:txBody>
      </p:sp>
      <p:sp>
        <p:nvSpPr>
          <p:cNvPr id="19" name="object 19"/>
          <p:cNvSpPr txBox="1"/>
          <p:nvPr/>
        </p:nvSpPr>
        <p:spPr>
          <a:xfrm>
            <a:off x="678135" y="967062"/>
            <a:ext cx="243014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800000"/>
                </a:solidFill>
                <a:latin typeface="Arial"/>
                <a:cs typeface="Arial"/>
              </a:rPr>
              <a:t>National</a:t>
            </a:r>
            <a:r>
              <a:rPr sz="1600" b="1" spc="-65" dirty="0">
                <a:solidFill>
                  <a:srgbClr val="800000"/>
                </a:solidFill>
                <a:latin typeface="Arial"/>
                <a:cs typeface="Arial"/>
              </a:rPr>
              <a:t> </a:t>
            </a:r>
            <a:r>
              <a:rPr sz="1600" b="1" dirty="0">
                <a:solidFill>
                  <a:srgbClr val="800000"/>
                </a:solidFill>
                <a:latin typeface="Arial"/>
                <a:cs typeface="Arial"/>
              </a:rPr>
              <a:t>&amp;</a:t>
            </a:r>
            <a:r>
              <a:rPr sz="1600" b="1" spc="-60" dirty="0">
                <a:solidFill>
                  <a:srgbClr val="800000"/>
                </a:solidFill>
                <a:latin typeface="Arial"/>
                <a:cs typeface="Arial"/>
              </a:rPr>
              <a:t> </a:t>
            </a:r>
            <a:r>
              <a:rPr sz="1600" b="1" dirty="0">
                <a:solidFill>
                  <a:srgbClr val="800000"/>
                </a:solidFill>
                <a:latin typeface="Arial"/>
                <a:cs typeface="Arial"/>
              </a:rPr>
              <a:t>Joint</a:t>
            </a:r>
            <a:r>
              <a:rPr sz="1600" b="1" spc="-50" dirty="0">
                <a:solidFill>
                  <a:srgbClr val="800000"/>
                </a:solidFill>
                <a:latin typeface="Arial"/>
                <a:cs typeface="Arial"/>
              </a:rPr>
              <a:t> </a:t>
            </a:r>
            <a:r>
              <a:rPr sz="1600" b="1" spc="-10" dirty="0">
                <a:solidFill>
                  <a:srgbClr val="800000"/>
                </a:solidFill>
                <a:latin typeface="Arial"/>
                <a:cs typeface="Arial"/>
              </a:rPr>
              <a:t>Strategy</a:t>
            </a:r>
            <a:endParaRPr sz="1600">
              <a:latin typeface="Arial"/>
              <a:cs typeface="Arial"/>
            </a:endParaRPr>
          </a:p>
        </p:txBody>
      </p:sp>
      <p:grpSp>
        <p:nvGrpSpPr>
          <p:cNvPr id="20" name="object 20"/>
          <p:cNvGrpSpPr/>
          <p:nvPr/>
        </p:nvGrpSpPr>
        <p:grpSpPr>
          <a:xfrm>
            <a:off x="2460879" y="1243202"/>
            <a:ext cx="988694" cy="1354455"/>
            <a:chOff x="2460879" y="1243202"/>
            <a:chExt cx="988694" cy="1354455"/>
          </a:xfrm>
        </p:grpSpPr>
        <p:pic>
          <p:nvPicPr>
            <p:cNvPr id="21" name="object 21"/>
            <p:cNvPicPr/>
            <p:nvPr/>
          </p:nvPicPr>
          <p:blipFill>
            <a:blip r:embed="rId3" cstate="print"/>
            <a:stretch>
              <a:fillRect/>
            </a:stretch>
          </p:blipFill>
          <p:spPr>
            <a:xfrm>
              <a:off x="2470404" y="1252727"/>
              <a:ext cx="969263" cy="1335023"/>
            </a:xfrm>
            <a:prstGeom prst="rect">
              <a:avLst/>
            </a:prstGeom>
          </p:spPr>
        </p:pic>
        <p:sp>
          <p:nvSpPr>
            <p:cNvPr id="22" name="object 22"/>
            <p:cNvSpPr/>
            <p:nvPr/>
          </p:nvSpPr>
          <p:spPr>
            <a:xfrm>
              <a:off x="2465641" y="1247965"/>
              <a:ext cx="979169" cy="1344930"/>
            </a:xfrm>
            <a:custGeom>
              <a:avLst/>
              <a:gdLst/>
              <a:ahLst/>
              <a:cxnLst/>
              <a:rect l="l" t="t" r="r" b="b"/>
              <a:pathLst>
                <a:path w="979170" h="1344930">
                  <a:moveTo>
                    <a:pt x="0" y="0"/>
                  </a:moveTo>
                  <a:lnTo>
                    <a:pt x="978789" y="0"/>
                  </a:lnTo>
                  <a:lnTo>
                    <a:pt x="978789"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23" name="object 23"/>
          <p:cNvGrpSpPr/>
          <p:nvPr/>
        </p:nvGrpSpPr>
        <p:grpSpPr>
          <a:xfrm>
            <a:off x="1391030" y="1243202"/>
            <a:ext cx="988694" cy="1354455"/>
            <a:chOff x="1391030" y="1243202"/>
            <a:chExt cx="988694" cy="1354455"/>
          </a:xfrm>
        </p:grpSpPr>
        <p:pic>
          <p:nvPicPr>
            <p:cNvPr id="24" name="object 24"/>
            <p:cNvPicPr/>
            <p:nvPr/>
          </p:nvPicPr>
          <p:blipFill>
            <a:blip r:embed="rId4" cstate="print"/>
            <a:stretch>
              <a:fillRect/>
            </a:stretch>
          </p:blipFill>
          <p:spPr>
            <a:xfrm>
              <a:off x="1400556" y="1252727"/>
              <a:ext cx="969263" cy="1335023"/>
            </a:xfrm>
            <a:prstGeom prst="rect">
              <a:avLst/>
            </a:prstGeom>
          </p:spPr>
        </p:pic>
        <p:sp>
          <p:nvSpPr>
            <p:cNvPr id="25" name="object 25"/>
            <p:cNvSpPr/>
            <p:nvPr/>
          </p:nvSpPr>
          <p:spPr>
            <a:xfrm>
              <a:off x="1395793" y="1247965"/>
              <a:ext cx="979169" cy="1344930"/>
            </a:xfrm>
            <a:custGeom>
              <a:avLst/>
              <a:gdLst/>
              <a:ahLst/>
              <a:cxnLst/>
              <a:rect l="l" t="t" r="r" b="b"/>
              <a:pathLst>
                <a:path w="979169" h="1344930">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26" name="object 26"/>
          <p:cNvGrpSpPr/>
          <p:nvPr/>
        </p:nvGrpSpPr>
        <p:grpSpPr>
          <a:xfrm>
            <a:off x="322706" y="1243202"/>
            <a:ext cx="988694" cy="1354455"/>
            <a:chOff x="322706" y="1243202"/>
            <a:chExt cx="988694" cy="1354455"/>
          </a:xfrm>
        </p:grpSpPr>
        <p:pic>
          <p:nvPicPr>
            <p:cNvPr id="27" name="object 27"/>
            <p:cNvPicPr/>
            <p:nvPr/>
          </p:nvPicPr>
          <p:blipFill>
            <a:blip r:embed="rId5" cstate="print"/>
            <a:stretch>
              <a:fillRect/>
            </a:stretch>
          </p:blipFill>
          <p:spPr>
            <a:xfrm>
              <a:off x="332231" y="1252727"/>
              <a:ext cx="969263" cy="1335023"/>
            </a:xfrm>
            <a:prstGeom prst="rect">
              <a:avLst/>
            </a:prstGeom>
          </p:spPr>
        </p:pic>
        <p:sp>
          <p:nvSpPr>
            <p:cNvPr id="28" name="object 28"/>
            <p:cNvSpPr/>
            <p:nvPr/>
          </p:nvSpPr>
          <p:spPr>
            <a:xfrm>
              <a:off x="327469" y="1247965"/>
              <a:ext cx="979169" cy="1344930"/>
            </a:xfrm>
            <a:custGeom>
              <a:avLst/>
              <a:gdLst/>
              <a:ahLst/>
              <a:cxnLst/>
              <a:rect l="l" t="t" r="r" b="b"/>
              <a:pathLst>
                <a:path w="979169" h="1344930">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pic>
          <p:nvPicPr>
            <p:cNvPr id="29" name="object 29"/>
            <p:cNvPicPr/>
            <p:nvPr/>
          </p:nvPicPr>
          <p:blipFill>
            <a:blip r:embed="rId6" cstate="print"/>
            <a:stretch>
              <a:fillRect/>
            </a:stretch>
          </p:blipFill>
          <p:spPr>
            <a:xfrm>
              <a:off x="388619" y="1667256"/>
              <a:ext cx="854963" cy="505967"/>
            </a:xfrm>
            <a:prstGeom prst="rect">
              <a:avLst/>
            </a:prstGeom>
          </p:spPr>
        </p:pic>
      </p:grpSp>
      <p:grpSp>
        <p:nvGrpSpPr>
          <p:cNvPr id="30" name="object 30"/>
          <p:cNvGrpSpPr/>
          <p:nvPr/>
        </p:nvGrpSpPr>
        <p:grpSpPr>
          <a:xfrm>
            <a:off x="2474785" y="2662237"/>
            <a:ext cx="979169" cy="1364615"/>
            <a:chOff x="2474785" y="2662237"/>
            <a:chExt cx="979169" cy="1364615"/>
          </a:xfrm>
        </p:grpSpPr>
        <p:pic>
          <p:nvPicPr>
            <p:cNvPr id="31" name="object 31"/>
            <p:cNvPicPr/>
            <p:nvPr/>
          </p:nvPicPr>
          <p:blipFill>
            <a:blip r:embed="rId7" cstate="print"/>
            <a:stretch>
              <a:fillRect/>
            </a:stretch>
          </p:blipFill>
          <p:spPr>
            <a:xfrm>
              <a:off x="2479548" y="2667000"/>
              <a:ext cx="969263" cy="1354835"/>
            </a:xfrm>
            <a:prstGeom prst="rect">
              <a:avLst/>
            </a:prstGeom>
          </p:spPr>
        </p:pic>
        <p:sp>
          <p:nvSpPr>
            <p:cNvPr id="32" name="object 32"/>
            <p:cNvSpPr/>
            <p:nvPr/>
          </p:nvSpPr>
          <p:spPr>
            <a:xfrm>
              <a:off x="2479548" y="2667000"/>
              <a:ext cx="969644" cy="1355090"/>
            </a:xfrm>
            <a:custGeom>
              <a:avLst/>
              <a:gdLst/>
              <a:ahLst/>
              <a:cxnLst/>
              <a:rect l="l" t="t" r="r" b="b"/>
              <a:pathLst>
                <a:path w="969645" h="1355089">
                  <a:moveTo>
                    <a:pt x="0" y="0"/>
                  </a:moveTo>
                  <a:lnTo>
                    <a:pt x="969263" y="0"/>
                  </a:lnTo>
                  <a:lnTo>
                    <a:pt x="969263" y="1354836"/>
                  </a:lnTo>
                  <a:lnTo>
                    <a:pt x="0" y="1354836"/>
                  </a:lnTo>
                  <a:lnTo>
                    <a:pt x="0" y="0"/>
                  </a:lnTo>
                  <a:close/>
                </a:path>
              </a:pathLst>
            </a:custGeom>
            <a:ln w="9525">
              <a:solidFill>
                <a:srgbClr val="000000"/>
              </a:solidFill>
            </a:ln>
          </p:spPr>
          <p:txBody>
            <a:bodyPr wrap="square" lIns="0" tIns="0" rIns="0" bIns="0" rtlCol="0"/>
            <a:lstStyle/>
            <a:p>
              <a:endParaRPr/>
            </a:p>
          </p:txBody>
        </p:sp>
      </p:grpSp>
      <p:grpSp>
        <p:nvGrpSpPr>
          <p:cNvPr id="33" name="object 33"/>
          <p:cNvGrpSpPr/>
          <p:nvPr/>
        </p:nvGrpSpPr>
        <p:grpSpPr>
          <a:xfrm>
            <a:off x="313563" y="2652902"/>
            <a:ext cx="988694" cy="1354455"/>
            <a:chOff x="313563" y="2652902"/>
            <a:chExt cx="988694" cy="1354455"/>
          </a:xfrm>
        </p:grpSpPr>
        <p:pic>
          <p:nvPicPr>
            <p:cNvPr id="34" name="object 34"/>
            <p:cNvPicPr/>
            <p:nvPr/>
          </p:nvPicPr>
          <p:blipFill>
            <a:blip r:embed="rId8" cstate="print"/>
            <a:stretch>
              <a:fillRect/>
            </a:stretch>
          </p:blipFill>
          <p:spPr>
            <a:xfrm>
              <a:off x="323088" y="2662428"/>
              <a:ext cx="969263" cy="1335023"/>
            </a:xfrm>
            <a:prstGeom prst="rect">
              <a:avLst/>
            </a:prstGeom>
          </p:spPr>
        </p:pic>
        <p:sp>
          <p:nvSpPr>
            <p:cNvPr id="35" name="object 35"/>
            <p:cNvSpPr/>
            <p:nvPr/>
          </p:nvSpPr>
          <p:spPr>
            <a:xfrm>
              <a:off x="318325" y="2657665"/>
              <a:ext cx="979169" cy="1344930"/>
            </a:xfrm>
            <a:custGeom>
              <a:avLst/>
              <a:gdLst/>
              <a:ahLst/>
              <a:cxnLst/>
              <a:rect l="l" t="t" r="r" b="b"/>
              <a:pathLst>
                <a:path w="979169"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36" name="object 36"/>
          <p:cNvGrpSpPr/>
          <p:nvPr/>
        </p:nvGrpSpPr>
        <p:grpSpPr>
          <a:xfrm>
            <a:off x="1419986" y="2652902"/>
            <a:ext cx="988694" cy="1354455"/>
            <a:chOff x="1419986" y="2652902"/>
            <a:chExt cx="988694" cy="1354455"/>
          </a:xfrm>
        </p:grpSpPr>
        <p:pic>
          <p:nvPicPr>
            <p:cNvPr id="37" name="object 37"/>
            <p:cNvPicPr/>
            <p:nvPr/>
          </p:nvPicPr>
          <p:blipFill>
            <a:blip r:embed="rId9" cstate="print"/>
            <a:stretch>
              <a:fillRect/>
            </a:stretch>
          </p:blipFill>
          <p:spPr>
            <a:xfrm>
              <a:off x="1429511" y="2662428"/>
              <a:ext cx="969251" cy="1335010"/>
            </a:xfrm>
            <a:prstGeom prst="rect">
              <a:avLst/>
            </a:prstGeom>
          </p:spPr>
        </p:pic>
        <p:sp>
          <p:nvSpPr>
            <p:cNvPr id="38" name="object 38"/>
            <p:cNvSpPr/>
            <p:nvPr/>
          </p:nvSpPr>
          <p:spPr>
            <a:xfrm>
              <a:off x="1424749" y="2657665"/>
              <a:ext cx="979169" cy="1344930"/>
            </a:xfrm>
            <a:custGeom>
              <a:avLst/>
              <a:gdLst/>
              <a:ahLst/>
              <a:cxnLst/>
              <a:rect l="l" t="t" r="r" b="b"/>
              <a:pathLst>
                <a:path w="979169"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39" name="object 39"/>
          <p:cNvGrpSpPr/>
          <p:nvPr/>
        </p:nvGrpSpPr>
        <p:grpSpPr>
          <a:xfrm>
            <a:off x="9878186" y="1243202"/>
            <a:ext cx="2029460" cy="1350010"/>
            <a:chOff x="9878186" y="1243202"/>
            <a:chExt cx="2029460" cy="1350010"/>
          </a:xfrm>
        </p:grpSpPr>
        <p:pic>
          <p:nvPicPr>
            <p:cNvPr id="40" name="object 40"/>
            <p:cNvPicPr/>
            <p:nvPr/>
          </p:nvPicPr>
          <p:blipFill>
            <a:blip r:embed="rId10" cstate="print"/>
            <a:stretch>
              <a:fillRect/>
            </a:stretch>
          </p:blipFill>
          <p:spPr>
            <a:xfrm>
              <a:off x="9887711" y="1252727"/>
              <a:ext cx="2010155" cy="1330451"/>
            </a:xfrm>
            <a:prstGeom prst="rect">
              <a:avLst/>
            </a:prstGeom>
          </p:spPr>
        </p:pic>
        <p:sp>
          <p:nvSpPr>
            <p:cNvPr id="41" name="object 41"/>
            <p:cNvSpPr/>
            <p:nvPr/>
          </p:nvSpPr>
          <p:spPr>
            <a:xfrm>
              <a:off x="9882949" y="1247965"/>
              <a:ext cx="2019935" cy="1340485"/>
            </a:xfrm>
            <a:custGeom>
              <a:avLst/>
              <a:gdLst/>
              <a:ahLst/>
              <a:cxnLst/>
              <a:rect l="l" t="t" r="r" b="b"/>
              <a:pathLst>
                <a:path w="2019934" h="1340485">
                  <a:moveTo>
                    <a:pt x="0" y="0"/>
                  </a:moveTo>
                  <a:lnTo>
                    <a:pt x="2019680" y="0"/>
                  </a:lnTo>
                  <a:lnTo>
                    <a:pt x="2019680" y="1339977"/>
                  </a:lnTo>
                  <a:lnTo>
                    <a:pt x="0" y="1339977"/>
                  </a:lnTo>
                  <a:lnTo>
                    <a:pt x="0" y="0"/>
                  </a:lnTo>
                  <a:close/>
                </a:path>
              </a:pathLst>
            </a:custGeom>
            <a:ln w="9525">
              <a:solidFill>
                <a:srgbClr val="000000"/>
              </a:solidFill>
            </a:ln>
          </p:spPr>
          <p:txBody>
            <a:bodyPr wrap="square" lIns="0" tIns="0" rIns="0" bIns="0" rtlCol="0"/>
            <a:lstStyle/>
            <a:p>
              <a:endParaRPr/>
            </a:p>
          </p:txBody>
        </p:sp>
      </p:grpSp>
      <p:grpSp>
        <p:nvGrpSpPr>
          <p:cNvPr id="42" name="object 42"/>
          <p:cNvGrpSpPr/>
          <p:nvPr/>
        </p:nvGrpSpPr>
        <p:grpSpPr>
          <a:xfrm>
            <a:off x="8796146" y="1243202"/>
            <a:ext cx="988694" cy="1354455"/>
            <a:chOff x="8796146" y="1243202"/>
            <a:chExt cx="988694" cy="1354455"/>
          </a:xfrm>
        </p:grpSpPr>
        <p:pic>
          <p:nvPicPr>
            <p:cNvPr id="43" name="object 43"/>
            <p:cNvPicPr/>
            <p:nvPr/>
          </p:nvPicPr>
          <p:blipFill>
            <a:blip r:embed="rId11" cstate="print"/>
            <a:stretch>
              <a:fillRect/>
            </a:stretch>
          </p:blipFill>
          <p:spPr>
            <a:xfrm>
              <a:off x="8805671" y="1252727"/>
              <a:ext cx="969263" cy="1335022"/>
            </a:xfrm>
            <a:prstGeom prst="rect">
              <a:avLst/>
            </a:prstGeom>
          </p:spPr>
        </p:pic>
        <p:sp>
          <p:nvSpPr>
            <p:cNvPr id="44" name="object 44"/>
            <p:cNvSpPr/>
            <p:nvPr/>
          </p:nvSpPr>
          <p:spPr>
            <a:xfrm>
              <a:off x="8800909" y="1247965"/>
              <a:ext cx="979169" cy="1344930"/>
            </a:xfrm>
            <a:custGeom>
              <a:avLst/>
              <a:gdLst/>
              <a:ahLst/>
              <a:cxnLst/>
              <a:rect l="l" t="t" r="r" b="b"/>
              <a:pathLst>
                <a:path w="979170" h="1344930">
                  <a:moveTo>
                    <a:pt x="0" y="0"/>
                  </a:moveTo>
                  <a:lnTo>
                    <a:pt x="978789" y="0"/>
                  </a:lnTo>
                  <a:lnTo>
                    <a:pt x="978789" y="1344549"/>
                  </a:lnTo>
                  <a:lnTo>
                    <a:pt x="0" y="1344549"/>
                  </a:lnTo>
                  <a:lnTo>
                    <a:pt x="0" y="0"/>
                  </a:lnTo>
                  <a:close/>
                </a:path>
              </a:pathLst>
            </a:custGeom>
            <a:ln w="9524">
              <a:solidFill>
                <a:srgbClr val="000000"/>
              </a:solidFill>
            </a:ln>
          </p:spPr>
          <p:txBody>
            <a:bodyPr wrap="square" lIns="0" tIns="0" rIns="0" bIns="0" rtlCol="0"/>
            <a:lstStyle/>
            <a:p>
              <a:endParaRPr/>
            </a:p>
          </p:txBody>
        </p:sp>
      </p:grpSp>
      <p:grpSp>
        <p:nvGrpSpPr>
          <p:cNvPr id="45" name="object 45"/>
          <p:cNvGrpSpPr/>
          <p:nvPr/>
        </p:nvGrpSpPr>
        <p:grpSpPr>
          <a:xfrm>
            <a:off x="8788527" y="4103751"/>
            <a:ext cx="988694" cy="1354455"/>
            <a:chOff x="8788527" y="4103751"/>
            <a:chExt cx="988694" cy="1354455"/>
          </a:xfrm>
        </p:grpSpPr>
        <p:pic>
          <p:nvPicPr>
            <p:cNvPr id="46" name="object 46"/>
            <p:cNvPicPr/>
            <p:nvPr/>
          </p:nvPicPr>
          <p:blipFill>
            <a:blip r:embed="rId12" cstate="print"/>
            <a:stretch>
              <a:fillRect/>
            </a:stretch>
          </p:blipFill>
          <p:spPr>
            <a:xfrm>
              <a:off x="8798052" y="4113276"/>
              <a:ext cx="969263" cy="1204423"/>
            </a:xfrm>
            <a:prstGeom prst="rect">
              <a:avLst/>
            </a:prstGeom>
          </p:spPr>
        </p:pic>
        <p:sp>
          <p:nvSpPr>
            <p:cNvPr id="47" name="object 47"/>
            <p:cNvSpPr/>
            <p:nvPr/>
          </p:nvSpPr>
          <p:spPr>
            <a:xfrm>
              <a:off x="8793289" y="4108513"/>
              <a:ext cx="979169" cy="1344930"/>
            </a:xfrm>
            <a:custGeom>
              <a:avLst/>
              <a:gdLst/>
              <a:ahLst/>
              <a:cxnLst/>
              <a:rect l="l" t="t" r="r" b="b"/>
              <a:pathLst>
                <a:path w="979170"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48" name="object 48"/>
          <p:cNvGrpSpPr/>
          <p:nvPr/>
        </p:nvGrpSpPr>
        <p:grpSpPr>
          <a:xfrm>
            <a:off x="9858375" y="4103751"/>
            <a:ext cx="988694" cy="1354455"/>
            <a:chOff x="9858375" y="4103751"/>
            <a:chExt cx="988694" cy="1354455"/>
          </a:xfrm>
        </p:grpSpPr>
        <p:pic>
          <p:nvPicPr>
            <p:cNvPr id="49" name="object 49"/>
            <p:cNvPicPr/>
            <p:nvPr/>
          </p:nvPicPr>
          <p:blipFill>
            <a:blip r:embed="rId13" cstate="print"/>
            <a:stretch>
              <a:fillRect/>
            </a:stretch>
          </p:blipFill>
          <p:spPr>
            <a:xfrm>
              <a:off x="9867900" y="4113276"/>
              <a:ext cx="969263" cy="1335023"/>
            </a:xfrm>
            <a:prstGeom prst="rect">
              <a:avLst/>
            </a:prstGeom>
          </p:spPr>
        </p:pic>
        <p:sp>
          <p:nvSpPr>
            <p:cNvPr id="50" name="object 50"/>
            <p:cNvSpPr/>
            <p:nvPr/>
          </p:nvSpPr>
          <p:spPr>
            <a:xfrm>
              <a:off x="9863137" y="4108513"/>
              <a:ext cx="979169" cy="1344930"/>
            </a:xfrm>
            <a:custGeom>
              <a:avLst/>
              <a:gdLst/>
              <a:ahLst/>
              <a:cxnLst/>
              <a:rect l="l" t="t" r="r" b="b"/>
              <a:pathLst>
                <a:path w="979170"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51" name="object 51"/>
          <p:cNvGrpSpPr/>
          <p:nvPr/>
        </p:nvGrpSpPr>
        <p:grpSpPr>
          <a:xfrm>
            <a:off x="10926698" y="4103751"/>
            <a:ext cx="988694" cy="1354455"/>
            <a:chOff x="10926698" y="4103751"/>
            <a:chExt cx="988694" cy="1354455"/>
          </a:xfrm>
        </p:grpSpPr>
        <p:pic>
          <p:nvPicPr>
            <p:cNvPr id="52" name="object 52"/>
            <p:cNvPicPr/>
            <p:nvPr/>
          </p:nvPicPr>
          <p:blipFill>
            <a:blip r:embed="rId14" cstate="print"/>
            <a:stretch>
              <a:fillRect/>
            </a:stretch>
          </p:blipFill>
          <p:spPr>
            <a:xfrm>
              <a:off x="10936223" y="4113276"/>
              <a:ext cx="969263" cy="1335023"/>
            </a:xfrm>
            <a:prstGeom prst="rect">
              <a:avLst/>
            </a:prstGeom>
          </p:spPr>
        </p:pic>
        <p:sp>
          <p:nvSpPr>
            <p:cNvPr id="53" name="object 53"/>
            <p:cNvSpPr/>
            <p:nvPr/>
          </p:nvSpPr>
          <p:spPr>
            <a:xfrm>
              <a:off x="10931461" y="4108513"/>
              <a:ext cx="979169" cy="1344930"/>
            </a:xfrm>
            <a:custGeom>
              <a:avLst/>
              <a:gdLst/>
              <a:ahLst/>
              <a:cxnLst/>
              <a:rect l="l" t="t" r="r" b="b"/>
              <a:pathLst>
                <a:path w="979170" h="1344929">
                  <a:moveTo>
                    <a:pt x="0" y="0"/>
                  </a:moveTo>
                  <a:lnTo>
                    <a:pt x="978789" y="0"/>
                  </a:lnTo>
                  <a:lnTo>
                    <a:pt x="978789" y="1344549"/>
                  </a:lnTo>
                  <a:lnTo>
                    <a:pt x="0" y="1344549"/>
                  </a:lnTo>
                  <a:lnTo>
                    <a:pt x="0" y="0"/>
                  </a:lnTo>
                  <a:close/>
                </a:path>
              </a:pathLst>
            </a:custGeom>
            <a:ln w="9524">
              <a:solidFill>
                <a:srgbClr val="000000"/>
              </a:solidFill>
            </a:ln>
          </p:spPr>
          <p:txBody>
            <a:bodyPr wrap="square" lIns="0" tIns="0" rIns="0" bIns="0" rtlCol="0"/>
            <a:lstStyle/>
            <a:p>
              <a:endParaRPr/>
            </a:p>
          </p:txBody>
        </p:sp>
      </p:grpSp>
      <p:sp>
        <p:nvSpPr>
          <p:cNvPr id="54" name="object 54"/>
          <p:cNvSpPr txBox="1"/>
          <p:nvPr/>
        </p:nvSpPr>
        <p:spPr>
          <a:xfrm>
            <a:off x="9138972" y="960967"/>
            <a:ext cx="2436495"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800000"/>
                </a:solidFill>
                <a:latin typeface="Arial"/>
                <a:cs typeface="Arial"/>
              </a:rPr>
              <a:t>Army</a:t>
            </a:r>
            <a:r>
              <a:rPr sz="1600" b="1" spc="-105" dirty="0">
                <a:solidFill>
                  <a:srgbClr val="800000"/>
                </a:solidFill>
                <a:latin typeface="Arial"/>
                <a:cs typeface="Arial"/>
              </a:rPr>
              <a:t> </a:t>
            </a:r>
            <a:r>
              <a:rPr sz="1600" b="1" dirty="0">
                <a:solidFill>
                  <a:srgbClr val="800000"/>
                </a:solidFill>
                <a:latin typeface="Arial"/>
                <a:cs typeface="Arial"/>
              </a:rPr>
              <a:t>Strategic</a:t>
            </a:r>
            <a:r>
              <a:rPr sz="1600" b="1" spc="-110" dirty="0">
                <a:solidFill>
                  <a:srgbClr val="800000"/>
                </a:solidFill>
                <a:latin typeface="Arial"/>
                <a:cs typeface="Arial"/>
              </a:rPr>
              <a:t> </a:t>
            </a:r>
            <a:r>
              <a:rPr sz="1600" b="1" spc="-10" dirty="0">
                <a:solidFill>
                  <a:srgbClr val="800000"/>
                </a:solidFill>
                <a:latin typeface="Arial"/>
                <a:cs typeface="Arial"/>
              </a:rPr>
              <a:t>Guidance</a:t>
            </a:r>
            <a:endParaRPr sz="1600">
              <a:latin typeface="Arial"/>
              <a:cs typeface="Arial"/>
            </a:endParaRPr>
          </a:p>
        </p:txBody>
      </p:sp>
      <p:grpSp>
        <p:nvGrpSpPr>
          <p:cNvPr id="55" name="object 55"/>
          <p:cNvGrpSpPr/>
          <p:nvPr/>
        </p:nvGrpSpPr>
        <p:grpSpPr>
          <a:xfrm>
            <a:off x="10926698" y="2677286"/>
            <a:ext cx="988694" cy="1354455"/>
            <a:chOff x="10926698" y="2677286"/>
            <a:chExt cx="988694" cy="1354455"/>
          </a:xfrm>
        </p:grpSpPr>
        <p:pic>
          <p:nvPicPr>
            <p:cNvPr id="56" name="object 56"/>
            <p:cNvPicPr/>
            <p:nvPr/>
          </p:nvPicPr>
          <p:blipFill>
            <a:blip r:embed="rId15" cstate="print"/>
            <a:stretch>
              <a:fillRect/>
            </a:stretch>
          </p:blipFill>
          <p:spPr>
            <a:xfrm>
              <a:off x="10936224" y="2686811"/>
              <a:ext cx="969263" cy="1335023"/>
            </a:xfrm>
            <a:prstGeom prst="rect">
              <a:avLst/>
            </a:prstGeom>
          </p:spPr>
        </p:pic>
        <p:sp>
          <p:nvSpPr>
            <p:cNvPr id="57" name="object 57"/>
            <p:cNvSpPr/>
            <p:nvPr/>
          </p:nvSpPr>
          <p:spPr>
            <a:xfrm>
              <a:off x="10931461" y="2682049"/>
              <a:ext cx="979169" cy="1344930"/>
            </a:xfrm>
            <a:custGeom>
              <a:avLst/>
              <a:gdLst/>
              <a:ahLst/>
              <a:cxnLst/>
              <a:rect l="l" t="t" r="r" b="b"/>
              <a:pathLst>
                <a:path w="979170" h="1344929">
                  <a:moveTo>
                    <a:pt x="0" y="0"/>
                  </a:moveTo>
                  <a:lnTo>
                    <a:pt x="978789" y="0"/>
                  </a:lnTo>
                  <a:lnTo>
                    <a:pt x="978789" y="1344549"/>
                  </a:lnTo>
                  <a:lnTo>
                    <a:pt x="0" y="1344549"/>
                  </a:lnTo>
                  <a:lnTo>
                    <a:pt x="0" y="0"/>
                  </a:lnTo>
                  <a:close/>
                </a:path>
              </a:pathLst>
            </a:custGeom>
            <a:ln w="9524">
              <a:solidFill>
                <a:srgbClr val="000000"/>
              </a:solidFill>
            </a:ln>
          </p:spPr>
          <p:txBody>
            <a:bodyPr wrap="square" lIns="0" tIns="0" rIns="0" bIns="0" rtlCol="0"/>
            <a:lstStyle/>
            <a:p>
              <a:endParaRPr/>
            </a:p>
          </p:txBody>
        </p:sp>
      </p:grpSp>
      <p:grpSp>
        <p:nvGrpSpPr>
          <p:cNvPr id="58" name="object 58"/>
          <p:cNvGrpSpPr/>
          <p:nvPr/>
        </p:nvGrpSpPr>
        <p:grpSpPr>
          <a:xfrm>
            <a:off x="9858375" y="2677286"/>
            <a:ext cx="988694" cy="1354455"/>
            <a:chOff x="9858375" y="2677286"/>
            <a:chExt cx="988694" cy="1354455"/>
          </a:xfrm>
        </p:grpSpPr>
        <p:pic>
          <p:nvPicPr>
            <p:cNvPr id="59" name="object 59"/>
            <p:cNvPicPr/>
            <p:nvPr/>
          </p:nvPicPr>
          <p:blipFill>
            <a:blip r:embed="rId16" cstate="print"/>
            <a:stretch>
              <a:fillRect/>
            </a:stretch>
          </p:blipFill>
          <p:spPr>
            <a:xfrm>
              <a:off x="9867900" y="2686812"/>
              <a:ext cx="969263" cy="1335023"/>
            </a:xfrm>
            <a:prstGeom prst="rect">
              <a:avLst/>
            </a:prstGeom>
          </p:spPr>
        </p:pic>
        <p:sp>
          <p:nvSpPr>
            <p:cNvPr id="60" name="object 60"/>
            <p:cNvSpPr/>
            <p:nvPr/>
          </p:nvSpPr>
          <p:spPr>
            <a:xfrm>
              <a:off x="9863137" y="2682049"/>
              <a:ext cx="979169" cy="1344930"/>
            </a:xfrm>
            <a:custGeom>
              <a:avLst/>
              <a:gdLst/>
              <a:ahLst/>
              <a:cxnLst/>
              <a:rect l="l" t="t" r="r" b="b"/>
              <a:pathLst>
                <a:path w="979170"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grpSp>
        <p:nvGrpSpPr>
          <p:cNvPr id="61" name="object 61"/>
          <p:cNvGrpSpPr/>
          <p:nvPr/>
        </p:nvGrpSpPr>
        <p:grpSpPr>
          <a:xfrm>
            <a:off x="8788527" y="2677286"/>
            <a:ext cx="988694" cy="1354455"/>
            <a:chOff x="8788527" y="2677286"/>
            <a:chExt cx="988694" cy="1354455"/>
          </a:xfrm>
        </p:grpSpPr>
        <p:pic>
          <p:nvPicPr>
            <p:cNvPr id="62" name="object 62"/>
            <p:cNvPicPr/>
            <p:nvPr/>
          </p:nvPicPr>
          <p:blipFill>
            <a:blip r:embed="rId17" cstate="print"/>
            <a:stretch>
              <a:fillRect/>
            </a:stretch>
          </p:blipFill>
          <p:spPr>
            <a:xfrm>
              <a:off x="8818088" y="2710794"/>
              <a:ext cx="929190" cy="1289723"/>
            </a:xfrm>
            <a:prstGeom prst="rect">
              <a:avLst/>
            </a:prstGeom>
          </p:spPr>
        </p:pic>
        <p:sp>
          <p:nvSpPr>
            <p:cNvPr id="63" name="object 63"/>
            <p:cNvSpPr/>
            <p:nvPr/>
          </p:nvSpPr>
          <p:spPr>
            <a:xfrm>
              <a:off x="8793289" y="2682049"/>
              <a:ext cx="979169" cy="1344930"/>
            </a:xfrm>
            <a:custGeom>
              <a:avLst/>
              <a:gdLst/>
              <a:ahLst/>
              <a:cxnLst/>
              <a:rect l="l" t="t" r="r" b="b"/>
              <a:pathLst>
                <a:path w="979170" h="1344929">
                  <a:moveTo>
                    <a:pt x="0" y="0"/>
                  </a:moveTo>
                  <a:lnTo>
                    <a:pt x="978788" y="0"/>
                  </a:lnTo>
                  <a:lnTo>
                    <a:pt x="978788" y="1344549"/>
                  </a:lnTo>
                  <a:lnTo>
                    <a:pt x="0" y="1344549"/>
                  </a:lnTo>
                  <a:lnTo>
                    <a:pt x="0" y="0"/>
                  </a:lnTo>
                  <a:close/>
                </a:path>
              </a:pathLst>
            </a:custGeom>
            <a:ln w="9525">
              <a:solidFill>
                <a:srgbClr val="000000"/>
              </a:solidFill>
            </a:ln>
          </p:spPr>
          <p:txBody>
            <a:bodyPr wrap="square" lIns="0" tIns="0" rIns="0" bIns="0" rtlCol="0"/>
            <a:lstStyle/>
            <a:p>
              <a:endParaRPr/>
            </a:p>
          </p:txBody>
        </p:sp>
      </p:grpSp>
      <p:pic>
        <p:nvPicPr>
          <p:cNvPr id="64" name="object 64"/>
          <p:cNvPicPr/>
          <p:nvPr/>
        </p:nvPicPr>
        <p:blipFill>
          <a:blip r:embed="rId18" cstate="print"/>
          <a:stretch>
            <a:fillRect/>
          </a:stretch>
        </p:blipFill>
        <p:spPr>
          <a:xfrm>
            <a:off x="3858767" y="4436364"/>
            <a:ext cx="4440935" cy="1847087"/>
          </a:xfrm>
          <a:prstGeom prst="rect">
            <a:avLst/>
          </a:prstGeom>
        </p:spPr>
      </p:pic>
      <p:sp>
        <p:nvSpPr>
          <p:cNvPr id="65" name="object 65"/>
          <p:cNvSpPr txBox="1"/>
          <p:nvPr/>
        </p:nvSpPr>
        <p:spPr>
          <a:xfrm>
            <a:off x="7849426" y="5666418"/>
            <a:ext cx="3411440" cy="496931"/>
          </a:xfrm>
          <a:prstGeom prst="rect">
            <a:avLst/>
          </a:prstGeom>
        </p:spPr>
        <p:txBody>
          <a:bodyPr vert="horz" wrap="square" lIns="0" tIns="12065" rIns="0" bIns="0" rtlCol="0">
            <a:spAutoFit/>
          </a:bodyPr>
          <a:lstStyle/>
          <a:p>
            <a:pPr marL="12700" marR="5080">
              <a:lnSpc>
                <a:spcPct val="100000"/>
              </a:lnSpc>
              <a:spcBef>
                <a:spcPts val="95"/>
              </a:spcBef>
            </a:pPr>
            <a:r>
              <a:rPr sz="1050" b="1" i="1" spc="-20" dirty="0">
                <a:latin typeface="Arial"/>
                <a:cs typeface="Arial"/>
              </a:rPr>
              <a:t>Source:</a:t>
            </a:r>
            <a:r>
              <a:rPr sz="1050" b="1" i="1" spc="-10" dirty="0">
                <a:latin typeface="Arial"/>
                <a:cs typeface="Arial"/>
              </a:rPr>
              <a:t> </a:t>
            </a:r>
            <a:r>
              <a:rPr sz="1050" b="1" i="1" spc="-20" dirty="0">
                <a:latin typeface="Arial"/>
                <a:cs typeface="Arial"/>
              </a:rPr>
              <a:t>“The</a:t>
            </a:r>
            <a:r>
              <a:rPr sz="1050" b="1" i="1" spc="-30" dirty="0">
                <a:latin typeface="Arial"/>
                <a:cs typeface="Arial"/>
              </a:rPr>
              <a:t> </a:t>
            </a:r>
            <a:r>
              <a:rPr sz="1050" b="1" i="1" spc="-10" dirty="0">
                <a:latin typeface="Arial"/>
                <a:cs typeface="Arial"/>
              </a:rPr>
              <a:t>Question</a:t>
            </a:r>
            <a:r>
              <a:rPr sz="1050" b="1" i="1" spc="15" dirty="0">
                <a:latin typeface="Arial"/>
                <a:cs typeface="Arial"/>
              </a:rPr>
              <a:t> </a:t>
            </a:r>
            <a:r>
              <a:rPr sz="1050" b="1" i="1" dirty="0">
                <a:latin typeface="Arial"/>
                <a:cs typeface="Arial"/>
              </a:rPr>
              <a:t>at</a:t>
            </a:r>
            <a:r>
              <a:rPr sz="1050" b="1" i="1" spc="-30" dirty="0">
                <a:latin typeface="Arial"/>
                <a:cs typeface="Arial"/>
              </a:rPr>
              <a:t> </a:t>
            </a:r>
            <a:r>
              <a:rPr sz="1050" b="1" i="1" dirty="0">
                <a:latin typeface="Arial"/>
                <a:cs typeface="Arial"/>
              </a:rPr>
              <a:t>the</a:t>
            </a:r>
            <a:r>
              <a:rPr sz="1050" b="1" i="1" spc="-15" dirty="0">
                <a:latin typeface="Arial"/>
                <a:cs typeface="Arial"/>
              </a:rPr>
              <a:t> </a:t>
            </a:r>
            <a:r>
              <a:rPr sz="1050" b="1" i="1" spc="-20" dirty="0">
                <a:latin typeface="Arial"/>
                <a:cs typeface="Arial"/>
              </a:rPr>
              <a:t>Center</a:t>
            </a:r>
            <a:r>
              <a:rPr sz="1050" b="1" i="1" spc="-10" dirty="0">
                <a:latin typeface="Arial"/>
                <a:cs typeface="Arial"/>
              </a:rPr>
              <a:t> </a:t>
            </a:r>
            <a:r>
              <a:rPr sz="1050" b="1" i="1" dirty="0">
                <a:latin typeface="Arial"/>
                <a:cs typeface="Arial"/>
              </a:rPr>
              <a:t>of</a:t>
            </a:r>
            <a:r>
              <a:rPr sz="1050" b="1" i="1" spc="-30" dirty="0">
                <a:latin typeface="Arial"/>
                <a:cs typeface="Arial"/>
              </a:rPr>
              <a:t> </a:t>
            </a:r>
            <a:r>
              <a:rPr sz="1050" b="1" i="1" spc="-20" dirty="0">
                <a:latin typeface="Arial"/>
                <a:cs typeface="Arial"/>
              </a:rPr>
              <a:t>Army</a:t>
            </a:r>
            <a:r>
              <a:rPr sz="1050" b="1" i="1" spc="500" dirty="0">
                <a:latin typeface="Arial"/>
                <a:cs typeface="Arial"/>
              </a:rPr>
              <a:t> </a:t>
            </a:r>
            <a:r>
              <a:rPr sz="1050" b="1" i="1" spc="-20" dirty="0">
                <a:latin typeface="Arial"/>
                <a:cs typeface="Arial"/>
              </a:rPr>
              <a:t>Readiness:</a:t>
            </a:r>
            <a:r>
              <a:rPr sz="1050" b="1" i="1" spc="15" dirty="0">
                <a:latin typeface="Arial"/>
                <a:cs typeface="Arial"/>
              </a:rPr>
              <a:t> </a:t>
            </a:r>
            <a:r>
              <a:rPr sz="1050" b="1" i="1" spc="-20" dirty="0">
                <a:latin typeface="Arial"/>
                <a:cs typeface="Arial"/>
              </a:rPr>
              <a:t>Ready</a:t>
            </a:r>
            <a:r>
              <a:rPr sz="1050" b="1" i="1" spc="-15" dirty="0">
                <a:latin typeface="Arial"/>
                <a:cs typeface="Arial"/>
              </a:rPr>
              <a:t> </a:t>
            </a:r>
            <a:r>
              <a:rPr sz="1050" b="1" i="1" spc="-10" dirty="0">
                <a:latin typeface="Arial"/>
                <a:cs typeface="Arial"/>
              </a:rPr>
              <a:t>for</a:t>
            </a:r>
            <a:r>
              <a:rPr sz="1050" b="1" i="1" spc="-20" dirty="0">
                <a:latin typeface="Arial"/>
                <a:cs typeface="Arial"/>
              </a:rPr>
              <a:t> </a:t>
            </a:r>
            <a:r>
              <a:rPr sz="1050" b="1" i="1" spc="-10" dirty="0">
                <a:latin typeface="Arial"/>
                <a:cs typeface="Arial"/>
              </a:rPr>
              <a:t>What?,”</a:t>
            </a:r>
            <a:r>
              <a:rPr sz="1050" b="1" i="1" spc="5" dirty="0">
                <a:latin typeface="Arial"/>
                <a:cs typeface="Arial"/>
              </a:rPr>
              <a:t> </a:t>
            </a:r>
            <a:r>
              <a:rPr sz="1050" b="1" i="1" spc="-10" dirty="0">
                <a:latin typeface="Arial"/>
                <a:cs typeface="Arial"/>
              </a:rPr>
              <a:t>LTG</a:t>
            </a:r>
            <a:r>
              <a:rPr sz="1050" b="1" i="1" spc="-15" dirty="0">
                <a:latin typeface="Arial"/>
                <a:cs typeface="Arial"/>
              </a:rPr>
              <a:t> </a:t>
            </a:r>
            <a:r>
              <a:rPr sz="1050" b="1" i="1" spc="-20" dirty="0">
                <a:latin typeface="Arial"/>
                <a:cs typeface="Arial"/>
              </a:rPr>
              <a:t>Charles</a:t>
            </a:r>
            <a:r>
              <a:rPr sz="1050" b="1" i="1" spc="-5" dirty="0">
                <a:latin typeface="Arial"/>
                <a:cs typeface="Arial"/>
              </a:rPr>
              <a:t> </a:t>
            </a:r>
            <a:r>
              <a:rPr sz="1050" b="1" i="1" spc="-10" dirty="0">
                <a:latin typeface="Arial"/>
                <a:cs typeface="Arial"/>
              </a:rPr>
              <a:t>Flynn,</a:t>
            </a:r>
            <a:r>
              <a:rPr sz="1050" b="1" i="1" dirty="0">
                <a:latin typeface="Arial"/>
                <a:cs typeface="Arial"/>
              </a:rPr>
              <a:t> </a:t>
            </a:r>
            <a:r>
              <a:rPr sz="1050" b="1" i="1" spc="-25" dirty="0">
                <a:latin typeface="Arial"/>
                <a:cs typeface="Arial"/>
              </a:rPr>
              <a:t>13</a:t>
            </a:r>
            <a:r>
              <a:rPr sz="1050" b="1" i="1" spc="500" dirty="0">
                <a:latin typeface="Arial"/>
                <a:cs typeface="Arial"/>
              </a:rPr>
              <a:t> </a:t>
            </a:r>
            <a:r>
              <a:rPr sz="1050" b="1" i="1" spc="-10" dirty="0">
                <a:latin typeface="Arial"/>
                <a:cs typeface="Arial"/>
              </a:rPr>
              <a:t>OCT</a:t>
            </a:r>
            <a:r>
              <a:rPr sz="1050" b="1" i="1" spc="-40" dirty="0">
                <a:latin typeface="Arial"/>
                <a:cs typeface="Arial"/>
              </a:rPr>
              <a:t> </a:t>
            </a:r>
            <a:r>
              <a:rPr sz="1050" b="1" i="1" spc="-10" dirty="0">
                <a:latin typeface="Arial"/>
                <a:cs typeface="Arial"/>
              </a:rPr>
              <a:t>2020,</a:t>
            </a:r>
            <a:r>
              <a:rPr sz="1050" b="1" i="1" spc="-15" dirty="0">
                <a:latin typeface="Arial"/>
                <a:cs typeface="Arial"/>
              </a:rPr>
              <a:t> </a:t>
            </a:r>
            <a:r>
              <a:rPr sz="1050" b="1" i="1" spc="-20" dirty="0">
                <a:latin typeface="Arial"/>
                <a:cs typeface="Arial"/>
              </a:rPr>
              <a:t>Modern</a:t>
            </a:r>
            <a:r>
              <a:rPr sz="1050" b="1" i="1" spc="-30" dirty="0">
                <a:latin typeface="Arial"/>
                <a:cs typeface="Arial"/>
              </a:rPr>
              <a:t> </a:t>
            </a:r>
            <a:r>
              <a:rPr sz="1050" b="1" i="1" dirty="0">
                <a:latin typeface="Arial"/>
                <a:cs typeface="Arial"/>
              </a:rPr>
              <a:t>War</a:t>
            </a:r>
            <a:r>
              <a:rPr sz="1050" b="1" i="1" spc="-30" dirty="0">
                <a:latin typeface="Arial"/>
                <a:cs typeface="Arial"/>
              </a:rPr>
              <a:t> </a:t>
            </a:r>
            <a:r>
              <a:rPr sz="1050" b="1" i="1" spc="-10" dirty="0">
                <a:latin typeface="Arial"/>
                <a:cs typeface="Arial"/>
              </a:rPr>
              <a:t>Institute</a:t>
            </a:r>
            <a:r>
              <a:rPr sz="1050" b="1" i="1" spc="5" dirty="0">
                <a:latin typeface="Arial"/>
                <a:cs typeface="Arial"/>
              </a:rPr>
              <a:t> </a:t>
            </a:r>
            <a:r>
              <a:rPr sz="1050" b="1" i="1" dirty="0">
                <a:latin typeface="Arial"/>
                <a:cs typeface="Arial"/>
              </a:rPr>
              <a:t>at</a:t>
            </a:r>
            <a:r>
              <a:rPr sz="1050" b="1" i="1" spc="-35" dirty="0">
                <a:latin typeface="Arial"/>
                <a:cs typeface="Arial"/>
              </a:rPr>
              <a:t> </a:t>
            </a:r>
            <a:r>
              <a:rPr sz="1050" b="1" i="1" spc="-10" dirty="0">
                <a:latin typeface="Arial"/>
                <a:cs typeface="Arial"/>
              </a:rPr>
              <a:t>West</a:t>
            </a:r>
            <a:r>
              <a:rPr sz="1050" b="1" i="1" spc="-20" dirty="0">
                <a:latin typeface="Arial"/>
                <a:cs typeface="Arial"/>
              </a:rPr>
              <a:t> Point</a:t>
            </a:r>
            <a:endParaRPr sz="1050" dirty="0">
              <a:latin typeface="Arial"/>
              <a:cs typeface="Arial"/>
            </a:endParaRPr>
          </a:p>
        </p:txBody>
      </p:sp>
      <p:pic>
        <p:nvPicPr>
          <p:cNvPr id="66" name="object 66"/>
          <p:cNvPicPr/>
          <p:nvPr/>
        </p:nvPicPr>
        <p:blipFill>
          <a:blip r:embed="rId19" cstate="print"/>
          <a:stretch>
            <a:fillRect/>
          </a:stretch>
        </p:blipFill>
        <p:spPr>
          <a:xfrm>
            <a:off x="1395984" y="4055364"/>
            <a:ext cx="979931" cy="1335023"/>
          </a:xfrm>
          <a:prstGeom prst="rect">
            <a:avLst/>
          </a:prstGeom>
        </p:spPr>
      </p:pic>
      <p:sp>
        <p:nvSpPr>
          <p:cNvPr id="68" name="object 68"/>
          <p:cNvSpPr txBox="1"/>
          <p:nvPr/>
        </p:nvSpPr>
        <p:spPr>
          <a:xfrm>
            <a:off x="5630005" y="6684839"/>
            <a:ext cx="931544" cy="141605"/>
          </a:xfrm>
          <a:prstGeom prst="rect">
            <a:avLst/>
          </a:prstGeom>
        </p:spPr>
        <p:txBody>
          <a:bodyPr vert="horz" wrap="square" lIns="0" tIns="0" rIns="0" bIns="0" rtlCol="0">
            <a:spAutoFit/>
          </a:bodyPr>
          <a:lstStyle/>
          <a:p>
            <a:pPr>
              <a:lnSpc>
                <a:spcPts val="1100"/>
              </a:lnSpc>
            </a:pPr>
            <a:r>
              <a:rPr sz="1000" b="1" spc="-10" dirty="0">
                <a:solidFill>
                  <a:srgbClr val="FFFFFF"/>
                </a:solidFill>
                <a:latin typeface="Arial"/>
                <a:cs typeface="Arial"/>
              </a:rPr>
              <a:t>UNCLASSIFIED</a:t>
            </a:r>
            <a:endParaRPr sz="10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4196" y="74676"/>
            <a:ext cx="871715" cy="918971"/>
          </a:xfrm>
          <a:prstGeom prst="rect">
            <a:avLst/>
          </a:prstGeom>
        </p:spPr>
      </p:pic>
      <p:sp>
        <p:nvSpPr>
          <p:cNvPr id="4" name="object 4"/>
          <p:cNvSpPr/>
          <p:nvPr/>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grpSp>
        <p:nvGrpSpPr>
          <p:cNvPr id="5" name="object 5"/>
          <p:cNvGrpSpPr/>
          <p:nvPr/>
        </p:nvGrpSpPr>
        <p:grpSpPr>
          <a:xfrm>
            <a:off x="914400" y="934711"/>
            <a:ext cx="10370258" cy="5665761"/>
            <a:chOff x="914400" y="934711"/>
            <a:chExt cx="10370258" cy="5665761"/>
          </a:xfrm>
        </p:grpSpPr>
        <p:sp>
          <p:nvSpPr>
            <p:cNvPr id="7" name="object 7"/>
            <p:cNvSpPr/>
            <p:nvPr/>
          </p:nvSpPr>
          <p:spPr>
            <a:xfrm>
              <a:off x="1145613" y="934711"/>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9" name="object 9"/>
            <p:cNvSpPr/>
            <p:nvPr/>
          </p:nvSpPr>
          <p:spPr>
            <a:xfrm>
              <a:off x="914400" y="6600472"/>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10" name="object 10"/>
            <p:cNvSpPr/>
            <p:nvPr/>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grpSp>
      <p:sp>
        <p:nvSpPr>
          <p:cNvPr id="11" name="object 11"/>
          <p:cNvSpPr txBox="1"/>
          <p:nvPr/>
        </p:nvSpPr>
        <p:spPr>
          <a:xfrm>
            <a:off x="5391911" y="0"/>
            <a:ext cx="1408430" cy="177613"/>
          </a:xfrm>
          <a:prstGeom prst="rect">
            <a:avLst/>
          </a:prstGeom>
        </p:spPr>
        <p:txBody>
          <a:bodyPr vert="horz" wrap="square" lIns="0" tIns="23495" rIns="0" bIns="0" rtlCol="0">
            <a:spAutoFit/>
          </a:bodyPr>
          <a:lstStyle/>
          <a:p>
            <a:pPr algn="ctr">
              <a:lnSpc>
                <a:spcPct val="100000"/>
              </a:lnSpc>
              <a:spcBef>
                <a:spcPts val="185"/>
              </a:spcBef>
            </a:pPr>
            <a:endParaRPr sz="1000" dirty="0">
              <a:latin typeface="Arial"/>
              <a:cs typeface="Arial"/>
            </a:endParaRPr>
          </a:p>
        </p:txBody>
      </p:sp>
      <p:grpSp>
        <p:nvGrpSpPr>
          <p:cNvPr id="12" name="object 12"/>
          <p:cNvGrpSpPr/>
          <p:nvPr/>
        </p:nvGrpSpPr>
        <p:grpSpPr>
          <a:xfrm>
            <a:off x="115824" y="984503"/>
            <a:ext cx="12063983" cy="5638799"/>
            <a:chOff x="115824" y="984503"/>
            <a:chExt cx="12063983" cy="5638799"/>
          </a:xfrm>
        </p:grpSpPr>
        <p:sp>
          <p:nvSpPr>
            <p:cNvPr id="13" name="object 13"/>
            <p:cNvSpPr/>
            <p:nvPr/>
          </p:nvSpPr>
          <p:spPr>
            <a:xfrm>
              <a:off x="627888" y="984503"/>
              <a:ext cx="10935970" cy="4991735"/>
            </a:xfrm>
            <a:custGeom>
              <a:avLst/>
              <a:gdLst/>
              <a:ahLst/>
              <a:cxnLst/>
              <a:rect l="l" t="t" r="r" b="b"/>
              <a:pathLst>
                <a:path w="10935970" h="4991735">
                  <a:moveTo>
                    <a:pt x="10935856" y="2495562"/>
                  </a:moveTo>
                  <a:lnTo>
                    <a:pt x="10935094" y="2459393"/>
                  </a:lnTo>
                  <a:lnTo>
                    <a:pt x="10932820" y="2405138"/>
                  </a:lnTo>
                  <a:lnTo>
                    <a:pt x="10929036" y="2368969"/>
                  </a:lnTo>
                  <a:lnTo>
                    <a:pt x="10923753" y="2332799"/>
                  </a:lnTo>
                  <a:lnTo>
                    <a:pt x="10916996" y="2278557"/>
                  </a:lnTo>
                  <a:lnTo>
                    <a:pt x="10908767" y="2242388"/>
                  </a:lnTo>
                  <a:lnTo>
                    <a:pt x="10899077" y="2206218"/>
                  </a:lnTo>
                  <a:lnTo>
                    <a:pt x="10887939" y="2170049"/>
                  </a:lnTo>
                  <a:lnTo>
                    <a:pt x="10875378" y="2115807"/>
                  </a:lnTo>
                  <a:lnTo>
                    <a:pt x="10861383" y="2079637"/>
                  </a:lnTo>
                  <a:lnTo>
                    <a:pt x="10845991" y="2043468"/>
                  </a:lnTo>
                  <a:lnTo>
                    <a:pt x="10829188" y="2007298"/>
                  </a:lnTo>
                  <a:lnTo>
                    <a:pt x="10811002" y="1971128"/>
                  </a:lnTo>
                  <a:lnTo>
                    <a:pt x="10791457" y="1916874"/>
                  </a:lnTo>
                  <a:lnTo>
                    <a:pt x="10748264" y="1844548"/>
                  </a:lnTo>
                  <a:lnTo>
                    <a:pt x="10699725" y="1772208"/>
                  </a:lnTo>
                  <a:lnTo>
                    <a:pt x="10673486" y="1736039"/>
                  </a:lnTo>
                  <a:lnTo>
                    <a:pt x="10645927" y="1681797"/>
                  </a:lnTo>
                  <a:lnTo>
                    <a:pt x="10586974" y="1609458"/>
                  </a:lnTo>
                  <a:lnTo>
                    <a:pt x="10522953" y="1537119"/>
                  </a:lnTo>
                  <a:lnTo>
                    <a:pt x="10453967" y="1464792"/>
                  </a:lnTo>
                  <a:lnTo>
                    <a:pt x="10380104" y="1392453"/>
                  </a:lnTo>
                  <a:lnTo>
                    <a:pt x="10301465" y="1320114"/>
                  </a:lnTo>
                  <a:lnTo>
                    <a:pt x="10260381" y="1283957"/>
                  </a:lnTo>
                  <a:lnTo>
                    <a:pt x="10218141" y="1247787"/>
                  </a:lnTo>
                  <a:lnTo>
                    <a:pt x="10174745" y="1229702"/>
                  </a:lnTo>
                  <a:lnTo>
                    <a:pt x="10130231" y="1193533"/>
                  </a:lnTo>
                  <a:lnTo>
                    <a:pt x="10084575" y="1157363"/>
                  </a:lnTo>
                  <a:lnTo>
                    <a:pt x="10037826" y="1121194"/>
                  </a:lnTo>
                  <a:lnTo>
                    <a:pt x="9989972" y="1085024"/>
                  </a:lnTo>
                  <a:lnTo>
                    <a:pt x="9941027" y="1048867"/>
                  </a:lnTo>
                  <a:lnTo>
                    <a:pt x="9891014" y="1030782"/>
                  </a:lnTo>
                  <a:lnTo>
                    <a:pt x="9839935" y="994613"/>
                  </a:lnTo>
                  <a:lnTo>
                    <a:pt x="9787801" y="958443"/>
                  </a:lnTo>
                  <a:lnTo>
                    <a:pt x="9734626" y="940358"/>
                  </a:lnTo>
                  <a:lnTo>
                    <a:pt x="9680435" y="904189"/>
                  </a:lnTo>
                  <a:lnTo>
                    <a:pt x="9625228" y="868032"/>
                  </a:lnTo>
                  <a:lnTo>
                    <a:pt x="9569005" y="849947"/>
                  </a:lnTo>
                  <a:lnTo>
                    <a:pt x="9511805" y="813777"/>
                  </a:lnTo>
                  <a:lnTo>
                    <a:pt x="9453613" y="777608"/>
                  </a:lnTo>
                  <a:lnTo>
                    <a:pt x="9394469" y="759523"/>
                  </a:lnTo>
                  <a:lnTo>
                    <a:pt x="9334360" y="723353"/>
                  </a:lnTo>
                  <a:lnTo>
                    <a:pt x="9273299" y="705269"/>
                  </a:lnTo>
                  <a:lnTo>
                    <a:pt x="9211323" y="669099"/>
                  </a:lnTo>
                  <a:lnTo>
                    <a:pt x="9148420" y="651027"/>
                  </a:lnTo>
                  <a:lnTo>
                    <a:pt x="9084615" y="614857"/>
                  </a:lnTo>
                  <a:lnTo>
                    <a:pt x="9019908" y="596773"/>
                  </a:lnTo>
                  <a:lnTo>
                    <a:pt x="8954313" y="560603"/>
                  </a:lnTo>
                  <a:lnTo>
                    <a:pt x="8820544" y="524433"/>
                  </a:lnTo>
                  <a:lnTo>
                    <a:pt x="8752370" y="488264"/>
                  </a:lnTo>
                  <a:lnTo>
                    <a:pt x="8542909" y="434022"/>
                  </a:lnTo>
                  <a:lnTo>
                    <a:pt x="8471471" y="397852"/>
                  </a:lnTo>
                  <a:lnTo>
                    <a:pt x="7872603" y="253174"/>
                  </a:lnTo>
                  <a:lnTo>
                    <a:pt x="7394054" y="144678"/>
                  </a:lnTo>
                  <a:lnTo>
                    <a:pt x="7312050" y="144678"/>
                  </a:lnTo>
                  <a:lnTo>
                    <a:pt x="7146239" y="108508"/>
                  </a:lnTo>
                  <a:lnTo>
                    <a:pt x="7062457" y="108508"/>
                  </a:lnTo>
                  <a:lnTo>
                    <a:pt x="6893166" y="72339"/>
                  </a:lnTo>
                  <a:lnTo>
                    <a:pt x="6807682" y="72339"/>
                  </a:lnTo>
                  <a:lnTo>
                    <a:pt x="6721678" y="54254"/>
                  </a:lnTo>
                  <a:lnTo>
                    <a:pt x="6635153" y="54254"/>
                  </a:lnTo>
                  <a:lnTo>
                    <a:pt x="6548107" y="36169"/>
                  </a:lnTo>
                  <a:lnTo>
                    <a:pt x="6372517" y="36169"/>
                  </a:lnTo>
                  <a:lnTo>
                    <a:pt x="6284011" y="18084"/>
                  </a:lnTo>
                  <a:lnTo>
                    <a:pt x="6105601" y="18084"/>
                  </a:lnTo>
                  <a:lnTo>
                    <a:pt x="6015736" y="0"/>
                  </a:lnTo>
                  <a:lnTo>
                    <a:pt x="4920107" y="0"/>
                  </a:lnTo>
                  <a:lnTo>
                    <a:pt x="4830242" y="18084"/>
                  </a:lnTo>
                  <a:lnTo>
                    <a:pt x="4651832" y="18084"/>
                  </a:lnTo>
                  <a:lnTo>
                    <a:pt x="4563326" y="36169"/>
                  </a:lnTo>
                  <a:lnTo>
                    <a:pt x="4387748" y="36169"/>
                  </a:lnTo>
                  <a:lnTo>
                    <a:pt x="4300702" y="54254"/>
                  </a:lnTo>
                  <a:lnTo>
                    <a:pt x="4214165" y="54254"/>
                  </a:lnTo>
                  <a:lnTo>
                    <a:pt x="4128147" y="72339"/>
                  </a:lnTo>
                  <a:lnTo>
                    <a:pt x="4042689" y="72339"/>
                  </a:lnTo>
                  <a:lnTo>
                    <a:pt x="3873411" y="108508"/>
                  </a:lnTo>
                  <a:lnTo>
                    <a:pt x="3789616" y="108508"/>
                  </a:lnTo>
                  <a:lnTo>
                    <a:pt x="3623805" y="144678"/>
                  </a:lnTo>
                  <a:lnTo>
                    <a:pt x="3541801" y="144678"/>
                  </a:lnTo>
                  <a:lnTo>
                    <a:pt x="3063252" y="253174"/>
                  </a:lnTo>
                  <a:lnTo>
                    <a:pt x="2464397" y="397852"/>
                  </a:lnTo>
                  <a:lnTo>
                    <a:pt x="2392959" y="434022"/>
                  </a:lnTo>
                  <a:lnTo>
                    <a:pt x="2183485" y="488264"/>
                  </a:lnTo>
                  <a:lnTo>
                    <a:pt x="2115324" y="524433"/>
                  </a:lnTo>
                  <a:lnTo>
                    <a:pt x="1981542" y="560603"/>
                  </a:lnTo>
                  <a:lnTo>
                    <a:pt x="1915947" y="596773"/>
                  </a:lnTo>
                  <a:lnTo>
                    <a:pt x="1851253" y="614857"/>
                  </a:lnTo>
                  <a:lnTo>
                    <a:pt x="1787436" y="651027"/>
                  </a:lnTo>
                  <a:lnTo>
                    <a:pt x="1724533" y="669099"/>
                  </a:lnTo>
                  <a:lnTo>
                    <a:pt x="1662557" y="705269"/>
                  </a:lnTo>
                  <a:lnTo>
                    <a:pt x="1601508" y="723353"/>
                  </a:lnTo>
                  <a:lnTo>
                    <a:pt x="1541399" y="759523"/>
                  </a:lnTo>
                  <a:lnTo>
                    <a:pt x="1482242" y="777608"/>
                  </a:lnTo>
                  <a:lnTo>
                    <a:pt x="1424063" y="813777"/>
                  </a:lnTo>
                  <a:lnTo>
                    <a:pt x="1366850" y="849947"/>
                  </a:lnTo>
                  <a:lnTo>
                    <a:pt x="1310640" y="868032"/>
                  </a:lnTo>
                  <a:lnTo>
                    <a:pt x="1255420" y="904189"/>
                  </a:lnTo>
                  <a:lnTo>
                    <a:pt x="1201229" y="940358"/>
                  </a:lnTo>
                  <a:lnTo>
                    <a:pt x="1148054" y="958443"/>
                  </a:lnTo>
                  <a:lnTo>
                    <a:pt x="1095933" y="994613"/>
                  </a:lnTo>
                  <a:lnTo>
                    <a:pt x="1044854" y="1030782"/>
                  </a:lnTo>
                  <a:lnTo>
                    <a:pt x="994829" y="1048867"/>
                  </a:lnTo>
                  <a:lnTo>
                    <a:pt x="945896" y="1085024"/>
                  </a:lnTo>
                  <a:lnTo>
                    <a:pt x="898042" y="1121194"/>
                  </a:lnTo>
                  <a:lnTo>
                    <a:pt x="851281" y="1157363"/>
                  </a:lnTo>
                  <a:lnTo>
                    <a:pt x="805637" y="1193533"/>
                  </a:lnTo>
                  <a:lnTo>
                    <a:pt x="761111" y="1229702"/>
                  </a:lnTo>
                  <a:lnTo>
                    <a:pt x="717727" y="1247787"/>
                  </a:lnTo>
                  <a:lnTo>
                    <a:pt x="675487" y="1283957"/>
                  </a:lnTo>
                  <a:lnTo>
                    <a:pt x="634403" y="1320114"/>
                  </a:lnTo>
                  <a:lnTo>
                    <a:pt x="555764" y="1392453"/>
                  </a:lnTo>
                  <a:lnTo>
                    <a:pt x="481888" y="1464792"/>
                  </a:lnTo>
                  <a:lnTo>
                    <a:pt x="412902" y="1537119"/>
                  </a:lnTo>
                  <a:lnTo>
                    <a:pt x="348881" y="1609458"/>
                  </a:lnTo>
                  <a:lnTo>
                    <a:pt x="289928" y="1681797"/>
                  </a:lnTo>
                  <a:lnTo>
                    <a:pt x="262382" y="1736039"/>
                  </a:lnTo>
                  <a:lnTo>
                    <a:pt x="236131" y="1772208"/>
                  </a:lnTo>
                  <a:lnTo>
                    <a:pt x="187591" y="1844548"/>
                  </a:lnTo>
                  <a:lnTo>
                    <a:pt x="144411" y="1916874"/>
                  </a:lnTo>
                  <a:lnTo>
                    <a:pt x="124853" y="1971128"/>
                  </a:lnTo>
                  <a:lnTo>
                    <a:pt x="106667" y="2007298"/>
                  </a:lnTo>
                  <a:lnTo>
                    <a:pt x="89877" y="2043468"/>
                  </a:lnTo>
                  <a:lnTo>
                    <a:pt x="74472" y="2079637"/>
                  </a:lnTo>
                  <a:lnTo>
                    <a:pt x="60490" y="2115807"/>
                  </a:lnTo>
                  <a:lnTo>
                    <a:pt x="47917" y="2170049"/>
                  </a:lnTo>
                  <a:lnTo>
                    <a:pt x="36779" y="2206218"/>
                  </a:lnTo>
                  <a:lnTo>
                    <a:pt x="27101" y="2242388"/>
                  </a:lnTo>
                  <a:lnTo>
                    <a:pt x="18872" y="2278557"/>
                  </a:lnTo>
                  <a:lnTo>
                    <a:pt x="12103" y="2332799"/>
                  </a:lnTo>
                  <a:lnTo>
                    <a:pt x="6832" y="2368969"/>
                  </a:lnTo>
                  <a:lnTo>
                    <a:pt x="3035" y="2405138"/>
                  </a:lnTo>
                  <a:lnTo>
                    <a:pt x="762" y="2459393"/>
                  </a:lnTo>
                  <a:lnTo>
                    <a:pt x="0" y="2495562"/>
                  </a:lnTo>
                  <a:lnTo>
                    <a:pt x="762" y="2531732"/>
                  </a:lnTo>
                  <a:lnTo>
                    <a:pt x="3035" y="2585974"/>
                  </a:lnTo>
                  <a:lnTo>
                    <a:pt x="6832" y="2622143"/>
                  </a:lnTo>
                  <a:lnTo>
                    <a:pt x="12103" y="2658313"/>
                  </a:lnTo>
                  <a:lnTo>
                    <a:pt x="18872" y="2712567"/>
                  </a:lnTo>
                  <a:lnTo>
                    <a:pt x="27101" y="2748724"/>
                  </a:lnTo>
                  <a:lnTo>
                    <a:pt x="36779" y="2784894"/>
                  </a:lnTo>
                  <a:lnTo>
                    <a:pt x="47917" y="2821063"/>
                  </a:lnTo>
                  <a:lnTo>
                    <a:pt x="60490" y="2875318"/>
                  </a:lnTo>
                  <a:lnTo>
                    <a:pt x="74472" y="2911487"/>
                  </a:lnTo>
                  <a:lnTo>
                    <a:pt x="89877" y="2947657"/>
                  </a:lnTo>
                  <a:lnTo>
                    <a:pt x="106667" y="2983814"/>
                  </a:lnTo>
                  <a:lnTo>
                    <a:pt x="124853" y="3038068"/>
                  </a:lnTo>
                  <a:lnTo>
                    <a:pt x="165328" y="3110407"/>
                  </a:lnTo>
                  <a:lnTo>
                    <a:pt x="211201" y="3182734"/>
                  </a:lnTo>
                  <a:lnTo>
                    <a:pt x="236131" y="3218904"/>
                  </a:lnTo>
                  <a:lnTo>
                    <a:pt x="262382" y="3273158"/>
                  </a:lnTo>
                  <a:lnTo>
                    <a:pt x="318770" y="3345497"/>
                  </a:lnTo>
                  <a:lnTo>
                    <a:pt x="380263" y="3417824"/>
                  </a:lnTo>
                  <a:lnTo>
                    <a:pt x="446786" y="3490163"/>
                  </a:lnTo>
                  <a:lnTo>
                    <a:pt x="518223" y="3562502"/>
                  </a:lnTo>
                  <a:lnTo>
                    <a:pt x="594487" y="3634829"/>
                  </a:lnTo>
                  <a:lnTo>
                    <a:pt x="675487" y="3707168"/>
                  </a:lnTo>
                  <a:lnTo>
                    <a:pt x="717727" y="3743337"/>
                  </a:lnTo>
                  <a:lnTo>
                    <a:pt x="761111" y="3779507"/>
                  </a:lnTo>
                  <a:lnTo>
                    <a:pt x="805637" y="3797579"/>
                  </a:lnTo>
                  <a:lnTo>
                    <a:pt x="851281" y="3833749"/>
                  </a:lnTo>
                  <a:lnTo>
                    <a:pt x="898042" y="3869918"/>
                  </a:lnTo>
                  <a:lnTo>
                    <a:pt x="945896" y="3906088"/>
                  </a:lnTo>
                  <a:lnTo>
                    <a:pt x="994829" y="3942257"/>
                  </a:lnTo>
                  <a:lnTo>
                    <a:pt x="1044854" y="3960342"/>
                  </a:lnTo>
                  <a:lnTo>
                    <a:pt x="1095933" y="3996499"/>
                  </a:lnTo>
                  <a:lnTo>
                    <a:pt x="1148054" y="4032669"/>
                  </a:lnTo>
                  <a:lnTo>
                    <a:pt x="1201229" y="4068838"/>
                  </a:lnTo>
                  <a:lnTo>
                    <a:pt x="1255420" y="4086923"/>
                  </a:lnTo>
                  <a:lnTo>
                    <a:pt x="1310640" y="4123093"/>
                  </a:lnTo>
                  <a:lnTo>
                    <a:pt x="1366850" y="4159262"/>
                  </a:lnTo>
                  <a:lnTo>
                    <a:pt x="1424063" y="4177347"/>
                  </a:lnTo>
                  <a:lnTo>
                    <a:pt x="1482242" y="4213504"/>
                  </a:lnTo>
                  <a:lnTo>
                    <a:pt x="1541399" y="4231589"/>
                  </a:lnTo>
                  <a:lnTo>
                    <a:pt x="1601508" y="4267759"/>
                  </a:lnTo>
                  <a:lnTo>
                    <a:pt x="1662557" y="4285843"/>
                  </a:lnTo>
                  <a:lnTo>
                    <a:pt x="1724533" y="4322013"/>
                  </a:lnTo>
                  <a:lnTo>
                    <a:pt x="1787436" y="4340098"/>
                  </a:lnTo>
                  <a:lnTo>
                    <a:pt x="1851253" y="4376267"/>
                  </a:lnTo>
                  <a:lnTo>
                    <a:pt x="1915947" y="4394352"/>
                  </a:lnTo>
                  <a:lnTo>
                    <a:pt x="1981542" y="4430509"/>
                  </a:lnTo>
                  <a:lnTo>
                    <a:pt x="2115324" y="4466679"/>
                  </a:lnTo>
                  <a:lnTo>
                    <a:pt x="2183485" y="4502848"/>
                  </a:lnTo>
                  <a:lnTo>
                    <a:pt x="2322322" y="4539018"/>
                  </a:lnTo>
                  <a:lnTo>
                    <a:pt x="2392959" y="4575187"/>
                  </a:lnTo>
                  <a:lnTo>
                    <a:pt x="2833166" y="4683684"/>
                  </a:lnTo>
                  <a:lnTo>
                    <a:pt x="3541801" y="4846434"/>
                  </a:lnTo>
                  <a:lnTo>
                    <a:pt x="3623805" y="4846434"/>
                  </a:lnTo>
                  <a:lnTo>
                    <a:pt x="3873398" y="4900688"/>
                  </a:lnTo>
                  <a:lnTo>
                    <a:pt x="3957764" y="4900688"/>
                  </a:lnTo>
                  <a:lnTo>
                    <a:pt x="4042689" y="4918773"/>
                  </a:lnTo>
                  <a:lnTo>
                    <a:pt x="4128160" y="4918773"/>
                  </a:lnTo>
                  <a:lnTo>
                    <a:pt x="4214165" y="4936858"/>
                  </a:lnTo>
                  <a:lnTo>
                    <a:pt x="4300702" y="4936858"/>
                  </a:lnTo>
                  <a:lnTo>
                    <a:pt x="4387748" y="4954943"/>
                  </a:lnTo>
                  <a:lnTo>
                    <a:pt x="4475289" y="4954943"/>
                  </a:lnTo>
                  <a:lnTo>
                    <a:pt x="4563326" y="4973028"/>
                  </a:lnTo>
                  <a:lnTo>
                    <a:pt x="4740808" y="4973028"/>
                  </a:lnTo>
                  <a:lnTo>
                    <a:pt x="4830242" y="4991112"/>
                  </a:lnTo>
                  <a:lnTo>
                    <a:pt x="6105601" y="4991112"/>
                  </a:lnTo>
                  <a:lnTo>
                    <a:pt x="6195034" y="4973028"/>
                  </a:lnTo>
                  <a:lnTo>
                    <a:pt x="6372530" y="4973028"/>
                  </a:lnTo>
                  <a:lnTo>
                    <a:pt x="6460566" y="4954943"/>
                  </a:lnTo>
                  <a:lnTo>
                    <a:pt x="6548107" y="4954943"/>
                  </a:lnTo>
                  <a:lnTo>
                    <a:pt x="6635153" y="4936858"/>
                  </a:lnTo>
                  <a:lnTo>
                    <a:pt x="6721691" y="4936858"/>
                  </a:lnTo>
                  <a:lnTo>
                    <a:pt x="6807695" y="4918773"/>
                  </a:lnTo>
                  <a:lnTo>
                    <a:pt x="6893166" y="4918773"/>
                  </a:lnTo>
                  <a:lnTo>
                    <a:pt x="6978091" y="4900688"/>
                  </a:lnTo>
                  <a:lnTo>
                    <a:pt x="7062444" y="4900688"/>
                  </a:lnTo>
                  <a:lnTo>
                    <a:pt x="7312050" y="4846434"/>
                  </a:lnTo>
                  <a:lnTo>
                    <a:pt x="7394054" y="4846434"/>
                  </a:lnTo>
                  <a:lnTo>
                    <a:pt x="8102701" y="4683684"/>
                  </a:lnTo>
                  <a:lnTo>
                    <a:pt x="8542909" y="4575187"/>
                  </a:lnTo>
                  <a:lnTo>
                    <a:pt x="8613546" y="4539018"/>
                  </a:lnTo>
                  <a:lnTo>
                    <a:pt x="8752370" y="4502848"/>
                  </a:lnTo>
                  <a:lnTo>
                    <a:pt x="8820544" y="4466679"/>
                  </a:lnTo>
                  <a:lnTo>
                    <a:pt x="8954313" y="4430509"/>
                  </a:lnTo>
                  <a:lnTo>
                    <a:pt x="9019908" y="4394352"/>
                  </a:lnTo>
                  <a:lnTo>
                    <a:pt x="9084615" y="4376267"/>
                  </a:lnTo>
                  <a:lnTo>
                    <a:pt x="9148420" y="4340098"/>
                  </a:lnTo>
                  <a:lnTo>
                    <a:pt x="9211323" y="4322013"/>
                  </a:lnTo>
                  <a:lnTo>
                    <a:pt x="9273299" y="4285843"/>
                  </a:lnTo>
                  <a:lnTo>
                    <a:pt x="9334360" y="4267759"/>
                  </a:lnTo>
                  <a:lnTo>
                    <a:pt x="9394469" y="4231589"/>
                  </a:lnTo>
                  <a:lnTo>
                    <a:pt x="9453613" y="4213504"/>
                  </a:lnTo>
                  <a:lnTo>
                    <a:pt x="9511805" y="4177347"/>
                  </a:lnTo>
                  <a:lnTo>
                    <a:pt x="9569005" y="4159262"/>
                  </a:lnTo>
                  <a:lnTo>
                    <a:pt x="9625228" y="4123093"/>
                  </a:lnTo>
                  <a:lnTo>
                    <a:pt x="9680435" y="4086923"/>
                  </a:lnTo>
                  <a:lnTo>
                    <a:pt x="9734626" y="4068838"/>
                  </a:lnTo>
                  <a:lnTo>
                    <a:pt x="9787801" y="4032669"/>
                  </a:lnTo>
                  <a:lnTo>
                    <a:pt x="9839935" y="3996499"/>
                  </a:lnTo>
                  <a:lnTo>
                    <a:pt x="9891014" y="3960342"/>
                  </a:lnTo>
                  <a:lnTo>
                    <a:pt x="9941027" y="3942257"/>
                  </a:lnTo>
                  <a:lnTo>
                    <a:pt x="9989972" y="3906088"/>
                  </a:lnTo>
                  <a:lnTo>
                    <a:pt x="10037826" y="3869918"/>
                  </a:lnTo>
                  <a:lnTo>
                    <a:pt x="10084575" y="3833749"/>
                  </a:lnTo>
                  <a:lnTo>
                    <a:pt x="10130231" y="3797579"/>
                  </a:lnTo>
                  <a:lnTo>
                    <a:pt x="10174745" y="3779507"/>
                  </a:lnTo>
                  <a:lnTo>
                    <a:pt x="10218141" y="3743337"/>
                  </a:lnTo>
                  <a:lnTo>
                    <a:pt x="10260381" y="3707168"/>
                  </a:lnTo>
                  <a:lnTo>
                    <a:pt x="10301465" y="3670998"/>
                  </a:lnTo>
                  <a:lnTo>
                    <a:pt x="10380104" y="3598659"/>
                  </a:lnTo>
                  <a:lnTo>
                    <a:pt x="10453967" y="3526332"/>
                  </a:lnTo>
                  <a:lnTo>
                    <a:pt x="10522953" y="3453993"/>
                  </a:lnTo>
                  <a:lnTo>
                    <a:pt x="10586974" y="3381654"/>
                  </a:lnTo>
                  <a:lnTo>
                    <a:pt x="10645927" y="3309328"/>
                  </a:lnTo>
                  <a:lnTo>
                    <a:pt x="10699725" y="3218904"/>
                  </a:lnTo>
                  <a:lnTo>
                    <a:pt x="10724655" y="3182734"/>
                  </a:lnTo>
                  <a:lnTo>
                    <a:pt x="10770540" y="3110407"/>
                  </a:lnTo>
                  <a:lnTo>
                    <a:pt x="10811002" y="3038068"/>
                  </a:lnTo>
                  <a:lnTo>
                    <a:pt x="10829188" y="2983814"/>
                  </a:lnTo>
                  <a:lnTo>
                    <a:pt x="10845991" y="2947657"/>
                  </a:lnTo>
                  <a:lnTo>
                    <a:pt x="10861383" y="2911487"/>
                  </a:lnTo>
                  <a:lnTo>
                    <a:pt x="10875378" y="2875318"/>
                  </a:lnTo>
                  <a:lnTo>
                    <a:pt x="10887939" y="2821063"/>
                  </a:lnTo>
                  <a:lnTo>
                    <a:pt x="10899077" y="2784894"/>
                  </a:lnTo>
                  <a:lnTo>
                    <a:pt x="10908767" y="2748724"/>
                  </a:lnTo>
                  <a:lnTo>
                    <a:pt x="10916996" y="2712567"/>
                  </a:lnTo>
                  <a:lnTo>
                    <a:pt x="10923753" y="2658313"/>
                  </a:lnTo>
                  <a:lnTo>
                    <a:pt x="10929036" y="2622143"/>
                  </a:lnTo>
                  <a:lnTo>
                    <a:pt x="10932820" y="2585974"/>
                  </a:lnTo>
                  <a:lnTo>
                    <a:pt x="10935094" y="2531732"/>
                  </a:lnTo>
                  <a:lnTo>
                    <a:pt x="10935856" y="2495562"/>
                  </a:lnTo>
                  <a:close/>
                </a:path>
              </a:pathLst>
            </a:custGeom>
            <a:solidFill>
              <a:srgbClr val="404040">
                <a:alpha val="19999"/>
              </a:srgbClr>
            </a:solidFill>
          </p:spPr>
          <p:txBody>
            <a:bodyPr wrap="square" lIns="0" tIns="0" rIns="0" bIns="0" rtlCol="0"/>
            <a:lstStyle/>
            <a:p>
              <a:endParaRPr/>
            </a:p>
          </p:txBody>
        </p:sp>
        <p:pic>
          <p:nvPicPr>
            <p:cNvPr id="14" name="object 14"/>
            <p:cNvPicPr/>
            <p:nvPr/>
          </p:nvPicPr>
          <p:blipFill>
            <a:blip r:embed="rId3" cstate="print"/>
            <a:stretch>
              <a:fillRect/>
            </a:stretch>
          </p:blipFill>
          <p:spPr>
            <a:xfrm>
              <a:off x="3639312" y="1085087"/>
              <a:ext cx="8540495" cy="2567939"/>
            </a:xfrm>
            <a:prstGeom prst="rect">
              <a:avLst/>
            </a:prstGeom>
          </p:spPr>
        </p:pic>
        <p:pic>
          <p:nvPicPr>
            <p:cNvPr id="15" name="object 15"/>
            <p:cNvPicPr/>
            <p:nvPr/>
          </p:nvPicPr>
          <p:blipFill>
            <a:blip r:embed="rId4" cstate="print"/>
            <a:stretch>
              <a:fillRect/>
            </a:stretch>
          </p:blipFill>
          <p:spPr>
            <a:xfrm>
              <a:off x="3666744" y="1112519"/>
              <a:ext cx="8430767" cy="2458211"/>
            </a:xfrm>
            <a:prstGeom prst="rect">
              <a:avLst/>
            </a:prstGeom>
          </p:spPr>
        </p:pic>
        <p:sp>
          <p:nvSpPr>
            <p:cNvPr id="16" name="object 16"/>
            <p:cNvSpPr/>
            <p:nvPr/>
          </p:nvSpPr>
          <p:spPr>
            <a:xfrm>
              <a:off x="3666744" y="1112519"/>
              <a:ext cx="8430895" cy="2458720"/>
            </a:xfrm>
            <a:custGeom>
              <a:avLst/>
              <a:gdLst/>
              <a:ahLst/>
              <a:cxnLst/>
              <a:rect l="l" t="t" r="r" b="b"/>
              <a:pathLst>
                <a:path w="8430895" h="2458720">
                  <a:moveTo>
                    <a:pt x="0" y="0"/>
                  </a:moveTo>
                  <a:lnTo>
                    <a:pt x="8430768" y="0"/>
                  </a:lnTo>
                  <a:lnTo>
                    <a:pt x="8430768" y="2458212"/>
                  </a:lnTo>
                  <a:lnTo>
                    <a:pt x="0" y="2458212"/>
                  </a:lnTo>
                  <a:lnTo>
                    <a:pt x="0" y="0"/>
                  </a:lnTo>
                  <a:close/>
                </a:path>
              </a:pathLst>
            </a:custGeom>
            <a:ln w="3175">
              <a:solidFill>
                <a:srgbClr val="000000"/>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5646420" y="3945636"/>
              <a:ext cx="3543299" cy="2391155"/>
            </a:xfrm>
            <a:prstGeom prst="rect">
              <a:avLst/>
            </a:prstGeom>
          </p:spPr>
        </p:pic>
        <p:pic>
          <p:nvPicPr>
            <p:cNvPr id="18" name="object 18"/>
            <p:cNvPicPr/>
            <p:nvPr/>
          </p:nvPicPr>
          <p:blipFill>
            <a:blip r:embed="rId6" cstate="print"/>
            <a:stretch>
              <a:fillRect/>
            </a:stretch>
          </p:blipFill>
          <p:spPr>
            <a:xfrm>
              <a:off x="5673851" y="3973068"/>
              <a:ext cx="3433571" cy="2281427"/>
            </a:xfrm>
            <a:prstGeom prst="rect">
              <a:avLst/>
            </a:prstGeom>
          </p:spPr>
        </p:pic>
        <p:sp>
          <p:nvSpPr>
            <p:cNvPr id="19" name="object 19"/>
            <p:cNvSpPr/>
            <p:nvPr/>
          </p:nvSpPr>
          <p:spPr>
            <a:xfrm>
              <a:off x="5673851" y="3973068"/>
              <a:ext cx="3434079" cy="2281555"/>
            </a:xfrm>
            <a:custGeom>
              <a:avLst/>
              <a:gdLst/>
              <a:ahLst/>
              <a:cxnLst/>
              <a:rect l="l" t="t" r="r" b="b"/>
              <a:pathLst>
                <a:path w="3434079" h="2281554">
                  <a:moveTo>
                    <a:pt x="0" y="0"/>
                  </a:moveTo>
                  <a:lnTo>
                    <a:pt x="3433572" y="0"/>
                  </a:lnTo>
                  <a:lnTo>
                    <a:pt x="3433572" y="2281427"/>
                  </a:lnTo>
                  <a:lnTo>
                    <a:pt x="0" y="2281427"/>
                  </a:lnTo>
                  <a:lnTo>
                    <a:pt x="0" y="0"/>
                  </a:lnTo>
                  <a:close/>
                </a:path>
              </a:pathLst>
            </a:custGeom>
            <a:ln w="3175">
              <a:solidFill>
                <a:srgbClr val="000000"/>
              </a:solidFill>
            </a:ln>
          </p:spPr>
          <p:txBody>
            <a:bodyPr wrap="square" lIns="0" tIns="0" rIns="0" bIns="0" rtlCol="0"/>
            <a:lstStyle/>
            <a:p>
              <a:endParaRPr/>
            </a:p>
          </p:txBody>
        </p:sp>
        <p:pic>
          <p:nvPicPr>
            <p:cNvPr id="20" name="object 20"/>
            <p:cNvPicPr/>
            <p:nvPr/>
          </p:nvPicPr>
          <p:blipFill>
            <a:blip r:embed="rId7" cstate="print"/>
            <a:stretch>
              <a:fillRect/>
            </a:stretch>
          </p:blipFill>
          <p:spPr>
            <a:xfrm>
              <a:off x="260604" y="1299971"/>
              <a:ext cx="3337559" cy="2136647"/>
            </a:xfrm>
            <a:prstGeom prst="rect">
              <a:avLst/>
            </a:prstGeom>
          </p:spPr>
        </p:pic>
        <p:pic>
          <p:nvPicPr>
            <p:cNvPr id="21" name="object 21"/>
            <p:cNvPicPr/>
            <p:nvPr/>
          </p:nvPicPr>
          <p:blipFill>
            <a:blip r:embed="rId8" cstate="print"/>
            <a:stretch>
              <a:fillRect/>
            </a:stretch>
          </p:blipFill>
          <p:spPr>
            <a:xfrm>
              <a:off x="288036" y="1327403"/>
              <a:ext cx="3227831" cy="2026919"/>
            </a:xfrm>
            <a:prstGeom prst="rect">
              <a:avLst/>
            </a:prstGeom>
          </p:spPr>
        </p:pic>
        <p:sp>
          <p:nvSpPr>
            <p:cNvPr id="22" name="object 22"/>
            <p:cNvSpPr/>
            <p:nvPr/>
          </p:nvSpPr>
          <p:spPr>
            <a:xfrm>
              <a:off x="288036" y="1327403"/>
              <a:ext cx="3228340" cy="2026920"/>
            </a:xfrm>
            <a:custGeom>
              <a:avLst/>
              <a:gdLst/>
              <a:ahLst/>
              <a:cxnLst/>
              <a:rect l="l" t="t" r="r" b="b"/>
              <a:pathLst>
                <a:path w="3228340" h="2026920">
                  <a:moveTo>
                    <a:pt x="0" y="0"/>
                  </a:moveTo>
                  <a:lnTo>
                    <a:pt x="3227831" y="0"/>
                  </a:lnTo>
                  <a:lnTo>
                    <a:pt x="3227831" y="2026920"/>
                  </a:lnTo>
                  <a:lnTo>
                    <a:pt x="0" y="2026920"/>
                  </a:lnTo>
                  <a:lnTo>
                    <a:pt x="0" y="0"/>
                  </a:lnTo>
                  <a:close/>
                </a:path>
              </a:pathLst>
            </a:custGeom>
            <a:ln w="3175">
              <a:solidFill>
                <a:srgbClr val="000000"/>
              </a:solidFill>
            </a:ln>
          </p:spPr>
          <p:txBody>
            <a:bodyPr wrap="square" lIns="0" tIns="0" rIns="0" bIns="0" rtlCol="0"/>
            <a:lstStyle/>
            <a:p>
              <a:endParaRPr/>
            </a:p>
          </p:txBody>
        </p:sp>
        <p:pic>
          <p:nvPicPr>
            <p:cNvPr id="23" name="object 23"/>
            <p:cNvPicPr/>
            <p:nvPr/>
          </p:nvPicPr>
          <p:blipFill>
            <a:blip r:embed="rId9" cstate="print"/>
            <a:stretch>
              <a:fillRect/>
            </a:stretch>
          </p:blipFill>
          <p:spPr>
            <a:xfrm>
              <a:off x="8592312" y="3195828"/>
              <a:ext cx="3287267" cy="1888235"/>
            </a:xfrm>
            <a:prstGeom prst="rect">
              <a:avLst/>
            </a:prstGeom>
          </p:spPr>
        </p:pic>
        <p:pic>
          <p:nvPicPr>
            <p:cNvPr id="24" name="object 24"/>
            <p:cNvPicPr/>
            <p:nvPr/>
          </p:nvPicPr>
          <p:blipFill>
            <a:blip r:embed="rId10" cstate="print"/>
            <a:stretch>
              <a:fillRect/>
            </a:stretch>
          </p:blipFill>
          <p:spPr>
            <a:xfrm>
              <a:off x="8619743" y="3223259"/>
              <a:ext cx="3177538" cy="1778507"/>
            </a:xfrm>
            <a:prstGeom prst="rect">
              <a:avLst/>
            </a:prstGeom>
          </p:spPr>
        </p:pic>
        <p:sp>
          <p:nvSpPr>
            <p:cNvPr id="25" name="object 25"/>
            <p:cNvSpPr/>
            <p:nvPr/>
          </p:nvSpPr>
          <p:spPr>
            <a:xfrm>
              <a:off x="8619743" y="3223259"/>
              <a:ext cx="3177540" cy="1778635"/>
            </a:xfrm>
            <a:custGeom>
              <a:avLst/>
              <a:gdLst/>
              <a:ahLst/>
              <a:cxnLst/>
              <a:rect l="l" t="t" r="r" b="b"/>
              <a:pathLst>
                <a:path w="3177540" h="1778635">
                  <a:moveTo>
                    <a:pt x="0" y="0"/>
                  </a:moveTo>
                  <a:lnTo>
                    <a:pt x="3177540" y="0"/>
                  </a:lnTo>
                  <a:lnTo>
                    <a:pt x="3177540" y="1778508"/>
                  </a:lnTo>
                  <a:lnTo>
                    <a:pt x="0" y="1778508"/>
                  </a:lnTo>
                  <a:lnTo>
                    <a:pt x="0" y="0"/>
                  </a:lnTo>
                  <a:close/>
                </a:path>
              </a:pathLst>
            </a:custGeom>
            <a:ln w="3175">
              <a:solidFill>
                <a:srgbClr val="000000"/>
              </a:solidFill>
            </a:ln>
          </p:spPr>
          <p:txBody>
            <a:bodyPr wrap="square" lIns="0" tIns="0" rIns="0" bIns="0" rtlCol="0"/>
            <a:lstStyle/>
            <a:p>
              <a:endParaRPr/>
            </a:p>
          </p:txBody>
        </p:sp>
        <p:pic>
          <p:nvPicPr>
            <p:cNvPr id="27" name="object 27"/>
            <p:cNvPicPr/>
            <p:nvPr/>
          </p:nvPicPr>
          <p:blipFill>
            <a:blip r:embed="rId11" cstate="print"/>
            <a:stretch>
              <a:fillRect/>
            </a:stretch>
          </p:blipFill>
          <p:spPr>
            <a:xfrm>
              <a:off x="115824" y="3595115"/>
              <a:ext cx="5820155" cy="3028187"/>
            </a:xfrm>
            <a:prstGeom prst="rect">
              <a:avLst/>
            </a:prstGeom>
          </p:spPr>
        </p:pic>
      </p:grpSp>
      <p:sp>
        <p:nvSpPr>
          <p:cNvPr id="28" name="object 28"/>
          <p:cNvSpPr txBox="1">
            <a:spLocks noGrp="1"/>
          </p:cNvSpPr>
          <p:nvPr>
            <p:ph type="title"/>
          </p:nvPr>
        </p:nvSpPr>
        <p:spPr>
          <a:xfrm>
            <a:off x="838200" y="313869"/>
            <a:ext cx="10515600" cy="443070"/>
          </a:xfrm>
          <a:prstGeom prst="rect">
            <a:avLst/>
          </a:prstGeom>
        </p:spPr>
        <p:txBody>
          <a:bodyPr vert="horz" wrap="square" lIns="0" tIns="12065" rIns="0" bIns="0" rtlCol="0">
            <a:spAutoFit/>
          </a:bodyPr>
          <a:lstStyle/>
          <a:p>
            <a:pPr marL="12700">
              <a:lnSpc>
                <a:spcPct val="100000"/>
              </a:lnSpc>
              <a:spcBef>
                <a:spcPts val="95"/>
              </a:spcBef>
            </a:pPr>
            <a:r>
              <a:rPr i="0" dirty="0"/>
              <a:t>Challenges</a:t>
            </a:r>
            <a:r>
              <a:rPr i="0" spc="-65" dirty="0"/>
              <a:t> </a:t>
            </a:r>
            <a:r>
              <a:rPr i="0" dirty="0"/>
              <a:t>in</a:t>
            </a:r>
            <a:r>
              <a:rPr i="0" spc="-100" dirty="0"/>
              <a:t> </a:t>
            </a:r>
            <a:r>
              <a:rPr i="0" dirty="0"/>
              <a:t>the</a:t>
            </a:r>
            <a:r>
              <a:rPr i="0" spc="-75" dirty="0"/>
              <a:t> </a:t>
            </a:r>
            <a:r>
              <a:rPr i="0" dirty="0"/>
              <a:t>Future</a:t>
            </a:r>
            <a:r>
              <a:rPr i="0" spc="-65" dirty="0"/>
              <a:t> </a:t>
            </a:r>
            <a:r>
              <a:rPr i="0" dirty="0"/>
              <a:t>Operating</a:t>
            </a:r>
            <a:r>
              <a:rPr i="0" spc="-90" dirty="0"/>
              <a:t> </a:t>
            </a:r>
            <a:r>
              <a:rPr i="0" spc="-10" dirty="0"/>
              <a:t>Environment</a:t>
            </a:r>
          </a:p>
        </p:txBody>
      </p:sp>
      <p:sp>
        <p:nvSpPr>
          <p:cNvPr id="29" name="object 29"/>
          <p:cNvSpPr txBox="1"/>
          <p:nvPr/>
        </p:nvSpPr>
        <p:spPr>
          <a:xfrm>
            <a:off x="323673" y="3886123"/>
            <a:ext cx="5111750" cy="2463800"/>
          </a:xfrm>
          <a:prstGeom prst="rect">
            <a:avLst/>
          </a:prstGeom>
        </p:spPr>
        <p:txBody>
          <a:bodyPr vert="horz" wrap="square" lIns="0" tIns="12065" rIns="0" bIns="0" rtlCol="0">
            <a:spAutoFit/>
          </a:bodyPr>
          <a:lstStyle/>
          <a:p>
            <a:pPr marL="299085" indent="-286385">
              <a:lnSpc>
                <a:spcPct val="100000"/>
              </a:lnSpc>
              <a:spcBef>
                <a:spcPts val="95"/>
              </a:spcBef>
              <a:buFont typeface="Arial"/>
              <a:buChar char="•"/>
              <a:tabLst>
                <a:tab pos="299085" algn="l"/>
              </a:tabLst>
            </a:pPr>
            <a:r>
              <a:rPr sz="1600" b="1" i="1" dirty="0">
                <a:latin typeface="Arial"/>
                <a:cs typeface="Arial"/>
              </a:rPr>
              <a:t>More</a:t>
            </a:r>
            <a:r>
              <a:rPr sz="1600" b="1" i="1" spc="-50" dirty="0">
                <a:latin typeface="Arial"/>
                <a:cs typeface="Arial"/>
              </a:rPr>
              <a:t> </a:t>
            </a:r>
            <a:r>
              <a:rPr sz="1600" b="1" i="1" dirty="0">
                <a:latin typeface="Arial"/>
                <a:cs typeface="Arial"/>
              </a:rPr>
              <a:t>violent,</a:t>
            </a:r>
            <a:r>
              <a:rPr sz="1600" b="1" i="1" spc="-35" dirty="0">
                <a:latin typeface="Arial"/>
                <a:cs typeface="Arial"/>
              </a:rPr>
              <a:t> </a:t>
            </a:r>
            <a:r>
              <a:rPr sz="1600" b="1" i="1" dirty="0">
                <a:latin typeface="Arial"/>
                <a:cs typeface="Arial"/>
              </a:rPr>
              <a:t>highly</a:t>
            </a:r>
            <a:r>
              <a:rPr sz="1600" b="1" i="1" spc="-35" dirty="0">
                <a:latin typeface="Arial"/>
                <a:cs typeface="Arial"/>
              </a:rPr>
              <a:t> </a:t>
            </a:r>
            <a:r>
              <a:rPr sz="1600" b="1" i="1" dirty="0">
                <a:latin typeface="Arial"/>
                <a:cs typeface="Arial"/>
              </a:rPr>
              <a:t>lethal</a:t>
            </a:r>
            <a:r>
              <a:rPr sz="1600" b="1" i="1" spc="-45" dirty="0">
                <a:latin typeface="Arial"/>
                <a:cs typeface="Arial"/>
              </a:rPr>
              <a:t> </a:t>
            </a:r>
            <a:r>
              <a:rPr sz="1600" b="1" i="1" dirty="0">
                <a:latin typeface="Arial"/>
                <a:cs typeface="Arial"/>
              </a:rPr>
              <a:t>operating</a:t>
            </a:r>
            <a:r>
              <a:rPr sz="1600" b="1" i="1" spc="-40" dirty="0">
                <a:latin typeface="Arial"/>
                <a:cs typeface="Arial"/>
              </a:rPr>
              <a:t> </a:t>
            </a:r>
            <a:r>
              <a:rPr sz="1600" b="1" i="1" spc="-10" dirty="0">
                <a:latin typeface="Arial"/>
                <a:cs typeface="Arial"/>
              </a:rPr>
              <a:t>environment</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Under</a:t>
            </a:r>
            <a:r>
              <a:rPr sz="1600" b="1" i="1" spc="-45" dirty="0">
                <a:latin typeface="Arial"/>
                <a:cs typeface="Arial"/>
              </a:rPr>
              <a:t> </a:t>
            </a:r>
            <a:r>
              <a:rPr sz="1600" b="1" i="1" dirty="0">
                <a:latin typeface="Arial"/>
                <a:cs typeface="Arial"/>
              </a:rPr>
              <a:t>constant</a:t>
            </a:r>
            <a:r>
              <a:rPr sz="1600" b="1" i="1" spc="-20" dirty="0">
                <a:latin typeface="Arial"/>
                <a:cs typeface="Arial"/>
              </a:rPr>
              <a:t> </a:t>
            </a:r>
            <a:r>
              <a:rPr sz="1600" b="1" i="1" dirty="0">
                <a:latin typeface="Arial"/>
                <a:cs typeface="Arial"/>
              </a:rPr>
              <a:t>observation</a:t>
            </a:r>
            <a:r>
              <a:rPr sz="1600" b="1" i="1" spc="-35" dirty="0">
                <a:latin typeface="Arial"/>
                <a:cs typeface="Arial"/>
              </a:rPr>
              <a:t> </a:t>
            </a:r>
            <a:r>
              <a:rPr sz="1600" b="1" i="1" dirty="0">
                <a:latin typeface="Arial"/>
                <a:cs typeface="Arial"/>
              </a:rPr>
              <a:t>–</a:t>
            </a:r>
            <a:r>
              <a:rPr sz="1600" b="1" i="1" spc="-40" dirty="0">
                <a:latin typeface="Arial"/>
                <a:cs typeface="Arial"/>
              </a:rPr>
              <a:t> </a:t>
            </a:r>
            <a:r>
              <a:rPr sz="1600" b="1" i="1" dirty="0">
                <a:latin typeface="Arial"/>
                <a:cs typeface="Arial"/>
              </a:rPr>
              <a:t>all</a:t>
            </a:r>
            <a:r>
              <a:rPr sz="1600" b="1" i="1" spc="-40" dirty="0">
                <a:latin typeface="Arial"/>
                <a:cs typeface="Arial"/>
              </a:rPr>
              <a:t> </a:t>
            </a:r>
            <a:r>
              <a:rPr sz="1600" b="1" i="1" dirty="0">
                <a:latin typeface="Arial"/>
                <a:cs typeface="Arial"/>
              </a:rPr>
              <a:t>forms</a:t>
            </a:r>
            <a:r>
              <a:rPr sz="1600" b="1" i="1" spc="-20" dirty="0">
                <a:latin typeface="Arial"/>
                <a:cs typeface="Arial"/>
              </a:rPr>
              <a:t> </a:t>
            </a:r>
            <a:r>
              <a:rPr sz="1600" b="1" i="1" dirty="0">
                <a:latin typeface="Arial"/>
                <a:cs typeface="Arial"/>
              </a:rPr>
              <a:t>of</a:t>
            </a:r>
            <a:r>
              <a:rPr sz="1600" b="1" i="1" spc="-45" dirty="0">
                <a:latin typeface="Arial"/>
                <a:cs typeface="Arial"/>
              </a:rPr>
              <a:t> </a:t>
            </a:r>
            <a:r>
              <a:rPr sz="1600" b="1" i="1" spc="-10" dirty="0">
                <a:latin typeface="Arial"/>
                <a:cs typeface="Arial"/>
              </a:rPr>
              <a:t>contact</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Lack</a:t>
            </a:r>
            <a:r>
              <a:rPr sz="1600" b="1" i="1" spc="-35" dirty="0">
                <a:latin typeface="Arial"/>
                <a:cs typeface="Arial"/>
              </a:rPr>
              <a:t> </a:t>
            </a:r>
            <a:r>
              <a:rPr sz="1600" b="1" i="1" dirty="0">
                <a:latin typeface="Arial"/>
                <a:cs typeface="Arial"/>
              </a:rPr>
              <a:t>of</a:t>
            </a:r>
            <a:r>
              <a:rPr sz="1600" b="1" i="1" spc="-40" dirty="0">
                <a:latin typeface="Arial"/>
                <a:cs typeface="Arial"/>
              </a:rPr>
              <a:t> </a:t>
            </a:r>
            <a:r>
              <a:rPr sz="1600" b="1" i="1" dirty="0">
                <a:latin typeface="Arial"/>
                <a:cs typeface="Arial"/>
              </a:rPr>
              <a:t>air</a:t>
            </a:r>
            <a:r>
              <a:rPr sz="1600" b="1" i="1" spc="-35" dirty="0">
                <a:latin typeface="Arial"/>
                <a:cs typeface="Arial"/>
              </a:rPr>
              <a:t> </a:t>
            </a:r>
            <a:r>
              <a:rPr sz="1600" b="1" i="1" dirty="0">
                <a:latin typeface="Arial"/>
                <a:cs typeface="Arial"/>
              </a:rPr>
              <a:t>superiority</a:t>
            </a:r>
            <a:r>
              <a:rPr sz="1600" b="1" i="1" spc="-10" dirty="0">
                <a:latin typeface="Arial"/>
                <a:cs typeface="Arial"/>
              </a:rPr>
              <a:t> </a:t>
            </a:r>
            <a:r>
              <a:rPr sz="1600" b="1" i="1" dirty="0">
                <a:latin typeface="Arial"/>
                <a:cs typeface="Arial"/>
              </a:rPr>
              <a:t>/</a:t>
            </a:r>
            <a:r>
              <a:rPr sz="1600" b="1" i="1" spc="-35" dirty="0">
                <a:latin typeface="Arial"/>
                <a:cs typeface="Arial"/>
              </a:rPr>
              <a:t> </a:t>
            </a:r>
            <a:r>
              <a:rPr sz="1600" b="1" i="1" spc="-20" dirty="0">
                <a:latin typeface="Arial"/>
                <a:cs typeface="Arial"/>
              </a:rPr>
              <a:t>on-</a:t>
            </a:r>
            <a:r>
              <a:rPr sz="1600" b="1" i="1" dirty="0">
                <a:latin typeface="Arial"/>
                <a:cs typeface="Arial"/>
              </a:rPr>
              <a:t>demand</a:t>
            </a:r>
            <a:r>
              <a:rPr sz="1600" b="1" i="1" spc="-5" dirty="0">
                <a:latin typeface="Arial"/>
                <a:cs typeface="Arial"/>
              </a:rPr>
              <a:t> </a:t>
            </a:r>
            <a:r>
              <a:rPr sz="1600" b="1" i="1" spc="-10" dirty="0">
                <a:latin typeface="Arial"/>
                <a:cs typeface="Arial"/>
              </a:rPr>
              <a:t>evacuation</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Contested</a:t>
            </a:r>
            <a:r>
              <a:rPr sz="1600" b="1" i="1" spc="-20" dirty="0">
                <a:latin typeface="Arial"/>
                <a:cs typeface="Arial"/>
              </a:rPr>
              <a:t> </a:t>
            </a:r>
            <a:r>
              <a:rPr sz="1600" b="1" i="1" spc="-10" dirty="0">
                <a:latin typeface="Arial"/>
                <a:cs typeface="Arial"/>
              </a:rPr>
              <a:t>communications</a:t>
            </a:r>
            <a:r>
              <a:rPr sz="1600" b="1" i="1" spc="-5" dirty="0">
                <a:latin typeface="Arial"/>
                <a:cs typeface="Arial"/>
              </a:rPr>
              <a:t> </a:t>
            </a:r>
            <a:r>
              <a:rPr sz="1600" b="1" i="1" dirty="0">
                <a:latin typeface="Arial"/>
                <a:cs typeface="Arial"/>
              </a:rPr>
              <a:t>&amp;</a:t>
            </a:r>
            <a:r>
              <a:rPr sz="1600" b="1" i="1" spc="-35" dirty="0">
                <a:latin typeface="Arial"/>
                <a:cs typeface="Arial"/>
              </a:rPr>
              <a:t> </a:t>
            </a:r>
            <a:r>
              <a:rPr sz="1600" b="1" i="1" spc="-10" dirty="0">
                <a:latin typeface="Arial"/>
                <a:cs typeface="Arial"/>
              </a:rPr>
              <a:t>logistics</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Survivability</a:t>
            </a:r>
            <a:r>
              <a:rPr sz="1600" b="1" i="1" spc="-80" dirty="0">
                <a:latin typeface="Arial"/>
                <a:cs typeface="Arial"/>
              </a:rPr>
              <a:t> </a:t>
            </a:r>
            <a:r>
              <a:rPr sz="1600" b="1" i="1" dirty="0">
                <a:latin typeface="Arial"/>
                <a:cs typeface="Arial"/>
              </a:rPr>
              <a:t>necessitates</a:t>
            </a:r>
            <a:r>
              <a:rPr sz="1600" b="1" i="1" spc="-80" dirty="0">
                <a:latin typeface="Arial"/>
                <a:cs typeface="Arial"/>
              </a:rPr>
              <a:t> </a:t>
            </a:r>
            <a:r>
              <a:rPr sz="1600" b="1" i="1" spc="-10" dirty="0">
                <a:latin typeface="Arial"/>
                <a:cs typeface="Arial"/>
              </a:rPr>
              <a:t>mobility</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High</a:t>
            </a:r>
            <a:r>
              <a:rPr sz="1600" b="1" i="1" spc="-50" dirty="0">
                <a:latin typeface="Arial"/>
                <a:cs typeface="Arial"/>
              </a:rPr>
              <a:t> </a:t>
            </a:r>
            <a:r>
              <a:rPr sz="1600" b="1" i="1" dirty="0">
                <a:latin typeface="Arial"/>
                <a:cs typeface="Arial"/>
              </a:rPr>
              <a:t>casualty</a:t>
            </a:r>
            <a:r>
              <a:rPr sz="1600" b="1" i="1" spc="-40" dirty="0">
                <a:latin typeface="Arial"/>
                <a:cs typeface="Arial"/>
              </a:rPr>
              <a:t> </a:t>
            </a:r>
            <a:r>
              <a:rPr sz="1600" b="1" i="1" dirty="0">
                <a:latin typeface="Arial"/>
                <a:cs typeface="Arial"/>
              </a:rPr>
              <a:t>volumes</a:t>
            </a:r>
            <a:r>
              <a:rPr sz="1600" b="1" i="1" spc="-35" dirty="0">
                <a:latin typeface="Arial"/>
                <a:cs typeface="Arial"/>
              </a:rPr>
              <a:t> </a:t>
            </a:r>
            <a:r>
              <a:rPr sz="1600" b="1" i="1" dirty="0">
                <a:latin typeface="Arial"/>
                <a:cs typeface="Arial"/>
              </a:rPr>
              <a:t>(&gt;10K/</a:t>
            </a:r>
            <a:r>
              <a:rPr sz="1600" b="1" i="1" spc="-35" dirty="0">
                <a:latin typeface="Arial"/>
                <a:cs typeface="Arial"/>
              </a:rPr>
              <a:t> </a:t>
            </a:r>
            <a:r>
              <a:rPr sz="1600" b="1" i="1" dirty="0">
                <a:latin typeface="Arial"/>
                <a:cs typeface="Arial"/>
              </a:rPr>
              <a:t>60</a:t>
            </a:r>
            <a:r>
              <a:rPr sz="1600" b="1" i="1" spc="-60" dirty="0">
                <a:latin typeface="Arial"/>
                <a:cs typeface="Arial"/>
              </a:rPr>
              <a:t> </a:t>
            </a:r>
            <a:r>
              <a:rPr sz="1600" b="1" i="1" spc="-10" dirty="0">
                <a:latin typeface="Arial"/>
                <a:cs typeface="Arial"/>
              </a:rPr>
              <a:t>days)</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Attrition</a:t>
            </a:r>
            <a:r>
              <a:rPr sz="1600" b="1" i="1" spc="-20" dirty="0">
                <a:latin typeface="Arial"/>
                <a:cs typeface="Arial"/>
              </a:rPr>
              <a:t> </a:t>
            </a:r>
            <a:r>
              <a:rPr sz="1600" b="1" i="1" dirty="0">
                <a:latin typeface="Arial"/>
                <a:cs typeface="Arial"/>
              </a:rPr>
              <a:t>of</a:t>
            </a:r>
            <a:r>
              <a:rPr sz="1600" b="1" i="1" spc="-45" dirty="0">
                <a:latin typeface="Arial"/>
                <a:cs typeface="Arial"/>
              </a:rPr>
              <a:t> </a:t>
            </a:r>
            <a:r>
              <a:rPr sz="1600" b="1" i="1" dirty="0">
                <a:latin typeface="Arial"/>
                <a:cs typeface="Arial"/>
              </a:rPr>
              <a:t>Medical</a:t>
            </a:r>
            <a:r>
              <a:rPr sz="1600" b="1" i="1" spc="-25" dirty="0">
                <a:latin typeface="Arial"/>
                <a:cs typeface="Arial"/>
              </a:rPr>
              <a:t> </a:t>
            </a:r>
            <a:r>
              <a:rPr sz="1600" b="1" i="1" spc="-10" dirty="0">
                <a:latin typeface="Arial"/>
                <a:cs typeface="Arial"/>
              </a:rPr>
              <a:t>Assets</a:t>
            </a:r>
            <a:endParaRPr sz="1600">
              <a:latin typeface="Arial"/>
              <a:cs typeface="Arial"/>
            </a:endParaRPr>
          </a:p>
          <a:p>
            <a:pPr marL="299085" indent="-286385">
              <a:lnSpc>
                <a:spcPct val="100000"/>
              </a:lnSpc>
              <a:buFont typeface="Arial"/>
              <a:buChar char="•"/>
              <a:tabLst>
                <a:tab pos="299085" algn="l"/>
              </a:tabLst>
            </a:pPr>
            <a:r>
              <a:rPr sz="1600" b="1" i="1" dirty="0">
                <a:latin typeface="Arial"/>
                <a:cs typeface="Arial"/>
              </a:rPr>
              <a:t>No</a:t>
            </a:r>
            <a:r>
              <a:rPr sz="1600" b="1" i="1" spc="-50" dirty="0">
                <a:latin typeface="Arial"/>
                <a:cs typeface="Arial"/>
              </a:rPr>
              <a:t> </a:t>
            </a:r>
            <a:r>
              <a:rPr sz="1600" b="1" i="1" dirty="0">
                <a:latin typeface="Arial"/>
                <a:cs typeface="Arial"/>
              </a:rPr>
              <a:t>“Golden</a:t>
            </a:r>
            <a:r>
              <a:rPr sz="1600" b="1" i="1" spc="-30" dirty="0">
                <a:latin typeface="Arial"/>
                <a:cs typeface="Arial"/>
              </a:rPr>
              <a:t> </a:t>
            </a:r>
            <a:r>
              <a:rPr sz="1600" b="1" i="1" spc="-10" dirty="0">
                <a:latin typeface="Arial"/>
                <a:cs typeface="Arial"/>
              </a:rPr>
              <a:t>Hour”</a:t>
            </a:r>
            <a:endParaRPr sz="1600">
              <a:latin typeface="Arial"/>
              <a:cs typeface="Arial"/>
            </a:endParaRPr>
          </a:p>
          <a:p>
            <a:pPr marL="299085" indent="-286385">
              <a:lnSpc>
                <a:spcPct val="100000"/>
              </a:lnSpc>
              <a:buFont typeface="Arial"/>
              <a:buChar char="•"/>
              <a:tabLst>
                <a:tab pos="299085" algn="l"/>
              </a:tabLst>
            </a:pPr>
            <a:r>
              <a:rPr sz="1600" b="1" i="1" spc="-20" dirty="0">
                <a:latin typeface="Arial"/>
                <a:cs typeface="Arial"/>
              </a:rPr>
              <a:t>Fort-to-</a:t>
            </a:r>
            <a:r>
              <a:rPr sz="1600" b="1" i="1" dirty="0">
                <a:latin typeface="Arial"/>
                <a:cs typeface="Arial"/>
              </a:rPr>
              <a:t>Port</a:t>
            </a:r>
            <a:r>
              <a:rPr sz="1600" b="1" i="1" spc="85" dirty="0">
                <a:latin typeface="Arial"/>
                <a:cs typeface="Arial"/>
              </a:rPr>
              <a:t> </a:t>
            </a:r>
            <a:r>
              <a:rPr sz="1600" b="1" i="1" spc="-10" dirty="0">
                <a:latin typeface="Arial"/>
                <a:cs typeface="Arial"/>
              </a:rPr>
              <a:t>challenges</a:t>
            </a:r>
            <a:endParaRPr sz="1600">
              <a:latin typeface="Arial"/>
              <a:cs typeface="Arial"/>
            </a:endParaRPr>
          </a:p>
          <a:p>
            <a:pPr marL="299720" indent="-287020">
              <a:lnSpc>
                <a:spcPct val="100000"/>
              </a:lnSpc>
              <a:buFont typeface="Arial"/>
              <a:buChar char="•"/>
              <a:tabLst>
                <a:tab pos="299720" algn="l"/>
              </a:tabLst>
            </a:pPr>
            <a:r>
              <a:rPr sz="1600" b="1" i="1" dirty="0">
                <a:latin typeface="Arial"/>
                <a:cs typeface="Arial"/>
              </a:rPr>
              <a:t>CBRNE</a:t>
            </a:r>
            <a:r>
              <a:rPr sz="1600" b="1" i="1" spc="-70" dirty="0">
                <a:latin typeface="Arial"/>
                <a:cs typeface="Arial"/>
              </a:rPr>
              <a:t> </a:t>
            </a:r>
            <a:r>
              <a:rPr sz="1600" b="1" i="1" spc="-10" dirty="0">
                <a:latin typeface="Arial"/>
                <a:cs typeface="Arial"/>
              </a:rPr>
              <a:t>Employment</a:t>
            </a:r>
            <a:endParaRPr sz="1600">
              <a:latin typeface="Arial"/>
              <a:cs typeface="Arial"/>
            </a:endParaRPr>
          </a:p>
        </p:txBody>
      </p:sp>
      <p:grpSp>
        <p:nvGrpSpPr>
          <p:cNvPr id="30" name="object 30"/>
          <p:cNvGrpSpPr/>
          <p:nvPr/>
        </p:nvGrpSpPr>
        <p:grpSpPr>
          <a:xfrm>
            <a:off x="9756648" y="4896611"/>
            <a:ext cx="2272665" cy="1548765"/>
            <a:chOff x="9756648" y="4896611"/>
            <a:chExt cx="2272665" cy="1548765"/>
          </a:xfrm>
        </p:grpSpPr>
        <p:pic>
          <p:nvPicPr>
            <p:cNvPr id="31" name="object 31"/>
            <p:cNvPicPr/>
            <p:nvPr/>
          </p:nvPicPr>
          <p:blipFill>
            <a:blip r:embed="rId12" cstate="print"/>
            <a:stretch>
              <a:fillRect/>
            </a:stretch>
          </p:blipFill>
          <p:spPr>
            <a:xfrm>
              <a:off x="9756648" y="4896611"/>
              <a:ext cx="2272283" cy="1548383"/>
            </a:xfrm>
            <a:prstGeom prst="rect">
              <a:avLst/>
            </a:prstGeom>
          </p:spPr>
        </p:pic>
        <p:pic>
          <p:nvPicPr>
            <p:cNvPr id="32" name="object 32"/>
            <p:cNvPicPr/>
            <p:nvPr/>
          </p:nvPicPr>
          <p:blipFill>
            <a:blip r:embed="rId13" cstate="print"/>
            <a:stretch>
              <a:fillRect/>
            </a:stretch>
          </p:blipFill>
          <p:spPr>
            <a:xfrm>
              <a:off x="9784080" y="4924043"/>
              <a:ext cx="2162555" cy="1438655"/>
            </a:xfrm>
            <a:prstGeom prst="rect">
              <a:avLst/>
            </a:prstGeom>
          </p:spPr>
        </p:pic>
        <p:sp>
          <p:nvSpPr>
            <p:cNvPr id="33" name="object 33"/>
            <p:cNvSpPr/>
            <p:nvPr/>
          </p:nvSpPr>
          <p:spPr>
            <a:xfrm>
              <a:off x="9784079" y="4924043"/>
              <a:ext cx="2162810" cy="1438910"/>
            </a:xfrm>
            <a:custGeom>
              <a:avLst/>
              <a:gdLst/>
              <a:ahLst/>
              <a:cxnLst/>
              <a:rect l="l" t="t" r="r" b="b"/>
              <a:pathLst>
                <a:path w="2162809" h="1438910">
                  <a:moveTo>
                    <a:pt x="0" y="0"/>
                  </a:moveTo>
                  <a:lnTo>
                    <a:pt x="2162555" y="0"/>
                  </a:lnTo>
                  <a:lnTo>
                    <a:pt x="2162555" y="1438655"/>
                  </a:lnTo>
                  <a:lnTo>
                    <a:pt x="0" y="1438655"/>
                  </a:lnTo>
                  <a:lnTo>
                    <a:pt x="0" y="0"/>
                  </a:lnTo>
                  <a:close/>
                </a:path>
              </a:pathLst>
            </a:custGeom>
            <a:ln w="3175">
              <a:solidFill>
                <a:srgbClr val="000000"/>
              </a:solidFill>
            </a:ln>
          </p:spPr>
          <p:txBody>
            <a:bodyPr wrap="square" lIns="0" tIns="0" rIns="0" bIns="0" rtlCol="0"/>
            <a:lstStyle/>
            <a:p>
              <a:endParaRPr/>
            </a:p>
          </p:txBody>
        </p:sp>
      </p:grpSp>
      <p:pic>
        <p:nvPicPr>
          <p:cNvPr id="38" name="Picture 37">
            <a:extLst>
              <a:ext uri="{FF2B5EF4-FFF2-40B4-BE49-F238E27FC236}">
                <a16:creationId xmlns:a16="http://schemas.microsoft.com/office/drawing/2014/main" id="{23D3B73F-A026-F717-D258-DA6B3FB6FB8B}"/>
              </a:ext>
            </a:extLst>
          </p:cNvPr>
          <p:cNvPicPr>
            <a:picLocks noChangeAspect="1"/>
          </p:cNvPicPr>
          <p:nvPr/>
        </p:nvPicPr>
        <p:blipFill>
          <a:blip r:embed="rId14"/>
          <a:stretch>
            <a:fillRect/>
          </a:stretch>
        </p:blipFill>
        <p:spPr>
          <a:xfrm>
            <a:off x="11309011" y="156635"/>
            <a:ext cx="637624" cy="6216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4196" y="74676"/>
            <a:ext cx="871715" cy="918971"/>
          </a:xfrm>
          <a:prstGeom prst="rect">
            <a:avLst/>
          </a:prstGeom>
        </p:spPr>
      </p:pic>
      <p:sp>
        <p:nvSpPr>
          <p:cNvPr id="4" name="object 4"/>
          <p:cNvSpPr/>
          <p:nvPr/>
        </p:nvSpPr>
        <p:spPr>
          <a:xfrm>
            <a:off x="935736" y="827504"/>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grpSp>
        <p:nvGrpSpPr>
          <p:cNvPr id="9" name="object 9"/>
          <p:cNvGrpSpPr/>
          <p:nvPr/>
        </p:nvGrpSpPr>
        <p:grpSpPr>
          <a:xfrm>
            <a:off x="831850" y="1007046"/>
            <a:ext cx="10448925" cy="5846445"/>
            <a:chOff x="831850" y="1007046"/>
            <a:chExt cx="10448925" cy="5846445"/>
          </a:xfrm>
        </p:grpSpPr>
        <p:sp>
          <p:nvSpPr>
            <p:cNvPr id="10" name="object 10"/>
            <p:cNvSpPr/>
            <p:nvPr/>
          </p:nvSpPr>
          <p:spPr>
            <a:xfrm>
              <a:off x="914400" y="6600471"/>
              <a:ext cx="10137775" cy="0"/>
            </a:xfrm>
            <a:custGeom>
              <a:avLst/>
              <a:gdLst/>
              <a:ahLst/>
              <a:cxnLst/>
              <a:rect l="l" t="t" r="r" b="b"/>
              <a:pathLst>
                <a:path w="10137775">
                  <a:moveTo>
                    <a:pt x="0" y="0"/>
                  </a:moveTo>
                  <a:lnTo>
                    <a:pt x="0" y="0"/>
                  </a:lnTo>
                  <a:lnTo>
                    <a:pt x="10137462" y="0"/>
                  </a:lnTo>
                </a:path>
              </a:pathLst>
            </a:custGeom>
            <a:ln w="34842">
              <a:solidFill>
                <a:srgbClr val="000000"/>
              </a:solidFill>
            </a:ln>
          </p:spPr>
          <p:txBody>
            <a:bodyPr wrap="square" lIns="0" tIns="0" rIns="0" bIns="0" rtlCol="0"/>
            <a:lstStyle/>
            <a:p>
              <a:endParaRPr/>
            </a:p>
          </p:txBody>
        </p:sp>
        <p:sp>
          <p:nvSpPr>
            <p:cNvPr id="11" name="object 11"/>
            <p:cNvSpPr/>
            <p:nvPr/>
          </p:nvSpPr>
          <p:spPr>
            <a:xfrm>
              <a:off x="5391911" y="6646163"/>
              <a:ext cx="1408430" cy="207645"/>
            </a:xfrm>
            <a:custGeom>
              <a:avLst/>
              <a:gdLst/>
              <a:ahLst/>
              <a:cxnLst/>
              <a:rect l="l" t="t" r="r" b="b"/>
              <a:pathLst>
                <a:path w="1408429" h="207645">
                  <a:moveTo>
                    <a:pt x="1408176" y="0"/>
                  </a:moveTo>
                  <a:lnTo>
                    <a:pt x="0" y="0"/>
                  </a:lnTo>
                  <a:lnTo>
                    <a:pt x="0" y="207263"/>
                  </a:lnTo>
                  <a:lnTo>
                    <a:pt x="1408176" y="207263"/>
                  </a:lnTo>
                  <a:lnTo>
                    <a:pt x="1408176" y="0"/>
                  </a:lnTo>
                  <a:close/>
                </a:path>
              </a:pathLst>
            </a:custGeom>
            <a:solidFill>
              <a:srgbClr val="3E205B"/>
            </a:solidFill>
          </p:spPr>
          <p:txBody>
            <a:bodyPr wrap="square" lIns="0" tIns="0" rIns="0" bIns="0" rtlCol="0"/>
            <a:lstStyle/>
            <a:p>
              <a:endParaRPr/>
            </a:p>
          </p:txBody>
        </p:sp>
        <p:sp>
          <p:nvSpPr>
            <p:cNvPr id="12" name="object 12"/>
            <p:cNvSpPr/>
            <p:nvPr/>
          </p:nvSpPr>
          <p:spPr>
            <a:xfrm>
              <a:off x="1124277" y="6493264"/>
              <a:ext cx="10139045" cy="0"/>
            </a:xfrm>
            <a:custGeom>
              <a:avLst/>
              <a:gdLst/>
              <a:ahLst/>
              <a:cxnLst/>
              <a:rect l="l" t="t" r="r" b="b"/>
              <a:pathLst>
                <a:path w="10139045">
                  <a:moveTo>
                    <a:pt x="0" y="0"/>
                  </a:moveTo>
                  <a:lnTo>
                    <a:pt x="0" y="0"/>
                  </a:lnTo>
                  <a:lnTo>
                    <a:pt x="10138782" y="0"/>
                  </a:lnTo>
                </a:path>
              </a:pathLst>
            </a:custGeom>
            <a:ln w="34842">
              <a:solidFill>
                <a:srgbClr val="FFC000"/>
              </a:solidFill>
            </a:ln>
          </p:spPr>
          <p:txBody>
            <a:bodyPr wrap="square" lIns="0" tIns="0" rIns="0" bIns="0" rtlCol="0"/>
            <a:lstStyle/>
            <a:p>
              <a:endParaRPr/>
            </a:p>
          </p:txBody>
        </p:sp>
        <p:sp>
          <p:nvSpPr>
            <p:cNvPr id="13" name="object 13"/>
            <p:cNvSpPr/>
            <p:nvPr/>
          </p:nvSpPr>
          <p:spPr>
            <a:xfrm>
              <a:off x="2699004" y="6094475"/>
              <a:ext cx="6958965" cy="340360"/>
            </a:xfrm>
            <a:custGeom>
              <a:avLst/>
              <a:gdLst/>
              <a:ahLst/>
              <a:cxnLst/>
              <a:rect l="l" t="t" r="r" b="b"/>
              <a:pathLst>
                <a:path w="6958965" h="340360">
                  <a:moveTo>
                    <a:pt x="6958583" y="0"/>
                  </a:moveTo>
                  <a:lnTo>
                    <a:pt x="0" y="0"/>
                  </a:lnTo>
                  <a:lnTo>
                    <a:pt x="0" y="339852"/>
                  </a:lnTo>
                  <a:lnTo>
                    <a:pt x="6958583" y="339852"/>
                  </a:lnTo>
                  <a:lnTo>
                    <a:pt x="6958583" y="0"/>
                  </a:lnTo>
                  <a:close/>
                </a:path>
              </a:pathLst>
            </a:custGeom>
            <a:solidFill>
              <a:srgbClr val="00AFEF">
                <a:alpha val="50195"/>
              </a:srgbClr>
            </a:solidFill>
          </p:spPr>
          <p:txBody>
            <a:bodyPr wrap="square" lIns="0" tIns="0" rIns="0" bIns="0" rtlCol="0"/>
            <a:lstStyle/>
            <a:p>
              <a:endParaRPr/>
            </a:p>
          </p:txBody>
        </p:sp>
        <p:sp>
          <p:nvSpPr>
            <p:cNvPr id="14" name="object 14"/>
            <p:cNvSpPr/>
            <p:nvPr/>
          </p:nvSpPr>
          <p:spPr>
            <a:xfrm>
              <a:off x="2699004" y="6094475"/>
              <a:ext cx="6958965" cy="340360"/>
            </a:xfrm>
            <a:custGeom>
              <a:avLst/>
              <a:gdLst/>
              <a:ahLst/>
              <a:cxnLst/>
              <a:rect l="l" t="t" r="r" b="b"/>
              <a:pathLst>
                <a:path w="6958965" h="340360">
                  <a:moveTo>
                    <a:pt x="0" y="0"/>
                  </a:moveTo>
                  <a:lnTo>
                    <a:pt x="6958583" y="0"/>
                  </a:lnTo>
                  <a:lnTo>
                    <a:pt x="6958583" y="339852"/>
                  </a:lnTo>
                  <a:lnTo>
                    <a:pt x="0" y="339852"/>
                  </a:lnTo>
                  <a:lnTo>
                    <a:pt x="0" y="0"/>
                  </a:lnTo>
                  <a:close/>
                </a:path>
              </a:pathLst>
            </a:custGeom>
            <a:ln w="15875">
              <a:solidFill>
                <a:srgbClr val="000000"/>
              </a:solidFill>
            </a:ln>
          </p:spPr>
          <p:txBody>
            <a:bodyPr wrap="square" lIns="0" tIns="0" rIns="0" bIns="0" rtlCol="0"/>
            <a:lstStyle/>
            <a:p>
              <a:endParaRPr/>
            </a:p>
          </p:txBody>
        </p:sp>
        <p:sp>
          <p:nvSpPr>
            <p:cNvPr id="15" name="object 15"/>
            <p:cNvSpPr/>
            <p:nvPr/>
          </p:nvSpPr>
          <p:spPr>
            <a:xfrm>
              <a:off x="838200" y="1496570"/>
              <a:ext cx="9652000" cy="4523740"/>
            </a:xfrm>
            <a:custGeom>
              <a:avLst/>
              <a:gdLst/>
              <a:ahLst/>
              <a:cxnLst/>
              <a:rect l="l" t="t" r="r" b="b"/>
              <a:pathLst>
                <a:path w="9652000" h="4523740">
                  <a:moveTo>
                    <a:pt x="6933565" y="0"/>
                  </a:moveTo>
                  <a:lnTo>
                    <a:pt x="6933565" y="1130808"/>
                  </a:lnTo>
                  <a:lnTo>
                    <a:pt x="0" y="1130808"/>
                  </a:lnTo>
                  <a:lnTo>
                    <a:pt x="0" y="3392424"/>
                  </a:lnTo>
                  <a:lnTo>
                    <a:pt x="6933565" y="3392424"/>
                  </a:lnTo>
                  <a:lnTo>
                    <a:pt x="6933565" y="4523232"/>
                  </a:lnTo>
                  <a:lnTo>
                    <a:pt x="9651492" y="2261616"/>
                  </a:lnTo>
                  <a:lnTo>
                    <a:pt x="6933565" y="0"/>
                  </a:lnTo>
                  <a:close/>
                </a:path>
              </a:pathLst>
            </a:custGeom>
            <a:solidFill>
              <a:srgbClr val="BCD6ED"/>
            </a:solidFill>
          </p:spPr>
          <p:txBody>
            <a:bodyPr wrap="square" lIns="0" tIns="0" rIns="0" bIns="0" rtlCol="0"/>
            <a:lstStyle/>
            <a:p>
              <a:endParaRPr/>
            </a:p>
          </p:txBody>
        </p:sp>
        <p:sp>
          <p:nvSpPr>
            <p:cNvPr id="16" name="object 16"/>
            <p:cNvSpPr/>
            <p:nvPr/>
          </p:nvSpPr>
          <p:spPr>
            <a:xfrm>
              <a:off x="838200" y="1496570"/>
              <a:ext cx="9652000" cy="4523740"/>
            </a:xfrm>
            <a:custGeom>
              <a:avLst/>
              <a:gdLst/>
              <a:ahLst/>
              <a:cxnLst/>
              <a:rect l="l" t="t" r="r" b="b"/>
              <a:pathLst>
                <a:path w="9652000" h="4523740">
                  <a:moveTo>
                    <a:pt x="0" y="1130808"/>
                  </a:moveTo>
                  <a:lnTo>
                    <a:pt x="6933565" y="1130808"/>
                  </a:lnTo>
                  <a:lnTo>
                    <a:pt x="6933565" y="0"/>
                  </a:lnTo>
                  <a:lnTo>
                    <a:pt x="9651492" y="2261616"/>
                  </a:lnTo>
                  <a:lnTo>
                    <a:pt x="6933565" y="4523232"/>
                  </a:lnTo>
                  <a:lnTo>
                    <a:pt x="6933565" y="3392424"/>
                  </a:lnTo>
                  <a:lnTo>
                    <a:pt x="0" y="3392424"/>
                  </a:lnTo>
                  <a:lnTo>
                    <a:pt x="0" y="1130808"/>
                  </a:lnTo>
                  <a:close/>
                </a:path>
              </a:pathLst>
            </a:custGeom>
            <a:ln w="12700">
              <a:solidFill>
                <a:srgbClr val="9DC3E6"/>
              </a:solidFill>
            </a:ln>
          </p:spPr>
          <p:txBody>
            <a:bodyPr wrap="square" lIns="0" tIns="0" rIns="0" bIns="0" rtlCol="0"/>
            <a:lstStyle/>
            <a:p>
              <a:endParaRPr/>
            </a:p>
          </p:txBody>
        </p:sp>
        <p:sp>
          <p:nvSpPr>
            <p:cNvPr id="17" name="object 17"/>
            <p:cNvSpPr/>
            <p:nvPr/>
          </p:nvSpPr>
          <p:spPr>
            <a:xfrm>
              <a:off x="2689860" y="1014983"/>
              <a:ext cx="6978650" cy="338455"/>
            </a:xfrm>
            <a:custGeom>
              <a:avLst/>
              <a:gdLst/>
              <a:ahLst/>
              <a:cxnLst/>
              <a:rect l="l" t="t" r="r" b="b"/>
              <a:pathLst>
                <a:path w="6978650" h="338455">
                  <a:moveTo>
                    <a:pt x="6978396" y="0"/>
                  </a:moveTo>
                  <a:lnTo>
                    <a:pt x="0" y="0"/>
                  </a:lnTo>
                  <a:lnTo>
                    <a:pt x="0" y="338327"/>
                  </a:lnTo>
                  <a:lnTo>
                    <a:pt x="6978396" y="338327"/>
                  </a:lnTo>
                  <a:lnTo>
                    <a:pt x="6978396" y="0"/>
                  </a:lnTo>
                  <a:close/>
                </a:path>
              </a:pathLst>
            </a:custGeom>
            <a:solidFill>
              <a:srgbClr val="00AFEF">
                <a:alpha val="50195"/>
              </a:srgbClr>
            </a:solidFill>
          </p:spPr>
          <p:txBody>
            <a:bodyPr wrap="square" lIns="0" tIns="0" rIns="0" bIns="0" rtlCol="0"/>
            <a:lstStyle/>
            <a:p>
              <a:endParaRPr/>
            </a:p>
          </p:txBody>
        </p:sp>
        <p:sp>
          <p:nvSpPr>
            <p:cNvPr id="18" name="object 18"/>
            <p:cNvSpPr/>
            <p:nvPr/>
          </p:nvSpPr>
          <p:spPr>
            <a:xfrm>
              <a:off x="2689860" y="1014983"/>
              <a:ext cx="6978650" cy="338455"/>
            </a:xfrm>
            <a:custGeom>
              <a:avLst/>
              <a:gdLst/>
              <a:ahLst/>
              <a:cxnLst/>
              <a:rect l="l" t="t" r="r" b="b"/>
              <a:pathLst>
                <a:path w="6978650" h="338455">
                  <a:moveTo>
                    <a:pt x="0" y="0"/>
                  </a:moveTo>
                  <a:lnTo>
                    <a:pt x="6978396" y="0"/>
                  </a:lnTo>
                  <a:lnTo>
                    <a:pt x="6978396" y="338327"/>
                  </a:lnTo>
                  <a:lnTo>
                    <a:pt x="0" y="338327"/>
                  </a:lnTo>
                  <a:lnTo>
                    <a:pt x="0" y="0"/>
                  </a:lnTo>
                  <a:close/>
                </a:path>
              </a:pathLst>
            </a:custGeom>
            <a:ln w="15875">
              <a:solidFill>
                <a:srgbClr val="000000"/>
              </a:solidFill>
            </a:ln>
          </p:spPr>
          <p:txBody>
            <a:bodyPr wrap="square" lIns="0" tIns="0" rIns="0" bIns="0" rtlCol="0"/>
            <a:lstStyle/>
            <a:p>
              <a:endParaRPr/>
            </a:p>
          </p:txBody>
        </p:sp>
      </p:grpSp>
      <p:sp>
        <p:nvSpPr>
          <p:cNvPr id="20" name="object 20"/>
          <p:cNvSpPr txBox="1">
            <a:spLocks noGrp="1"/>
          </p:cNvSpPr>
          <p:nvPr>
            <p:ph type="title"/>
          </p:nvPr>
        </p:nvSpPr>
        <p:spPr>
          <a:xfrm>
            <a:off x="2144560" y="338005"/>
            <a:ext cx="6424597" cy="443070"/>
          </a:xfrm>
          <a:prstGeom prst="rect">
            <a:avLst/>
          </a:prstGeom>
        </p:spPr>
        <p:txBody>
          <a:bodyPr vert="horz" wrap="square" lIns="0" tIns="12065" rIns="0" bIns="0" rtlCol="0">
            <a:spAutoFit/>
          </a:bodyPr>
          <a:lstStyle/>
          <a:p>
            <a:pPr marL="2930525" algn="l">
              <a:lnSpc>
                <a:spcPct val="100000"/>
              </a:lnSpc>
              <a:spcBef>
                <a:spcPts val="95"/>
              </a:spcBef>
            </a:pPr>
            <a:r>
              <a:rPr i="0" dirty="0">
                <a:solidFill>
                  <a:srgbClr val="111111"/>
                </a:solidFill>
              </a:rPr>
              <a:t>Key</a:t>
            </a:r>
            <a:r>
              <a:rPr i="0" spc="-40" dirty="0">
                <a:solidFill>
                  <a:srgbClr val="111111"/>
                </a:solidFill>
              </a:rPr>
              <a:t> </a:t>
            </a:r>
            <a:r>
              <a:rPr i="0" spc="-10" dirty="0">
                <a:solidFill>
                  <a:srgbClr val="111111"/>
                </a:solidFill>
              </a:rPr>
              <a:t>Initiatives</a:t>
            </a:r>
          </a:p>
        </p:txBody>
      </p:sp>
      <p:sp>
        <p:nvSpPr>
          <p:cNvPr id="21" name="object 21"/>
          <p:cNvSpPr txBox="1"/>
          <p:nvPr/>
        </p:nvSpPr>
        <p:spPr>
          <a:xfrm>
            <a:off x="4774996" y="6123632"/>
            <a:ext cx="2808605" cy="269240"/>
          </a:xfrm>
          <a:prstGeom prst="rect">
            <a:avLst/>
          </a:prstGeom>
        </p:spPr>
        <p:txBody>
          <a:bodyPr vert="horz" wrap="square" lIns="0" tIns="12065" rIns="0" bIns="0" rtlCol="0">
            <a:spAutoFit/>
          </a:bodyPr>
          <a:lstStyle/>
          <a:p>
            <a:pPr marL="12700">
              <a:lnSpc>
                <a:spcPct val="100000"/>
              </a:lnSpc>
              <a:spcBef>
                <a:spcPts val="95"/>
              </a:spcBef>
            </a:pPr>
            <a:r>
              <a:rPr sz="1600" b="1" dirty="0">
                <a:latin typeface="Arial"/>
                <a:cs typeface="Arial"/>
              </a:rPr>
              <a:t>Modernization</a:t>
            </a:r>
            <a:r>
              <a:rPr sz="1600" b="1" spc="-60" dirty="0">
                <a:latin typeface="Arial"/>
                <a:cs typeface="Arial"/>
              </a:rPr>
              <a:t> </a:t>
            </a:r>
            <a:r>
              <a:rPr sz="1600" b="1" dirty="0">
                <a:latin typeface="Arial"/>
                <a:cs typeface="Arial"/>
              </a:rPr>
              <a:t>for</a:t>
            </a:r>
            <a:r>
              <a:rPr sz="1600" b="1" spc="-110" dirty="0">
                <a:latin typeface="Arial"/>
                <a:cs typeface="Arial"/>
              </a:rPr>
              <a:t> </a:t>
            </a:r>
            <a:r>
              <a:rPr sz="1600" b="1" dirty="0">
                <a:latin typeface="Arial"/>
                <a:cs typeface="Arial"/>
              </a:rPr>
              <a:t>Army</a:t>
            </a:r>
            <a:r>
              <a:rPr sz="1600" b="1" spc="-45" dirty="0">
                <a:latin typeface="Arial"/>
                <a:cs typeface="Arial"/>
              </a:rPr>
              <a:t> </a:t>
            </a:r>
            <a:r>
              <a:rPr sz="1600" b="1" spc="-20" dirty="0">
                <a:latin typeface="Arial"/>
                <a:cs typeface="Arial"/>
              </a:rPr>
              <a:t>2030</a:t>
            </a:r>
            <a:endParaRPr sz="1600">
              <a:latin typeface="Arial"/>
              <a:cs typeface="Arial"/>
            </a:endParaRPr>
          </a:p>
        </p:txBody>
      </p:sp>
      <p:grpSp>
        <p:nvGrpSpPr>
          <p:cNvPr id="22" name="object 22"/>
          <p:cNvGrpSpPr/>
          <p:nvPr/>
        </p:nvGrpSpPr>
        <p:grpSpPr>
          <a:xfrm>
            <a:off x="107822" y="1005458"/>
            <a:ext cx="2734945" cy="1567180"/>
            <a:chOff x="107822" y="1005458"/>
            <a:chExt cx="2734945" cy="1567180"/>
          </a:xfrm>
        </p:grpSpPr>
        <p:pic>
          <p:nvPicPr>
            <p:cNvPr id="23" name="object 23"/>
            <p:cNvPicPr/>
            <p:nvPr/>
          </p:nvPicPr>
          <p:blipFill>
            <a:blip r:embed="rId3" cstate="print"/>
            <a:stretch>
              <a:fillRect/>
            </a:stretch>
          </p:blipFill>
          <p:spPr>
            <a:xfrm>
              <a:off x="117347" y="1014984"/>
              <a:ext cx="2715767" cy="1351787"/>
            </a:xfrm>
            <a:prstGeom prst="rect">
              <a:avLst/>
            </a:prstGeom>
          </p:spPr>
        </p:pic>
        <p:sp>
          <p:nvSpPr>
            <p:cNvPr id="24" name="object 24"/>
            <p:cNvSpPr/>
            <p:nvPr/>
          </p:nvSpPr>
          <p:spPr>
            <a:xfrm>
              <a:off x="112585" y="1010221"/>
              <a:ext cx="2725420" cy="1361440"/>
            </a:xfrm>
            <a:custGeom>
              <a:avLst/>
              <a:gdLst/>
              <a:ahLst/>
              <a:cxnLst/>
              <a:rect l="l" t="t" r="r" b="b"/>
              <a:pathLst>
                <a:path w="2725420" h="1361439">
                  <a:moveTo>
                    <a:pt x="0" y="0"/>
                  </a:moveTo>
                  <a:lnTo>
                    <a:pt x="2725293" y="0"/>
                  </a:lnTo>
                  <a:lnTo>
                    <a:pt x="2725293" y="1361313"/>
                  </a:lnTo>
                  <a:lnTo>
                    <a:pt x="0" y="1361313"/>
                  </a:lnTo>
                  <a:lnTo>
                    <a:pt x="0" y="0"/>
                  </a:lnTo>
                  <a:close/>
                </a:path>
              </a:pathLst>
            </a:custGeom>
            <a:ln w="9525">
              <a:solidFill>
                <a:srgbClr val="000000"/>
              </a:solidFill>
            </a:ln>
          </p:spPr>
          <p:txBody>
            <a:bodyPr wrap="square" lIns="0" tIns="0" rIns="0" bIns="0" rtlCol="0"/>
            <a:lstStyle/>
            <a:p>
              <a:endParaRPr/>
            </a:p>
          </p:txBody>
        </p:sp>
        <p:pic>
          <p:nvPicPr>
            <p:cNvPr id="25" name="object 25"/>
            <p:cNvPicPr/>
            <p:nvPr/>
          </p:nvPicPr>
          <p:blipFill>
            <a:blip r:embed="rId4" cstate="print"/>
            <a:stretch>
              <a:fillRect/>
            </a:stretch>
          </p:blipFill>
          <p:spPr>
            <a:xfrm>
              <a:off x="954023" y="1917191"/>
              <a:ext cx="1063739" cy="655319"/>
            </a:xfrm>
            <a:prstGeom prst="rect">
              <a:avLst/>
            </a:prstGeom>
          </p:spPr>
        </p:pic>
        <p:pic>
          <p:nvPicPr>
            <p:cNvPr id="26" name="object 26"/>
            <p:cNvPicPr/>
            <p:nvPr/>
          </p:nvPicPr>
          <p:blipFill>
            <a:blip r:embed="rId5" cstate="print"/>
            <a:stretch>
              <a:fillRect/>
            </a:stretch>
          </p:blipFill>
          <p:spPr>
            <a:xfrm>
              <a:off x="958595" y="1921764"/>
              <a:ext cx="1030223" cy="621791"/>
            </a:xfrm>
            <a:prstGeom prst="rect">
              <a:avLst/>
            </a:prstGeom>
          </p:spPr>
        </p:pic>
      </p:grpSp>
      <p:sp>
        <p:nvSpPr>
          <p:cNvPr id="27" name="object 27"/>
          <p:cNvSpPr txBox="1"/>
          <p:nvPr/>
        </p:nvSpPr>
        <p:spPr>
          <a:xfrm>
            <a:off x="1143231" y="2022287"/>
            <a:ext cx="662305" cy="330835"/>
          </a:xfrm>
          <a:prstGeom prst="rect">
            <a:avLst/>
          </a:prstGeom>
        </p:spPr>
        <p:txBody>
          <a:bodyPr vert="horz" wrap="square" lIns="0" tIns="13335" rIns="0" bIns="0" rtlCol="0">
            <a:spAutoFit/>
          </a:bodyPr>
          <a:lstStyle/>
          <a:p>
            <a:pPr marL="12700">
              <a:lnSpc>
                <a:spcPct val="100000"/>
              </a:lnSpc>
              <a:spcBef>
                <a:spcPts val="105"/>
              </a:spcBef>
            </a:pPr>
            <a:r>
              <a:rPr sz="2000" b="1" spc="-20" dirty="0">
                <a:solidFill>
                  <a:srgbClr val="FFFFFF"/>
                </a:solidFill>
                <a:latin typeface="Arial"/>
                <a:cs typeface="Arial"/>
              </a:rPr>
              <a:t>COIN</a:t>
            </a:r>
            <a:endParaRPr sz="2000">
              <a:latin typeface="Arial"/>
              <a:cs typeface="Arial"/>
            </a:endParaRPr>
          </a:p>
        </p:txBody>
      </p:sp>
      <p:grpSp>
        <p:nvGrpSpPr>
          <p:cNvPr id="28" name="object 28"/>
          <p:cNvGrpSpPr/>
          <p:nvPr/>
        </p:nvGrpSpPr>
        <p:grpSpPr>
          <a:xfrm>
            <a:off x="107822" y="5044059"/>
            <a:ext cx="2734945" cy="1561465"/>
            <a:chOff x="107822" y="5044059"/>
            <a:chExt cx="2734945" cy="1561465"/>
          </a:xfrm>
        </p:grpSpPr>
        <p:pic>
          <p:nvPicPr>
            <p:cNvPr id="29" name="object 29"/>
            <p:cNvPicPr/>
            <p:nvPr/>
          </p:nvPicPr>
          <p:blipFill>
            <a:blip r:embed="rId6" cstate="print"/>
            <a:stretch>
              <a:fillRect/>
            </a:stretch>
          </p:blipFill>
          <p:spPr>
            <a:xfrm>
              <a:off x="117347" y="5053584"/>
              <a:ext cx="2715767" cy="1380743"/>
            </a:xfrm>
            <a:prstGeom prst="rect">
              <a:avLst/>
            </a:prstGeom>
          </p:spPr>
        </p:pic>
        <p:sp>
          <p:nvSpPr>
            <p:cNvPr id="30" name="object 30"/>
            <p:cNvSpPr/>
            <p:nvPr/>
          </p:nvSpPr>
          <p:spPr>
            <a:xfrm>
              <a:off x="112585" y="5048821"/>
              <a:ext cx="2725420" cy="1390650"/>
            </a:xfrm>
            <a:custGeom>
              <a:avLst/>
              <a:gdLst/>
              <a:ahLst/>
              <a:cxnLst/>
              <a:rect l="l" t="t" r="r" b="b"/>
              <a:pathLst>
                <a:path w="2725420" h="1390650">
                  <a:moveTo>
                    <a:pt x="0" y="0"/>
                  </a:moveTo>
                  <a:lnTo>
                    <a:pt x="2725293" y="0"/>
                  </a:lnTo>
                  <a:lnTo>
                    <a:pt x="2725293" y="1390269"/>
                  </a:lnTo>
                  <a:lnTo>
                    <a:pt x="0" y="1390269"/>
                  </a:lnTo>
                  <a:lnTo>
                    <a:pt x="0" y="0"/>
                  </a:lnTo>
                  <a:close/>
                </a:path>
              </a:pathLst>
            </a:custGeom>
            <a:ln w="9525">
              <a:solidFill>
                <a:srgbClr val="000000"/>
              </a:solidFill>
            </a:ln>
          </p:spPr>
          <p:txBody>
            <a:bodyPr wrap="square" lIns="0" tIns="0" rIns="0" bIns="0" rtlCol="0"/>
            <a:lstStyle/>
            <a:p>
              <a:endParaRPr/>
            </a:p>
          </p:txBody>
        </p:sp>
        <p:pic>
          <p:nvPicPr>
            <p:cNvPr id="31" name="object 31"/>
            <p:cNvPicPr/>
            <p:nvPr/>
          </p:nvPicPr>
          <p:blipFill>
            <a:blip r:embed="rId7" cstate="print"/>
            <a:stretch>
              <a:fillRect/>
            </a:stretch>
          </p:blipFill>
          <p:spPr>
            <a:xfrm>
              <a:off x="536447" y="5983224"/>
              <a:ext cx="1877567" cy="621791"/>
            </a:xfrm>
            <a:prstGeom prst="rect">
              <a:avLst/>
            </a:prstGeom>
          </p:spPr>
        </p:pic>
      </p:grpSp>
      <p:sp>
        <p:nvSpPr>
          <p:cNvPr id="32" name="object 32"/>
          <p:cNvSpPr txBox="1"/>
          <p:nvPr/>
        </p:nvSpPr>
        <p:spPr>
          <a:xfrm>
            <a:off x="720244" y="6082799"/>
            <a:ext cx="151003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FOB</a:t>
            </a:r>
            <a:r>
              <a:rPr sz="2000" b="1" spc="-25" dirty="0">
                <a:solidFill>
                  <a:srgbClr val="FFFFFF"/>
                </a:solidFill>
                <a:latin typeface="Arial"/>
                <a:cs typeface="Arial"/>
              </a:rPr>
              <a:t> </a:t>
            </a:r>
            <a:r>
              <a:rPr sz="2000" b="1" spc="-10" dirty="0">
                <a:solidFill>
                  <a:srgbClr val="FFFFFF"/>
                </a:solidFill>
                <a:latin typeface="Arial"/>
                <a:cs typeface="Arial"/>
              </a:rPr>
              <a:t>Centric</a:t>
            </a:r>
            <a:endParaRPr sz="2000">
              <a:latin typeface="Arial"/>
              <a:cs typeface="Arial"/>
            </a:endParaRPr>
          </a:p>
        </p:txBody>
      </p:sp>
      <p:grpSp>
        <p:nvGrpSpPr>
          <p:cNvPr id="33" name="object 33"/>
          <p:cNvGrpSpPr/>
          <p:nvPr/>
        </p:nvGrpSpPr>
        <p:grpSpPr>
          <a:xfrm>
            <a:off x="98806" y="2348229"/>
            <a:ext cx="2728595" cy="2692400"/>
            <a:chOff x="98806" y="2348229"/>
            <a:chExt cx="2728595" cy="2692400"/>
          </a:xfrm>
        </p:grpSpPr>
        <p:sp>
          <p:nvSpPr>
            <p:cNvPr id="34" name="object 34"/>
            <p:cNvSpPr/>
            <p:nvPr/>
          </p:nvSpPr>
          <p:spPr>
            <a:xfrm>
              <a:off x="105156" y="2354579"/>
              <a:ext cx="2715895" cy="2679700"/>
            </a:xfrm>
            <a:custGeom>
              <a:avLst/>
              <a:gdLst/>
              <a:ahLst/>
              <a:cxnLst/>
              <a:rect l="l" t="t" r="r" b="b"/>
              <a:pathLst>
                <a:path w="2715895" h="2679700">
                  <a:moveTo>
                    <a:pt x="2715768" y="0"/>
                  </a:moveTo>
                  <a:lnTo>
                    <a:pt x="0" y="0"/>
                  </a:lnTo>
                  <a:lnTo>
                    <a:pt x="0" y="2679192"/>
                  </a:lnTo>
                  <a:lnTo>
                    <a:pt x="2715768" y="2679192"/>
                  </a:lnTo>
                  <a:lnTo>
                    <a:pt x="2715768" y="0"/>
                  </a:lnTo>
                  <a:close/>
                </a:path>
              </a:pathLst>
            </a:custGeom>
            <a:solidFill>
              <a:srgbClr val="BCD6ED"/>
            </a:solidFill>
          </p:spPr>
          <p:txBody>
            <a:bodyPr wrap="square" lIns="0" tIns="0" rIns="0" bIns="0" rtlCol="0"/>
            <a:lstStyle/>
            <a:p>
              <a:endParaRPr/>
            </a:p>
          </p:txBody>
        </p:sp>
        <p:sp>
          <p:nvSpPr>
            <p:cNvPr id="35" name="object 35"/>
            <p:cNvSpPr/>
            <p:nvPr/>
          </p:nvSpPr>
          <p:spPr>
            <a:xfrm>
              <a:off x="105156" y="2354579"/>
              <a:ext cx="2715895" cy="2679700"/>
            </a:xfrm>
            <a:custGeom>
              <a:avLst/>
              <a:gdLst/>
              <a:ahLst/>
              <a:cxnLst/>
              <a:rect l="l" t="t" r="r" b="b"/>
              <a:pathLst>
                <a:path w="2715895" h="2679700">
                  <a:moveTo>
                    <a:pt x="0" y="0"/>
                  </a:moveTo>
                  <a:lnTo>
                    <a:pt x="2715768" y="0"/>
                  </a:lnTo>
                  <a:lnTo>
                    <a:pt x="2715768" y="2679192"/>
                  </a:lnTo>
                  <a:lnTo>
                    <a:pt x="0" y="2679192"/>
                  </a:lnTo>
                  <a:lnTo>
                    <a:pt x="0" y="0"/>
                  </a:lnTo>
                  <a:close/>
                </a:path>
              </a:pathLst>
            </a:custGeom>
            <a:ln w="12700">
              <a:solidFill>
                <a:srgbClr val="41709C"/>
              </a:solidFill>
            </a:ln>
          </p:spPr>
          <p:txBody>
            <a:bodyPr wrap="square" lIns="0" tIns="0" rIns="0" bIns="0" rtlCol="0"/>
            <a:lstStyle/>
            <a:p>
              <a:endParaRPr/>
            </a:p>
          </p:txBody>
        </p:sp>
      </p:grpSp>
      <p:sp>
        <p:nvSpPr>
          <p:cNvPr id="36" name="object 36"/>
          <p:cNvSpPr txBox="1"/>
          <p:nvPr/>
        </p:nvSpPr>
        <p:spPr>
          <a:xfrm>
            <a:off x="193547" y="2497835"/>
            <a:ext cx="2540635" cy="307975"/>
          </a:xfrm>
          <a:prstGeom prst="rect">
            <a:avLst/>
          </a:prstGeom>
          <a:solidFill>
            <a:srgbClr val="950000"/>
          </a:solidFill>
          <a:ln w="15875">
            <a:solidFill>
              <a:srgbClr val="000000"/>
            </a:solidFill>
          </a:ln>
        </p:spPr>
        <p:txBody>
          <a:bodyPr vert="horz" wrap="square" lIns="0" tIns="39370" rIns="0" bIns="0" rtlCol="0">
            <a:spAutoFit/>
          </a:bodyPr>
          <a:lstStyle/>
          <a:p>
            <a:pPr marL="302895">
              <a:lnSpc>
                <a:spcPct val="100000"/>
              </a:lnSpc>
              <a:spcBef>
                <a:spcPts val="310"/>
              </a:spcBef>
            </a:pPr>
            <a:r>
              <a:rPr sz="1400" dirty="0">
                <a:solidFill>
                  <a:srgbClr val="FFFFFF"/>
                </a:solidFill>
                <a:latin typeface="Arial"/>
                <a:cs typeface="Arial"/>
              </a:rPr>
              <a:t>Golden</a:t>
            </a:r>
            <a:r>
              <a:rPr sz="1400" spc="-50" dirty="0">
                <a:solidFill>
                  <a:srgbClr val="FFFFFF"/>
                </a:solidFill>
                <a:latin typeface="Arial"/>
                <a:cs typeface="Arial"/>
              </a:rPr>
              <a:t> </a:t>
            </a:r>
            <a:r>
              <a:rPr sz="1400" dirty="0">
                <a:solidFill>
                  <a:srgbClr val="FFFFFF"/>
                </a:solidFill>
                <a:latin typeface="Arial"/>
                <a:cs typeface="Arial"/>
              </a:rPr>
              <a:t>Hour</a:t>
            </a:r>
            <a:r>
              <a:rPr sz="1400" spc="-20" dirty="0">
                <a:solidFill>
                  <a:srgbClr val="FFFFFF"/>
                </a:solidFill>
                <a:latin typeface="Arial"/>
                <a:cs typeface="Arial"/>
              </a:rPr>
              <a:t> </a:t>
            </a:r>
            <a:r>
              <a:rPr sz="1400" spc="-10" dirty="0">
                <a:solidFill>
                  <a:srgbClr val="FFFFFF"/>
                </a:solidFill>
                <a:latin typeface="Arial"/>
                <a:cs typeface="Arial"/>
              </a:rPr>
              <a:t>Evacuation</a:t>
            </a:r>
            <a:endParaRPr sz="1400">
              <a:latin typeface="Arial"/>
              <a:cs typeface="Arial"/>
            </a:endParaRPr>
          </a:p>
        </p:txBody>
      </p:sp>
      <p:sp>
        <p:nvSpPr>
          <p:cNvPr id="37" name="object 37"/>
          <p:cNvSpPr txBox="1"/>
          <p:nvPr/>
        </p:nvSpPr>
        <p:spPr>
          <a:xfrm>
            <a:off x="193547" y="2923032"/>
            <a:ext cx="2540635" cy="307975"/>
          </a:xfrm>
          <a:prstGeom prst="rect">
            <a:avLst/>
          </a:prstGeom>
          <a:solidFill>
            <a:srgbClr val="950000"/>
          </a:solidFill>
          <a:ln w="15875">
            <a:solidFill>
              <a:srgbClr val="000000"/>
            </a:solidFill>
          </a:ln>
        </p:spPr>
        <p:txBody>
          <a:bodyPr vert="horz" wrap="square" lIns="0" tIns="39370" rIns="0" bIns="0" rtlCol="0">
            <a:spAutoFit/>
          </a:bodyPr>
          <a:lstStyle/>
          <a:p>
            <a:pPr marL="274955">
              <a:lnSpc>
                <a:spcPct val="100000"/>
              </a:lnSpc>
              <a:spcBef>
                <a:spcPts val="310"/>
              </a:spcBef>
            </a:pPr>
            <a:r>
              <a:rPr sz="1400" dirty="0">
                <a:solidFill>
                  <a:srgbClr val="FFFFFF"/>
                </a:solidFill>
                <a:latin typeface="Arial"/>
                <a:cs typeface="Arial"/>
              </a:rPr>
              <a:t>Stationary</a:t>
            </a:r>
            <a:r>
              <a:rPr sz="1400" spc="-55" dirty="0">
                <a:solidFill>
                  <a:srgbClr val="FFFFFF"/>
                </a:solidFill>
                <a:latin typeface="Arial"/>
                <a:cs typeface="Arial"/>
              </a:rPr>
              <a:t> </a:t>
            </a:r>
            <a:r>
              <a:rPr sz="1400" dirty="0">
                <a:solidFill>
                  <a:srgbClr val="FFFFFF"/>
                </a:solidFill>
                <a:latin typeface="Arial"/>
                <a:cs typeface="Arial"/>
              </a:rPr>
              <a:t>EAB </a:t>
            </a:r>
            <a:r>
              <a:rPr sz="1400" spc="-10" dirty="0">
                <a:solidFill>
                  <a:srgbClr val="FFFFFF"/>
                </a:solidFill>
                <a:latin typeface="Arial"/>
                <a:cs typeface="Arial"/>
              </a:rPr>
              <a:t>Hospitals</a:t>
            </a:r>
            <a:endParaRPr sz="1400">
              <a:latin typeface="Arial"/>
              <a:cs typeface="Arial"/>
            </a:endParaRPr>
          </a:p>
        </p:txBody>
      </p:sp>
      <p:sp>
        <p:nvSpPr>
          <p:cNvPr id="38" name="object 38"/>
          <p:cNvSpPr txBox="1"/>
          <p:nvPr/>
        </p:nvSpPr>
        <p:spPr>
          <a:xfrm>
            <a:off x="193547" y="3348228"/>
            <a:ext cx="2540635" cy="307975"/>
          </a:xfrm>
          <a:prstGeom prst="rect">
            <a:avLst/>
          </a:prstGeom>
          <a:solidFill>
            <a:srgbClr val="950000"/>
          </a:solidFill>
          <a:ln w="15875">
            <a:solidFill>
              <a:srgbClr val="000000"/>
            </a:solidFill>
          </a:ln>
        </p:spPr>
        <p:txBody>
          <a:bodyPr vert="horz" wrap="square" lIns="0" tIns="40005" rIns="0" bIns="0" rtlCol="0">
            <a:spAutoFit/>
          </a:bodyPr>
          <a:lstStyle/>
          <a:p>
            <a:pPr marL="193040">
              <a:lnSpc>
                <a:spcPct val="100000"/>
              </a:lnSpc>
              <a:spcBef>
                <a:spcPts val="315"/>
              </a:spcBef>
            </a:pPr>
            <a:r>
              <a:rPr sz="1400" dirty="0">
                <a:solidFill>
                  <a:srgbClr val="FFFFFF"/>
                </a:solidFill>
                <a:latin typeface="Arial"/>
                <a:cs typeface="Arial"/>
              </a:rPr>
              <a:t>MED</a:t>
            </a:r>
            <a:r>
              <a:rPr sz="1400" spc="-15" dirty="0">
                <a:solidFill>
                  <a:srgbClr val="FFFFFF"/>
                </a:solidFill>
                <a:latin typeface="Arial"/>
                <a:cs typeface="Arial"/>
              </a:rPr>
              <a:t> </a:t>
            </a:r>
            <a:r>
              <a:rPr sz="1400" dirty="0">
                <a:solidFill>
                  <a:srgbClr val="FFFFFF"/>
                </a:solidFill>
                <a:latin typeface="Arial"/>
                <a:cs typeface="Arial"/>
              </a:rPr>
              <a:t>C2</a:t>
            </a:r>
            <a:r>
              <a:rPr sz="1400" spc="-20" dirty="0">
                <a:solidFill>
                  <a:srgbClr val="FFFFFF"/>
                </a:solidFill>
                <a:latin typeface="Arial"/>
                <a:cs typeface="Arial"/>
              </a:rPr>
              <a:t> </a:t>
            </a:r>
            <a:r>
              <a:rPr sz="1400" dirty="0">
                <a:solidFill>
                  <a:srgbClr val="FFFFFF"/>
                </a:solidFill>
                <a:latin typeface="Arial"/>
                <a:cs typeface="Arial"/>
              </a:rPr>
              <a:t>at</a:t>
            </a:r>
            <a:r>
              <a:rPr sz="1400" spc="-25" dirty="0">
                <a:solidFill>
                  <a:srgbClr val="FFFFFF"/>
                </a:solidFill>
                <a:latin typeface="Arial"/>
                <a:cs typeface="Arial"/>
              </a:rPr>
              <a:t> </a:t>
            </a:r>
            <a:r>
              <a:rPr sz="1400" dirty="0">
                <a:solidFill>
                  <a:srgbClr val="FFFFFF"/>
                </a:solidFill>
                <a:latin typeface="Arial"/>
                <a:cs typeface="Arial"/>
              </a:rPr>
              <a:t>MED</a:t>
            </a:r>
            <a:r>
              <a:rPr sz="1400" spc="-10" dirty="0">
                <a:solidFill>
                  <a:srgbClr val="FFFFFF"/>
                </a:solidFill>
                <a:latin typeface="Arial"/>
                <a:cs typeface="Arial"/>
              </a:rPr>
              <a:t> BDE/CSH</a:t>
            </a:r>
            <a:endParaRPr sz="1400">
              <a:latin typeface="Arial"/>
              <a:cs typeface="Arial"/>
            </a:endParaRPr>
          </a:p>
        </p:txBody>
      </p:sp>
      <p:sp>
        <p:nvSpPr>
          <p:cNvPr id="39" name="object 39"/>
          <p:cNvSpPr txBox="1"/>
          <p:nvPr/>
        </p:nvSpPr>
        <p:spPr>
          <a:xfrm>
            <a:off x="193547" y="3773423"/>
            <a:ext cx="2540635" cy="307975"/>
          </a:xfrm>
          <a:prstGeom prst="rect">
            <a:avLst/>
          </a:prstGeom>
          <a:solidFill>
            <a:srgbClr val="950000"/>
          </a:solidFill>
          <a:ln w="15875">
            <a:solidFill>
              <a:srgbClr val="000000"/>
            </a:solidFill>
          </a:ln>
        </p:spPr>
        <p:txBody>
          <a:bodyPr vert="horz" wrap="square" lIns="0" tIns="40005" rIns="0" bIns="0" rtlCol="0">
            <a:spAutoFit/>
          </a:bodyPr>
          <a:lstStyle/>
          <a:p>
            <a:pPr marL="206375">
              <a:lnSpc>
                <a:spcPct val="100000"/>
              </a:lnSpc>
              <a:spcBef>
                <a:spcPts val="315"/>
              </a:spcBef>
            </a:pPr>
            <a:r>
              <a:rPr sz="1400" dirty="0">
                <a:solidFill>
                  <a:srgbClr val="FFFFFF"/>
                </a:solidFill>
                <a:latin typeface="Arial"/>
                <a:cs typeface="Arial"/>
              </a:rPr>
              <a:t>Unintegrated</a:t>
            </a:r>
            <a:r>
              <a:rPr sz="1400" spc="-65" dirty="0">
                <a:solidFill>
                  <a:srgbClr val="FFFFFF"/>
                </a:solidFill>
                <a:latin typeface="Arial"/>
                <a:cs typeface="Arial"/>
              </a:rPr>
              <a:t> </a:t>
            </a:r>
            <a:r>
              <a:rPr sz="1400" dirty="0">
                <a:solidFill>
                  <a:srgbClr val="FFFFFF"/>
                </a:solidFill>
                <a:latin typeface="Arial"/>
                <a:cs typeface="Arial"/>
              </a:rPr>
              <a:t>Med</a:t>
            </a:r>
            <a:r>
              <a:rPr sz="1400" spc="-40" dirty="0">
                <a:solidFill>
                  <a:srgbClr val="FFFFFF"/>
                </a:solidFill>
                <a:latin typeface="Arial"/>
                <a:cs typeface="Arial"/>
              </a:rPr>
              <a:t> </a:t>
            </a:r>
            <a:r>
              <a:rPr sz="1400" dirty="0">
                <a:solidFill>
                  <a:srgbClr val="FFFFFF"/>
                </a:solidFill>
                <a:latin typeface="Arial"/>
                <a:cs typeface="Arial"/>
              </a:rPr>
              <a:t>Info</a:t>
            </a:r>
            <a:r>
              <a:rPr sz="1400" spc="-45" dirty="0">
                <a:solidFill>
                  <a:srgbClr val="FFFFFF"/>
                </a:solidFill>
                <a:latin typeface="Arial"/>
                <a:cs typeface="Arial"/>
              </a:rPr>
              <a:t> </a:t>
            </a:r>
            <a:r>
              <a:rPr sz="1400" spc="-25" dirty="0">
                <a:solidFill>
                  <a:srgbClr val="FFFFFF"/>
                </a:solidFill>
                <a:latin typeface="Arial"/>
                <a:cs typeface="Arial"/>
              </a:rPr>
              <a:t>Req</a:t>
            </a:r>
            <a:endParaRPr sz="1400">
              <a:latin typeface="Arial"/>
              <a:cs typeface="Arial"/>
            </a:endParaRPr>
          </a:p>
        </p:txBody>
      </p:sp>
      <p:sp>
        <p:nvSpPr>
          <p:cNvPr id="40" name="object 40"/>
          <p:cNvSpPr txBox="1"/>
          <p:nvPr/>
        </p:nvSpPr>
        <p:spPr>
          <a:xfrm>
            <a:off x="193547" y="4198620"/>
            <a:ext cx="2540635" cy="307975"/>
          </a:xfrm>
          <a:prstGeom prst="rect">
            <a:avLst/>
          </a:prstGeom>
          <a:solidFill>
            <a:srgbClr val="950000"/>
          </a:solidFill>
          <a:ln w="15875">
            <a:solidFill>
              <a:srgbClr val="000000"/>
            </a:solidFill>
          </a:ln>
        </p:spPr>
        <p:txBody>
          <a:bodyPr vert="horz" wrap="square" lIns="0" tIns="40640" rIns="0" bIns="0" rtlCol="0">
            <a:spAutoFit/>
          </a:bodyPr>
          <a:lstStyle/>
          <a:p>
            <a:pPr marL="548005">
              <a:lnSpc>
                <a:spcPct val="100000"/>
              </a:lnSpc>
              <a:spcBef>
                <a:spcPts val="320"/>
              </a:spcBef>
            </a:pPr>
            <a:r>
              <a:rPr sz="1400" dirty="0">
                <a:solidFill>
                  <a:srgbClr val="FFFFFF"/>
                </a:solidFill>
                <a:latin typeface="Arial"/>
                <a:cs typeface="Arial"/>
              </a:rPr>
              <a:t>Low</a:t>
            </a:r>
            <a:r>
              <a:rPr sz="1400" spc="-35" dirty="0">
                <a:solidFill>
                  <a:srgbClr val="FFFFFF"/>
                </a:solidFill>
                <a:latin typeface="Arial"/>
                <a:cs typeface="Arial"/>
              </a:rPr>
              <a:t> </a:t>
            </a:r>
            <a:r>
              <a:rPr sz="1400" dirty="0">
                <a:solidFill>
                  <a:srgbClr val="FFFFFF"/>
                </a:solidFill>
                <a:latin typeface="Arial"/>
                <a:cs typeface="Arial"/>
              </a:rPr>
              <a:t>CBRN</a:t>
            </a:r>
            <a:r>
              <a:rPr sz="1400" spc="-15" dirty="0">
                <a:solidFill>
                  <a:srgbClr val="FFFFFF"/>
                </a:solidFill>
                <a:latin typeface="Arial"/>
                <a:cs typeface="Arial"/>
              </a:rPr>
              <a:t> </a:t>
            </a:r>
            <a:r>
              <a:rPr sz="1400" spc="-10" dirty="0">
                <a:solidFill>
                  <a:srgbClr val="FFFFFF"/>
                </a:solidFill>
                <a:latin typeface="Arial"/>
                <a:cs typeface="Arial"/>
              </a:rPr>
              <a:t>Threat</a:t>
            </a:r>
            <a:endParaRPr sz="1400">
              <a:latin typeface="Arial"/>
              <a:cs typeface="Arial"/>
            </a:endParaRPr>
          </a:p>
        </p:txBody>
      </p:sp>
      <p:sp>
        <p:nvSpPr>
          <p:cNvPr id="41" name="object 41"/>
          <p:cNvSpPr txBox="1"/>
          <p:nvPr/>
        </p:nvSpPr>
        <p:spPr>
          <a:xfrm>
            <a:off x="198120" y="4625340"/>
            <a:ext cx="2539365" cy="307975"/>
          </a:xfrm>
          <a:prstGeom prst="rect">
            <a:avLst/>
          </a:prstGeom>
          <a:solidFill>
            <a:srgbClr val="950000"/>
          </a:solidFill>
          <a:ln w="15875">
            <a:solidFill>
              <a:srgbClr val="000000"/>
            </a:solidFill>
          </a:ln>
        </p:spPr>
        <p:txBody>
          <a:bodyPr vert="horz" wrap="square" lIns="0" tIns="39370" rIns="0" bIns="0" rtlCol="0">
            <a:spAutoFit/>
          </a:bodyPr>
          <a:lstStyle/>
          <a:p>
            <a:pPr marL="158750">
              <a:lnSpc>
                <a:spcPct val="100000"/>
              </a:lnSpc>
              <a:spcBef>
                <a:spcPts val="310"/>
              </a:spcBef>
            </a:pPr>
            <a:r>
              <a:rPr sz="1400" dirty="0">
                <a:solidFill>
                  <a:srgbClr val="FFFFFF"/>
                </a:solidFill>
                <a:latin typeface="Arial"/>
                <a:cs typeface="Arial"/>
              </a:rPr>
              <a:t>Robust</a:t>
            </a:r>
            <a:r>
              <a:rPr sz="1400" spc="-40" dirty="0">
                <a:solidFill>
                  <a:srgbClr val="FFFFFF"/>
                </a:solidFill>
                <a:latin typeface="Arial"/>
                <a:cs typeface="Arial"/>
              </a:rPr>
              <a:t> </a:t>
            </a:r>
            <a:r>
              <a:rPr sz="1400" dirty="0">
                <a:solidFill>
                  <a:srgbClr val="FFFFFF"/>
                </a:solidFill>
                <a:latin typeface="Arial"/>
                <a:cs typeface="Arial"/>
              </a:rPr>
              <a:t>CL</a:t>
            </a:r>
            <a:r>
              <a:rPr sz="1400" spc="-25" dirty="0">
                <a:solidFill>
                  <a:srgbClr val="FFFFFF"/>
                </a:solidFill>
                <a:latin typeface="Arial"/>
                <a:cs typeface="Arial"/>
              </a:rPr>
              <a:t> </a:t>
            </a:r>
            <a:r>
              <a:rPr sz="1400" spc="-10" dirty="0">
                <a:solidFill>
                  <a:srgbClr val="FFFFFF"/>
                </a:solidFill>
                <a:latin typeface="Arial"/>
                <a:cs typeface="Arial"/>
              </a:rPr>
              <a:t>VIII/Maintenance</a:t>
            </a:r>
            <a:endParaRPr sz="1400">
              <a:latin typeface="Arial"/>
              <a:cs typeface="Arial"/>
            </a:endParaRPr>
          </a:p>
        </p:txBody>
      </p:sp>
      <p:grpSp>
        <p:nvGrpSpPr>
          <p:cNvPr id="42" name="object 42"/>
          <p:cNvGrpSpPr/>
          <p:nvPr/>
        </p:nvGrpSpPr>
        <p:grpSpPr>
          <a:xfrm>
            <a:off x="2965450" y="1420113"/>
            <a:ext cx="2969260" cy="294640"/>
            <a:chOff x="2965450" y="1420113"/>
            <a:chExt cx="2969260" cy="294640"/>
          </a:xfrm>
        </p:grpSpPr>
        <p:sp>
          <p:nvSpPr>
            <p:cNvPr id="43" name="object 43"/>
            <p:cNvSpPr/>
            <p:nvPr/>
          </p:nvSpPr>
          <p:spPr>
            <a:xfrm>
              <a:off x="2971800" y="1426463"/>
              <a:ext cx="2956560" cy="281940"/>
            </a:xfrm>
            <a:custGeom>
              <a:avLst/>
              <a:gdLst/>
              <a:ahLst/>
              <a:cxnLst/>
              <a:rect l="l" t="t" r="r" b="b"/>
              <a:pathLst>
                <a:path w="2956560"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70"/>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40"/>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70"/>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44" name="object 44"/>
            <p:cNvSpPr/>
            <p:nvPr/>
          </p:nvSpPr>
          <p:spPr>
            <a:xfrm>
              <a:off x="2971800" y="1426463"/>
              <a:ext cx="2956560" cy="281940"/>
            </a:xfrm>
            <a:custGeom>
              <a:avLst/>
              <a:gdLst/>
              <a:ahLst/>
              <a:cxnLst/>
              <a:rect l="l" t="t" r="r" b="b"/>
              <a:pathLst>
                <a:path w="2956560" h="281939">
                  <a:moveTo>
                    <a:pt x="0" y="140970"/>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70"/>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40"/>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70"/>
                  </a:lnTo>
                  <a:close/>
                </a:path>
              </a:pathLst>
            </a:custGeom>
            <a:ln w="12699">
              <a:solidFill>
                <a:srgbClr val="41709C"/>
              </a:solidFill>
            </a:ln>
          </p:spPr>
          <p:txBody>
            <a:bodyPr wrap="square" lIns="0" tIns="0" rIns="0" bIns="0" rtlCol="0"/>
            <a:lstStyle/>
            <a:p>
              <a:endParaRPr/>
            </a:p>
          </p:txBody>
        </p:sp>
      </p:grpSp>
      <p:sp>
        <p:nvSpPr>
          <p:cNvPr id="45" name="object 45"/>
          <p:cNvSpPr txBox="1"/>
          <p:nvPr/>
        </p:nvSpPr>
        <p:spPr>
          <a:xfrm>
            <a:off x="3476297" y="901989"/>
            <a:ext cx="4187190" cy="1013460"/>
          </a:xfrm>
          <a:prstGeom prst="rect">
            <a:avLst/>
          </a:prstGeom>
        </p:spPr>
        <p:txBody>
          <a:bodyPr vert="horz" wrap="square" lIns="0" tIns="12700" rIns="0" bIns="0" rtlCol="0">
            <a:spAutoFit/>
          </a:bodyPr>
          <a:lstStyle/>
          <a:p>
            <a:pPr marL="551180" marR="5080" indent="678815">
              <a:lnSpc>
                <a:spcPct val="157700"/>
              </a:lnSpc>
              <a:spcBef>
                <a:spcPts val="100"/>
              </a:spcBef>
            </a:pPr>
            <a:r>
              <a:rPr sz="1600" b="1" dirty="0">
                <a:latin typeface="Arial"/>
                <a:cs typeface="Arial"/>
              </a:rPr>
              <a:t>Momentum</a:t>
            </a:r>
            <a:r>
              <a:rPr sz="1600" b="1" spc="-35" dirty="0">
                <a:latin typeface="Arial"/>
                <a:cs typeface="Arial"/>
              </a:rPr>
              <a:t> </a:t>
            </a:r>
            <a:r>
              <a:rPr sz="1600" b="1" dirty="0">
                <a:latin typeface="Arial"/>
                <a:cs typeface="Arial"/>
              </a:rPr>
              <a:t>for</a:t>
            </a:r>
            <a:r>
              <a:rPr sz="1600" b="1" spc="-45" dirty="0">
                <a:latin typeface="Arial"/>
                <a:cs typeface="Arial"/>
              </a:rPr>
              <a:t> </a:t>
            </a:r>
            <a:r>
              <a:rPr sz="1600" b="1" spc="-10" dirty="0">
                <a:latin typeface="Arial"/>
                <a:cs typeface="Arial"/>
              </a:rPr>
              <a:t>Transformation Doctrine</a:t>
            </a:r>
            <a:endParaRPr sz="1600">
              <a:latin typeface="Arial"/>
              <a:cs typeface="Arial"/>
            </a:endParaRPr>
          </a:p>
          <a:p>
            <a:pPr marL="12700">
              <a:lnSpc>
                <a:spcPct val="100000"/>
              </a:lnSpc>
              <a:spcBef>
                <a:spcPts val="280"/>
              </a:spcBef>
            </a:pPr>
            <a:r>
              <a:rPr sz="1200" dirty="0">
                <a:latin typeface="Arial"/>
                <a:cs typeface="Arial"/>
              </a:rPr>
              <a:t>FM</a:t>
            </a:r>
            <a:r>
              <a:rPr sz="1200" spc="15" dirty="0">
                <a:latin typeface="Arial"/>
                <a:cs typeface="Arial"/>
              </a:rPr>
              <a:t> </a:t>
            </a:r>
            <a:r>
              <a:rPr sz="1200" spc="-10" dirty="0">
                <a:latin typeface="Arial"/>
                <a:cs typeface="Arial"/>
              </a:rPr>
              <a:t>4-</a:t>
            </a:r>
            <a:r>
              <a:rPr sz="1200" dirty="0">
                <a:latin typeface="Arial"/>
                <a:cs typeface="Arial"/>
              </a:rPr>
              <a:t>02.2</a:t>
            </a:r>
            <a:r>
              <a:rPr sz="1200" spc="-25"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JP</a:t>
            </a:r>
            <a:r>
              <a:rPr sz="1200" spc="-15" dirty="0">
                <a:latin typeface="Arial"/>
                <a:cs typeface="Arial"/>
              </a:rPr>
              <a:t> </a:t>
            </a:r>
            <a:r>
              <a:rPr sz="1200" spc="-10" dirty="0">
                <a:latin typeface="Arial"/>
                <a:cs typeface="Arial"/>
              </a:rPr>
              <a:t>4-</a:t>
            </a:r>
            <a:r>
              <a:rPr sz="1200" dirty="0">
                <a:latin typeface="Arial"/>
                <a:cs typeface="Arial"/>
              </a:rPr>
              <a:t>02</a:t>
            </a:r>
            <a:r>
              <a:rPr sz="1200" spc="-10" dirty="0">
                <a:latin typeface="Arial"/>
                <a:cs typeface="Arial"/>
              </a:rPr>
              <a:t> </a:t>
            </a:r>
            <a:r>
              <a:rPr sz="1200" dirty="0">
                <a:latin typeface="Arial"/>
                <a:cs typeface="Arial"/>
              </a:rPr>
              <a:t>/</a:t>
            </a:r>
            <a:r>
              <a:rPr sz="1200" spc="-65" dirty="0">
                <a:latin typeface="Arial"/>
                <a:cs typeface="Arial"/>
              </a:rPr>
              <a:t> </a:t>
            </a:r>
            <a:r>
              <a:rPr sz="1200" spc="-20" dirty="0">
                <a:latin typeface="Arial"/>
                <a:cs typeface="Arial"/>
              </a:rPr>
              <a:t>AMMS</a:t>
            </a:r>
            <a:endParaRPr sz="1200">
              <a:latin typeface="Arial"/>
              <a:cs typeface="Arial"/>
            </a:endParaRPr>
          </a:p>
        </p:txBody>
      </p:sp>
      <p:grpSp>
        <p:nvGrpSpPr>
          <p:cNvPr id="46" name="object 46"/>
          <p:cNvGrpSpPr/>
          <p:nvPr/>
        </p:nvGrpSpPr>
        <p:grpSpPr>
          <a:xfrm>
            <a:off x="3413505" y="2020570"/>
            <a:ext cx="2969260" cy="294640"/>
            <a:chOff x="3413505" y="2020570"/>
            <a:chExt cx="2969260" cy="294640"/>
          </a:xfrm>
        </p:grpSpPr>
        <p:sp>
          <p:nvSpPr>
            <p:cNvPr id="47" name="object 47"/>
            <p:cNvSpPr/>
            <p:nvPr/>
          </p:nvSpPr>
          <p:spPr>
            <a:xfrm>
              <a:off x="3419855" y="2026920"/>
              <a:ext cx="2956560" cy="281940"/>
            </a:xfrm>
            <a:custGeom>
              <a:avLst/>
              <a:gdLst/>
              <a:ahLst/>
              <a:cxnLst/>
              <a:rect l="l" t="t" r="r" b="b"/>
              <a:pathLst>
                <a:path w="2956560"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70"/>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40"/>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70"/>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48" name="object 48"/>
            <p:cNvSpPr/>
            <p:nvPr/>
          </p:nvSpPr>
          <p:spPr>
            <a:xfrm>
              <a:off x="3419855" y="2026920"/>
              <a:ext cx="2956560" cy="281940"/>
            </a:xfrm>
            <a:custGeom>
              <a:avLst/>
              <a:gdLst/>
              <a:ahLst/>
              <a:cxnLst/>
              <a:rect l="l" t="t" r="r" b="b"/>
              <a:pathLst>
                <a:path w="2956560" h="281939">
                  <a:moveTo>
                    <a:pt x="0" y="140970"/>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70"/>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40"/>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70"/>
                  </a:lnTo>
                  <a:close/>
                </a:path>
              </a:pathLst>
            </a:custGeom>
            <a:ln w="12699">
              <a:solidFill>
                <a:srgbClr val="41709C"/>
              </a:solidFill>
            </a:ln>
          </p:spPr>
          <p:txBody>
            <a:bodyPr wrap="square" lIns="0" tIns="0" rIns="0" bIns="0" rtlCol="0"/>
            <a:lstStyle/>
            <a:p>
              <a:endParaRPr/>
            </a:p>
          </p:txBody>
        </p:sp>
      </p:grpSp>
      <p:sp>
        <p:nvSpPr>
          <p:cNvPr id="49" name="object 49"/>
          <p:cNvSpPr txBox="1"/>
          <p:nvPr/>
        </p:nvSpPr>
        <p:spPr>
          <a:xfrm>
            <a:off x="3306032" y="1983406"/>
            <a:ext cx="3182620" cy="506095"/>
          </a:xfrm>
          <a:prstGeom prst="rect">
            <a:avLst/>
          </a:prstGeom>
        </p:spPr>
        <p:txBody>
          <a:bodyPr vert="horz" wrap="square" lIns="0" tIns="57785" rIns="0" bIns="0" rtlCol="0">
            <a:spAutoFit/>
          </a:bodyPr>
          <a:lstStyle/>
          <a:p>
            <a:pPr marL="36830" algn="ctr">
              <a:lnSpc>
                <a:spcPct val="100000"/>
              </a:lnSpc>
              <a:spcBef>
                <a:spcPts val="455"/>
              </a:spcBef>
            </a:pPr>
            <a:r>
              <a:rPr sz="1400" b="1" spc="-10" dirty="0">
                <a:latin typeface="Arial"/>
                <a:cs typeface="Arial"/>
              </a:rPr>
              <a:t>Organization</a:t>
            </a:r>
            <a:endParaRPr sz="1400">
              <a:latin typeface="Arial"/>
              <a:cs typeface="Arial"/>
            </a:endParaRPr>
          </a:p>
          <a:p>
            <a:pPr algn="ctr">
              <a:lnSpc>
                <a:spcPct val="100000"/>
              </a:lnSpc>
              <a:spcBef>
                <a:spcPts val="305"/>
              </a:spcBef>
            </a:pPr>
            <a:r>
              <a:rPr sz="1200" dirty="0">
                <a:latin typeface="Arial"/>
                <a:cs typeface="Arial"/>
              </a:rPr>
              <a:t>Theater</a:t>
            </a:r>
            <a:r>
              <a:rPr sz="1200" spc="-30" dirty="0">
                <a:latin typeface="Arial"/>
                <a:cs typeface="Arial"/>
              </a:rPr>
              <a:t> </a:t>
            </a:r>
            <a:r>
              <a:rPr sz="1200" dirty="0">
                <a:latin typeface="Arial"/>
                <a:cs typeface="Arial"/>
              </a:rPr>
              <a:t>MED</a:t>
            </a:r>
            <a:r>
              <a:rPr sz="1200" spc="-5" dirty="0">
                <a:latin typeface="Arial"/>
                <a:cs typeface="Arial"/>
              </a:rPr>
              <a:t> </a:t>
            </a:r>
            <a:r>
              <a:rPr sz="1200" dirty="0">
                <a:latin typeface="Arial"/>
                <a:cs typeface="Arial"/>
              </a:rPr>
              <a:t>CMD</a:t>
            </a:r>
            <a:r>
              <a:rPr sz="1200" spc="-5" dirty="0">
                <a:latin typeface="Arial"/>
                <a:cs typeface="Arial"/>
              </a:rPr>
              <a:t> </a:t>
            </a:r>
            <a:r>
              <a:rPr sz="1200" dirty="0">
                <a:latin typeface="Arial"/>
                <a:cs typeface="Arial"/>
              </a:rPr>
              <a:t>/ DIV</a:t>
            </a:r>
            <a:r>
              <a:rPr sz="1200" spc="5" dirty="0">
                <a:latin typeface="Arial"/>
                <a:cs typeface="Arial"/>
              </a:rPr>
              <a:t> </a:t>
            </a:r>
            <a:r>
              <a:rPr sz="1200" dirty="0">
                <a:latin typeface="Arial"/>
                <a:cs typeface="Arial"/>
              </a:rPr>
              <a:t>SPT</a:t>
            </a:r>
            <a:r>
              <a:rPr sz="1200" spc="-30" dirty="0">
                <a:latin typeface="Arial"/>
                <a:cs typeface="Arial"/>
              </a:rPr>
              <a:t> </a:t>
            </a:r>
            <a:r>
              <a:rPr sz="1200" dirty="0">
                <a:latin typeface="Arial"/>
                <a:cs typeface="Arial"/>
              </a:rPr>
              <a:t>Hospital</a:t>
            </a:r>
            <a:r>
              <a:rPr sz="1200" spc="-30" dirty="0">
                <a:latin typeface="Arial"/>
                <a:cs typeface="Arial"/>
              </a:rPr>
              <a:t> </a:t>
            </a:r>
            <a:r>
              <a:rPr sz="1200" dirty="0">
                <a:latin typeface="Arial"/>
                <a:cs typeface="Arial"/>
              </a:rPr>
              <a:t>/</a:t>
            </a:r>
            <a:r>
              <a:rPr sz="1200" spc="5" dirty="0">
                <a:latin typeface="Arial"/>
                <a:cs typeface="Arial"/>
              </a:rPr>
              <a:t> </a:t>
            </a:r>
            <a:r>
              <a:rPr sz="1200" spc="-20" dirty="0">
                <a:latin typeface="Arial"/>
                <a:cs typeface="Arial"/>
              </a:rPr>
              <a:t>PCAD</a:t>
            </a:r>
            <a:endParaRPr sz="1200">
              <a:latin typeface="Arial"/>
              <a:cs typeface="Arial"/>
            </a:endParaRPr>
          </a:p>
        </p:txBody>
      </p:sp>
      <p:grpSp>
        <p:nvGrpSpPr>
          <p:cNvPr id="50" name="object 50"/>
          <p:cNvGrpSpPr/>
          <p:nvPr/>
        </p:nvGrpSpPr>
        <p:grpSpPr>
          <a:xfrm>
            <a:off x="3872229" y="2595117"/>
            <a:ext cx="3484879" cy="887730"/>
            <a:chOff x="3872229" y="2595117"/>
            <a:chExt cx="3484879" cy="887730"/>
          </a:xfrm>
        </p:grpSpPr>
        <p:sp>
          <p:nvSpPr>
            <p:cNvPr id="51" name="object 51"/>
            <p:cNvSpPr/>
            <p:nvPr/>
          </p:nvSpPr>
          <p:spPr>
            <a:xfrm>
              <a:off x="3878579" y="2601467"/>
              <a:ext cx="2956560" cy="281940"/>
            </a:xfrm>
            <a:custGeom>
              <a:avLst/>
              <a:gdLst/>
              <a:ahLst/>
              <a:cxnLst/>
              <a:rect l="l" t="t" r="r" b="b"/>
              <a:pathLst>
                <a:path w="2956559"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70"/>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40"/>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70"/>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52" name="object 52"/>
            <p:cNvSpPr/>
            <p:nvPr/>
          </p:nvSpPr>
          <p:spPr>
            <a:xfrm>
              <a:off x="3878579" y="2601467"/>
              <a:ext cx="2956560" cy="281940"/>
            </a:xfrm>
            <a:custGeom>
              <a:avLst/>
              <a:gdLst/>
              <a:ahLst/>
              <a:cxnLst/>
              <a:rect l="l" t="t" r="r" b="b"/>
              <a:pathLst>
                <a:path w="2956559" h="281939">
                  <a:moveTo>
                    <a:pt x="0" y="140970"/>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70"/>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40"/>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70"/>
                  </a:lnTo>
                  <a:close/>
                </a:path>
              </a:pathLst>
            </a:custGeom>
            <a:ln w="12699">
              <a:solidFill>
                <a:srgbClr val="41709C"/>
              </a:solidFill>
            </a:ln>
          </p:spPr>
          <p:txBody>
            <a:bodyPr wrap="square" lIns="0" tIns="0" rIns="0" bIns="0" rtlCol="0"/>
            <a:lstStyle/>
            <a:p>
              <a:endParaRPr/>
            </a:p>
          </p:txBody>
        </p:sp>
        <p:sp>
          <p:nvSpPr>
            <p:cNvPr id="53" name="object 53"/>
            <p:cNvSpPr/>
            <p:nvPr/>
          </p:nvSpPr>
          <p:spPr>
            <a:xfrm>
              <a:off x="4393691" y="3194303"/>
              <a:ext cx="2956560" cy="281940"/>
            </a:xfrm>
            <a:custGeom>
              <a:avLst/>
              <a:gdLst/>
              <a:ahLst/>
              <a:cxnLst/>
              <a:rect l="l" t="t" r="r" b="b"/>
              <a:pathLst>
                <a:path w="2956559"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70"/>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40"/>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70"/>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54" name="object 54"/>
            <p:cNvSpPr/>
            <p:nvPr/>
          </p:nvSpPr>
          <p:spPr>
            <a:xfrm>
              <a:off x="4393691" y="3194303"/>
              <a:ext cx="2956560" cy="281940"/>
            </a:xfrm>
            <a:custGeom>
              <a:avLst/>
              <a:gdLst/>
              <a:ahLst/>
              <a:cxnLst/>
              <a:rect l="l" t="t" r="r" b="b"/>
              <a:pathLst>
                <a:path w="2956559" h="281939">
                  <a:moveTo>
                    <a:pt x="0" y="140970"/>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70"/>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40"/>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70"/>
                  </a:lnTo>
                  <a:close/>
                </a:path>
              </a:pathLst>
            </a:custGeom>
            <a:ln w="12699">
              <a:solidFill>
                <a:srgbClr val="41709C"/>
              </a:solidFill>
            </a:ln>
          </p:spPr>
          <p:txBody>
            <a:bodyPr wrap="square" lIns="0" tIns="0" rIns="0" bIns="0" rtlCol="0"/>
            <a:lstStyle/>
            <a:p>
              <a:endParaRPr/>
            </a:p>
          </p:txBody>
        </p:sp>
      </p:grpSp>
      <p:sp>
        <p:nvSpPr>
          <p:cNvPr id="55" name="object 55"/>
          <p:cNvSpPr txBox="1"/>
          <p:nvPr/>
        </p:nvSpPr>
        <p:spPr>
          <a:xfrm>
            <a:off x="3500443" y="2576720"/>
            <a:ext cx="4129404" cy="1095375"/>
          </a:xfrm>
          <a:prstGeom prst="rect">
            <a:avLst/>
          </a:prstGeom>
        </p:spPr>
        <p:txBody>
          <a:bodyPr vert="horz" wrap="square" lIns="0" tIns="38735" rIns="0" bIns="0" rtlCol="0">
            <a:spAutoFit/>
          </a:bodyPr>
          <a:lstStyle/>
          <a:p>
            <a:pPr marR="430530" algn="ctr">
              <a:lnSpc>
                <a:spcPct val="100000"/>
              </a:lnSpc>
              <a:spcBef>
                <a:spcPts val="305"/>
              </a:spcBef>
            </a:pPr>
            <a:r>
              <a:rPr sz="1400" b="1" spc="-10" dirty="0">
                <a:latin typeface="Arial"/>
                <a:cs typeface="Arial"/>
              </a:rPr>
              <a:t>Training</a:t>
            </a:r>
            <a:endParaRPr sz="1400">
              <a:latin typeface="Arial"/>
              <a:cs typeface="Arial"/>
            </a:endParaRPr>
          </a:p>
          <a:p>
            <a:pPr marL="12700" marR="424180" algn="ctr">
              <a:lnSpc>
                <a:spcPct val="100000"/>
              </a:lnSpc>
              <a:spcBef>
                <a:spcPts val="175"/>
              </a:spcBef>
            </a:pPr>
            <a:r>
              <a:rPr sz="1200" dirty="0">
                <a:latin typeface="Arial"/>
                <a:cs typeface="Arial"/>
              </a:rPr>
              <a:t>Limited</a:t>
            </a:r>
            <a:r>
              <a:rPr sz="1200" spc="-10" dirty="0">
                <a:latin typeface="Arial"/>
                <a:cs typeface="Arial"/>
              </a:rPr>
              <a:t> </a:t>
            </a:r>
            <a:r>
              <a:rPr sz="1200" dirty="0">
                <a:latin typeface="Arial"/>
                <a:cs typeface="Arial"/>
              </a:rPr>
              <a:t>Objective</a:t>
            </a:r>
            <a:r>
              <a:rPr sz="1200" spc="25" dirty="0">
                <a:latin typeface="Arial"/>
                <a:cs typeface="Arial"/>
              </a:rPr>
              <a:t> </a:t>
            </a:r>
            <a:r>
              <a:rPr sz="1200" spc="-10" dirty="0">
                <a:latin typeface="Arial"/>
                <a:cs typeface="Arial"/>
              </a:rPr>
              <a:t>Experiments/Theater-</a:t>
            </a:r>
            <a:r>
              <a:rPr sz="1200" dirty="0">
                <a:latin typeface="Arial"/>
                <a:cs typeface="Arial"/>
              </a:rPr>
              <a:t>level</a:t>
            </a:r>
            <a:r>
              <a:rPr sz="1200" spc="-5" dirty="0">
                <a:latin typeface="Arial"/>
                <a:cs typeface="Arial"/>
              </a:rPr>
              <a:t> </a:t>
            </a:r>
            <a:r>
              <a:rPr sz="1200" spc="-10" dirty="0">
                <a:latin typeface="Arial"/>
                <a:cs typeface="Arial"/>
              </a:rPr>
              <a:t>Exercises </a:t>
            </a:r>
            <a:r>
              <a:rPr sz="1200" dirty="0">
                <a:latin typeface="Arial"/>
                <a:cs typeface="Arial"/>
              </a:rPr>
              <a:t>AOC/MOS/POI</a:t>
            </a:r>
            <a:r>
              <a:rPr sz="1200" spc="-5" dirty="0">
                <a:latin typeface="Arial"/>
                <a:cs typeface="Arial"/>
              </a:rPr>
              <a:t> </a:t>
            </a:r>
            <a:r>
              <a:rPr sz="1200" spc="-10" dirty="0">
                <a:latin typeface="Arial"/>
                <a:cs typeface="Arial"/>
              </a:rPr>
              <a:t>Recalibration</a:t>
            </a:r>
            <a:endParaRPr sz="1200">
              <a:latin typeface="Arial"/>
              <a:cs typeface="Arial"/>
            </a:endParaRPr>
          </a:p>
          <a:p>
            <a:pPr marL="589915" algn="ctr">
              <a:lnSpc>
                <a:spcPts val="1610"/>
              </a:lnSpc>
            </a:pPr>
            <a:r>
              <a:rPr sz="1400" b="1" spc="-10" dirty="0">
                <a:latin typeface="Arial"/>
                <a:cs typeface="Arial"/>
              </a:rPr>
              <a:t>Materiel</a:t>
            </a:r>
            <a:endParaRPr sz="1400">
              <a:latin typeface="Arial"/>
              <a:cs typeface="Arial"/>
            </a:endParaRPr>
          </a:p>
          <a:p>
            <a:pPr marL="618490" algn="ctr">
              <a:lnSpc>
                <a:spcPct val="100000"/>
              </a:lnSpc>
              <a:spcBef>
                <a:spcPts val="425"/>
              </a:spcBef>
            </a:pPr>
            <a:r>
              <a:rPr sz="1200" spc="-10" dirty="0">
                <a:latin typeface="Arial"/>
                <a:cs typeface="Arial"/>
              </a:rPr>
              <a:t>OMIS-</a:t>
            </a:r>
            <a:r>
              <a:rPr sz="1200" dirty="0">
                <a:latin typeface="Arial"/>
                <a:cs typeface="Arial"/>
              </a:rPr>
              <a:t>A</a:t>
            </a:r>
            <a:r>
              <a:rPr sz="1200" spc="-40" dirty="0">
                <a:latin typeface="Arial"/>
                <a:cs typeface="Arial"/>
              </a:rPr>
              <a:t> </a:t>
            </a:r>
            <a:r>
              <a:rPr sz="1200" dirty="0">
                <a:latin typeface="Arial"/>
                <a:cs typeface="Arial"/>
              </a:rPr>
              <a:t>/</a:t>
            </a:r>
            <a:r>
              <a:rPr sz="1200" spc="30" dirty="0">
                <a:latin typeface="Arial"/>
                <a:cs typeface="Arial"/>
              </a:rPr>
              <a:t> </a:t>
            </a:r>
            <a:r>
              <a:rPr sz="1200" spc="-10" dirty="0">
                <a:latin typeface="Arial"/>
                <a:cs typeface="Arial"/>
              </a:rPr>
              <a:t>PC-</a:t>
            </a:r>
            <a:r>
              <a:rPr sz="1200" dirty="0">
                <a:latin typeface="Arial"/>
                <a:cs typeface="Arial"/>
              </a:rPr>
              <a:t>22</a:t>
            </a:r>
            <a:r>
              <a:rPr sz="1200" spc="-10" dirty="0">
                <a:latin typeface="Arial"/>
                <a:cs typeface="Arial"/>
              </a:rPr>
              <a:t> </a:t>
            </a:r>
            <a:r>
              <a:rPr sz="1200" spc="-20" dirty="0">
                <a:latin typeface="Arial"/>
                <a:cs typeface="Arial"/>
              </a:rPr>
              <a:t>Technologies</a:t>
            </a:r>
            <a:r>
              <a:rPr sz="1200" spc="-15" dirty="0">
                <a:latin typeface="Arial"/>
                <a:cs typeface="Arial"/>
              </a:rPr>
              <a:t> </a:t>
            </a:r>
            <a:r>
              <a:rPr sz="1200" dirty="0">
                <a:latin typeface="Arial"/>
                <a:cs typeface="Arial"/>
              </a:rPr>
              <a:t>/</a:t>
            </a:r>
            <a:r>
              <a:rPr sz="1200" spc="35" dirty="0">
                <a:latin typeface="Arial"/>
                <a:cs typeface="Arial"/>
              </a:rPr>
              <a:t> </a:t>
            </a:r>
            <a:r>
              <a:rPr sz="1200" spc="-10" dirty="0">
                <a:latin typeface="Arial"/>
                <a:cs typeface="Arial"/>
              </a:rPr>
              <a:t>FLRAA</a:t>
            </a:r>
            <a:r>
              <a:rPr sz="1200" spc="-60"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Key</a:t>
            </a:r>
            <a:r>
              <a:rPr sz="1200" spc="15" dirty="0">
                <a:latin typeface="Arial"/>
                <a:cs typeface="Arial"/>
              </a:rPr>
              <a:t> </a:t>
            </a:r>
            <a:r>
              <a:rPr sz="1200" spc="-20" dirty="0">
                <a:latin typeface="Arial"/>
                <a:cs typeface="Arial"/>
              </a:rPr>
              <a:t>RD&amp;A</a:t>
            </a:r>
            <a:endParaRPr sz="1200">
              <a:latin typeface="Arial"/>
              <a:cs typeface="Arial"/>
            </a:endParaRPr>
          </a:p>
        </p:txBody>
      </p:sp>
      <p:grpSp>
        <p:nvGrpSpPr>
          <p:cNvPr id="56" name="object 56"/>
          <p:cNvGrpSpPr/>
          <p:nvPr/>
        </p:nvGrpSpPr>
        <p:grpSpPr>
          <a:xfrm>
            <a:off x="4902453" y="3757929"/>
            <a:ext cx="2969260" cy="294640"/>
            <a:chOff x="4902453" y="3757929"/>
            <a:chExt cx="2969260" cy="294640"/>
          </a:xfrm>
        </p:grpSpPr>
        <p:sp>
          <p:nvSpPr>
            <p:cNvPr id="57" name="object 57"/>
            <p:cNvSpPr/>
            <p:nvPr/>
          </p:nvSpPr>
          <p:spPr>
            <a:xfrm>
              <a:off x="4908803" y="3764279"/>
              <a:ext cx="2956560" cy="281940"/>
            </a:xfrm>
            <a:custGeom>
              <a:avLst/>
              <a:gdLst/>
              <a:ahLst/>
              <a:cxnLst/>
              <a:rect l="l" t="t" r="r" b="b"/>
              <a:pathLst>
                <a:path w="2956559"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70"/>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40"/>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70"/>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58" name="object 58"/>
            <p:cNvSpPr/>
            <p:nvPr/>
          </p:nvSpPr>
          <p:spPr>
            <a:xfrm>
              <a:off x="4908803" y="3764279"/>
              <a:ext cx="2956560" cy="281940"/>
            </a:xfrm>
            <a:custGeom>
              <a:avLst/>
              <a:gdLst/>
              <a:ahLst/>
              <a:cxnLst/>
              <a:rect l="l" t="t" r="r" b="b"/>
              <a:pathLst>
                <a:path w="2956559" h="281939">
                  <a:moveTo>
                    <a:pt x="0" y="140970"/>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70"/>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40"/>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70"/>
                  </a:lnTo>
                  <a:close/>
                </a:path>
              </a:pathLst>
            </a:custGeom>
            <a:ln w="12699">
              <a:solidFill>
                <a:srgbClr val="41709C"/>
              </a:solidFill>
            </a:ln>
          </p:spPr>
          <p:txBody>
            <a:bodyPr wrap="square" lIns="0" tIns="0" rIns="0" bIns="0" rtlCol="0"/>
            <a:lstStyle/>
            <a:p>
              <a:endParaRPr/>
            </a:p>
          </p:txBody>
        </p:sp>
      </p:grpSp>
      <p:sp>
        <p:nvSpPr>
          <p:cNvPr id="59" name="object 59"/>
          <p:cNvSpPr txBox="1"/>
          <p:nvPr/>
        </p:nvSpPr>
        <p:spPr>
          <a:xfrm>
            <a:off x="5500575" y="3784702"/>
            <a:ext cx="177165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Leader</a:t>
            </a:r>
            <a:r>
              <a:rPr sz="1400" b="1" spc="-50" dirty="0">
                <a:latin typeface="Arial"/>
                <a:cs typeface="Arial"/>
              </a:rPr>
              <a:t> </a:t>
            </a:r>
            <a:r>
              <a:rPr sz="1400" b="1" spc="-10" dirty="0">
                <a:latin typeface="Arial"/>
                <a:cs typeface="Arial"/>
              </a:rPr>
              <a:t>Development</a:t>
            </a:r>
            <a:endParaRPr sz="1400">
              <a:latin typeface="Arial"/>
              <a:cs typeface="Arial"/>
            </a:endParaRPr>
          </a:p>
        </p:txBody>
      </p:sp>
      <p:sp>
        <p:nvSpPr>
          <p:cNvPr id="60" name="object 60"/>
          <p:cNvSpPr txBox="1"/>
          <p:nvPr/>
        </p:nvSpPr>
        <p:spPr>
          <a:xfrm>
            <a:off x="4615989" y="4041545"/>
            <a:ext cx="354012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Modernized</a:t>
            </a:r>
            <a:r>
              <a:rPr sz="1200" spc="-45" dirty="0">
                <a:latin typeface="Arial"/>
                <a:cs typeface="Arial"/>
              </a:rPr>
              <a:t> </a:t>
            </a:r>
            <a:r>
              <a:rPr sz="1200" dirty="0">
                <a:latin typeface="Arial"/>
                <a:cs typeface="Arial"/>
              </a:rPr>
              <a:t>PME</a:t>
            </a:r>
            <a:r>
              <a:rPr sz="1200" spc="-5" dirty="0">
                <a:latin typeface="Arial"/>
                <a:cs typeface="Arial"/>
              </a:rPr>
              <a:t> </a:t>
            </a:r>
            <a:r>
              <a:rPr sz="1200" dirty="0">
                <a:latin typeface="Arial"/>
                <a:cs typeface="Arial"/>
              </a:rPr>
              <a:t>/</a:t>
            </a:r>
            <a:r>
              <a:rPr sz="1200" spc="-10" dirty="0">
                <a:latin typeface="Arial"/>
                <a:cs typeface="Arial"/>
              </a:rPr>
              <a:t> LTHET/</a:t>
            </a:r>
            <a:r>
              <a:rPr sz="1200" spc="-45" dirty="0">
                <a:latin typeface="Arial"/>
                <a:cs typeface="Arial"/>
              </a:rPr>
              <a:t> </a:t>
            </a:r>
            <a:r>
              <a:rPr sz="1200" dirty="0">
                <a:latin typeface="Arial"/>
                <a:cs typeface="Arial"/>
              </a:rPr>
              <a:t>Civilian</a:t>
            </a:r>
            <a:r>
              <a:rPr sz="1200" spc="-15" dirty="0">
                <a:latin typeface="Arial"/>
                <a:cs typeface="Arial"/>
              </a:rPr>
              <a:t> </a:t>
            </a:r>
            <a:r>
              <a:rPr sz="1200" dirty="0">
                <a:latin typeface="Arial"/>
                <a:cs typeface="Arial"/>
              </a:rPr>
              <a:t>Education</a:t>
            </a:r>
            <a:r>
              <a:rPr sz="1200" spc="-55" dirty="0">
                <a:latin typeface="Arial"/>
                <a:cs typeface="Arial"/>
              </a:rPr>
              <a:t> </a:t>
            </a:r>
            <a:r>
              <a:rPr sz="1200" dirty="0">
                <a:latin typeface="Arial"/>
                <a:cs typeface="Arial"/>
              </a:rPr>
              <a:t>/</a:t>
            </a:r>
            <a:r>
              <a:rPr sz="1200" spc="-5" dirty="0">
                <a:latin typeface="Arial"/>
                <a:cs typeface="Arial"/>
              </a:rPr>
              <a:t> </a:t>
            </a:r>
            <a:r>
              <a:rPr sz="1200" spc="-20" dirty="0">
                <a:latin typeface="Arial"/>
                <a:cs typeface="Arial"/>
              </a:rPr>
              <a:t>IDPs</a:t>
            </a:r>
            <a:endParaRPr sz="1200">
              <a:latin typeface="Arial"/>
              <a:cs typeface="Arial"/>
            </a:endParaRPr>
          </a:p>
        </p:txBody>
      </p:sp>
      <p:grpSp>
        <p:nvGrpSpPr>
          <p:cNvPr id="61" name="object 61"/>
          <p:cNvGrpSpPr/>
          <p:nvPr/>
        </p:nvGrpSpPr>
        <p:grpSpPr>
          <a:xfrm>
            <a:off x="5417565" y="4356861"/>
            <a:ext cx="2969260" cy="294640"/>
            <a:chOff x="5417565" y="4356861"/>
            <a:chExt cx="2969260" cy="294640"/>
          </a:xfrm>
        </p:grpSpPr>
        <p:sp>
          <p:nvSpPr>
            <p:cNvPr id="62" name="object 62"/>
            <p:cNvSpPr/>
            <p:nvPr/>
          </p:nvSpPr>
          <p:spPr>
            <a:xfrm>
              <a:off x="5423915" y="4363211"/>
              <a:ext cx="2956560" cy="281940"/>
            </a:xfrm>
            <a:custGeom>
              <a:avLst/>
              <a:gdLst/>
              <a:ahLst/>
              <a:cxnLst/>
              <a:rect l="l" t="t" r="r" b="b"/>
              <a:pathLst>
                <a:path w="2956559"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69"/>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39"/>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69"/>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63" name="object 63"/>
            <p:cNvSpPr/>
            <p:nvPr/>
          </p:nvSpPr>
          <p:spPr>
            <a:xfrm>
              <a:off x="5423915" y="4363211"/>
              <a:ext cx="2956560" cy="281940"/>
            </a:xfrm>
            <a:custGeom>
              <a:avLst/>
              <a:gdLst/>
              <a:ahLst/>
              <a:cxnLst/>
              <a:rect l="l" t="t" r="r" b="b"/>
              <a:pathLst>
                <a:path w="2956559" h="281939">
                  <a:moveTo>
                    <a:pt x="0" y="140969"/>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69"/>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39"/>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69"/>
                  </a:lnTo>
                  <a:close/>
                </a:path>
              </a:pathLst>
            </a:custGeom>
            <a:ln w="12699">
              <a:solidFill>
                <a:srgbClr val="41709C"/>
              </a:solidFill>
            </a:ln>
          </p:spPr>
          <p:txBody>
            <a:bodyPr wrap="square" lIns="0" tIns="0" rIns="0" bIns="0" rtlCol="0"/>
            <a:lstStyle/>
            <a:p>
              <a:endParaRPr/>
            </a:p>
          </p:txBody>
        </p:sp>
      </p:grpSp>
      <p:sp>
        <p:nvSpPr>
          <p:cNvPr id="64" name="object 64"/>
          <p:cNvSpPr txBox="1"/>
          <p:nvPr/>
        </p:nvSpPr>
        <p:spPr>
          <a:xfrm>
            <a:off x="4735017" y="4308514"/>
            <a:ext cx="3919854" cy="523875"/>
          </a:xfrm>
          <a:prstGeom prst="rect">
            <a:avLst/>
          </a:prstGeom>
        </p:spPr>
        <p:txBody>
          <a:bodyPr vert="horz" wrap="square" lIns="0" tIns="67310" rIns="0" bIns="0" rtlCol="0">
            <a:spAutoFit/>
          </a:bodyPr>
          <a:lstStyle/>
          <a:p>
            <a:pPr marL="390525" algn="ctr">
              <a:lnSpc>
                <a:spcPct val="100000"/>
              </a:lnSpc>
              <a:spcBef>
                <a:spcPts val="530"/>
              </a:spcBef>
            </a:pPr>
            <a:r>
              <a:rPr sz="1400" b="1" spc="-10" dirty="0">
                <a:latin typeface="Arial"/>
                <a:cs typeface="Arial"/>
              </a:rPr>
              <a:t>Personnel</a:t>
            </a:r>
            <a:endParaRPr sz="1400">
              <a:latin typeface="Arial"/>
              <a:cs typeface="Arial"/>
            </a:endParaRPr>
          </a:p>
          <a:p>
            <a:pPr algn="ctr">
              <a:lnSpc>
                <a:spcPct val="100000"/>
              </a:lnSpc>
              <a:spcBef>
                <a:spcPts val="370"/>
              </a:spcBef>
            </a:pPr>
            <a:r>
              <a:rPr sz="1200" spc="-20" dirty="0">
                <a:latin typeface="Arial"/>
                <a:cs typeface="Arial"/>
              </a:rPr>
              <a:t>Talent</a:t>
            </a:r>
            <a:r>
              <a:rPr sz="1200" spc="-55" dirty="0">
                <a:latin typeface="Arial"/>
                <a:cs typeface="Arial"/>
              </a:rPr>
              <a:t> </a:t>
            </a:r>
            <a:r>
              <a:rPr sz="1200" dirty="0">
                <a:latin typeface="Arial"/>
                <a:cs typeface="Arial"/>
              </a:rPr>
              <a:t>Management</a:t>
            </a:r>
            <a:r>
              <a:rPr sz="1200" spc="-45"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68W</a:t>
            </a:r>
            <a:r>
              <a:rPr sz="1200" spc="-15" dirty="0">
                <a:latin typeface="Arial"/>
                <a:cs typeface="Arial"/>
              </a:rPr>
              <a:t> </a:t>
            </a:r>
            <a:r>
              <a:rPr sz="1200" dirty="0">
                <a:latin typeface="Arial"/>
                <a:cs typeface="Arial"/>
              </a:rPr>
              <a:t>Evolution</a:t>
            </a:r>
            <a:r>
              <a:rPr sz="1200" spc="-30"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H2F/</a:t>
            </a:r>
            <a:r>
              <a:rPr sz="1200" spc="-75" dirty="0">
                <a:latin typeface="Arial"/>
                <a:cs typeface="Arial"/>
              </a:rPr>
              <a:t> </a:t>
            </a:r>
            <a:r>
              <a:rPr sz="1200" spc="-10" dirty="0">
                <a:latin typeface="Arial"/>
                <a:cs typeface="Arial"/>
              </a:rPr>
              <a:t>Accreditations</a:t>
            </a:r>
            <a:endParaRPr sz="1200">
              <a:latin typeface="Arial"/>
              <a:cs typeface="Arial"/>
            </a:endParaRPr>
          </a:p>
        </p:txBody>
      </p:sp>
      <p:grpSp>
        <p:nvGrpSpPr>
          <p:cNvPr id="65" name="object 65"/>
          <p:cNvGrpSpPr/>
          <p:nvPr/>
        </p:nvGrpSpPr>
        <p:grpSpPr>
          <a:xfrm>
            <a:off x="5932678" y="4937505"/>
            <a:ext cx="2969260" cy="296545"/>
            <a:chOff x="5932678" y="4937505"/>
            <a:chExt cx="2969260" cy="296545"/>
          </a:xfrm>
        </p:grpSpPr>
        <p:sp>
          <p:nvSpPr>
            <p:cNvPr id="66" name="object 66"/>
            <p:cNvSpPr/>
            <p:nvPr/>
          </p:nvSpPr>
          <p:spPr>
            <a:xfrm>
              <a:off x="5939028" y="4943855"/>
              <a:ext cx="2956560" cy="283845"/>
            </a:xfrm>
            <a:custGeom>
              <a:avLst/>
              <a:gdLst/>
              <a:ahLst/>
              <a:cxnLst/>
              <a:rect l="l" t="t" r="r" b="b"/>
              <a:pathLst>
                <a:path w="2956559" h="283845">
                  <a:moveTo>
                    <a:pt x="1478280" y="0"/>
                  </a:moveTo>
                  <a:lnTo>
                    <a:pt x="1399770" y="196"/>
                  </a:lnTo>
                  <a:lnTo>
                    <a:pt x="1322327" y="779"/>
                  </a:lnTo>
                  <a:lnTo>
                    <a:pt x="1246054" y="1738"/>
                  </a:lnTo>
                  <a:lnTo>
                    <a:pt x="1171052" y="3065"/>
                  </a:lnTo>
                  <a:lnTo>
                    <a:pt x="1097424" y="4748"/>
                  </a:lnTo>
                  <a:lnTo>
                    <a:pt x="1025273" y="6779"/>
                  </a:lnTo>
                  <a:lnTo>
                    <a:pt x="954699" y="9147"/>
                  </a:lnTo>
                  <a:lnTo>
                    <a:pt x="885806" y="11842"/>
                  </a:lnTo>
                  <a:lnTo>
                    <a:pt x="818695" y="14856"/>
                  </a:lnTo>
                  <a:lnTo>
                    <a:pt x="753469" y="18178"/>
                  </a:lnTo>
                  <a:lnTo>
                    <a:pt x="690229" y="21797"/>
                  </a:lnTo>
                  <a:lnTo>
                    <a:pt x="629079" y="25706"/>
                  </a:lnTo>
                  <a:lnTo>
                    <a:pt x="570119" y="29892"/>
                  </a:lnTo>
                  <a:lnTo>
                    <a:pt x="513453" y="34348"/>
                  </a:lnTo>
                  <a:lnTo>
                    <a:pt x="459183" y="39063"/>
                  </a:lnTo>
                  <a:lnTo>
                    <a:pt x="407409" y="44027"/>
                  </a:lnTo>
                  <a:lnTo>
                    <a:pt x="358236" y="49230"/>
                  </a:lnTo>
                  <a:lnTo>
                    <a:pt x="311765" y="54663"/>
                  </a:lnTo>
                  <a:lnTo>
                    <a:pt x="268098" y="60316"/>
                  </a:lnTo>
                  <a:lnTo>
                    <a:pt x="227337" y="66179"/>
                  </a:lnTo>
                  <a:lnTo>
                    <a:pt x="189584" y="72242"/>
                  </a:lnTo>
                  <a:lnTo>
                    <a:pt x="123513" y="84930"/>
                  </a:lnTo>
                  <a:lnTo>
                    <a:pt x="70702" y="98301"/>
                  </a:lnTo>
                  <a:lnTo>
                    <a:pt x="31968" y="112278"/>
                  </a:lnTo>
                  <a:lnTo>
                    <a:pt x="0" y="141732"/>
                  </a:lnTo>
                  <a:lnTo>
                    <a:pt x="2049" y="149258"/>
                  </a:lnTo>
                  <a:lnTo>
                    <a:pt x="49524" y="178244"/>
                  </a:lnTo>
                  <a:lnTo>
                    <a:pt x="95399" y="191928"/>
                  </a:lnTo>
                  <a:lnTo>
                    <a:pt x="154942" y="204967"/>
                  </a:lnTo>
                  <a:lnTo>
                    <a:pt x="227337" y="217284"/>
                  </a:lnTo>
                  <a:lnTo>
                    <a:pt x="268098" y="223147"/>
                  </a:lnTo>
                  <a:lnTo>
                    <a:pt x="311765" y="228800"/>
                  </a:lnTo>
                  <a:lnTo>
                    <a:pt x="358236" y="234233"/>
                  </a:lnTo>
                  <a:lnTo>
                    <a:pt x="407409" y="239436"/>
                  </a:lnTo>
                  <a:lnTo>
                    <a:pt x="459183" y="244400"/>
                  </a:lnTo>
                  <a:lnTo>
                    <a:pt x="513453" y="249115"/>
                  </a:lnTo>
                  <a:lnTo>
                    <a:pt x="570119" y="253571"/>
                  </a:lnTo>
                  <a:lnTo>
                    <a:pt x="629079" y="257757"/>
                  </a:lnTo>
                  <a:lnTo>
                    <a:pt x="690229" y="261666"/>
                  </a:lnTo>
                  <a:lnTo>
                    <a:pt x="753469" y="265285"/>
                  </a:lnTo>
                  <a:lnTo>
                    <a:pt x="818695" y="268607"/>
                  </a:lnTo>
                  <a:lnTo>
                    <a:pt x="885806" y="271621"/>
                  </a:lnTo>
                  <a:lnTo>
                    <a:pt x="954699" y="274316"/>
                  </a:lnTo>
                  <a:lnTo>
                    <a:pt x="1025273" y="276684"/>
                  </a:lnTo>
                  <a:lnTo>
                    <a:pt x="1097424" y="278715"/>
                  </a:lnTo>
                  <a:lnTo>
                    <a:pt x="1171052" y="280398"/>
                  </a:lnTo>
                  <a:lnTo>
                    <a:pt x="1246054" y="281725"/>
                  </a:lnTo>
                  <a:lnTo>
                    <a:pt x="1322327" y="282684"/>
                  </a:lnTo>
                  <a:lnTo>
                    <a:pt x="1399770" y="283267"/>
                  </a:lnTo>
                  <a:lnTo>
                    <a:pt x="1478280" y="283464"/>
                  </a:lnTo>
                  <a:lnTo>
                    <a:pt x="1556789" y="283267"/>
                  </a:lnTo>
                  <a:lnTo>
                    <a:pt x="1634232" y="282684"/>
                  </a:lnTo>
                  <a:lnTo>
                    <a:pt x="1710505" y="281725"/>
                  </a:lnTo>
                  <a:lnTo>
                    <a:pt x="1785507" y="280398"/>
                  </a:lnTo>
                  <a:lnTo>
                    <a:pt x="1859135" y="278715"/>
                  </a:lnTo>
                  <a:lnTo>
                    <a:pt x="1931286" y="276684"/>
                  </a:lnTo>
                  <a:lnTo>
                    <a:pt x="2001860" y="274316"/>
                  </a:lnTo>
                  <a:lnTo>
                    <a:pt x="2070753" y="271621"/>
                  </a:lnTo>
                  <a:lnTo>
                    <a:pt x="2137864" y="268607"/>
                  </a:lnTo>
                  <a:lnTo>
                    <a:pt x="2203090" y="265285"/>
                  </a:lnTo>
                  <a:lnTo>
                    <a:pt x="2266330" y="261666"/>
                  </a:lnTo>
                  <a:lnTo>
                    <a:pt x="2327480" y="257757"/>
                  </a:lnTo>
                  <a:lnTo>
                    <a:pt x="2386440" y="253571"/>
                  </a:lnTo>
                  <a:lnTo>
                    <a:pt x="2443106" y="249115"/>
                  </a:lnTo>
                  <a:lnTo>
                    <a:pt x="2497376" y="244400"/>
                  </a:lnTo>
                  <a:lnTo>
                    <a:pt x="2549150" y="239436"/>
                  </a:lnTo>
                  <a:lnTo>
                    <a:pt x="2598323" y="234233"/>
                  </a:lnTo>
                  <a:lnTo>
                    <a:pt x="2644794" y="228800"/>
                  </a:lnTo>
                  <a:lnTo>
                    <a:pt x="2688461" y="223147"/>
                  </a:lnTo>
                  <a:lnTo>
                    <a:pt x="2729222" y="217284"/>
                  </a:lnTo>
                  <a:lnTo>
                    <a:pt x="2766975" y="211221"/>
                  </a:lnTo>
                  <a:lnTo>
                    <a:pt x="2833046" y="198533"/>
                  </a:lnTo>
                  <a:lnTo>
                    <a:pt x="2885857" y="185162"/>
                  </a:lnTo>
                  <a:lnTo>
                    <a:pt x="2924591" y="171185"/>
                  </a:lnTo>
                  <a:lnTo>
                    <a:pt x="2956560" y="141732"/>
                  </a:lnTo>
                  <a:lnTo>
                    <a:pt x="2954510" y="134205"/>
                  </a:lnTo>
                  <a:lnTo>
                    <a:pt x="2907035" y="105219"/>
                  </a:lnTo>
                  <a:lnTo>
                    <a:pt x="2861160" y="91535"/>
                  </a:lnTo>
                  <a:lnTo>
                    <a:pt x="2801617" y="78496"/>
                  </a:lnTo>
                  <a:lnTo>
                    <a:pt x="2729222" y="66179"/>
                  </a:lnTo>
                  <a:lnTo>
                    <a:pt x="2688461" y="60316"/>
                  </a:lnTo>
                  <a:lnTo>
                    <a:pt x="2644794" y="54663"/>
                  </a:lnTo>
                  <a:lnTo>
                    <a:pt x="2598323" y="49230"/>
                  </a:lnTo>
                  <a:lnTo>
                    <a:pt x="2549150" y="44027"/>
                  </a:lnTo>
                  <a:lnTo>
                    <a:pt x="2497376" y="39063"/>
                  </a:lnTo>
                  <a:lnTo>
                    <a:pt x="2443106" y="34348"/>
                  </a:lnTo>
                  <a:lnTo>
                    <a:pt x="2386440" y="29892"/>
                  </a:lnTo>
                  <a:lnTo>
                    <a:pt x="2327480" y="25706"/>
                  </a:lnTo>
                  <a:lnTo>
                    <a:pt x="2266330" y="21797"/>
                  </a:lnTo>
                  <a:lnTo>
                    <a:pt x="2203090" y="18178"/>
                  </a:lnTo>
                  <a:lnTo>
                    <a:pt x="2137864" y="14856"/>
                  </a:lnTo>
                  <a:lnTo>
                    <a:pt x="2070753" y="11842"/>
                  </a:lnTo>
                  <a:lnTo>
                    <a:pt x="2001860" y="9147"/>
                  </a:lnTo>
                  <a:lnTo>
                    <a:pt x="1931286" y="6779"/>
                  </a:lnTo>
                  <a:lnTo>
                    <a:pt x="1859135" y="4748"/>
                  </a:lnTo>
                  <a:lnTo>
                    <a:pt x="1785507" y="3065"/>
                  </a:lnTo>
                  <a:lnTo>
                    <a:pt x="1710505" y="1738"/>
                  </a:lnTo>
                  <a:lnTo>
                    <a:pt x="1634232" y="779"/>
                  </a:lnTo>
                  <a:lnTo>
                    <a:pt x="1556789" y="196"/>
                  </a:lnTo>
                  <a:lnTo>
                    <a:pt x="1478280" y="0"/>
                  </a:lnTo>
                  <a:close/>
                </a:path>
              </a:pathLst>
            </a:custGeom>
            <a:solidFill>
              <a:srgbClr val="5B9BD4"/>
            </a:solidFill>
          </p:spPr>
          <p:txBody>
            <a:bodyPr wrap="square" lIns="0" tIns="0" rIns="0" bIns="0" rtlCol="0"/>
            <a:lstStyle/>
            <a:p>
              <a:endParaRPr/>
            </a:p>
          </p:txBody>
        </p:sp>
        <p:sp>
          <p:nvSpPr>
            <p:cNvPr id="67" name="object 67"/>
            <p:cNvSpPr/>
            <p:nvPr/>
          </p:nvSpPr>
          <p:spPr>
            <a:xfrm>
              <a:off x="5939028" y="4943855"/>
              <a:ext cx="2956560" cy="283845"/>
            </a:xfrm>
            <a:custGeom>
              <a:avLst/>
              <a:gdLst/>
              <a:ahLst/>
              <a:cxnLst/>
              <a:rect l="l" t="t" r="r" b="b"/>
              <a:pathLst>
                <a:path w="2956559" h="283845">
                  <a:moveTo>
                    <a:pt x="0" y="141732"/>
                  </a:moveTo>
                  <a:lnTo>
                    <a:pt x="31968" y="112278"/>
                  </a:lnTo>
                  <a:lnTo>
                    <a:pt x="70702" y="98301"/>
                  </a:lnTo>
                  <a:lnTo>
                    <a:pt x="123513" y="84930"/>
                  </a:lnTo>
                  <a:lnTo>
                    <a:pt x="189584" y="72242"/>
                  </a:lnTo>
                  <a:lnTo>
                    <a:pt x="227337" y="66179"/>
                  </a:lnTo>
                  <a:lnTo>
                    <a:pt x="268098" y="60316"/>
                  </a:lnTo>
                  <a:lnTo>
                    <a:pt x="311765" y="54663"/>
                  </a:lnTo>
                  <a:lnTo>
                    <a:pt x="358236" y="49230"/>
                  </a:lnTo>
                  <a:lnTo>
                    <a:pt x="407409" y="44027"/>
                  </a:lnTo>
                  <a:lnTo>
                    <a:pt x="459183" y="39063"/>
                  </a:lnTo>
                  <a:lnTo>
                    <a:pt x="513453" y="34348"/>
                  </a:lnTo>
                  <a:lnTo>
                    <a:pt x="570119" y="29892"/>
                  </a:lnTo>
                  <a:lnTo>
                    <a:pt x="629079" y="25706"/>
                  </a:lnTo>
                  <a:lnTo>
                    <a:pt x="690229" y="21797"/>
                  </a:lnTo>
                  <a:lnTo>
                    <a:pt x="753469" y="18178"/>
                  </a:lnTo>
                  <a:lnTo>
                    <a:pt x="818695" y="14856"/>
                  </a:lnTo>
                  <a:lnTo>
                    <a:pt x="885806" y="11842"/>
                  </a:lnTo>
                  <a:lnTo>
                    <a:pt x="954699" y="9147"/>
                  </a:lnTo>
                  <a:lnTo>
                    <a:pt x="1025273" y="6779"/>
                  </a:lnTo>
                  <a:lnTo>
                    <a:pt x="1097424" y="4748"/>
                  </a:lnTo>
                  <a:lnTo>
                    <a:pt x="1171052" y="3065"/>
                  </a:lnTo>
                  <a:lnTo>
                    <a:pt x="1246054" y="1738"/>
                  </a:lnTo>
                  <a:lnTo>
                    <a:pt x="1322327" y="779"/>
                  </a:lnTo>
                  <a:lnTo>
                    <a:pt x="1399770" y="196"/>
                  </a:lnTo>
                  <a:lnTo>
                    <a:pt x="1478280" y="0"/>
                  </a:lnTo>
                  <a:lnTo>
                    <a:pt x="1556789" y="196"/>
                  </a:lnTo>
                  <a:lnTo>
                    <a:pt x="1634232" y="779"/>
                  </a:lnTo>
                  <a:lnTo>
                    <a:pt x="1710505" y="1738"/>
                  </a:lnTo>
                  <a:lnTo>
                    <a:pt x="1785507" y="3065"/>
                  </a:lnTo>
                  <a:lnTo>
                    <a:pt x="1859135" y="4748"/>
                  </a:lnTo>
                  <a:lnTo>
                    <a:pt x="1931286" y="6779"/>
                  </a:lnTo>
                  <a:lnTo>
                    <a:pt x="2001860" y="9147"/>
                  </a:lnTo>
                  <a:lnTo>
                    <a:pt x="2070753" y="11842"/>
                  </a:lnTo>
                  <a:lnTo>
                    <a:pt x="2137864" y="14856"/>
                  </a:lnTo>
                  <a:lnTo>
                    <a:pt x="2203090" y="18178"/>
                  </a:lnTo>
                  <a:lnTo>
                    <a:pt x="2266330" y="21797"/>
                  </a:lnTo>
                  <a:lnTo>
                    <a:pt x="2327480" y="25706"/>
                  </a:lnTo>
                  <a:lnTo>
                    <a:pt x="2386440" y="29892"/>
                  </a:lnTo>
                  <a:lnTo>
                    <a:pt x="2443106" y="34348"/>
                  </a:lnTo>
                  <a:lnTo>
                    <a:pt x="2497376" y="39063"/>
                  </a:lnTo>
                  <a:lnTo>
                    <a:pt x="2549150" y="44027"/>
                  </a:lnTo>
                  <a:lnTo>
                    <a:pt x="2598323" y="49230"/>
                  </a:lnTo>
                  <a:lnTo>
                    <a:pt x="2644794" y="54663"/>
                  </a:lnTo>
                  <a:lnTo>
                    <a:pt x="2688461" y="60316"/>
                  </a:lnTo>
                  <a:lnTo>
                    <a:pt x="2729222" y="66179"/>
                  </a:lnTo>
                  <a:lnTo>
                    <a:pt x="2766975" y="72242"/>
                  </a:lnTo>
                  <a:lnTo>
                    <a:pt x="2833046" y="84930"/>
                  </a:lnTo>
                  <a:lnTo>
                    <a:pt x="2885857" y="98301"/>
                  </a:lnTo>
                  <a:lnTo>
                    <a:pt x="2924591" y="112278"/>
                  </a:lnTo>
                  <a:lnTo>
                    <a:pt x="2956560" y="141732"/>
                  </a:lnTo>
                  <a:lnTo>
                    <a:pt x="2954510" y="149258"/>
                  </a:lnTo>
                  <a:lnTo>
                    <a:pt x="2907035" y="178244"/>
                  </a:lnTo>
                  <a:lnTo>
                    <a:pt x="2861160" y="191928"/>
                  </a:lnTo>
                  <a:lnTo>
                    <a:pt x="2801617" y="204967"/>
                  </a:lnTo>
                  <a:lnTo>
                    <a:pt x="2729222" y="217284"/>
                  </a:lnTo>
                  <a:lnTo>
                    <a:pt x="2688461" y="223147"/>
                  </a:lnTo>
                  <a:lnTo>
                    <a:pt x="2644794" y="228800"/>
                  </a:lnTo>
                  <a:lnTo>
                    <a:pt x="2598323" y="234233"/>
                  </a:lnTo>
                  <a:lnTo>
                    <a:pt x="2549150" y="239436"/>
                  </a:lnTo>
                  <a:lnTo>
                    <a:pt x="2497376" y="244400"/>
                  </a:lnTo>
                  <a:lnTo>
                    <a:pt x="2443106" y="249115"/>
                  </a:lnTo>
                  <a:lnTo>
                    <a:pt x="2386440" y="253571"/>
                  </a:lnTo>
                  <a:lnTo>
                    <a:pt x="2327480" y="257757"/>
                  </a:lnTo>
                  <a:lnTo>
                    <a:pt x="2266330" y="261666"/>
                  </a:lnTo>
                  <a:lnTo>
                    <a:pt x="2203090" y="265285"/>
                  </a:lnTo>
                  <a:lnTo>
                    <a:pt x="2137864" y="268607"/>
                  </a:lnTo>
                  <a:lnTo>
                    <a:pt x="2070753" y="271621"/>
                  </a:lnTo>
                  <a:lnTo>
                    <a:pt x="2001860" y="274316"/>
                  </a:lnTo>
                  <a:lnTo>
                    <a:pt x="1931286" y="276684"/>
                  </a:lnTo>
                  <a:lnTo>
                    <a:pt x="1859135" y="278715"/>
                  </a:lnTo>
                  <a:lnTo>
                    <a:pt x="1785507" y="280398"/>
                  </a:lnTo>
                  <a:lnTo>
                    <a:pt x="1710505" y="281725"/>
                  </a:lnTo>
                  <a:lnTo>
                    <a:pt x="1634232" y="282684"/>
                  </a:lnTo>
                  <a:lnTo>
                    <a:pt x="1556789" y="283267"/>
                  </a:lnTo>
                  <a:lnTo>
                    <a:pt x="1478280" y="283464"/>
                  </a:lnTo>
                  <a:lnTo>
                    <a:pt x="1399770" y="283267"/>
                  </a:lnTo>
                  <a:lnTo>
                    <a:pt x="1322327" y="282684"/>
                  </a:lnTo>
                  <a:lnTo>
                    <a:pt x="1246054" y="281725"/>
                  </a:lnTo>
                  <a:lnTo>
                    <a:pt x="1171052" y="280398"/>
                  </a:lnTo>
                  <a:lnTo>
                    <a:pt x="1097424" y="278715"/>
                  </a:lnTo>
                  <a:lnTo>
                    <a:pt x="1025273" y="276684"/>
                  </a:lnTo>
                  <a:lnTo>
                    <a:pt x="954699" y="274316"/>
                  </a:lnTo>
                  <a:lnTo>
                    <a:pt x="885806" y="271621"/>
                  </a:lnTo>
                  <a:lnTo>
                    <a:pt x="818695" y="268607"/>
                  </a:lnTo>
                  <a:lnTo>
                    <a:pt x="753469" y="265285"/>
                  </a:lnTo>
                  <a:lnTo>
                    <a:pt x="690229" y="261666"/>
                  </a:lnTo>
                  <a:lnTo>
                    <a:pt x="629079" y="257757"/>
                  </a:lnTo>
                  <a:lnTo>
                    <a:pt x="570119" y="253571"/>
                  </a:lnTo>
                  <a:lnTo>
                    <a:pt x="513453" y="249115"/>
                  </a:lnTo>
                  <a:lnTo>
                    <a:pt x="459183" y="244400"/>
                  </a:lnTo>
                  <a:lnTo>
                    <a:pt x="407409" y="239436"/>
                  </a:lnTo>
                  <a:lnTo>
                    <a:pt x="358236" y="234233"/>
                  </a:lnTo>
                  <a:lnTo>
                    <a:pt x="311765" y="228800"/>
                  </a:lnTo>
                  <a:lnTo>
                    <a:pt x="268098" y="223147"/>
                  </a:lnTo>
                  <a:lnTo>
                    <a:pt x="227337" y="217284"/>
                  </a:lnTo>
                  <a:lnTo>
                    <a:pt x="189584" y="211221"/>
                  </a:lnTo>
                  <a:lnTo>
                    <a:pt x="123513" y="198533"/>
                  </a:lnTo>
                  <a:lnTo>
                    <a:pt x="70702" y="185162"/>
                  </a:lnTo>
                  <a:lnTo>
                    <a:pt x="31968" y="171185"/>
                  </a:lnTo>
                  <a:lnTo>
                    <a:pt x="0" y="141732"/>
                  </a:lnTo>
                  <a:close/>
                </a:path>
              </a:pathLst>
            </a:custGeom>
            <a:ln w="12700">
              <a:solidFill>
                <a:srgbClr val="41709C"/>
              </a:solidFill>
            </a:ln>
          </p:spPr>
          <p:txBody>
            <a:bodyPr wrap="square" lIns="0" tIns="0" rIns="0" bIns="0" rtlCol="0"/>
            <a:lstStyle/>
            <a:p>
              <a:endParaRPr/>
            </a:p>
          </p:txBody>
        </p:sp>
      </p:grpSp>
      <p:sp>
        <p:nvSpPr>
          <p:cNvPr id="68" name="object 68"/>
          <p:cNvSpPr txBox="1"/>
          <p:nvPr/>
        </p:nvSpPr>
        <p:spPr>
          <a:xfrm>
            <a:off x="5808902" y="4880943"/>
            <a:ext cx="3213735" cy="541655"/>
          </a:xfrm>
          <a:prstGeom prst="rect">
            <a:avLst/>
          </a:prstGeom>
        </p:spPr>
        <p:txBody>
          <a:bodyPr vert="horz" wrap="square" lIns="0" tIns="76835" rIns="0" bIns="0" rtlCol="0">
            <a:spAutoFit/>
          </a:bodyPr>
          <a:lstStyle/>
          <a:p>
            <a:pPr marR="10795" algn="ctr">
              <a:lnSpc>
                <a:spcPct val="100000"/>
              </a:lnSpc>
              <a:spcBef>
                <a:spcPts val="605"/>
              </a:spcBef>
            </a:pPr>
            <a:r>
              <a:rPr sz="1400" b="1" spc="-10" dirty="0">
                <a:latin typeface="Arial"/>
                <a:cs typeface="Arial"/>
              </a:rPr>
              <a:t>Facilities</a:t>
            </a:r>
            <a:endParaRPr sz="1400">
              <a:latin typeface="Arial"/>
              <a:cs typeface="Arial"/>
            </a:endParaRPr>
          </a:p>
          <a:p>
            <a:pPr algn="ctr">
              <a:lnSpc>
                <a:spcPct val="100000"/>
              </a:lnSpc>
              <a:spcBef>
                <a:spcPts val="434"/>
              </a:spcBef>
            </a:pPr>
            <a:r>
              <a:rPr sz="1200" dirty="0">
                <a:latin typeface="Arial"/>
                <a:cs typeface="Arial"/>
              </a:rPr>
              <a:t>MSTC </a:t>
            </a:r>
            <a:r>
              <a:rPr sz="1200" spc="-10" dirty="0">
                <a:latin typeface="Arial"/>
                <a:cs typeface="Arial"/>
              </a:rPr>
              <a:t>Modernization/Camp</a:t>
            </a:r>
            <a:r>
              <a:rPr sz="1200" spc="-25" dirty="0">
                <a:latin typeface="Arial"/>
                <a:cs typeface="Arial"/>
              </a:rPr>
              <a:t> </a:t>
            </a:r>
            <a:r>
              <a:rPr sz="1200" dirty="0">
                <a:latin typeface="Arial"/>
                <a:cs typeface="Arial"/>
              </a:rPr>
              <a:t>Bullis</a:t>
            </a:r>
            <a:r>
              <a:rPr sz="1200" spc="15" dirty="0">
                <a:latin typeface="Arial"/>
                <a:cs typeface="Arial"/>
              </a:rPr>
              <a:t> </a:t>
            </a:r>
            <a:r>
              <a:rPr sz="1200" dirty="0">
                <a:latin typeface="Arial"/>
                <a:cs typeface="Arial"/>
              </a:rPr>
              <a:t>of</a:t>
            </a:r>
            <a:r>
              <a:rPr sz="1200" spc="15" dirty="0">
                <a:latin typeface="Arial"/>
                <a:cs typeface="Arial"/>
              </a:rPr>
              <a:t> </a:t>
            </a:r>
            <a:r>
              <a:rPr sz="1200" dirty="0">
                <a:latin typeface="Arial"/>
                <a:cs typeface="Arial"/>
              </a:rPr>
              <a:t>the</a:t>
            </a:r>
            <a:r>
              <a:rPr sz="1200" spc="25" dirty="0">
                <a:latin typeface="Arial"/>
                <a:cs typeface="Arial"/>
              </a:rPr>
              <a:t> </a:t>
            </a:r>
            <a:r>
              <a:rPr sz="1200" spc="-10" dirty="0">
                <a:latin typeface="Arial"/>
                <a:cs typeface="Arial"/>
              </a:rPr>
              <a:t>Future</a:t>
            </a:r>
            <a:endParaRPr sz="1200">
              <a:latin typeface="Arial"/>
              <a:cs typeface="Arial"/>
            </a:endParaRPr>
          </a:p>
        </p:txBody>
      </p:sp>
      <p:grpSp>
        <p:nvGrpSpPr>
          <p:cNvPr id="69" name="object 69"/>
          <p:cNvGrpSpPr/>
          <p:nvPr/>
        </p:nvGrpSpPr>
        <p:grpSpPr>
          <a:xfrm>
            <a:off x="6447790" y="5528817"/>
            <a:ext cx="2969260" cy="294640"/>
            <a:chOff x="6447790" y="5528817"/>
            <a:chExt cx="2969260" cy="294640"/>
          </a:xfrm>
        </p:grpSpPr>
        <p:sp>
          <p:nvSpPr>
            <p:cNvPr id="70" name="object 70"/>
            <p:cNvSpPr/>
            <p:nvPr/>
          </p:nvSpPr>
          <p:spPr>
            <a:xfrm>
              <a:off x="6454140" y="5535167"/>
              <a:ext cx="2956560" cy="281940"/>
            </a:xfrm>
            <a:custGeom>
              <a:avLst/>
              <a:gdLst/>
              <a:ahLst/>
              <a:cxnLst/>
              <a:rect l="l" t="t" r="r" b="b"/>
              <a:pathLst>
                <a:path w="2956559" h="281939">
                  <a:moveTo>
                    <a:pt x="1478280" y="0"/>
                  </a:moveTo>
                  <a:lnTo>
                    <a:pt x="1399770" y="195"/>
                  </a:lnTo>
                  <a:lnTo>
                    <a:pt x="1322327" y="775"/>
                  </a:lnTo>
                  <a:lnTo>
                    <a:pt x="1246054" y="1729"/>
                  </a:lnTo>
                  <a:lnTo>
                    <a:pt x="1171052" y="3048"/>
                  </a:lnTo>
                  <a:lnTo>
                    <a:pt x="1097424" y="4723"/>
                  </a:lnTo>
                  <a:lnTo>
                    <a:pt x="1025273" y="6742"/>
                  </a:lnTo>
                  <a:lnTo>
                    <a:pt x="954699" y="9097"/>
                  </a:lnTo>
                  <a:lnTo>
                    <a:pt x="885806" y="11779"/>
                  </a:lnTo>
                  <a:lnTo>
                    <a:pt x="818695" y="14776"/>
                  </a:lnTo>
                  <a:lnTo>
                    <a:pt x="753469" y="18079"/>
                  </a:lnTo>
                  <a:lnTo>
                    <a:pt x="690229" y="21680"/>
                  </a:lnTo>
                  <a:lnTo>
                    <a:pt x="629079" y="25567"/>
                  </a:lnTo>
                  <a:lnTo>
                    <a:pt x="570119" y="29731"/>
                  </a:lnTo>
                  <a:lnTo>
                    <a:pt x="513453" y="34163"/>
                  </a:lnTo>
                  <a:lnTo>
                    <a:pt x="459183" y="38852"/>
                  </a:lnTo>
                  <a:lnTo>
                    <a:pt x="407409" y="43789"/>
                  </a:lnTo>
                  <a:lnTo>
                    <a:pt x="358236" y="48965"/>
                  </a:lnTo>
                  <a:lnTo>
                    <a:pt x="311765" y="54369"/>
                  </a:lnTo>
                  <a:lnTo>
                    <a:pt x="268098" y="59991"/>
                  </a:lnTo>
                  <a:lnTo>
                    <a:pt x="227337" y="65822"/>
                  </a:lnTo>
                  <a:lnTo>
                    <a:pt x="189584" y="71853"/>
                  </a:lnTo>
                  <a:lnTo>
                    <a:pt x="123513" y="84473"/>
                  </a:lnTo>
                  <a:lnTo>
                    <a:pt x="70702" y="97772"/>
                  </a:lnTo>
                  <a:lnTo>
                    <a:pt x="31968" y="111673"/>
                  </a:lnTo>
                  <a:lnTo>
                    <a:pt x="0" y="140969"/>
                  </a:lnTo>
                  <a:lnTo>
                    <a:pt x="2049" y="148456"/>
                  </a:lnTo>
                  <a:lnTo>
                    <a:pt x="49524" y="177287"/>
                  </a:lnTo>
                  <a:lnTo>
                    <a:pt x="95399" y="190897"/>
                  </a:lnTo>
                  <a:lnTo>
                    <a:pt x="154942" y="203866"/>
                  </a:lnTo>
                  <a:lnTo>
                    <a:pt x="227337" y="216117"/>
                  </a:lnTo>
                  <a:lnTo>
                    <a:pt x="268098" y="221948"/>
                  </a:lnTo>
                  <a:lnTo>
                    <a:pt x="311765" y="227570"/>
                  </a:lnTo>
                  <a:lnTo>
                    <a:pt x="358236" y="232974"/>
                  </a:lnTo>
                  <a:lnTo>
                    <a:pt x="407409" y="238150"/>
                  </a:lnTo>
                  <a:lnTo>
                    <a:pt x="459183" y="243087"/>
                  </a:lnTo>
                  <a:lnTo>
                    <a:pt x="513453" y="247776"/>
                  </a:lnTo>
                  <a:lnTo>
                    <a:pt x="570119" y="252208"/>
                  </a:lnTo>
                  <a:lnTo>
                    <a:pt x="629079" y="256372"/>
                  </a:lnTo>
                  <a:lnTo>
                    <a:pt x="690229" y="260259"/>
                  </a:lnTo>
                  <a:lnTo>
                    <a:pt x="753469" y="263860"/>
                  </a:lnTo>
                  <a:lnTo>
                    <a:pt x="818695" y="267163"/>
                  </a:lnTo>
                  <a:lnTo>
                    <a:pt x="885806" y="270160"/>
                  </a:lnTo>
                  <a:lnTo>
                    <a:pt x="954699" y="272842"/>
                  </a:lnTo>
                  <a:lnTo>
                    <a:pt x="1025273" y="275197"/>
                  </a:lnTo>
                  <a:lnTo>
                    <a:pt x="1097424" y="277216"/>
                  </a:lnTo>
                  <a:lnTo>
                    <a:pt x="1171052" y="278891"/>
                  </a:lnTo>
                  <a:lnTo>
                    <a:pt x="1246054" y="280210"/>
                  </a:lnTo>
                  <a:lnTo>
                    <a:pt x="1322327" y="281164"/>
                  </a:lnTo>
                  <a:lnTo>
                    <a:pt x="1399770" y="281744"/>
                  </a:lnTo>
                  <a:lnTo>
                    <a:pt x="1478280" y="281939"/>
                  </a:lnTo>
                  <a:lnTo>
                    <a:pt x="1556789" y="281744"/>
                  </a:lnTo>
                  <a:lnTo>
                    <a:pt x="1634232" y="281164"/>
                  </a:lnTo>
                  <a:lnTo>
                    <a:pt x="1710505" y="280210"/>
                  </a:lnTo>
                  <a:lnTo>
                    <a:pt x="1785507" y="278891"/>
                  </a:lnTo>
                  <a:lnTo>
                    <a:pt x="1859135" y="277216"/>
                  </a:lnTo>
                  <a:lnTo>
                    <a:pt x="1931286" y="275197"/>
                  </a:lnTo>
                  <a:lnTo>
                    <a:pt x="2001860" y="272842"/>
                  </a:lnTo>
                  <a:lnTo>
                    <a:pt x="2070753" y="270160"/>
                  </a:lnTo>
                  <a:lnTo>
                    <a:pt x="2137864" y="267163"/>
                  </a:lnTo>
                  <a:lnTo>
                    <a:pt x="2203090" y="263860"/>
                  </a:lnTo>
                  <a:lnTo>
                    <a:pt x="2266330" y="260259"/>
                  </a:lnTo>
                  <a:lnTo>
                    <a:pt x="2327480" y="256372"/>
                  </a:lnTo>
                  <a:lnTo>
                    <a:pt x="2386440" y="252208"/>
                  </a:lnTo>
                  <a:lnTo>
                    <a:pt x="2443106" y="247776"/>
                  </a:lnTo>
                  <a:lnTo>
                    <a:pt x="2497376" y="243087"/>
                  </a:lnTo>
                  <a:lnTo>
                    <a:pt x="2549150" y="238150"/>
                  </a:lnTo>
                  <a:lnTo>
                    <a:pt x="2598323" y="232974"/>
                  </a:lnTo>
                  <a:lnTo>
                    <a:pt x="2644794" y="227570"/>
                  </a:lnTo>
                  <a:lnTo>
                    <a:pt x="2688461" y="221948"/>
                  </a:lnTo>
                  <a:lnTo>
                    <a:pt x="2729222" y="216117"/>
                  </a:lnTo>
                  <a:lnTo>
                    <a:pt x="2766975" y="210086"/>
                  </a:lnTo>
                  <a:lnTo>
                    <a:pt x="2833046" y="197466"/>
                  </a:lnTo>
                  <a:lnTo>
                    <a:pt x="2885857" y="184167"/>
                  </a:lnTo>
                  <a:lnTo>
                    <a:pt x="2924591" y="170266"/>
                  </a:lnTo>
                  <a:lnTo>
                    <a:pt x="2956560" y="140969"/>
                  </a:lnTo>
                  <a:lnTo>
                    <a:pt x="2954510" y="133483"/>
                  </a:lnTo>
                  <a:lnTo>
                    <a:pt x="2907035" y="104652"/>
                  </a:lnTo>
                  <a:lnTo>
                    <a:pt x="2861160" y="91042"/>
                  </a:lnTo>
                  <a:lnTo>
                    <a:pt x="2801617" y="78073"/>
                  </a:lnTo>
                  <a:lnTo>
                    <a:pt x="2729222" y="65822"/>
                  </a:lnTo>
                  <a:lnTo>
                    <a:pt x="2688461" y="59991"/>
                  </a:lnTo>
                  <a:lnTo>
                    <a:pt x="2644794" y="54369"/>
                  </a:lnTo>
                  <a:lnTo>
                    <a:pt x="2598323" y="48965"/>
                  </a:lnTo>
                  <a:lnTo>
                    <a:pt x="2549150" y="43789"/>
                  </a:lnTo>
                  <a:lnTo>
                    <a:pt x="2497376" y="38852"/>
                  </a:lnTo>
                  <a:lnTo>
                    <a:pt x="2443106" y="34163"/>
                  </a:lnTo>
                  <a:lnTo>
                    <a:pt x="2386440" y="29731"/>
                  </a:lnTo>
                  <a:lnTo>
                    <a:pt x="2327480" y="25567"/>
                  </a:lnTo>
                  <a:lnTo>
                    <a:pt x="2266330" y="21680"/>
                  </a:lnTo>
                  <a:lnTo>
                    <a:pt x="2203090" y="18079"/>
                  </a:lnTo>
                  <a:lnTo>
                    <a:pt x="2137864" y="14776"/>
                  </a:lnTo>
                  <a:lnTo>
                    <a:pt x="2070753" y="11779"/>
                  </a:lnTo>
                  <a:lnTo>
                    <a:pt x="2001860" y="9097"/>
                  </a:lnTo>
                  <a:lnTo>
                    <a:pt x="1931286" y="6742"/>
                  </a:lnTo>
                  <a:lnTo>
                    <a:pt x="1859135" y="4723"/>
                  </a:lnTo>
                  <a:lnTo>
                    <a:pt x="1785507" y="3048"/>
                  </a:lnTo>
                  <a:lnTo>
                    <a:pt x="1710505" y="1729"/>
                  </a:lnTo>
                  <a:lnTo>
                    <a:pt x="1634232" y="775"/>
                  </a:lnTo>
                  <a:lnTo>
                    <a:pt x="1556789" y="195"/>
                  </a:lnTo>
                  <a:lnTo>
                    <a:pt x="1478280" y="0"/>
                  </a:lnTo>
                  <a:close/>
                </a:path>
              </a:pathLst>
            </a:custGeom>
            <a:solidFill>
              <a:srgbClr val="5B9BD4"/>
            </a:solidFill>
          </p:spPr>
          <p:txBody>
            <a:bodyPr wrap="square" lIns="0" tIns="0" rIns="0" bIns="0" rtlCol="0"/>
            <a:lstStyle/>
            <a:p>
              <a:endParaRPr/>
            </a:p>
          </p:txBody>
        </p:sp>
        <p:sp>
          <p:nvSpPr>
            <p:cNvPr id="71" name="object 71"/>
            <p:cNvSpPr/>
            <p:nvPr/>
          </p:nvSpPr>
          <p:spPr>
            <a:xfrm>
              <a:off x="6454140" y="5535167"/>
              <a:ext cx="2956560" cy="281940"/>
            </a:xfrm>
            <a:custGeom>
              <a:avLst/>
              <a:gdLst/>
              <a:ahLst/>
              <a:cxnLst/>
              <a:rect l="l" t="t" r="r" b="b"/>
              <a:pathLst>
                <a:path w="2956559" h="281939">
                  <a:moveTo>
                    <a:pt x="0" y="140969"/>
                  </a:moveTo>
                  <a:lnTo>
                    <a:pt x="31968" y="111673"/>
                  </a:lnTo>
                  <a:lnTo>
                    <a:pt x="70702" y="97772"/>
                  </a:lnTo>
                  <a:lnTo>
                    <a:pt x="123513" y="84473"/>
                  </a:lnTo>
                  <a:lnTo>
                    <a:pt x="189584" y="71853"/>
                  </a:lnTo>
                  <a:lnTo>
                    <a:pt x="227337" y="65822"/>
                  </a:lnTo>
                  <a:lnTo>
                    <a:pt x="268098" y="59991"/>
                  </a:lnTo>
                  <a:lnTo>
                    <a:pt x="311765" y="54369"/>
                  </a:lnTo>
                  <a:lnTo>
                    <a:pt x="358236" y="48965"/>
                  </a:lnTo>
                  <a:lnTo>
                    <a:pt x="407409" y="43789"/>
                  </a:lnTo>
                  <a:lnTo>
                    <a:pt x="459183" y="38852"/>
                  </a:lnTo>
                  <a:lnTo>
                    <a:pt x="513453" y="34163"/>
                  </a:lnTo>
                  <a:lnTo>
                    <a:pt x="570119" y="29731"/>
                  </a:lnTo>
                  <a:lnTo>
                    <a:pt x="629079" y="25567"/>
                  </a:lnTo>
                  <a:lnTo>
                    <a:pt x="690229" y="21680"/>
                  </a:lnTo>
                  <a:lnTo>
                    <a:pt x="753469" y="18079"/>
                  </a:lnTo>
                  <a:lnTo>
                    <a:pt x="818695" y="14776"/>
                  </a:lnTo>
                  <a:lnTo>
                    <a:pt x="885806" y="11779"/>
                  </a:lnTo>
                  <a:lnTo>
                    <a:pt x="954699" y="9097"/>
                  </a:lnTo>
                  <a:lnTo>
                    <a:pt x="1025273" y="6742"/>
                  </a:lnTo>
                  <a:lnTo>
                    <a:pt x="1097424" y="4723"/>
                  </a:lnTo>
                  <a:lnTo>
                    <a:pt x="1171052" y="3048"/>
                  </a:lnTo>
                  <a:lnTo>
                    <a:pt x="1246054" y="1729"/>
                  </a:lnTo>
                  <a:lnTo>
                    <a:pt x="1322327" y="775"/>
                  </a:lnTo>
                  <a:lnTo>
                    <a:pt x="1399770" y="195"/>
                  </a:lnTo>
                  <a:lnTo>
                    <a:pt x="1478280" y="0"/>
                  </a:lnTo>
                  <a:lnTo>
                    <a:pt x="1556789" y="195"/>
                  </a:lnTo>
                  <a:lnTo>
                    <a:pt x="1634232" y="775"/>
                  </a:lnTo>
                  <a:lnTo>
                    <a:pt x="1710505" y="1729"/>
                  </a:lnTo>
                  <a:lnTo>
                    <a:pt x="1785507" y="3048"/>
                  </a:lnTo>
                  <a:lnTo>
                    <a:pt x="1859135" y="4723"/>
                  </a:lnTo>
                  <a:lnTo>
                    <a:pt x="1931286" y="6742"/>
                  </a:lnTo>
                  <a:lnTo>
                    <a:pt x="2001860" y="9097"/>
                  </a:lnTo>
                  <a:lnTo>
                    <a:pt x="2070753" y="11779"/>
                  </a:lnTo>
                  <a:lnTo>
                    <a:pt x="2137864" y="14776"/>
                  </a:lnTo>
                  <a:lnTo>
                    <a:pt x="2203090" y="18079"/>
                  </a:lnTo>
                  <a:lnTo>
                    <a:pt x="2266330" y="21680"/>
                  </a:lnTo>
                  <a:lnTo>
                    <a:pt x="2327480" y="25567"/>
                  </a:lnTo>
                  <a:lnTo>
                    <a:pt x="2386440" y="29731"/>
                  </a:lnTo>
                  <a:lnTo>
                    <a:pt x="2443106" y="34163"/>
                  </a:lnTo>
                  <a:lnTo>
                    <a:pt x="2497376" y="38852"/>
                  </a:lnTo>
                  <a:lnTo>
                    <a:pt x="2549150" y="43789"/>
                  </a:lnTo>
                  <a:lnTo>
                    <a:pt x="2598323" y="48965"/>
                  </a:lnTo>
                  <a:lnTo>
                    <a:pt x="2644794" y="54369"/>
                  </a:lnTo>
                  <a:lnTo>
                    <a:pt x="2688461" y="59991"/>
                  </a:lnTo>
                  <a:lnTo>
                    <a:pt x="2729222" y="65822"/>
                  </a:lnTo>
                  <a:lnTo>
                    <a:pt x="2766975" y="71853"/>
                  </a:lnTo>
                  <a:lnTo>
                    <a:pt x="2833046" y="84473"/>
                  </a:lnTo>
                  <a:lnTo>
                    <a:pt x="2885857" y="97772"/>
                  </a:lnTo>
                  <a:lnTo>
                    <a:pt x="2924591" y="111673"/>
                  </a:lnTo>
                  <a:lnTo>
                    <a:pt x="2956560" y="140969"/>
                  </a:lnTo>
                  <a:lnTo>
                    <a:pt x="2954510" y="148456"/>
                  </a:lnTo>
                  <a:lnTo>
                    <a:pt x="2907035" y="177287"/>
                  </a:lnTo>
                  <a:lnTo>
                    <a:pt x="2861160" y="190897"/>
                  </a:lnTo>
                  <a:lnTo>
                    <a:pt x="2801617" y="203866"/>
                  </a:lnTo>
                  <a:lnTo>
                    <a:pt x="2729222" y="216117"/>
                  </a:lnTo>
                  <a:lnTo>
                    <a:pt x="2688461" y="221948"/>
                  </a:lnTo>
                  <a:lnTo>
                    <a:pt x="2644794" y="227570"/>
                  </a:lnTo>
                  <a:lnTo>
                    <a:pt x="2598323" y="232974"/>
                  </a:lnTo>
                  <a:lnTo>
                    <a:pt x="2549150" y="238150"/>
                  </a:lnTo>
                  <a:lnTo>
                    <a:pt x="2497376" y="243087"/>
                  </a:lnTo>
                  <a:lnTo>
                    <a:pt x="2443106" y="247776"/>
                  </a:lnTo>
                  <a:lnTo>
                    <a:pt x="2386440" y="252208"/>
                  </a:lnTo>
                  <a:lnTo>
                    <a:pt x="2327480" y="256372"/>
                  </a:lnTo>
                  <a:lnTo>
                    <a:pt x="2266330" y="260259"/>
                  </a:lnTo>
                  <a:lnTo>
                    <a:pt x="2203090" y="263860"/>
                  </a:lnTo>
                  <a:lnTo>
                    <a:pt x="2137864" y="267163"/>
                  </a:lnTo>
                  <a:lnTo>
                    <a:pt x="2070753" y="270160"/>
                  </a:lnTo>
                  <a:lnTo>
                    <a:pt x="2001860" y="272842"/>
                  </a:lnTo>
                  <a:lnTo>
                    <a:pt x="1931286" y="275197"/>
                  </a:lnTo>
                  <a:lnTo>
                    <a:pt x="1859135" y="277216"/>
                  </a:lnTo>
                  <a:lnTo>
                    <a:pt x="1785507" y="278891"/>
                  </a:lnTo>
                  <a:lnTo>
                    <a:pt x="1710505" y="280210"/>
                  </a:lnTo>
                  <a:lnTo>
                    <a:pt x="1634232" y="281164"/>
                  </a:lnTo>
                  <a:lnTo>
                    <a:pt x="1556789" y="281744"/>
                  </a:lnTo>
                  <a:lnTo>
                    <a:pt x="1478280" y="281939"/>
                  </a:lnTo>
                  <a:lnTo>
                    <a:pt x="1399770" y="281744"/>
                  </a:lnTo>
                  <a:lnTo>
                    <a:pt x="1322327" y="281164"/>
                  </a:lnTo>
                  <a:lnTo>
                    <a:pt x="1246054" y="280210"/>
                  </a:lnTo>
                  <a:lnTo>
                    <a:pt x="1171052" y="278891"/>
                  </a:lnTo>
                  <a:lnTo>
                    <a:pt x="1097424" y="277216"/>
                  </a:lnTo>
                  <a:lnTo>
                    <a:pt x="1025273" y="275197"/>
                  </a:lnTo>
                  <a:lnTo>
                    <a:pt x="954699" y="272842"/>
                  </a:lnTo>
                  <a:lnTo>
                    <a:pt x="885806" y="270160"/>
                  </a:lnTo>
                  <a:lnTo>
                    <a:pt x="818695" y="267163"/>
                  </a:lnTo>
                  <a:lnTo>
                    <a:pt x="753469" y="263860"/>
                  </a:lnTo>
                  <a:lnTo>
                    <a:pt x="690229" y="260259"/>
                  </a:lnTo>
                  <a:lnTo>
                    <a:pt x="629079" y="256372"/>
                  </a:lnTo>
                  <a:lnTo>
                    <a:pt x="570119" y="252208"/>
                  </a:lnTo>
                  <a:lnTo>
                    <a:pt x="513453" y="247776"/>
                  </a:lnTo>
                  <a:lnTo>
                    <a:pt x="459183" y="243087"/>
                  </a:lnTo>
                  <a:lnTo>
                    <a:pt x="407409" y="238150"/>
                  </a:lnTo>
                  <a:lnTo>
                    <a:pt x="358236" y="232974"/>
                  </a:lnTo>
                  <a:lnTo>
                    <a:pt x="311765" y="227570"/>
                  </a:lnTo>
                  <a:lnTo>
                    <a:pt x="268098" y="221948"/>
                  </a:lnTo>
                  <a:lnTo>
                    <a:pt x="227337" y="216117"/>
                  </a:lnTo>
                  <a:lnTo>
                    <a:pt x="189584" y="210086"/>
                  </a:lnTo>
                  <a:lnTo>
                    <a:pt x="123513" y="197466"/>
                  </a:lnTo>
                  <a:lnTo>
                    <a:pt x="70702" y="184167"/>
                  </a:lnTo>
                  <a:lnTo>
                    <a:pt x="31968" y="170266"/>
                  </a:lnTo>
                  <a:lnTo>
                    <a:pt x="0" y="140969"/>
                  </a:lnTo>
                  <a:close/>
                </a:path>
              </a:pathLst>
            </a:custGeom>
            <a:ln w="12699">
              <a:solidFill>
                <a:srgbClr val="41709C"/>
              </a:solidFill>
            </a:ln>
          </p:spPr>
          <p:txBody>
            <a:bodyPr wrap="square" lIns="0" tIns="0" rIns="0" bIns="0" rtlCol="0"/>
            <a:lstStyle/>
            <a:p>
              <a:endParaRPr/>
            </a:p>
          </p:txBody>
        </p:sp>
      </p:grpSp>
      <p:sp>
        <p:nvSpPr>
          <p:cNvPr id="72" name="object 72"/>
          <p:cNvSpPr txBox="1"/>
          <p:nvPr/>
        </p:nvSpPr>
        <p:spPr>
          <a:xfrm>
            <a:off x="5511646" y="5475101"/>
            <a:ext cx="3829050" cy="534035"/>
          </a:xfrm>
          <a:prstGeom prst="rect">
            <a:avLst/>
          </a:prstGeom>
        </p:spPr>
        <p:txBody>
          <a:bodyPr vert="horz" wrap="square" lIns="0" tIns="73025" rIns="0" bIns="0" rtlCol="0">
            <a:spAutoFit/>
          </a:bodyPr>
          <a:lstStyle/>
          <a:p>
            <a:pPr marL="2148840">
              <a:lnSpc>
                <a:spcPct val="100000"/>
              </a:lnSpc>
              <a:spcBef>
                <a:spcPts val="575"/>
              </a:spcBef>
            </a:pPr>
            <a:r>
              <a:rPr sz="1400" b="1" spc="-10" dirty="0">
                <a:latin typeface="Arial"/>
                <a:cs typeface="Arial"/>
              </a:rPr>
              <a:t>Policy</a:t>
            </a:r>
            <a:endParaRPr sz="1400">
              <a:latin typeface="Arial"/>
              <a:cs typeface="Arial"/>
            </a:endParaRPr>
          </a:p>
          <a:p>
            <a:pPr marL="12700">
              <a:lnSpc>
                <a:spcPct val="100000"/>
              </a:lnSpc>
              <a:spcBef>
                <a:spcPts val="405"/>
              </a:spcBef>
            </a:pPr>
            <a:r>
              <a:rPr sz="1200" dirty="0">
                <a:latin typeface="Arial"/>
                <a:cs typeface="Arial"/>
              </a:rPr>
              <a:t>Partnerships/</a:t>
            </a:r>
            <a:r>
              <a:rPr sz="1200" spc="-60" dirty="0">
                <a:latin typeface="Arial"/>
                <a:cs typeface="Arial"/>
              </a:rPr>
              <a:t> </a:t>
            </a:r>
            <a:r>
              <a:rPr sz="1200" spc="-20" dirty="0">
                <a:latin typeface="Arial"/>
                <a:cs typeface="Arial"/>
              </a:rPr>
              <a:t>Total</a:t>
            </a:r>
            <a:r>
              <a:rPr sz="1200" spc="-40" dirty="0">
                <a:latin typeface="Arial"/>
                <a:cs typeface="Arial"/>
              </a:rPr>
              <a:t> </a:t>
            </a:r>
            <a:r>
              <a:rPr sz="1200" dirty="0">
                <a:latin typeface="Arial"/>
                <a:cs typeface="Arial"/>
              </a:rPr>
              <a:t>Force</a:t>
            </a:r>
            <a:r>
              <a:rPr sz="1200" spc="-25" dirty="0">
                <a:latin typeface="Arial"/>
                <a:cs typeface="Arial"/>
              </a:rPr>
              <a:t> </a:t>
            </a:r>
            <a:r>
              <a:rPr sz="1200" dirty="0">
                <a:latin typeface="Arial"/>
                <a:cs typeface="Arial"/>
              </a:rPr>
              <a:t>Integration</a:t>
            </a:r>
            <a:r>
              <a:rPr sz="1200" spc="-45" dirty="0">
                <a:latin typeface="Arial"/>
                <a:cs typeface="Arial"/>
              </a:rPr>
              <a:t> </a:t>
            </a:r>
            <a:r>
              <a:rPr sz="1200" dirty="0">
                <a:latin typeface="Arial"/>
                <a:cs typeface="Arial"/>
              </a:rPr>
              <a:t>/</a:t>
            </a:r>
            <a:r>
              <a:rPr sz="1200" spc="-70" dirty="0">
                <a:latin typeface="Arial"/>
                <a:cs typeface="Arial"/>
              </a:rPr>
              <a:t> </a:t>
            </a:r>
            <a:r>
              <a:rPr sz="1200" dirty="0">
                <a:latin typeface="Arial"/>
                <a:cs typeface="Arial"/>
              </a:rPr>
              <a:t>Autonomous</a:t>
            </a:r>
            <a:r>
              <a:rPr sz="1200" spc="-45" dirty="0">
                <a:latin typeface="Arial"/>
                <a:cs typeface="Arial"/>
              </a:rPr>
              <a:t> </a:t>
            </a:r>
            <a:r>
              <a:rPr sz="1200" spc="-20" dirty="0">
                <a:latin typeface="Arial"/>
                <a:cs typeface="Arial"/>
              </a:rPr>
              <a:t>Evac</a:t>
            </a:r>
            <a:endParaRPr sz="1200">
              <a:latin typeface="Arial"/>
              <a:cs typeface="Arial"/>
            </a:endParaRPr>
          </a:p>
        </p:txBody>
      </p:sp>
      <p:grpSp>
        <p:nvGrpSpPr>
          <p:cNvPr id="73" name="object 73"/>
          <p:cNvGrpSpPr/>
          <p:nvPr/>
        </p:nvGrpSpPr>
        <p:grpSpPr>
          <a:xfrm>
            <a:off x="9363075" y="1005458"/>
            <a:ext cx="2734945" cy="1567180"/>
            <a:chOff x="9363075" y="1005458"/>
            <a:chExt cx="2734945" cy="1567180"/>
          </a:xfrm>
        </p:grpSpPr>
        <p:pic>
          <p:nvPicPr>
            <p:cNvPr id="74" name="object 74"/>
            <p:cNvPicPr/>
            <p:nvPr/>
          </p:nvPicPr>
          <p:blipFill>
            <a:blip r:embed="rId8" cstate="print"/>
            <a:stretch>
              <a:fillRect/>
            </a:stretch>
          </p:blipFill>
          <p:spPr>
            <a:xfrm>
              <a:off x="9372600" y="1014983"/>
              <a:ext cx="2715768" cy="1365503"/>
            </a:xfrm>
            <a:prstGeom prst="rect">
              <a:avLst/>
            </a:prstGeom>
          </p:spPr>
        </p:pic>
        <p:sp>
          <p:nvSpPr>
            <p:cNvPr id="75" name="object 75"/>
            <p:cNvSpPr/>
            <p:nvPr/>
          </p:nvSpPr>
          <p:spPr>
            <a:xfrm>
              <a:off x="9367837" y="1010221"/>
              <a:ext cx="2725420" cy="1375410"/>
            </a:xfrm>
            <a:custGeom>
              <a:avLst/>
              <a:gdLst/>
              <a:ahLst/>
              <a:cxnLst/>
              <a:rect l="l" t="t" r="r" b="b"/>
              <a:pathLst>
                <a:path w="2725420" h="1375410">
                  <a:moveTo>
                    <a:pt x="0" y="0"/>
                  </a:moveTo>
                  <a:lnTo>
                    <a:pt x="2725293" y="0"/>
                  </a:lnTo>
                  <a:lnTo>
                    <a:pt x="2725293" y="1375028"/>
                  </a:lnTo>
                  <a:lnTo>
                    <a:pt x="0" y="1375028"/>
                  </a:lnTo>
                  <a:lnTo>
                    <a:pt x="0" y="0"/>
                  </a:lnTo>
                  <a:close/>
                </a:path>
              </a:pathLst>
            </a:custGeom>
            <a:ln w="9525">
              <a:solidFill>
                <a:srgbClr val="000000"/>
              </a:solidFill>
            </a:ln>
          </p:spPr>
          <p:txBody>
            <a:bodyPr wrap="square" lIns="0" tIns="0" rIns="0" bIns="0" rtlCol="0"/>
            <a:lstStyle/>
            <a:p>
              <a:endParaRPr/>
            </a:p>
          </p:txBody>
        </p:sp>
        <p:pic>
          <p:nvPicPr>
            <p:cNvPr id="76" name="object 76"/>
            <p:cNvPicPr/>
            <p:nvPr/>
          </p:nvPicPr>
          <p:blipFill>
            <a:blip r:embed="rId9" cstate="print"/>
            <a:stretch>
              <a:fillRect/>
            </a:stretch>
          </p:blipFill>
          <p:spPr>
            <a:xfrm>
              <a:off x="10172700" y="1917191"/>
              <a:ext cx="1133855" cy="655319"/>
            </a:xfrm>
            <a:prstGeom prst="rect">
              <a:avLst/>
            </a:prstGeom>
          </p:spPr>
        </p:pic>
        <p:pic>
          <p:nvPicPr>
            <p:cNvPr id="77" name="object 77"/>
            <p:cNvPicPr/>
            <p:nvPr/>
          </p:nvPicPr>
          <p:blipFill>
            <a:blip r:embed="rId10" cstate="print"/>
            <a:stretch>
              <a:fillRect/>
            </a:stretch>
          </p:blipFill>
          <p:spPr>
            <a:xfrm>
              <a:off x="10178795" y="1921764"/>
              <a:ext cx="1100327" cy="621791"/>
            </a:xfrm>
            <a:prstGeom prst="rect">
              <a:avLst/>
            </a:prstGeom>
          </p:spPr>
        </p:pic>
      </p:grpSp>
      <p:sp>
        <p:nvSpPr>
          <p:cNvPr id="78" name="object 78"/>
          <p:cNvSpPr txBox="1"/>
          <p:nvPr/>
        </p:nvSpPr>
        <p:spPr>
          <a:xfrm>
            <a:off x="10362477" y="2022287"/>
            <a:ext cx="732790" cy="330835"/>
          </a:xfrm>
          <a:prstGeom prst="rect">
            <a:avLst/>
          </a:prstGeom>
        </p:spPr>
        <p:txBody>
          <a:bodyPr vert="horz" wrap="square" lIns="0" tIns="13335" rIns="0" bIns="0" rtlCol="0">
            <a:spAutoFit/>
          </a:bodyPr>
          <a:lstStyle/>
          <a:p>
            <a:pPr marL="12700">
              <a:lnSpc>
                <a:spcPct val="100000"/>
              </a:lnSpc>
              <a:spcBef>
                <a:spcPts val="105"/>
              </a:spcBef>
            </a:pPr>
            <a:r>
              <a:rPr sz="2000" b="1" spc="-20" dirty="0">
                <a:solidFill>
                  <a:srgbClr val="FFFFFF"/>
                </a:solidFill>
                <a:latin typeface="Arial"/>
                <a:cs typeface="Arial"/>
              </a:rPr>
              <a:t>LSCO</a:t>
            </a:r>
            <a:endParaRPr sz="2000">
              <a:latin typeface="Arial"/>
              <a:cs typeface="Arial"/>
            </a:endParaRPr>
          </a:p>
        </p:txBody>
      </p:sp>
      <p:grpSp>
        <p:nvGrpSpPr>
          <p:cNvPr id="79" name="object 79"/>
          <p:cNvGrpSpPr/>
          <p:nvPr/>
        </p:nvGrpSpPr>
        <p:grpSpPr>
          <a:xfrm>
            <a:off x="9399651" y="5054727"/>
            <a:ext cx="2698750" cy="1414780"/>
            <a:chOff x="9399651" y="5054727"/>
            <a:chExt cx="2698750" cy="1414780"/>
          </a:xfrm>
        </p:grpSpPr>
        <p:pic>
          <p:nvPicPr>
            <p:cNvPr id="80" name="object 80"/>
            <p:cNvPicPr/>
            <p:nvPr/>
          </p:nvPicPr>
          <p:blipFill>
            <a:blip r:embed="rId11" cstate="print"/>
            <a:stretch>
              <a:fillRect/>
            </a:stretch>
          </p:blipFill>
          <p:spPr>
            <a:xfrm>
              <a:off x="9409176" y="5064252"/>
              <a:ext cx="2679192" cy="1370063"/>
            </a:xfrm>
            <a:prstGeom prst="rect">
              <a:avLst/>
            </a:prstGeom>
          </p:spPr>
        </p:pic>
        <p:sp>
          <p:nvSpPr>
            <p:cNvPr id="81" name="object 81"/>
            <p:cNvSpPr/>
            <p:nvPr/>
          </p:nvSpPr>
          <p:spPr>
            <a:xfrm>
              <a:off x="9404413" y="5059489"/>
              <a:ext cx="2689225" cy="1379855"/>
            </a:xfrm>
            <a:custGeom>
              <a:avLst/>
              <a:gdLst/>
              <a:ahLst/>
              <a:cxnLst/>
              <a:rect l="l" t="t" r="r" b="b"/>
              <a:pathLst>
                <a:path w="2689225" h="1379854">
                  <a:moveTo>
                    <a:pt x="0" y="0"/>
                  </a:moveTo>
                  <a:lnTo>
                    <a:pt x="2688717" y="0"/>
                  </a:lnTo>
                  <a:lnTo>
                    <a:pt x="2688717" y="1379601"/>
                  </a:lnTo>
                  <a:lnTo>
                    <a:pt x="0" y="1379601"/>
                  </a:lnTo>
                  <a:lnTo>
                    <a:pt x="0" y="0"/>
                  </a:lnTo>
                  <a:close/>
                </a:path>
              </a:pathLst>
            </a:custGeom>
            <a:ln w="9524">
              <a:solidFill>
                <a:srgbClr val="FF0000"/>
              </a:solidFill>
            </a:ln>
          </p:spPr>
          <p:txBody>
            <a:bodyPr wrap="square" lIns="0" tIns="0" rIns="0" bIns="0" rtlCol="0"/>
            <a:lstStyle/>
            <a:p>
              <a:endParaRPr/>
            </a:p>
          </p:txBody>
        </p:sp>
        <p:pic>
          <p:nvPicPr>
            <p:cNvPr id="82" name="object 82"/>
            <p:cNvPicPr/>
            <p:nvPr/>
          </p:nvPicPr>
          <p:blipFill>
            <a:blip r:embed="rId12" cstate="print"/>
            <a:stretch>
              <a:fillRect/>
            </a:stretch>
          </p:blipFill>
          <p:spPr>
            <a:xfrm>
              <a:off x="9965436" y="5632704"/>
              <a:ext cx="1626107" cy="562355"/>
            </a:xfrm>
            <a:prstGeom prst="rect">
              <a:avLst/>
            </a:prstGeom>
          </p:spPr>
        </p:pic>
        <p:pic>
          <p:nvPicPr>
            <p:cNvPr id="83" name="object 83"/>
            <p:cNvPicPr/>
            <p:nvPr/>
          </p:nvPicPr>
          <p:blipFill>
            <a:blip r:embed="rId13" cstate="print"/>
            <a:stretch>
              <a:fillRect/>
            </a:stretch>
          </p:blipFill>
          <p:spPr>
            <a:xfrm>
              <a:off x="9965436" y="5907024"/>
              <a:ext cx="1563623" cy="562355"/>
            </a:xfrm>
            <a:prstGeom prst="rect">
              <a:avLst/>
            </a:prstGeom>
          </p:spPr>
        </p:pic>
      </p:grpSp>
      <p:sp>
        <p:nvSpPr>
          <p:cNvPr id="84" name="object 84"/>
          <p:cNvSpPr txBox="1"/>
          <p:nvPr/>
        </p:nvSpPr>
        <p:spPr>
          <a:xfrm>
            <a:off x="10131582" y="5723841"/>
            <a:ext cx="1233170" cy="574040"/>
          </a:xfrm>
          <a:prstGeom prst="rect">
            <a:avLst/>
          </a:prstGeom>
        </p:spPr>
        <p:txBody>
          <a:bodyPr vert="horz" wrap="square" lIns="0" tIns="12700" rIns="0" bIns="0" rtlCol="0">
            <a:spAutoFit/>
          </a:bodyPr>
          <a:lstStyle/>
          <a:p>
            <a:pPr marL="12700" marR="5080">
              <a:lnSpc>
                <a:spcPct val="100000"/>
              </a:lnSpc>
              <a:spcBef>
                <a:spcPts val="100"/>
              </a:spcBef>
            </a:pPr>
            <a:r>
              <a:rPr sz="1800" b="1" spc="-10" dirty="0">
                <a:solidFill>
                  <a:srgbClr val="FFFFFF"/>
                </a:solidFill>
                <a:latin typeface="Arial"/>
                <a:cs typeface="Arial"/>
              </a:rPr>
              <a:t>Distributed Operations</a:t>
            </a:r>
            <a:endParaRPr sz="1800">
              <a:latin typeface="Arial"/>
              <a:cs typeface="Arial"/>
            </a:endParaRPr>
          </a:p>
        </p:txBody>
      </p:sp>
      <p:grpSp>
        <p:nvGrpSpPr>
          <p:cNvPr id="85" name="object 85"/>
          <p:cNvGrpSpPr/>
          <p:nvPr/>
        </p:nvGrpSpPr>
        <p:grpSpPr>
          <a:xfrm>
            <a:off x="9357106" y="2348229"/>
            <a:ext cx="2728595" cy="2974340"/>
            <a:chOff x="9357106" y="2348229"/>
            <a:chExt cx="2728595" cy="2974340"/>
          </a:xfrm>
        </p:grpSpPr>
        <p:sp>
          <p:nvSpPr>
            <p:cNvPr id="86" name="object 86"/>
            <p:cNvSpPr/>
            <p:nvPr/>
          </p:nvSpPr>
          <p:spPr>
            <a:xfrm>
              <a:off x="9363456" y="2354579"/>
              <a:ext cx="2715895" cy="2961640"/>
            </a:xfrm>
            <a:custGeom>
              <a:avLst/>
              <a:gdLst/>
              <a:ahLst/>
              <a:cxnLst/>
              <a:rect l="l" t="t" r="r" b="b"/>
              <a:pathLst>
                <a:path w="2715895" h="2961640">
                  <a:moveTo>
                    <a:pt x="2715768" y="0"/>
                  </a:moveTo>
                  <a:lnTo>
                    <a:pt x="0" y="0"/>
                  </a:lnTo>
                  <a:lnTo>
                    <a:pt x="0" y="2961132"/>
                  </a:lnTo>
                  <a:lnTo>
                    <a:pt x="2715768" y="2961132"/>
                  </a:lnTo>
                  <a:lnTo>
                    <a:pt x="2715768" y="0"/>
                  </a:lnTo>
                  <a:close/>
                </a:path>
              </a:pathLst>
            </a:custGeom>
            <a:solidFill>
              <a:srgbClr val="BCD6ED"/>
            </a:solidFill>
          </p:spPr>
          <p:txBody>
            <a:bodyPr wrap="square" lIns="0" tIns="0" rIns="0" bIns="0" rtlCol="0"/>
            <a:lstStyle/>
            <a:p>
              <a:endParaRPr/>
            </a:p>
          </p:txBody>
        </p:sp>
        <p:sp>
          <p:nvSpPr>
            <p:cNvPr id="87" name="object 87"/>
            <p:cNvSpPr/>
            <p:nvPr/>
          </p:nvSpPr>
          <p:spPr>
            <a:xfrm>
              <a:off x="9363456" y="2354579"/>
              <a:ext cx="2715895" cy="2961640"/>
            </a:xfrm>
            <a:custGeom>
              <a:avLst/>
              <a:gdLst/>
              <a:ahLst/>
              <a:cxnLst/>
              <a:rect l="l" t="t" r="r" b="b"/>
              <a:pathLst>
                <a:path w="2715895" h="2961640">
                  <a:moveTo>
                    <a:pt x="0" y="0"/>
                  </a:moveTo>
                  <a:lnTo>
                    <a:pt x="2715768" y="0"/>
                  </a:lnTo>
                  <a:lnTo>
                    <a:pt x="2715768" y="2961132"/>
                  </a:lnTo>
                  <a:lnTo>
                    <a:pt x="0" y="2961132"/>
                  </a:lnTo>
                  <a:lnTo>
                    <a:pt x="0" y="0"/>
                  </a:lnTo>
                  <a:close/>
                </a:path>
              </a:pathLst>
            </a:custGeom>
            <a:ln w="12700">
              <a:solidFill>
                <a:srgbClr val="41709C"/>
              </a:solidFill>
            </a:ln>
          </p:spPr>
          <p:txBody>
            <a:bodyPr wrap="square" lIns="0" tIns="0" rIns="0" bIns="0" rtlCol="0"/>
            <a:lstStyle/>
            <a:p>
              <a:endParaRPr/>
            </a:p>
          </p:txBody>
        </p:sp>
      </p:grpSp>
      <p:sp>
        <p:nvSpPr>
          <p:cNvPr id="88" name="object 88"/>
          <p:cNvSpPr txBox="1"/>
          <p:nvPr/>
        </p:nvSpPr>
        <p:spPr>
          <a:xfrm>
            <a:off x="9453371" y="2404872"/>
            <a:ext cx="2542540" cy="307975"/>
          </a:xfrm>
          <a:prstGeom prst="rect">
            <a:avLst/>
          </a:prstGeom>
          <a:solidFill>
            <a:srgbClr val="006FC0"/>
          </a:solidFill>
          <a:ln w="15875">
            <a:solidFill>
              <a:srgbClr val="000000"/>
            </a:solidFill>
          </a:ln>
        </p:spPr>
        <p:txBody>
          <a:bodyPr vert="horz" wrap="square" lIns="0" tIns="39370" rIns="0" bIns="0" rtlCol="0">
            <a:spAutoFit/>
          </a:bodyPr>
          <a:lstStyle/>
          <a:p>
            <a:pPr marL="391795">
              <a:lnSpc>
                <a:spcPct val="100000"/>
              </a:lnSpc>
              <a:spcBef>
                <a:spcPts val="310"/>
              </a:spcBef>
            </a:pPr>
            <a:r>
              <a:rPr sz="1400" dirty="0">
                <a:solidFill>
                  <a:srgbClr val="FFFFFF"/>
                </a:solidFill>
                <a:latin typeface="Arial"/>
                <a:cs typeface="Arial"/>
              </a:rPr>
              <a:t>A2AD/Prolonged</a:t>
            </a:r>
            <a:r>
              <a:rPr sz="1400" spc="-95" dirty="0">
                <a:solidFill>
                  <a:srgbClr val="FFFFFF"/>
                </a:solidFill>
                <a:latin typeface="Arial"/>
                <a:cs typeface="Arial"/>
              </a:rPr>
              <a:t> </a:t>
            </a:r>
            <a:r>
              <a:rPr sz="1400" spc="-20" dirty="0">
                <a:solidFill>
                  <a:srgbClr val="FFFFFF"/>
                </a:solidFill>
                <a:latin typeface="Arial"/>
                <a:cs typeface="Arial"/>
              </a:rPr>
              <a:t>Care</a:t>
            </a:r>
            <a:endParaRPr sz="1400">
              <a:latin typeface="Arial"/>
              <a:cs typeface="Arial"/>
            </a:endParaRPr>
          </a:p>
        </p:txBody>
      </p:sp>
      <p:sp>
        <p:nvSpPr>
          <p:cNvPr id="89" name="object 89"/>
          <p:cNvSpPr/>
          <p:nvPr/>
        </p:nvSpPr>
        <p:spPr>
          <a:xfrm>
            <a:off x="9453371" y="3121151"/>
            <a:ext cx="2542540" cy="307975"/>
          </a:xfrm>
          <a:custGeom>
            <a:avLst/>
            <a:gdLst/>
            <a:ahLst/>
            <a:cxnLst/>
            <a:rect l="l" t="t" r="r" b="b"/>
            <a:pathLst>
              <a:path w="2542540" h="307975">
                <a:moveTo>
                  <a:pt x="0" y="0"/>
                </a:moveTo>
                <a:lnTo>
                  <a:pt x="2542031" y="0"/>
                </a:lnTo>
                <a:lnTo>
                  <a:pt x="2542031" y="307848"/>
                </a:lnTo>
                <a:lnTo>
                  <a:pt x="0" y="307848"/>
                </a:lnTo>
                <a:lnTo>
                  <a:pt x="0" y="0"/>
                </a:lnTo>
                <a:close/>
              </a:path>
            </a:pathLst>
          </a:custGeom>
          <a:ln w="15875">
            <a:solidFill>
              <a:srgbClr val="000000"/>
            </a:solidFill>
          </a:ln>
        </p:spPr>
        <p:txBody>
          <a:bodyPr wrap="square" lIns="0" tIns="0" rIns="0" bIns="0" rtlCol="0"/>
          <a:lstStyle/>
          <a:p>
            <a:endParaRPr/>
          </a:p>
        </p:txBody>
      </p:sp>
      <p:sp>
        <p:nvSpPr>
          <p:cNvPr id="90" name="object 90"/>
          <p:cNvSpPr txBox="1"/>
          <p:nvPr/>
        </p:nvSpPr>
        <p:spPr>
          <a:xfrm>
            <a:off x="9461309" y="3104705"/>
            <a:ext cx="2526665" cy="316865"/>
          </a:xfrm>
          <a:prstGeom prst="rect">
            <a:avLst/>
          </a:prstGeom>
          <a:solidFill>
            <a:srgbClr val="006FC0"/>
          </a:solidFill>
        </p:spPr>
        <p:txBody>
          <a:bodyPr vert="horz" wrap="square" lIns="0" tIns="56515" rIns="0" bIns="0" rtlCol="0">
            <a:spAutoFit/>
          </a:bodyPr>
          <a:lstStyle/>
          <a:p>
            <a:pPr marL="383540">
              <a:lnSpc>
                <a:spcPct val="100000"/>
              </a:lnSpc>
              <a:spcBef>
                <a:spcPts val="445"/>
              </a:spcBef>
            </a:pPr>
            <a:r>
              <a:rPr sz="1400" dirty="0">
                <a:solidFill>
                  <a:srgbClr val="FFFFFF"/>
                </a:solidFill>
                <a:latin typeface="Arial"/>
                <a:cs typeface="Arial"/>
              </a:rPr>
              <a:t>Hospitalization</a:t>
            </a:r>
            <a:r>
              <a:rPr sz="1400" spc="-65" dirty="0">
                <a:solidFill>
                  <a:srgbClr val="FFFFFF"/>
                </a:solidFill>
                <a:latin typeface="Arial"/>
                <a:cs typeface="Arial"/>
              </a:rPr>
              <a:t> </a:t>
            </a:r>
            <a:r>
              <a:rPr sz="1400" dirty="0">
                <a:solidFill>
                  <a:srgbClr val="FFFFFF"/>
                </a:solidFill>
                <a:latin typeface="Arial"/>
                <a:cs typeface="Arial"/>
              </a:rPr>
              <a:t>at</a:t>
            </a:r>
            <a:r>
              <a:rPr sz="1400" spc="-30" dirty="0">
                <a:solidFill>
                  <a:srgbClr val="FFFFFF"/>
                </a:solidFill>
                <a:latin typeface="Arial"/>
                <a:cs typeface="Arial"/>
              </a:rPr>
              <a:t> </a:t>
            </a:r>
            <a:r>
              <a:rPr sz="1400" spc="-25" dirty="0">
                <a:solidFill>
                  <a:srgbClr val="FFFFFF"/>
                </a:solidFill>
                <a:latin typeface="Arial"/>
                <a:cs typeface="Arial"/>
              </a:rPr>
              <a:t>EAB</a:t>
            </a:r>
            <a:endParaRPr sz="1400">
              <a:latin typeface="Arial"/>
              <a:cs typeface="Arial"/>
            </a:endParaRPr>
          </a:p>
        </p:txBody>
      </p:sp>
      <p:sp>
        <p:nvSpPr>
          <p:cNvPr id="91" name="object 91"/>
          <p:cNvSpPr txBox="1"/>
          <p:nvPr/>
        </p:nvSpPr>
        <p:spPr>
          <a:xfrm>
            <a:off x="9453371" y="3488435"/>
            <a:ext cx="2542540" cy="307975"/>
          </a:xfrm>
          <a:prstGeom prst="rect">
            <a:avLst/>
          </a:prstGeom>
          <a:solidFill>
            <a:srgbClr val="006FC0"/>
          </a:solidFill>
          <a:ln w="15875">
            <a:solidFill>
              <a:srgbClr val="000000"/>
            </a:solidFill>
          </a:ln>
        </p:spPr>
        <p:txBody>
          <a:bodyPr vert="horz" wrap="square" lIns="0" tIns="40640" rIns="0" bIns="0" rtlCol="0">
            <a:spAutoFit/>
          </a:bodyPr>
          <a:lstStyle/>
          <a:p>
            <a:pPr marL="225425">
              <a:lnSpc>
                <a:spcPct val="100000"/>
              </a:lnSpc>
              <a:spcBef>
                <a:spcPts val="320"/>
              </a:spcBef>
            </a:pPr>
            <a:r>
              <a:rPr sz="1400" dirty="0">
                <a:solidFill>
                  <a:srgbClr val="FFFFFF"/>
                </a:solidFill>
                <a:latin typeface="Arial"/>
                <a:cs typeface="Arial"/>
              </a:rPr>
              <a:t>Theater</a:t>
            </a:r>
            <a:r>
              <a:rPr sz="1400" spc="-60" dirty="0">
                <a:solidFill>
                  <a:srgbClr val="FFFFFF"/>
                </a:solidFill>
                <a:latin typeface="Arial"/>
                <a:cs typeface="Arial"/>
              </a:rPr>
              <a:t> </a:t>
            </a:r>
            <a:r>
              <a:rPr sz="1400" dirty="0">
                <a:solidFill>
                  <a:srgbClr val="FFFFFF"/>
                </a:solidFill>
                <a:latin typeface="Arial"/>
                <a:cs typeface="Arial"/>
              </a:rPr>
              <a:t>and</a:t>
            </a:r>
            <a:r>
              <a:rPr sz="1400" spc="-35" dirty="0">
                <a:solidFill>
                  <a:srgbClr val="FFFFFF"/>
                </a:solidFill>
                <a:latin typeface="Arial"/>
                <a:cs typeface="Arial"/>
              </a:rPr>
              <a:t> </a:t>
            </a:r>
            <a:r>
              <a:rPr sz="1400" dirty="0">
                <a:solidFill>
                  <a:srgbClr val="FFFFFF"/>
                </a:solidFill>
                <a:latin typeface="Arial"/>
                <a:cs typeface="Arial"/>
              </a:rPr>
              <a:t>EAD</a:t>
            </a:r>
            <a:r>
              <a:rPr sz="1400" spc="-15" dirty="0">
                <a:solidFill>
                  <a:srgbClr val="FFFFFF"/>
                </a:solidFill>
                <a:latin typeface="Arial"/>
                <a:cs typeface="Arial"/>
              </a:rPr>
              <a:t> </a:t>
            </a:r>
            <a:r>
              <a:rPr sz="1400" dirty="0">
                <a:solidFill>
                  <a:srgbClr val="FFFFFF"/>
                </a:solidFill>
                <a:latin typeface="Arial"/>
                <a:cs typeface="Arial"/>
              </a:rPr>
              <a:t>MED</a:t>
            </a:r>
            <a:r>
              <a:rPr sz="1400" spc="-15" dirty="0">
                <a:solidFill>
                  <a:srgbClr val="FFFFFF"/>
                </a:solidFill>
                <a:latin typeface="Arial"/>
                <a:cs typeface="Arial"/>
              </a:rPr>
              <a:t> </a:t>
            </a:r>
            <a:r>
              <a:rPr sz="1400" spc="-25" dirty="0">
                <a:solidFill>
                  <a:srgbClr val="FFFFFF"/>
                </a:solidFill>
                <a:latin typeface="Arial"/>
                <a:cs typeface="Arial"/>
              </a:rPr>
              <a:t>C2</a:t>
            </a:r>
            <a:endParaRPr sz="1400">
              <a:latin typeface="Arial"/>
              <a:cs typeface="Arial"/>
            </a:endParaRPr>
          </a:p>
        </p:txBody>
      </p:sp>
      <p:sp>
        <p:nvSpPr>
          <p:cNvPr id="92" name="object 92"/>
          <p:cNvSpPr txBox="1"/>
          <p:nvPr/>
        </p:nvSpPr>
        <p:spPr>
          <a:xfrm>
            <a:off x="9453371" y="3860291"/>
            <a:ext cx="2542540" cy="307975"/>
          </a:xfrm>
          <a:prstGeom prst="rect">
            <a:avLst/>
          </a:prstGeom>
          <a:solidFill>
            <a:srgbClr val="006FC0"/>
          </a:solidFill>
          <a:ln w="15875">
            <a:solidFill>
              <a:srgbClr val="000000"/>
            </a:solidFill>
          </a:ln>
        </p:spPr>
        <p:txBody>
          <a:bodyPr vert="horz" wrap="square" lIns="0" tIns="40005" rIns="0" bIns="0" rtlCol="0">
            <a:spAutoFit/>
          </a:bodyPr>
          <a:lstStyle/>
          <a:p>
            <a:pPr marL="457200">
              <a:lnSpc>
                <a:spcPct val="100000"/>
              </a:lnSpc>
              <a:spcBef>
                <a:spcPts val="315"/>
              </a:spcBef>
            </a:pPr>
            <a:r>
              <a:rPr sz="1400" dirty="0">
                <a:solidFill>
                  <a:srgbClr val="FFFFFF"/>
                </a:solidFill>
                <a:latin typeface="Arial"/>
                <a:cs typeface="Arial"/>
              </a:rPr>
              <a:t>Integrated</a:t>
            </a:r>
            <a:r>
              <a:rPr sz="1400" spc="-75" dirty="0">
                <a:solidFill>
                  <a:srgbClr val="FFFFFF"/>
                </a:solidFill>
                <a:latin typeface="Arial"/>
                <a:cs typeface="Arial"/>
              </a:rPr>
              <a:t> </a:t>
            </a:r>
            <a:r>
              <a:rPr sz="1400" spc="-10" dirty="0">
                <a:solidFill>
                  <a:srgbClr val="FFFFFF"/>
                </a:solidFill>
                <a:latin typeface="Arial"/>
                <a:cs typeface="Arial"/>
              </a:rPr>
              <a:t>MEDCOP</a:t>
            </a:r>
            <a:endParaRPr sz="1400">
              <a:latin typeface="Arial"/>
              <a:cs typeface="Arial"/>
            </a:endParaRPr>
          </a:p>
        </p:txBody>
      </p:sp>
      <p:sp>
        <p:nvSpPr>
          <p:cNvPr id="93" name="object 93"/>
          <p:cNvSpPr txBox="1"/>
          <p:nvPr/>
        </p:nvSpPr>
        <p:spPr>
          <a:xfrm>
            <a:off x="9453371" y="4219955"/>
            <a:ext cx="2542540" cy="307975"/>
          </a:xfrm>
          <a:prstGeom prst="rect">
            <a:avLst/>
          </a:prstGeom>
          <a:solidFill>
            <a:srgbClr val="006FC0"/>
          </a:solidFill>
          <a:ln w="15875">
            <a:solidFill>
              <a:srgbClr val="000000"/>
            </a:solidFill>
          </a:ln>
        </p:spPr>
        <p:txBody>
          <a:bodyPr vert="horz" wrap="square" lIns="0" tIns="39370" rIns="0" bIns="0" rtlCol="0">
            <a:spAutoFit/>
          </a:bodyPr>
          <a:lstStyle/>
          <a:p>
            <a:pPr marL="217804">
              <a:lnSpc>
                <a:spcPct val="100000"/>
              </a:lnSpc>
              <a:spcBef>
                <a:spcPts val="310"/>
              </a:spcBef>
            </a:pPr>
            <a:r>
              <a:rPr sz="1400" dirty="0">
                <a:solidFill>
                  <a:srgbClr val="FFFFFF"/>
                </a:solidFill>
                <a:latin typeface="Arial"/>
                <a:cs typeface="Arial"/>
              </a:rPr>
              <a:t>Enhanced</a:t>
            </a:r>
            <a:r>
              <a:rPr sz="1400" spc="-35" dirty="0">
                <a:solidFill>
                  <a:srgbClr val="FFFFFF"/>
                </a:solidFill>
                <a:latin typeface="Arial"/>
                <a:cs typeface="Arial"/>
              </a:rPr>
              <a:t> </a:t>
            </a:r>
            <a:r>
              <a:rPr sz="1400" spc="-10" dirty="0">
                <a:solidFill>
                  <a:srgbClr val="FFFFFF"/>
                </a:solidFill>
                <a:latin typeface="Arial"/>
                <a:cs typeface="Arial"/>
              </a:rPr>
              <a:t>Bio-surveillance</a:t>
            </a:r>
            <a:endParaRPr sz="1400">
              <a:latin typeface="Arial"/>
              <a:cs typeface="Arial"/>
            </a:endParaRPr>
          </a:p>
        </p:txBody>
      </p:sp>
      <p:grpSp>
        <p:nvGrpSpPr>
          <p:cNvPr id="94" name="object 94"/>
          <p:cNvGrpSpPr/>
          <p:nvPr/>
        </p:nvGrpSpPr>
        <p:grpSpPr>
          <a:xfrm>
            <a:off x="9445434" y="4942014"/>
            <a:ext cx="2558415" cy="323850"/>
            <a:chOff x="9445434" y="4942014"/>
            <a:chExt cx="2558415" cy="323850"/>
          </a:xfrm>
        </p:grpSpPr>
        <p:sp>
          <p:nvSpPr>
            <p:cNvPr id="95" name="object 95"/>
            <p:cNvSpPr/>
            <p:nvPr/>
          </p:nvSpPr>
          <p:spPr>
            <a:xfrm>
              <a:off x="9453371" y="4949952"/>
              <a:ext cx="2542540" cy="307975"/>
            </a:xfrm>
            <a:custGeom>
              <a:avLst/>
              <a:gdLst/>
              <a:ahLst/>
              <a:cxnLst/>
              <a:rect l="l" t="t" r="r" b="b"/>
              <a:pathLst>
                <a:path w="2542540" h="307975">
                  <a:moveTo>
                    <a:pt x="2542031" y="0"/>
                  </a:moveTo>
                  <a:lnTo>
                    <a:pt x="0" y="0"/>
                  </a:lnTo>
                  <a:lnTo>
                    <a:pt x="0" y="307847"/>
                  </a:lnTo>
                  <a:lnTo>
                    <a:pt x="2542031" y="307847"/>
                  </a:lnTo>
                  <a:lnTo>
                    <a:pt x="2542031" y="0"/>
                  </a:lnTo>
                  <a:close/>
                </a:path>
              </a:pathLst>
            </a:custGeom>
            <a:solidFill>
              <a:srgbClr val="006FC0"/>
            </a:solidFill>
          </p:spPr>
          <p:txBody>
            <a:bodyPr wrap="square" lIns="0" tIns="0" rIns="0" bIns="0" rtlCol="0"/>
            <a:lstStyle/>
            <a:p>
              <a:endParaRPr/>
            </a:p>
          </p:txBody>
        </p:sp>
        <p:sp>
          <p:nvSpPr>
            <p:cNvPr id="96" name="object 96"/>
            <p:cNvSpPr/>
            <p:nvPr/>
          </p:nvSpPr>
          <p:spPr>
            <a:xfrm>
              <a:off x="9453371" y="4949952"/>
              <a:ext cx="2542540" cy="307975"/>
            </a:xfrm>
            <a:custGeom>
              <a:avLst/>
              <a:gdLst/>
              <a:ahLst/>
              <a:cxnLst/>
              <a:rect l="l" t="t" r="r" b="b"/>
              <a:pathLst>
                <a:path w="2542540" h="307975">
                  <a:moveTo>
                    <a:pt x="0" y="0"/>
                  </a:moveTo>
                  <a:lnTo>
                    <a:pt x="2542031" y="0"/>
                  </a:lnTo>
                  <a:lnTo>
                    <a:pt x="2542031" y="307847"/>
                  </a:lnTo>
                  <a:lnTo>
                    <a:pt x="0" y="307847"/>
                  </a:lnTo>
                  <a:lnTo>
                    <a:pt x="0" y="0"/>
                  </a:lnTo>
                  <a:close/>
                </a:path>
              </a:pathLst>
            </a:custGeom>
            <a:ln w="15875">
              <a:solidFill>
                <a:srgbClr val="000000"/>
              </a:solidFill>
            </a:ln>
          </p:spPr>
          <p:txBody>
            <a:bodyPr wrap="square" lIns="0" tIns="0" rIns="0" bIns="0" rtlCol="0"/>
            <a:lstStyle/>
            <a:p>
              <a:endParaRPr/>
            </a:p>
          </p:txBody>
        </p:sp>
      </p:grpSp>
      <p:sp>
        <p:nvSpPr>
          <p:cNvPr id="97" name="object 97"/>
          <p:cNvSpPr txBox="1"/>
          <p:nvPr/>
        </p:nvSpPr>
        <p:spPr>
          <a:xfrm>
            <a:off x="9620904" y="4976467"/>
            <a:ext cx="2207895"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FFFFFF"/>
                </a:solidFill>
                <a:latin typeface="Arial"/>
                <a:cs typeface="Arial"/>
              </a:rPr>
              <a:t>Tele-medicine/maintenance</a:t>
            </a:r>
            <a:endParaRPr sz="1400">
              <a:latin typeface="Arial"/>
              <a:cs typeface="Arial"/>
            </a:endParaRPr>
          </a:p>
        </p:txBody>
      </p:sp>
      <p:sp>
        <p:nvSpPr>
          <p:cNvPr id="98" name="object 98"/>
          <p:cNvSpPr/>
          <p:nvPr/>
        </p:nvSpPr>
        <p:spPr>
          <a:xfrm>
            <a:off x="9453371" y="2764535"/>
            <a:ext cx="2542540" cy="307975"/>
          </a:xfrm>
          <a:custGeom>
            <a:avLst/>
            <a:gdLst/>
            <a:ahLst/>
            <a:cxnLst/>
            <a:rect l="l" t="t" r="r" b="b"/>
            <a:pathLst>
              <a:path w="2542540" h="307975">
                <a:moveTo>
                  <a:pt x="0" y="0"/>
                </a:moveTo>
                <a:lnTo>
                  <a:pt x="2542031" y="0"/>
                </a:lnTo>
                <a:lnTo>
                  <a:pt x="2542031" y="307848"/>
                </a:lnTo>
                <a:lnTo>
                  <a:pt x="0" y="307848"/>
                </a:lnTo>
                <a:lnTo>
                  <a:pt x="0" y="0"/>
                </a:lnTo>
                <a:close/>
              </a:path>
            </a:pathLst>
          </a:custGeom>
          <a:ln w="15875">
            <a:solidFill>
              <a:srgbClr val="000000"/>
            </a:solidFill>
          </a:ln>
        </p:spPr>
        <p:txBody>
          <a:bodyPr wrap="square" lIns="0" tIns="0" rIns="0" bIns="0" rtlCol="0"/>
          <a:lstStyle/>
          <a:p>
            <a:endParaRPr/>
          </a:p>
        </p:txBody>
      </p:sp>
      <p:sp>
        <p:nvSpPr>
          <p:cNvPr id="99" name="object 99"/>
          <p:cNvSpPr txBox="1"/>
          <p:nvPr/>
        </p:nvSpPr>
        <p:spPr>
          <a:xfrm>
            <a:off x="9453371" y="2764535"/>
            <a:ext cx="2542540" cy="307975"/>
          </a:xfrm>
          <a:prstGeom prst="rect">
            <a:avLst/>
          </a:prstGeom>
          <a:solidFill>
            <a:srgbClr val="006FC0"/>
          </a:solidFill>
        </p:spPr>
        <p:txBody>
          <a:bodyPr vert="horz" wrap="square" lIns="0" tIns="40005" rIns="0" bIns="0" rtlCol="0">
            <a:spAutoFit/>
          </a:bodyPr>
          <a:lstStyle/>
          <a:p>
            <a:pPr marL="168275">
              <a:lnSpc>
                <a:spcPct val="100000"/>
              </a:lnSpc>
              <a:spcBef>
                <a:spcPts val="315"/>
              </a:spcBef>
            </a:pPr>
            <a:r>
              <a:rPr sz="1200" dirty="0">
                <a:solidFill>
                  <a:srgbClr val="FFFFFF"/>
                </a:solidFill>
                <a:latin typeface="Arial"/>
                <a:cs typeface="Arial"/>
              </a:rPr>
              <a:t>“</a:t>
            </a:r>
            <a:r>
              <a:rPr sz="1350" dirty="0">
                <a:solidFill>
                  <a:srgbClr val="FFFFFF"/>
                </a:solidFill>
                <a:latin typeface="Arial"/>
                <a:cs typeface="Arial"/>
              </a:rPr>
              <a:t>Golden</a:t>
            </a:r>
            <a:r>
              <a:rPr sz="1350" spc="-45" dirty="0">
                <a:solidFill>
                  <a:srgbClr val="FFFFFF"/>
                </a:solidFill>
                <a:latin typeface="Arial"/>
                <a:cs typeface="Arial"/>
              </a:rPr>
              <a:t> </a:t>
            </a:r>
            <a:r>
              <a:rPr sz="1350" dirty="0">
                <a:solidFill>
                  <a:srgbClr val="FFFFFF"/>
                </a:solidFill>
                <a:latin typeface="Arial"/>
                <a:cs typeface="Arial"/>
              </a:rPr>
              <a:t>Window”</a:t>
            </a:r>
            <a:r>
              <a:rPr sz="1350" spc="-75" dirty="0">
                <a:solidFill>
                  <a:srgbClr val="FFFFFF"/>
                </a:solidFill>
                <a:latin typeface="Arial"/>
                <a:cs typeface="Arial"/>
              </a:rPr>
              <a:t> </a:t>
            </a:r>
            <a:r>
              <a:rPr sz="1350" spc="-10" dirty="0">
                <a:solidFill>
                  <a:srgbClr val="FFFFFF"/>
                </a:solidFill>
                <a:latin typeface="Arial"/>
                <a:cs typeface="Arial"/>
              </a:rPr>
              <a:t>Evacuation</a:t>
            </a:r>
            <a:endParaRPr sz="1350">
              <a:latin typeface="Arial"/>
              <a:cs typeface="Arial"/>
            </a:endParaRPr>
          </a:p>
        </p:txBody>
      </p:sp>
      <p:sp>
        <p:nvSpPr>
          <p:cNvPr id="100" name="object 100"/>
          <p:cNvSpPr txBox="1"/>
          <p:nvPr/>
        </p:nvSpPr>
        <p:spPr>
          <a:xfrm>
            <a:off x="9453371" y="4585715"/>
            <a:ext cx="2542540" cy="307975"/>
          </a:xfrm>
          <a:prstGeom prst="rect">
            <a:avLst/>
          </a:prstGeom>
          <a:solidFill>
            <a:srgbClr val="006FC0"/>
          </a:solidFill>
          <a:ln w="15875">
            <a:solidFill>
              <a:srgbClr val="000000"/>
            </a:solidFill>
          </a:ln>
        </p:spPr>
        <p:txBody>
          <a:bodyPr vert="horz" wrap="square" lIns="0" tIns="40005" rIns="0" bIns="0" rtlCol="0">
            <a:spAutoFit/>
          </a:bodyPr>
          <a:lstStyle/>
          <a:p>
            <a:pPr marL="274320">
              <a:lnSpc>
                <a:spcPct val="100000"/>
              </a:lnSpc>
              <a:spcBef>
                <a:spcPts val="315"/>
              </a:spcBef>
            </a:pPr>
            <a:r>
              <a:rPr sz="1400" dirty="0">
                <a:solidFill>
                  <a:srgbClr val="FFFFFF"/>
                </a:solidFill>
                <a:latin typeface="Arial"/>
                <a:cs typeface="Arial"/>
              </a:rPr>
              <a:t>Robotic</a:t>
            </a:r>
            <a:r>
              <a:rPr sz="1400" spc="-60" dirty="0">
                <a:solidFill>
                  <a:srgbClr val="FFFFFF"/>
                </a:solidFill>
                <a:latin typeface="Arial"/>
                <a:cs typeface="Arial"/>
              </a:rPr>
              <a:t> </a:t>
            </a:r>
            <a:r>
              <a:rPr sz="1400" dirty="0">
                <a:solidFill>
                  <a:srgbClr val="FFFFFF"/>
                </a:solidFill>
                <a:latin typeface="Arial"/>
                <a:cs typeface="Arial"/>
              </a:rPr>
              <a:t>Autonomous</a:t>
            </a:r>
            <a:r>
              <a:rPr sz="1400" spc="-60" dirty="0">
                <a:solidFill>
                  <a:srgbClr val="FFFFFF"/>
                </a:solidFill>
                <a:latin typeface="Arial"/>
                <a:cs typeface="Arial"/>
              </a:rPr>
              <a:t> </a:t>
            </a:r>
            <a:r>
              <a:rPr sz="1400" spc="-25" dirty="0">
                <a:solidFill>
                  <a:srgbClr val="FFFFFF"/>
                </a:solidFill>
                <a:latin typeface="Arial"/>
                <a:cs typeface="Arial"/>
              </a:rPr>
              <a:t>Sys</a:t>
            </a:r>
            <a:endParaRPr sz="1400">
              <a:latin typeface="Arial"/>
              <a:cs typeface="Arial"/>
            </a:endParaRPr>
          </a:p>
        </p:txBody>
      </p:sp>
      <p:grpSp>
        <p:nvGrpSpPr>
          <p:cNvPr id="101" name="object 101"/>
          <p:cNvGrpSpPr/>
          <p:nvPr/>
        </p:nvGrpSpPr>
        <p:grpSpPr>
          <a:xfrm>
            <a:off x="7776972" y="3133344"/>
            <a:ext cx="1546860" cy="870585"/>
            <a:chOff x="7776972" y="3133344"/>
            <a:chExt cx="1546860" cy="870585"/>
          </a:xfrm>
        </p:grpSpPr>
        <p:pic>
          <p:nvPicPr>
            <p:cNvPr id="102" name="object 102"/>
            <p:cNvPicPr/>
            <p:nvPr/>
          </p:nvPicPr>
          <p:blipFill>
            <a:blip r:embed="rId14" cstate="print"/>
            <a:stretch>
              <a:fillRect/>
            </a:stretch>
          </p:blipFill>
          <p:spPr>
            <a:xfrm>
              <a:off x="7839456" y="3133344"/>
              <a:ext cx="1464563" cy="443483"/>
            </a:xfrm>
            <a:prstGeom prst="rect">
              <a:avLst/>
            </a:prstGeom>
          </p:spPr>
        </p:pic>
        <p:pic>
          <p:nvPicPr>
            <p:cNvPr id="103" name="object 103"/>
            <p:cNvPicPr/>
            <p:nvPr/>
          </p:nvPicPr>
          <p:blipFill>
            <a:blip r:embed="rId15" cstate="print"/>
            <a:stretch>
              <a:fillRect/>
            </a:stretch>
          </p:blipFill>
          <p:spPr>
            <a:xfrm>
              <a:off x="7776972" y="3346704"/>
              <a:ext cx="1103375" cy="443483"/>
            </a:xfrm>
            <a:prstGeom prst="rect">
              <a:avLst/>
            </a:prstGeom>
          </p:spPr>
        </p:pic>
        <p:pic>
          <p:nvPicPr>
            <p:cNvPr id="104" name="object 104"/>
            <p:cNvPicPr/>
            <p:nvPr/>
          </p:nvPicPr>
          <p:blipFill>
            <a:blip r:embed="rId16" cstate="print"/>
            <a:stretch>
              <a:fillRect/>
            </a:stretch>
          </p:blipFill>
          <p:spPr>
            <a:xfrm>
              <a:off x="8596883" y="3346704"/>
              <a:ext cx="342899" cy="443483"/>
            </a:xfrm>
            <a:prstGeom prst="rect">
              <a:avLst/>
            </a:prstGeom>
          </p:spPr>
        </p:pic>
        <p:pic>
          <p:nvPicPr>
            <p:cNvPr id="105" name="object 105"/>
            <p:cNvPicPr/>
            <p:nvPr/>
          </p:nvPicPr>
          <p:blipFill>
            <a:blip r:embed="rId17" cstate="print"/>
            <a:stretch>
              <a:fillRect/>
            </a:stretch>
          </p:blipFill>
          <p:spPr>
            <a:xfrm>
              <a:off x="8656319" y="3346704"/>
              <a:ext cx="667511" cy="443483"/>
            </a:xfrm>
            <a:prstGeom prst="rect">
              <a:avLst/>
            </a:prstGeom>
          </p:spPr>
        </p:pic>
        <p:pic>
          <p:nvPicPr>
            <p:cNvPr id="106" name="object 106"/>
            <p:cNvPicPr/>
            <p:nvPr/>
          </p:nvPicPr>
          <p:blipFill>
            <a:blip r:embed="rId18" cstate="print"/>
            <a:stretch>
              <a:fillRect/>
            </a:stretch>
          </p:blipFill>
          <p:spPr>
            <a:xfrm>
              <a:off x="8077200" y="3560064"/>
              <a:ext cx="946403" cy="443483"/>
            </a:xfrm>
            <a:prstGeom prst="rect">
              <a:avLst/>
            </a:prstGeom>
          </p:spPr>
        </p:pic>
      </p:grpSp>
      <p:sp>
        <p:nvSpPr>
          <p:cNvPr id="107" name="object 107"/>
          <p:cNvSpPr txBox="1"/>
          <p:nvPr/>
        </p:nvSpPr>
        <p:spPr>
          <a:xfrm>
            <a:off x="7905517" y="3203196"/>
            <a:ext cx="1289050" cy="666115"/>
          </a:xfrm>
          <a:prstGeom prst="rect">
            <a:avLst/>
          </a:prstGeom>
        </p:spPr>
        <p:txBody>
          <a:bodyPr vert="horz" wrap="square" lIns="0" tIns="13335" rIns="0" bIns="0" rtlCol="0">
            <a:spAutoFit/>
          </a:bodyPr>
          <a:lstStyle/>
          <a:p>
            <a:pPr marL="12700" marR="5080" indent="-1905" algn="ctr">
              <a:lnSpc>
                <a:spcPct val="100000"/>
              </a:lnSpc>
              <a:spcBef>
                <a:spcPts val="105"/>
              </a:spcBef>
            </a:pPr>
            <a:r>
              <a:rPr sz="1400" b="1" spc="-10" dirty="0">
                <a:solidFill>
                  <a:srgbClr val="FFFF00"/>
                </a:solidFill>
                <a:latin typeface="Arial"/>
                <a:cs typeface="Arial"/>
              </a:rPr>
              <a:t>Observations </a:t>
            </a:r>
            <a:r>
              <a:rPr sz="1400" b="1" dirty="0">
                <a:solidFill>
                  <a:srgbClr val="FFFF00"/>
                </a:solidFill>
                <a:latin typeface="Arial"/>
                <a:cs typeface="Arial"/>
              </a:rPr>
              <a:t>from </a:t>
            </a:r>
            <a:r>
              <a:rPr sz="1400" b="1" spc="-10" dirty="0">
                <a:solidFill>
                  <a:srgbClr val="FFFF00"/>
                </a:solidFill>
                <a:latin typeface="Arial"/>
                <a:cs typeface="Arial"/>
              </a:rPr>
              <a:t>RUS-</a:t>
            </a:r>
            <a:r>
              <a:rPr sz="1400" b="1" spc="-25" dirty="0">
                <a:solidFill>
                  <a:srgbClr val="FFFF00"/>
                </a:solidFill>
                <a:latin typeface="Arial"/>
                <a:cs typeface="Arial"/>
              </a:rPr>
              <a:t>UKR </a:t>
            </a:r>
            <a:r>
              <a:rPr sz="1400" b="1" spc="-10" dirty="0">
                <a:solidFill>
                  <a:srgbClr val="FFFF00"/>
                </a:solidFill>
                <a:latin typeface="Arial"/>
                <a:cs typeface="Arial"/>
              </a:rPr>
              <a:t>Conflict</a:t>
            </a:r>
            <a:endParaRPr sz="1400">
              <a:latin typeface="Arial"/>
              <a:cs typeface="Arial"/>
            </a:endParaRPr>
          </a:p>
        </p:txBody>
      </p:sp>
      <p:sp>
        <p:nvSpPr>
          <p:cNvPr id="108" name="object 108"/>
          <p:cNvSpPr txBox="1"/>
          <p:nvPr/>
        </p:nvSpPr>
        <p:spPr>
          <a:xfrm>
            <a:off x="5630005" y="6684839"/>
            <a:ext cx="931544" cy="141605"/>
          </a:xfrm>
          <a:prstGeom prst="rect">
            <a:avLst/>
          </a:prstGeom>
        </p:spPr>
        <p:txBody>
          <a:bodyPr vert="horz" wrap="square" lIns="0" tIns="0" rIns="0" bIns="0" rtlCol="0">
            <a:spAutoFit/>
          </a:bodyPr>
          <a:lstStyle/>
          <a:p>
            <a:pPr>
              <a:lnSpc>
                <a:spcPts val="1100"/>
              </a:lnSpc>
            </a:pPr>
            <a:r>
              <a:rPr sz="1000" b="1" spc="-10" dirty="0">
                <a:solidFill>
                  <a:srgbClr val="FFFFFF"/>
                </a:solidFill>
                <a:latin typeface="Arial"/>
                <a:cs typeface="Arial"/>
              </a:rPr>
              <a:t>UNCLASSIFIED</a:t>
            </a:r>
            <a:endParaRPr sz="10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E124864-136E-D795-6475-385EAA2EA5E9}"/>
              </a:ext>
            </a:extLst>
          </p:cNvPr>
          <p:cNvPicPr>
            <a:picLocks noChangeAspect="1"/>
          </p:cNvPicPr>
          <p:nvPr/>
        </p:nvPicPr>
        <p:blipFill>
          <a:blip r:embed="rId3"/>
          <a:stretch>
            <a:fillRect/>
          </a:stretch>
        </p:blipFill>
        <p:spPr>
          <a:xfrm>
            <a:off x="333374" y="122935"/>
            <a:ext cx="11615377" cy="6735065"/>
          </a:xfrm>
          <a:prstGeom prst="rect">
            <a:avLst/>
          </a:prstGeom>
          <a:ln>
            <a:noFill/>
          </a:ln>
          <a:effectLst>
            <a:softEdge rad="112500"/>
          </a:effectLst>
        </p:spPr>
      </p:pic>
      <p:pic>
        <p:nvPicPr>
          <p:cNvPr id="101" name="Picture 100">
            <a:extLst>
              <a:ext uri="{FF2B5EF4-FFF2-40B4-BE49-F238E27FC236}">
                <a16:creationId xmlns:a16="http://schemas.microsoft.com/office/drawing/2014/main" id="{77DA5E20-5D18-1BB5-E680-C48F61AF61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2420" y="5494418"/>
            <a:ext cx="965048" cy="958685"/>
          </a:xfrm>
          <a:prstGeom prst="rect">
            <a:avLst/>
          </a:prstGeom>
        </p:spPr>
      </p:pic>
      <p:pic>
        <p:nvPicPr>
          <p:cNvPr id="8" name="Picture 7">
            <a:extLst>
              <a:ext uri="{FF2B5EF4-FFF2-40B4-BE49-F238E27FC236}">
                <a16:creationId xmlns:a16="http://schemas.microsoft.com/office/drawing/2014/main" id="{FAC9724D-4734-F674-45BA-F4E07BF66EE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190" b="99027" l="4305" r="94957">
                        <a14:foregroundMark x1="15744" y1="64234" x2="15744" y2="64234"/>
                        <a14:foregroundMark x1="19680" y1="57178" x2="19680" y2="57178"/>
                        <a14:foregroundMark x1="24231" y1="54501" x2="24231" y2="54501"/>
                        <a14:foregroundMark x1="27306" y1="54015" x2="27306" y2="54015"/>
                        <a14:foregroundMark x1="47355" y1="68370" x2="47355" y2="68370"/>
                        <a14:foregroundMark x1="46371" y1="83698" x2="46371" y2="83698"/>
                        <a14:foregroundMark x1="54490" y1="80535" x2="54490" y2="80535"/>
                        <a14:foregroundMark x1="59533" y1="81752" x2="59533" y2="81752"/>
                        <a14:foregroundMark x1="60763" y1="81509" x2="60763" y2="81509"/>
                        <a14:foregroundMark x1="61747" y1="80535" x2="61870" y2="80535"/>
                        <a14:foregroundMark x1="67036" y1="71776" x2="63223" y2="72263"/>
                        <a14:foregroundMark x1="40344" y1="64964" x2="40344" y2="64964"/>
                        <a14:foregroundMark x1="44157" y1="58881" x2="22509" y2="59611"/>
                        <a14:foregroundMark x1="22509" y1="59611" x2="26199" y2="74453"/>
                        <a14:foregroundMark x1="26199" y1="74453" x2="49692" y2="75182"/>
                        <a14:foregroundMark x1="49692" y1="75182" x2="61993" y2="71533"/>
                        <a14:foregroundMark x1="61993" y1="71533" x2="61993" y2="71533"/>
                        <a14:foregroundMark x1="33087" y1="53285" x2="11316" y2="38929"/>
                        <a14:foregroundMark x1="11316" y1="38929" x2="15129" y2="66910"/>
                        <a14:foregroundMark x1="15129" y1="66910" x2="22017" y2="88321"/>
                        <a14:foregroundMark x1="22017" y1="88321" x2="57688" y2="95864"/>
                        <a14:foregroundMark x1="57688" y1="95864" x2="68881" y2="94891"/>
                        <a14:foregroundMark x1="68881" y1="94891" x2="79951" y2="95134"/>
                        <a14:foregroundMark x1="79951" y1="95134" x2="88930" y2="95134"/>
                        <a14:foregroundMark x1="88930" y1="95134" x2="93112" y2="86861"/>
                        <a14:foregroundMark x1="5658" y1="34307" x2="5658" y2="34307"/>
                        <a14:foregroundMark x1="5781" y1="30414" x2="5781" y2="30414"/>
                        <a14:foregroundMark x1="46371" y1="7786" x2="46371" y2="7786"/>
                        <a14:foregroundMark x1="44895" y1="6083" x2="44895" y2="6083"/>
                        <a14:foregroundMark x1="44403" y1="9246" x2="44403" y2="9246"/>
                        <a14:foregroundMark x1="46740" y1="9489" x2="46740" y2="9489"/>
                        <a14:foregroundMark x1="47970" y1="8759" x2="47970" y2="8759"/>
                        <a14:foregroundMark x1="47478" y1="6083" x2="47478" y2="6083"/>
                        <a14:foregroundMark x1="47109" y1="4136" x2="47109" y2="4136"/>
                        <a14:foregroundMark x1="45633" y1="2676" x2="45633" y2="2676"/>
                        <a14:foregroundMark x1="43665" y1="9732" x2="43665" y2="9732"/>
                        <a14:foregroundMark x1="43665" y1="16545" x2="43665" y2="16545"/>
                        <a14:foregroundMark x1="25830" y1="99027" x2="25830" y2="99027"/>
                        <a14:foregroundMark x1="30012" y1="98054" x2="30381" y2="98054"/>
                        <a14:foregroundMark x1="33702" y1="97810" x2="34071" y2="97810"/>
                        <a14:foregroundMark x1="33333" y1="98540" x2="40713" y2="98054"/>
                        <a14:foregroundMark x1="40713" y1="98054" x2="72325" y2="99027"/>
                        <a14:foregroundMark x1="72325" y1="99027" x2="94957" y2="97567"/>
                        <a14:foregroundMark x1="94957" y1="97567" x2="94957" y2="97567"/>
                        <a14:foregroundMark x1="12300" y1="98297" x2="12300" y2="98297"/>
                        <a14:foregroundMark x1="11070" y1="98054" x2="11070" y2="98054"/>
                        <a14:foregroundMark x1="10701" y1="98054" x2="10701" y2="98054"/>
                        <a14:foregroundMark x1="10455" y1="97324" x2="10455" y2="97324"/>
                        <a14:foregroundMark x1="4305" y1="33577" x2="4305" y2="33577"/>
                        <a14:foregroundMark x1="6888" y1="25061" x2="6888" y2="25061"/>
                        <a14:foregroundMark x1="6888" y1="22384" x2="6888" y2="22384"/>
                        <a14:foregroundMark x1="7134" y1="20195" x2="7134" y2="20195"/>
                        <a14:foregroundMark x1="7257" y1="18735" x2="7257" y2="18735"/>
                        <a14:foregroundMark x1="7257" y1="17275" x2="7257" y2="17275"/>
                        <a14:foregroundMark x1="7134" y1="16058" x2="7134" y2="16058"/>
                        <a14:foregroundMark x1="8118" y1="29197" x2="8118" y2="29197"/>
                        <a14:foregroundMark x1="7626" y1="27981" x2="7626" y2="27981"/>
                        <a14:foregroundMark x1="7011" y1="23114" x2="7011" y2="23114"/>
                        <a14:foregroundMark x1="7011" y1="21898" x2="7011" y2="21898"/>
                        <a14:foregroundMark x1="7011" y1="21655" x2="7011" y2="21655"/>
                        <a14:foregroundMark x1="10086" y1="30414" x2="10086" y2="30414"/>
                        <a14:foregroundMark x1="12669" y1="31144" x2="12669" y2="31144"/>
                        <a14:foregroundMark x1="36654" y1="24331" x2="36654" y2="24331"/>
                        <a14:foregroundMark x1="37146" y1="21168" x2="37146" y2="21168"/>
                        <a14:foregroundMark x1="36654" y1="22871" x2="36654" y2="22871"/>
                        <a14:foregroundMark x1="43665" y1="20925" x2="43665" y2="20925"/>
                        <a14:foregroundMark x1="44403" y1="22384" x2="44403" y2="22384"/>
                        <a14:foregroundMark x1="44403" y1="20925" x2="44403" y2="20925"/>
                        <a14:foregroundMark x1="44157" y1="19465" x2="44157" y2="19465"/>
                        <a14:foregroundMark x1="43173" y1="21898" x2="43173" y2="21898"/>
                        <a14:foregroundMark x1="66544" y1="32847" x2="66544" y2="32847"/>
                        <a14:foregroundMark x1="67651" y1="33577" x2="67651" y2="33577"/>
                        <a14:foregroundMark x1="89422" y1="71776" x2="89422" y2="71776"/>
                        <a14:foregroundMark x1="89668" y1="69100" x2="89668" y2="69100"/>
                        <a14:foregroundMark x1="87331" y1="70073" x2="87331" y2="70073"/>
                        <a14:foregroundMark x1="87946" y1="67397" x2="87946" y2="67397"/>
                        <a14:backgroundMark x1="36285" y1="23844" x2="36285" y2="23844"/>
                        <a14:backgroundMark x1="37146" y1="21411" x2="37146" y2="21411"/>
                        <a14:backgroundMark x1="43050" y1="22384" x2="43050" y2="22384"/>
                        <a14:backgroundMark x1="40467" y1="20438" x2="40467" y2="20438"/>
                        <a14:backgroundMark x1="44772" y1="21898" x2="44772" y2="21411"/>
                        <a14:backgroundMark x1="43665" y1="21655" x2="43665" y2="21655"/>
                        <a14:backgroundMark x1="12669" y1="31387" x2="12669" y2="31387"/>
                        <a14:backgroundMark x1="17220" y1="37956" x2="17220" y2="37956"/>
                        <a14:backgroundMark x1="18696" y1="38686" x2="18696" y2="38686"/>
                        <a14:backgroundMark x1="20295" y1="39416" x2="20295" y2="39416"/>
                        <a14:backgroundMark x1="7626" y1="28954" x2="7626" y2="28954"/>
                        <a14:backgroundMark x1="6765" y1="36010" x2="6765" y2="36010"/>
                        <a14:backgroundMark x1="6765" y1="24088" x2="6765" y2="24088"/>
                        <a14:backgroundMark x1="6888" y1="22384" x2="6888" y2="22384"/>
                        <a14:backgroundMark x1="6888" y1="16302" x2="6888" y2="16302"/>
                        <a14:backgroundMark x1="6888" y1="34793" x2="6888" y2="34793"/>
                        <a14:backgroundMark x1="66298" y1="33577" x2="66298" y2="33577"/>
                        <a14:backgroundMark x1="67036" y1="33820" x2="67036" y2="33820"/>
                        <a14:backgroundMark x1="93481" y1="76156" x2="93481" y2="76156"/>
                      </a14:backgroundRemoval>
                    </a14:imgEffect>
                  </a14:imgLayer>
                </a14:imgProps>
              </a:ext>
              <a:ext uri="{28A0092B-C50C-407E-A947-70E740481C1C}">
                <a14:useLocalDpi xmlns:a14="http://schemas.microsoft.com/office/drawing/2010/main"/>
              </a:ext>
            </a:extLst>
          </a:blip>
          <a:srcRect t="12724"/>
          <a:stretch/>
        </p:blipFill>
        <p:spPr>
          <a:xfrm>
            <a:off x="9206622" y="2151081"/>
            <a:ext cx="1627873" cy="718236"/>
          </a:xfrm>
          <a:prstGeom prst="rect">
            <a:avLst/>
          </a:prstGeom>
        </p:spPr>
      </p:pic>
      <p:pic>
        <p:nvPicPr>
          <p:cNvPr id="10" name="Picture 9">
            <a:extLst>
              <a:ext uri="{FF2B5EF4-FFF2-40B4-BE49-F238E27FC236}">
                <a16:creationId xmlns:a16="http://schemas.microsoft.com/office/drawing/2014/main" id="{1BB088A0-752C-73C0-591F-69244D6DD5A8}"/>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843" b="89764" l="7068" r="94135">
                        <a14:foregroundMark x1="7368" y1="54724" x2="7368" y2="54724"/>
                        <a14:foregroundMark x1="18346" y1="55512" x2="18346" y2="55512"/>
                        <a14:foregroundMark x1="20150" y1="51969" x2="20150" y2="51969"/>
                        <a14:foregroundMark x1="20451" y1="56693" x2="20451" y2="56693"/>
                        <a14:foregroundMark x1="19098" y1="59055" x2="19098" y2="59055"/>
                        <a14:foregroundMark x1="17744" y1="60236" x2="17744" y2="60236"/>
                        <a14:foregroundMark x1="36541" y1="37795" x2="36541" y2="37795"/>
                        <a14:foregroundMark x1="35489" y1="33071" x2="35489" y2="33071"/>
                        <a14:foregroundMark x1="36992" y1="35039" x2="36992" y2="35039"/>
                        <a14:foregroundMark x1="37293" y1="40945" x2="37293" y2="40945"/>
                        <a14:foregroundMark x1="52180" y1="49213" x2="52180" y2="49213"/>
                        <a14:foregroundMark x1="53233" y1="51181" x2="53233" y2="51181"/>
                        <a14:foregroundMark x1="60602" y1="55906" x2="60602" y2="55906"/>
                        <a14:foregroundMark x1="74135" y1="60630" x2="74135" y2="60630"/>
                        <a14:foregroundMark x1="72782" y1="64173" x2="72782" y2="64173"/>
                        <a14:foregroundMark x1="74286" y1="66929" x2="74286" y2="66929"/>
                        <a14:foregroundMark x1="71729" y1="64173" x2="71729" y2="64173"/>
                        <a14:foregroundMark x1="91880" y1="70866" x2="91880" y2="70866"/>
                        <a14:foregroundMark x1="92030" y1="33071" x2="92030" y2="33071"/>
                        <a14:foregroundMark x1="84211" y1="38976" x2="84211" y2="38976"/>
                        <a14:foregroundMark x1="83910" y1="36220" x2="83910" y2="36220"/>
                        <a14:foregroundMark x1="93684" y1="29134" x2="93684" y2="29134"/>
                        <a14:foregroundMark x1="85714" y1="35433" x2="85714" y2="35433"/>
                        <a14:foregroundMark x1="82556" y1="86220" x2="82556" y2="86220"/>
                        <a14:foregroundMark x1="94135" y1="77165" x2="94135" y2="77165"/>
                        <a14:foregroundMark x1="70075" y1="76378" x2="70075" y2="76378"/>
                        <a14:foregroundMark x1="70827" y1="75591" x2="70827" y2="75591"/>
                        <a14:foregroundMark x1="44812" y1="67323" x2="44812" y2="67323"/>
                        <a14:foregroundMark x1="44962" y1="61811" x2="44962" y2="61811"/>
                        <a14:foregroundMark x1="44962" y1="59055" x2="44962" y2="58661"/>
                        <a14:foregroundMark x1="41053" y1="64173" x2="41053" y2="64173"/>
                        <a14:foregroundMark x1="40301" y1="63386" x2="40301" y2="63386"/>
                        <a14:foregroundMark x1="29173" y1="52362" x2="29173" y2="52362"/>
                        <a14:foregroundMark x1="56992" y1="79134" x2="56992" y2="79134"/>
                        <a14:foregroundMark x1="64361" y1="83071" x2="64361" y2="83071"/>
                        <a14:foregroundMark x1="69323" y1="79528" x2="69323" y2="79528"/>
                        <a14:foregroundMark x1="71429" y1="76378" x2="71429" y2="76378"/>
                        <a14:foregroundMark x1="71278" y1="75591" x2="71278" y2="75591"/>
                        <a14:foregroundMark x1="63459" y1="82677" x2="63459" y2="82677"/>
                      </a14:backgroundRemoval>
                    </a14:imgEffect>
                  </a14:imgLayer>
                </a14:imgProps>
              </a:ext>
              <a:ext uri="{28A0092B-C50C-407E-A947-70E740481C1C}">
                <a14:useLocalDpi xmlns:a14="http://schemas.microsoft.com/office/drawing/2010/main"/>
              </a:ext>
            </a:extLst>
          </a:blip>
          <a:stretch>
            <a:fillRect/>
          </a:stretch>
        </p:blipFill>
        <p:spPr>
          <a:xfrm>
            <a:off x="514559" y="2482973"/>
            <a:ext cx="2692108" cy="1028265"/>
          </a:xfrm>
          <a:prstGeom prst="rect">
            <a:avLst/>
          </a:prstGeom>
        </p:spPr>
      </p:pic>
      <p:sp>
        <p:nvSpPr>
          <p:cNvPr id="11" name="TextBox 10">
            <a:extLst>
              <a:ext uri="{FF2B5EF4-FFF2-40B4-BE49-F238E27FC236}">
                <a16:creationId xmlns:a16="http://schemas.microsoft.com/office/drawing/2014/main" id="{C1067047-1DE1-FA1C-8948-31FBBBACE4A7}"/>
              </a:ext>
            </a:extLst>
          </p:cNvPr>
          <p:cNvSpPr txBox="1"/>
          <p:nvPr/>
        </p:nvSpPr>
        <p:spPr>
          <a:xfrm flipH="1">
            <a:off x="402573" y="2193918"/>
            <a:ext cx="2935224" cy="461665"/>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Division Surgical Hospital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New Role 3 (Smaller/Lighter Mobile)</a:t>
            </a:r>
          </a:p>
        </p:txBody>
      </p:sp>
      <p:pic>
        <p:nvPicPr>
          <p:cNvPr id="13" name="Picture 12">
            <a:extLst>
              <a:ext uri="{FF2B5EF4-FFF2-40B4-BE49-F238E27FC236}">
                <a16:creationId xmlns:a16="http://schemas.microsoft.com/office/drawing/2014/main" id="{E72BAF1E-A2EE-7BC4-BA0F-2BEF33C701DB}"/>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3049" b="95732" l="4751" r="94537">
                        <a14:foregroundMark x1="9739" y1="77236" x2="9739" y2="77236"/>
                        <a14:foregroundMark x1="4751" y1="68902" x2="4751" y2="68902"/>
                        <a14:foregroundMark x1="16152" y1="90854" x2="16152" y2="90854"/>
                        <a14:foregroundMark x1="79335" y1="45528" x2="79335" y2="45528"/>
                        <a14:foregroundMark x1="88361" y1="43902" x2="88361" y2="43902"/>
                        <a14:foregroundMark x1="90499" y1="24187" x2="90499" y2="24187"/>
                        <a14:foregroundMark x1="87411" y1="6504" x2="87411" y2="6504"/>
                        <a14:foregroundMark x1="94774" y1="21545" x2="94774" y2="21545"/>
                        <a14:foregroundMark x1="89786" y1="3049" x2="89786" y2="3049"/>
                        <a14:foregroundMark x1="13777" y1="95732" x2="13777" y2="95732"/>
                        <a14:foregroundMark x1="58907" y1="27033" x2="58907" y2="27033"/>
                        <a14:backgroundMark x1="66033" y1="77439" x2="66033" y2="77439"/>
                        <a14:backgroundMark x1="65796" y1="65650" x2="65796" y2="65650"/>
                        <a14:backgroundMark x1="56532" y1="67073" x2="56532" y2="67073"/>
                        <a14:backgroundMark x1="57245" y1="76220" x2="57245" y2="76220"/>
                        <a14:backgroundMark x1="53919" y1="69715" x2="53919" y2="69715"/>
                      </a14:backgroundRemoval>
                    </a14:imgEffect>
                  </a14:imgLayer>
                </a14:imgProps>
              </a:ext>
              <a:ext uri="{28A0092B-C50C-407E-A947-70E740481C1C}">
                <a14:useLocalDpi xmlns:a14="http://schemas.microsoft.com/office/drawing/2010/main"/>
              </a:ext>
            </a:extLst>
          </a:blip>
          <a:stretch>
            <a:fillRect/>
          </a:stretch>
        </p:blipFill>
        <p:spPr>
          <a:xfrm rot="2187831">
            <a:off x="1182690" y="-94785"/>
            <a:ext cx="1135368" cy="1326843"/>
          </a:xfrm>
          <a:prstGeom prst="rect">
            <a:avLst/>
          </a:prstGeom>
        </p:spPr>
      </p:pic>
      <p:sp>
        <p:nvSpPr>
          <p:cNvPr id="17" name="Freeform: Shape 16">
            <a:extLst>
              <a:ext uri="{FF2B5EF4-FFF2-40B4-BE49-F238E27FC236}">
                <a16:creationId xmlns:a16="http://schemas.microsoft.com/office/drawing/2014/main" id="{2A82F6E3-14F2-B9C1-B9D1-5F712FE72771}"/>
              </a:ext>
            </a:extLst>
          </p:cNvPr>
          <p:cNvSpPr/>
          <p:nvPr/>
        </p:nvSpPr>
        <p:spPr>
          <a:xfrm>
            <a:off x="1720851" y="3073400"/>
            <a:ext cx="101600" cy="98425"/>
          </a:xfrm>
          <a:custGeom>
            <a:avLst/>
            <a:gdLst>
              <a:gd name="connsiteX0" fmla="*/ 12700 w 92075"/>
              <a:gd name="connsiteY0" fmla="*/ 95250 h 98425"/>
              <a:gd name="connsiteX1" fmla="*/ 0 w 92075"/>
              <a:gd name="connsiteY1" fmla="*/ 15875 h 98425"/>
              <a:gd name="connsiteX2" fmla="*/ 31750 w 92075"/>
              <a:gd name="connsiteY2" fmla="*/ 0 h 98425"/>
              <a:gd name="connsiteX3" fmla="*/ 47625 w 92075"/>
              <a:gd name="connsiteY3" fmla="*/ 6350 h 98425"/>
              <a:gd name="connsiteX4" fmla="*/ 88900 w 92075"/>
              <a:gd name="connsiteY4" fmla="*/ 25400 h 98425"/>
              <a:gd name="connsiteX5" fmla="*/ 92075 w 92075"/>
              <a:gd name="connsiteY5" fmla="*/ 60325 h 98425"/>
              <a:gd name="connsiteX6" fmla="*/ 92075 w 92075"/>
              <a:gd name="connsiteY6" fmla="*/ 98425 h 98425"/>
              <a:gd name="connsiteX7" fmla="*/ 12700 w 92075"/>
              <a:gd name="connsiteY7" fmla="*/ 95250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75" h="98425">
                <a:moveTo>
                  <a:pt x="12700" y="95250"/>
                </a:moveTo>
                <a:lnTo>
                  <a:pt x="0" y="15875"/>
                </a:lnTo>
                <a:lnTo>
                  <a:pt x="31750" y="0"/>
                </a:lnTo>
                <a:lnTo>
                  <a:pt x="47625" y="6350"/>
                </a:lnTo>
                <a:lnTo>
                  <a:pt x="88900" y="25400"/>
                </a:lnTo>
                <a:lnTo>
                  <a:pt x="92075" y="60325"/>
                </a:lnTo>
                <a:lnTo>
                  <a:pt x="92075" y="98425"/>
                </a:lnTo>
                <a:lnTo>
                  <a:pt x="12700" y="95250"/>
                </a:lnTo>
                <a:close/>
              </a:path>
            </a:pathLst>
          </a:custGeom>
          <a:solidFill>
            <a:srgbClr val="B4B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A46EFAEF-F2C1-9EB0-A68C-54B3D3D19316}"/>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4529" b="96695" l="9846" r="95967">
                        <a14:foregroundMark x1="32266" y1="8201" x2="32266" y2="8201"/>
                        <a14:foregroundMark x1="29419" y1="4651" x2="29419" y2="4651"/>
                        <a14:foregroundMark x1="73784" y1="42962" x2="73784" y2="42962"/>
                        <a14:foregroundMark x1="91815" y1="36475" x2="91815" y2="36475"/>
                        <a14:foregroundMark x1="95967" y1="47858" x2="95967" y2="47858"/>
                        <a14:foregroundMark x1="31435" y1="93023" x2="31435" y2="93023"/>
                        <a14:foregroundMark x1="29181" y1="96695" x2="29181" y2="96695"/>
                      </a14:backgroundRemoval>
                    </a14:imgEffect>
                  </a14:imgLayer>
                </a14:imgProps>
              </a:ext>
              <a:ext uri="{28A0092B-C50C-407E-A947-70E740481C1C}">
                <a14:useLocalDpi xmlns:a14="http://schemas.microsoft.com/office/drawing/2010/main"/>
              </a:ext>
            </a:extLst>
          </a:blip>
          <a:stretch>
            <a:fillRect/>
          </a:stretch>
        </p:blipFill>
        <p:spPr>
          <a:xfrm>
            <a:off x="5978483" y="3160216"/>
            <a:ext cx="451138" cy="437224"/>
          </a:xfrm>
          <a:prstGeom prst="rect">
            <a:avLst/>
          </a:prstGeom>
        </p:spPr>
      </p:pic>
      <p:pic>
        <p:nvPicPr>
          <p:cNvPr id="21" name="Picture 20">
            <a:extLst>
              <a:ext uri="{FF2B5EF4-FFF2-40B4-BE49-F238E27FC236}">
                <a16:creationId xmlns:a16="http://schemas.microsoft.com/office/drawing/2014/main" id="{90E17F19-53D4-FAB1-FB0C-D5CCF901D0AD}"/>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10000" b="90000" l="10000" r="90000">
                        <a14:foregroundMark x1="55167" y1="43387" x2="55167" y2="43387"/>
                        <a14:foregroundMark x1="53333" y1="52581" x2="53333" y2="52581"/>
                        <a14:foregroundMark x1="50167" y1="64194" x2="50167" y2="64194"/>
                      </a14:backgroundRemoval>
                    </a14:imgEffect>
                  </a14:imgLayer>
                </a14:imgProps>
              </a:ext>
              <a:ext uri="{28A0092B-C50C-407E-A947-70E740481C1C}">
                <a14:useLocalDpi xmlns:a14="http://schemas.microsoft.com/office/drawing/2010/main"/>
              </a:ext>
            </a:extLst>
          </a:blip>
          <a:srcRect l="21659" t="28305" r="23271" b="30645"/>
          <a:stretch/>
        </p:blipFill>
        <p:spPr>
          <a:xfrm>
            <a:off x="5993406" y="2847223"/>
            <a:ext cx="467832" cy="360357"/>
          </a:xfrm>
          <a:prstGeom prst="rect">
            <a:avLst/>
          </a:prstGeom>
        </p:spPr>
      </p:pic>
      <p:pic>
        <p:nvPicPr>
          <p:cNvPr id="25" name="Picture 24">
            <a:extLst>
              <a:ext uri="{FF2B5EF4-FFF2-40B4-BE49-F238E27FC236}">
                <a16:creationId xmlns:a16="http://schemas.microsoft.com/office/drawing/2014/main" id="{A080A81F-EAA8-9FBB-3334-4690E6884E55}"/>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9561" b="91990" l="6991" r="89929">
                        <a14:foregroundMark x1="6991" y1="49096" x2="6991" y2="49096"/>
                        <a14:foregroundMark x1="14100" y1="26098" x2="14100" y2="26098"/>
                        <a14:foregroundMark x1="11848" y1="25840" x2="11848" y2="25840"/>
                        <a14:foregroundMark x1="79739" y1="34109" x2="79739" y2="34109"/>
                        <a14:foregroundMark x1="80687" y1="33592" x2="80687" y2="33592"/>
                        <a14:foregroundMark x1="52133" y1="71576" x2="52133" y2="71576"/>
                        <a14:foregroundMark x1="30924" y1="91473" x2="30924" y2="91473"/>
                        <a14:foregroundMark x1="66943" y1="91990" x2="66943" y2="91990"/>
                        <a14:foregroundMark x1="83412" y1="79845" x2="83412" y2="79845"/>
                        <a14:foregroundMark x1="11137" y1="25840" x2="11137" y2="25840"/>
                        <a14:foregroundMark x1="51422" y1="28941" x2="51422" y2="28941"/>
                        <a14:foregroundMark x1="52607" y1="28941" x2="52607" y2="28941"/>
                        <a14:backgroundMark x1="51896" y1="71318" x2="51896" y2="71318"/>
                        <a14:backgroundMark x1="52607" y1="71059" x2="52607" y2="71059"/>
                        <a14:backgroundMark x1="56280" y1="71318" x2="56280" y2="71318"/>
                        <a14:backgroundMark x1="52488" y1="71835" x2="52488" y2="71835"/>
                        <a14:backgroundMark x1="52133" y1="71576" x2="52133" y2="71576"/>
                      </a14:backgroundRemoval>
                    </a14:imgEffect>
                  </a14:imgLayer>
                </a14:imgProps>
              </a:ext>
              <a:ext uri="{28A0092B-C50C-407E-A947-70E740481C1C}">
                <a14:useLocalDpi xmlns:a14="http://schemas.microsoft.com/office/drawing/2010/main"/>
              </a:ext>
            </a:extLst>
          </a:blip>
          <a:stretch>
            <a:fillRect/>
          </a:stretch>
        </p:blipFill>
        <p:spPr>
          <a:xfrm flipH="1">
            <a:off x="7904138" y="351218"/>
            <a:ext cx="1752805" cy="740906"/>
          </a:xfrm>
          <a:prstGeom prst="rect">
            <a:avLst/>
          </a:prstGeom>
        </p:spPr>
      </p:pic>
      <p:sp>
        <p:nvSpPr>
          <p:cNvPr id="26" name="object 52">
            <a:extLst>
              <a:ext uri="{FF2B5EF4-FFF2-40B4-BE49-F238E27FC236}">
                <a16:creationId xmlns:a16="http://schemas.microsoft.com/office/drawing/2014/main" id="{BA1C4D1E-09E0-7E35-9F38-8C22939BD6CC}"/>
              </a:ext>
            </a:extLst>
          </p:cNvPr>
          <p:cNvSpPr txBox="1"/>
          <p:nvPr/>
        </p:nvSpPr>
        <p:spPr>
          <a:xfrm>
            <a:off x="7891492" y="1159041"/>
            <a:ext cx="1950340" cy="351378"/>
          </a:xfrm>
          <a:prstGeom prst="rect">
            <a:avLst/>
          </a:prstGeom>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1100" b="1" i="0" u="none" strike="noStrike" kern="1200" cap="none" spc="-1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uture Long-Range Assault/Ambulance Aircraft</a:t>
            </a:r>
            <a:endParaRPr kumimoji="0"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7" name="Picture 26">
            <a:extLst>
              <a:ext uri="{FF2B5EF4-FFF2-40B4-BE49-F238E27FC236}">
                <a16:creationId xmlns:a16="http://schemas.microsoft.com/office/drawing/2014/main" id="{A9C9FDF5-E07C-B121-F748-4DCC74C51E99}"/>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3150" b="93701" l="1845" r="98155">
                        <a14:foregroundMark x1="80074" y1="55906" x2="80074" y2="55906"/>
                        <a14:foregroundMark x1="85240" y1="79528" x2="85240" y2="79528"/>
                        <a14:foregroundMark x1="84502" y1="69291" x2="84502" y2="69291"/>
                        <a14:foregroundMark x1="84502" y1="62205" x2="83764" y2="55118"/>
                        <a14:foregroundMark x1="77122" y1="22835" x2="77122" y2="22835"/>
                        <a14:foregroundMark x1="76753" y1="18110" x2="76753" y2="18110"/>
                        <a14:foregroundMark x1="74908" y1="10236" x2="74908" y2="10236"/>
                        <a14:foregroundMark x1="74908" y1="9449" x2="74908" y2="9449"/>
                        <a14:foregroundMark x1="74539" y1="9449" x2="88192" y2="61417"/>
                        <a14:foregroundMark x1="88192" y1="61417" x2="84502" y2="61417"/>
                        <a14:foregroundMark x1="92251" y1="71654" x2="67897" y2="82677"/>
                        <a14:foregroundMark x1="47970" y1="94488" x2="65314" y2="67717"/>
                        <a14:foregroundMark x1="9963" y1="53543" x2="9963" y2="53543"/>
                        <a14:foregroundMark x1="7380" y1="69291" x2="7380" y2="69291"/>
                        <a14:foregroundMark x1="12915" y1="47244" x2="16974" y2="87402"/>
                        <a14:foregroundMark x1="23985" y1="85827" x2="6273" y2="89764"/>
                        <a14:foregroundMark x1="3321" y1="82677" x2="2583" y2="38583"/>
                        <a14:foregroundMark x1="81919" y1="22835" x2="81919" y2="22835"/>
                        <a14:foregroundMark x1="87454" y1="19685" x2="87454" y2="19685"/>
                        <a14:foregroundMark x1="89668" y1="17323" x2="89668" y2="17323"/>
                        <a14:foregroundMark x1="77491" y1="3937" x2="77491" y2="3937"/>
                        <a14:foregroundMark x1="74170" y1="3150" x2="74170" y2="3150"/>
                        <a14:foregroundMark x1="83026" y1="4724" x2="83026" y2="4724"/>
                        <a14:foregroundMark x1="78229" y1="1575" x2="95941" y2="50394"/>
                        <a14:foregroundMark x1="95941" y1="50394" x2="98155" y2="70866"/>
                        <a14:foregroundMark x1="73801" y1="92126" x2="64945" y2="92126"/>
                        <a14:foregroundMark x1="93727" y1="46457" x2="89668" y2="22835"/>
                        <a14:foregroundMark x1="87454" y1="13386" x2="85978" y2="5512"/>
                        <a14:foregroundMark x1="86716" y1="3150" x2="88561" y2="11024"/>
                        <a14:foregroundMark x1="88192" y1="5512" x2="90406" y2="16535"/>
                        <a14:foregroundMark x1="88930" y1="3937" x2="92620" y2="21260"/>
                        <a14:foregroundMark x1="89668" y1="5512" x2="92620" y2="22835"/>
                        <a14:foregroundMark x1="90406" y1="6299" x2="92620" y2="11024"/>
                      </a14:backgroundRemoval>
                    </a14:imgEffect>
                  </a14:imgLayer>
                </a14:imgProps>
              </a:ext>
              <a:ext uri="{28A0092B-C50C-407E-A947-70E740481C1C}">
                <a14:useLocalDpi xmlns:a14="http://schemas.microsoft.com/office/drawing/2010/main"/>
              </a:ext>
            </a:extLst>
          </a:blip>
          <a:stretch>
            <a:fillRect/>
          </a:stretch>
        </p:blipFill>
        <p:spPr>
          <a:xfrm flipH="1">
            <a:off x="443192" y="1022422"/>
            <a:ext cx="2071408" cy="811902"/>
          </a:xfrm>
          <a:prstGeom prst="rect">
            <a:avLst/>
          </a:prstGeom>
        </p:spPr>
      </p:pic>
      <p:sp>
        <p:nvSpPr>
          <p:cNvPr id="28" name="TextBox 27">
            <a:extLst>
              <a:ext uri="{FF2B5EF4-FFF2-40B4-BE49-F238E27FC236}">
                <a16:creationId xmlns:a16="http://schemas.microsoft.com/office/drawing/2014/main" id="{A29CEA83-0E1A-73DF-F1D1-68775619D43F}"/>
              </a:ext>
            </a:extLst>
          </p:cNvPr>
          <p:cNvSpPr txBox="1"/>
          <p:nvPr/>
        </p:nvSpPr>
        <p:spPr>
          <a:xfrm>
            <a:off x="496845" y="1840020"/>
            <a:ext cx="204762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Joint and Allied MEDCOP</a:t>
            </a:r>
          </a:p>
        </p:txBody>
      </p:sp>
      <p:pic>
        <p:nvPicPr>
          <p:cNvPr id="30" name="Picture 29">
            <a:extLst>
              <a:ext uri="{FF2B5EF4-FFF2-40B4-BE49-F238E27FC236}">
                <a16:creationId xmlns:a16="http://schemas.microsoft.com/office/drawing/2014/main" id="{D8CC7A14-0B7A-0923-D3F0-2FAC8E8B1C70}"/>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9812" b="94624" l="9099" r="92876">
                        <a14:foregroundMark x1="20172" y1="47177" x2="20172" y2="47177"/>
                        <a14:foregroundMark x1="18970" y1="55511" x2="18970" y2="55511"/>
                        <a14:foregroundMark x1="20944" y1="54839" x2="21974" y2="64382"/>
                        <a14:foregroundMark x1="21974" y1="64382" x2="22489" y2="64651"/>
                        <a14:foregroundMark x1="27897" y1="65591" x2="41202" y2="58468"/>
                        <a14:foregroundMark x1="45923" y1="66801" x2="41974" y2="70430"/>
                        <a14:foregroundMark x1="41974" y1="70430" x2="38026" y2="81183"/>
                        <a14:foregroundMark x1="38026" y1="81183" x2="38884" y2="84543"/>
                        <a14:foregroundMark x1="60172" y1="67339" x2="78712" y2="61828"/>
                        <a14:foregroundMark x1="89356" y1="60753" x2="83176" y2="65457"/>
                        <a14:foregroundMark x1="83176" y1="65457" x2="85579" y2="74731"/>
                        <a14:foregroundMark x1="85579" y1="74731" x2="88755" y2="67876"/>
                        <a14:foregroundMark x1="81803" y1="70161" x2="84979" y2="78091"/>
                        <a14:foregroundMark x1="86953" y1="77957" x2="90987" y2="74059"/>
                        <a14:foregroundMark x1="92876" y1="57527" x2="87983" y2="56317"/>
                        <a14:foregroundMark x1="92618" y1="62366" x2="92618" y2="68414"/>
                        <a14:foregroundMark x1="45837" y1="67204" x2="52103" y2="75672"/>
                        <a14:foregroundMark x1="52103" y1="75672" x2="50558" y2="87769"/>
                        <a14:foregroundMark x1="50558" y1="87769" x2="43777" y2="91667"/>
                        <a14:foregroundMark x1="43777" y1="91667" x2="40258" y2="84946"/>
                        <a14:foregroundMark x1="40258" y1="84946" x2="40172" y2="81452"/>
                        <a14:foregroundMark x1="18884" y1="47715" x2="15193" y2="51882"/>
                        <a14:foregroundMark x1="15193" y1="51882" x2="12446" y2="62500"/>
                        <a14:foregroundMark x1="12446" y1="62500" x2="13648" y2="63978"/>
                        <a14:foregroundMark x1="9099" y1="68548" x2="13047" y2="69892"/>
                        <a14:foregroundMark x1="62833" y1="43683" x2="76309" y2="45565"/>
                        <a14:foregroundMark x1="64893" y1="54435" x2="49442" y2="51210"/>
                        <a14:foregroundMark x1="12361" y1="79167" x2="14249" y2="81855"/>
                        <a14:foregroundMark x1="11674" y1="77823" x2="14077" y2="83737"/>
                        <a14:foregroundMark x1="38627" y1="90188" x2="40858" y2="94624"/>
                        <a14:foregroundMark x1="35279" y1="38306" x2="45923" y2="39247"/>
                        <a14:foregroundMark x1="19056" y1="40457" x2="26180" y2="40323"/>
                        <a14:foregroundMark x1="9185" y1="43414" x2="17425" y2="41532"/>
                        <a14:foregroundMark x1="40000" y1="36694" x2="47554" y2="27016"/>
                        <a14:foregroundMark x1="62833" y1="23656" x2="76481" y2="23925"/>
                        <a14:foregroundMark x1="84292" y1="26478" x2="90558" y2="34274"/>
                        <a14:foregroundMark x1="89785" y1="34812" x2="73391" y2="35887"/>
                        <a14:foregroundMark x1="88155" y1="23656" x2="68069" y2="21505"/>
                        <a14:foregroundMark x1="68069" y1="21505" x2="67897" y2="21371"/>
                        <a14:foregroundMark x1="65150" y1="20027" x2="56996" y2="19489"/>
                        <a14:foregroundMark x1="56996" y1="19489" x2="56996" y2="19489"/>
                        <a14:foregroundMark x1="55966" y1="20296" x2="37082" y2="25538"/>
                        <a14:foregroundMark x1="37082" y1="25538" x2="34936" y2="27823"/>
                        <a14:foregroundMark x1="38627" y1="31317" x2="34850" y2="31989"/>
                        <a14:foregroundMark x1="39657" y1="18548" x2="39657" y2="18548"/>
                        <a14:foregroundMark x1="60944" y1="47984" x2="60944" y2="47984"/>
                        <a14:backgroundMark x1="82060" y1="79973" x2="71760" y2="73925"/>
                        <a14:backgroundMark x1="71760" y1="73925" x2="64635" y2="74328"/>
                        <a14:backgroundMark x1="64635" y1="74328" x2="58112" y2="79032"/>
                        <a14:backgroundMark x1="58112" y1="79032" x2="51502" y2="94086"/>
                        <a14:backgroundMark x1="51502" y1="94086" x2="50558" y2="99597"/>
                        <a14:backgroundMark x1="12704" y1="88710" x2="32876" y2="89785"/>
                        <a14:backgroundMark x1="31674" y1="84677" x2="26094" y2="84946"/>
                        <a14:backgroundMark x1="26094" y1="84946" x2="23863" y2="86559"/>
                        <a14:backgroundMark x1="13734" y1="39382" x2="13734" y2="39382"/>
                        <a14:backgroundMark x1="14764" y1="40188" x2="14764" y2="40188"/>
                      </a14:backgroundRemoval>
                    </a14:imgEffect>
                  </a14:imgLayer>
                </a14:imgProps>
              </a:ext>
              <a:ext uri="{28A0092B-C50C-407E-A947-70E740481C1C}">
                <a14:useLocalDpi xmlns:a14="http://schemas.microsoft.com/office/drawing/2010/main"/>
              </a:ext>
            </a:extLst>
          </a:blip>
          <a:stretch>
            <a:fillRect/>
          </a:stretch>
        </p:blipFill>
        <p:spPr>
          <a:xfrm flipH="1">
            <a:off x="9555526" y="5247413"/>
            <a:ext cx="2387513" cy="1355020"/>
          </a:xfrm>
          <a:prstGeom prst="rect">
            <a:avLst/>
          </a:prstGeom>
        </p:spPr>
      </p:pic>
      <p:sp>
        <p:nvSpPr>
          <p:cNvPr id="34" name="TextBox 33">
            <a:extLst>
              <a:ext uri="{FF2B5EF4-FFF2-40B4-BE49-F238E27FC236}">
                <a16:creationId xmlns:a16="http://schemas.microsoft.com/office/drawing/2014/main" id="{0C3EFDC1-C9CA-520B-D4E2-AC74A77D049B}"/>
              </a:ext>
            </a:extLst>
          </p:cNvPr>
          <p:cNvSpPr txBox="1"/>
          <p:nvPr/>
        </p:nvSpPr>
        <p:spPr>
          <a:xfrm>
            <a:off x="9929675" y="5036810"/>
            <a:ext cx="1752957"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Protected Wheel Ambulance</a:t>
            </a:r>
          </a:p>
        </p:txBody>
      </p:sp>
      <p:sp>
        <p:nvSpPr>
          <p:cNvPr id="35" name="TextBox 34">
            <a:extLst>
              <a:ext uri="{FF2B5EF4-FFF2-40B4-BE49-F238E27FC236}">
                <a16:creationId xmlns:a16="http://schemas.microsoft.com/office/drawing/2014/main" id="{175993C5-8B75-9FCA-87CD-E899381FCBB3}"/>
              </a:ext>
            </a:extLst>
          </p:cNvPr>
          <p:cNvSpPr txBox="1"/>
          <p:nvPr/>
        </p:nvSpPr>
        <p:spPr>
          <a:xfrm>
            <a:off x="5092870" y="1277014"/>
            <a:ext cx="212331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MTFs and Allied Hospitals</a:t>
            </a:r>
          </a:p>
        </p:txBody>
      </p:sp>
      <p:pic>
        <p:nvPicPr>
          <p:cNvPr id="39" name="Picture 38">
            <a:extLst>
              <a:ext uri="{FF2B5EF4-FFF2-40B4-BE49-F238E27FC236}">
                <a16:creationId xmlns:a16="http://schemas.microsoft.com/office/drawing/2014/main" id="{5D0F7537-19DE-C66D-75F3-B35F13426FF8}"/>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10000" b="90000" l="10000" r="90000">
                        <a14:foregroundMark x1="68126" y1="25498" x2="68126" y2="25498"/>
                        <a14:foregroundMark x1="88509" y1="23506" x2="88509" y2="23506"/>
                      </a14:backgroundRemoval>
                    </a14:imgEffect>
                  </a14:imgLayer>
                </a14:imgProps>
              </a:ext>
              <a:ext uri="{28A0092B-C50C-407E-A947-70E740481C1C}">
                <a14:useLocalDpi xmlns:a14="http://schemas.microsoft.com/office/drawing/2010/main"/>
              </a:ext>
            </a:extLst>
          </a:blip>
          <a:stretch>
            <a:fillRect/>
          </a:stretch>
        </p:blipFill>
        <p:spPr>
          <a:xfrm>
            <a:off x="8018843" y="2984691"/>
            <a:ext cx="2528900" cy="900323"/>
          </a:xfrm>
          <a:prstGeom prst="rect">
            <a:avLst/>
          </a:prstGeom>
        </p:spPr>
      </p:pic>
      <p:sp>
        <p:nvSpPr>
          <p:cNvPr id="40" name="TextBox 39">
            <a:extLst>
              <a:ext uri="{FF2B5EF4-FFF2-40B4-BE49-F238E27FC236}">
                <a16:creationId xmlns:a16="http://schemas.microsoft.com/office/drawing/2014/main" id="{50C10DA4-00F8-BF22-A4BC-421222ECC66A}"/>
              </a:ext>
            </a:extLst>
          </p:cNvPr>
          <p:cNvSpPr txBox="1"/>
          <p:nvPr/>
        </p:nvSpPr>
        <p:spPr>
          <a:xfrm>
            <a:off x="8564078" y="3682127"/>
            <a:ext cx="275863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Robotic / Autonomous Resupply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Multimodal MEDEVAC/CASEVAC</a:t>
            </a:r>
          </a:p>
        </p:txBody>
      </p:sp>
      <p:pic>
        <p:nvPicPr>
          <p:cNvPr id="43" name="Picture 42">
            <a:extLst>
              <a:ext uri="{FF2B5EF4-FFF2-40B4-BE49-F238E27FC236}">
                <a16:creationId xmlns:a16="http://schemas.microsoft.com/office/drawing/2014/main" id="{7D095EEB-6714-A4F9-20C4-3D1FCC45264A}"/>
              </a:ext>
            </a:extLst>
          </p:cNvPr>
          <p:cNvPicPr>
            <a:picLocks noChangeAspect="1"/>
          </p:cNvPicPr>
          <p:nvPr/>
        </p:nvPicPr>
        <p:blipFill>
          <a:blip r:embed="rId23" cstate="email">
            <a:extLst>
              <a:ext uri="{BEBA8EAE-BF5A-486C-A8C5-ECC9F3942E4B}">
                <a14:imgProps xmlns:a14="http://schemas.microsoft.com/office/drawing/2010/main">
                  <a14:imgLayer r:embed="rId24">
                    <a14:imgEffect>
                      <a14:backgroundRemoval t="2227" b="98988" l="4184" r="99595">
                        <a14:foregroundMark x1="35358" y1="69231" x2="35358" y2="69231"/>
                        <a14:foregroundMark x1="32928" y1="56883" x2="34548" y2="68016"/>
                        <a14:foregroundMark x1="34548" y1="68016" x2="32254" y2="80364"/>
                        <a14:foregroundMark x1="32254" y1="80364" x2="21188" y2="83198"/>
                        <a14:foregroundMark x1="21188" y1="83198" x2="17004" y2="82389"/>
                        <a14:foregroundMark x1="26991" y1="93927" x2="28880" y2="88259"/>
                        <a14:foregroundMark x1="17409" y1="98988" x2="21727" y2="95951"/>
                        <a14:foregroundMark x1="22537" y1="98583" x2="34818" y2="98583"/>
                        <a14:foregroundMark x1="84480" y1="93927" x2="75034" y2="25304"/>
                        <a14:foregroundMark x1="70580" y1="13563" x2="76383" y2="20850"/>
                        <a14:foregroundMark x1="77598" y1="24696" x2="81511" y2="30769"/>
                        <a14:foregroundMark x1="97706" y1="12551" x2="93252" y2="48583"/>
                        <a14:foregroundMark x1="93252" y1="48583" x2="93387" y2="48785"/>
                        <a14:foregroundMark x1="94467" y1="82794" x2="89339" y2="88462"/>
                        <a14:foregroundMark x1="62348" y1="95749" x2="69096" y2="93320"/>
                        <a14:foregroundMark x1="98111" y1="11538" x2="99595" y2="23077"/>
                        <a14:foregroundMark x1="92038" y1="14575" x2="87449" y2="4049"/>
                        <a14:foregroundMark x1="87449" y1="4049" x2="86370" y2="5061"/>
                        <a14:foregroundMark x1="74899" y1="23684" x2="78677" y2="23684"/>
                        <a14:foregroundMark x1="13360" y1="6883" x2="11606" y2="34008"/>
                        <a14:foregroundMark x1="8502" y1="25304" x2="4453" y2="38462"/>
                        <a14:foregroundMark x1="17409" y1="6883" x2="12821" y2="3441"/>
                        <a14:foregroundMark x1="11201" y1="3441" x2="8502" y2="4251"/>
                        <a14:foregroundMark x1="16194" y1="2834" x2="12011" y2="2227"/>
                        <a14:foregroundMark x1="99595" y1="9109" x2="96356" y2="9109"/>
                        <a14:backgroundMark x1="90418" y1="44332" x2="90148" y2="46356"/>
                        <a14:backgroundMark x1="97841" y1="2227" x2="95547" y2="4858"/>
                        <a14:backgroundMark x1="88799" y1="13360" x2="88529" y2="14170"/>
                      </a14:backgroundRemoval>
                    </a14:imgEffect>
                  </a14:imgLayer>
                </a14:imgProps>
              </a:ext>
              <a:ext uri="{28A0092B-C50C-407E-A947-70E740481C1C}">
                <a14:useLocalDpi xmlns:a14="http://schemas.microsoft.com/office/drawing/2010/main"/>
              </a:ext>
            </a:extLst>
          </a:blip>
          <a:stretch>
            <a:fillRect/>
          </a:stretch>
        </p:blipFill>
        <p:spPr>
          <a:xfrm flipH="1">
            <a:off x="452614" y="4586324"/>
            <a:ext cx="2154681" cy="1387436"/>
          </a:xfrm>
          <a:prstGeom prst="rect">
            <a:avLst/>
          </a:prstGeom>
        </p:spPr>
      </p:pic>
      <p:sp>
        <p:nvSpPr>
          <p:cNvPr id="44" name="TextBox 43">
            <a:extLst>
              <a:ext uri="{FF2B5EF4-FFF2-40B4-BE49-F238E27FC236}">
                <a16:creationId xmlns:a16="http://schemas.microsoft.com/office/drawing/2014/main" id="{AE9396E9-E0EF-4DD8-2ABC-CFD38D6005B7}"/>
              </a:ext>
            </a:extLst>
          </p:cNvPr>
          <p:cNvSpPr txBox="1"/>
          <p:nvPr/>
        </p:nvSpPr>
        <p:spPr>
          <a:xfrm>
            <a:off x="582358" y="5949419"/>
            <a:ext cx="189335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CBRNE Countermeasures</a:t>
            </a:r>
          </a:p>
        </p:txBody>
      </p:sp>
      <p:pic>
        <p:nvPicPr>
          <p:cNvPr id="51" name="Picture 50">
            <a:extLst>
              <a:ext uri="{FF2B5EF4-FFF2-40B4-BE49-F238E27FC236}">
                <a16:creationId xmlns:a16="http://schemas.microsoft.com/office/drawing/2014/main" id="{05184BF0-A05D-2D5D-23E2-509574854D5F}"/>
              </a:ext>
            </a:extLst>
          </p:cNvPr>
          <p:cNvPicPr>
            <a:picLocks noChangeAspect="1"/>
          </p:cNvPicPr>
          <p:nvPr/>
        </p:nvPicPr>
        <p:blipFill>
          <a:blip r:embed="rId25" cstate="email">
            <a:extLst>
              <a:ext uri="{BEBA8EAE-BF5A-486C-A8C5-ECC9F3942E4B}">
                <a14:imgProps xmlns:a14="http://schemas.microsoft.com/office/drawing/2010/main">
                  <a14:imgLayer r:embed="rId26">
                    <a14:imgEffect>
                      <a14:backgroundRemoval t="9711" b="93182" l="5057" r="95196">
                        <a14:foregroundMark x1="34260" y1="27479" x2="34260" y2="27479"/>
                        <a14:foregroundMark x1="34260" y1="32438" x2="34260" y2="35537"/>
                        <a14:foregroundMark x1="34260" y1="31405" x2="34260" y2="32438"/>
                        <a14:foregroundMark x1="34260" y1="29443" x2="34260" y2="31405"/>
                        <a14:foregroundMark x1="34260" y1="25826" x2="34260" y2="28070"/>
                        <a14:foregroundMark x1="34260" y1="22727" x2="34260" y2="25826"/>
                        <a14:foregroundMark x1="34260" y1="21694" x2="34260" y2="22727"/>
                        <a14:foregroundMark x1="34260" y1="17355" x2="34260" y2="21694"/>
                        <a14:foregroundMark x1="78508" y1="35124" x2="70670" y2="35950"/>
                        <a14:foregroundMark x1="92794" y1="61570" x2="91277" y2="67149"/>
                        <a14:foregroundMark x1="89128" y1="30579" x2="89254" y2="39463"/>
                        <a14:foregroundMark x1="82807" y1="31405" x2="82807" y2="31405"/>
                        <a14:foregroundMark x1="82048" y1="30992" x2="82048" y2="30992"/>
                        <a14:foregroundMark x1="81922" y1="34504" x2="81922" y2="34504"/>
                        <a14:foregroundMark x1="78382" y1="34504" x2="78382" y2="34504"/>
                        <a14:foregroundMark x1="79393" y1="33678" x2="79393" y2="33678"/>
                        <a14:foregroundMark x1="75348" y1="29752" x2="75348" y2="29752"/>
                        <a14:foregroundMark x1="75095" y1="23967" x2="75095" y2="23967"/>
                        <a14:foregroundMark x1="75095" y1="20248" x2="75095" y2="19835"/>
                        <a14:foregroundMark x1="74968" y1="16736" x2="74968" y2="16736"/>
                        <a14:foregroundMark x1="74968" y1="13223" x2="74968" y2="13223"/>
                        <a14:foregroundMark x1="77497" y1="16942" x2="77497" y2="16942"/>
                        <a14:foregroundMark x1="79140" y1="16322" x2="79140" y2="16322"/>
                        <a14:foregroundMark x1="76106" y1="16322" x2="71429" y2="16529"/>
                        <a14:foregroundMark x1="65762" y1="25826" x2="65740" y2="27893"/>
                        <a14:foregroundMark x1="65866" y1="15909" x2="65762" y2="25826"/>
                        <a14:foregroundMark x1="66625" y1="32851" x2="65107" y2="32851"/>
                        <a14:foregroundMark x1="65974" y1="32025" x2="65992" y2="32645"/>
                        <a14:foregroundMark x1="65962" y1="31612" x2="65974" y2="32025"/>
                        <a14:foregroundMark x1="65944" y1="30992" x2="65962" y2="31612"/>
                        <a14:foregroundMark x1="65866" y1="28306" x2="65944" y2="30992"/>
                        <a14:foregroundMark x1="70670" y1="28099" x2="69659" y2="31198"/>
                        <a14:foregroundMark x1="24273" y1="59711" x2="24652" y2="61777"/>
                        <a14:foregroundMark x1="30594" y1="86777" x2="30594" y2="86777"/>
                        <a14:foregroundMark x1="30341" y1="89463" x2="54741" y2="89463"/>
                        <a14:foregroundMark x1="91403" y1="89876" x2="71808" y2="92769"/>
                        <a14:foregroundMark x1="60430" y1="93595" x2="45386" y2="93595"/>
                        <a14:foregroundMark x1="31732" y1="92975" x2="20986" y2="90909"/>
                        <a14:foregroundMark x1="95196" y1="55579" x2="93805" y2="55579"/>
                        <a14:foregroundMark x1="81922" y1="28512" x2="80910" y2="30785"/>
                        <a14:foregroundMark x1="78003" y1="37603" x2="70670" y2="39669"/>
                        <a14:foregroundMark x1="91530" y1="32025" x2="91783" y2="34711"/>
                        <a14:foregroundMark x1="70923" y1="17562" x2="70291" y2="17769"/>
                        <a14:foregroundMark x1="41087" y1="35537" x2="37927" y2="35537"/>
                        <a14:foregroundMark x1="35904" y1="20661" x2="38053" y2="25000"/>
                        <a14:foregroundMark x1="38822" y1="27479" x2="39191" y2="28512"/>
                        <a14:foregroundMark x1="38306" y1="26033" x2="38822" y2="27479"/>
                        <a14:foregroundMark x1="6574" y1="46901" x2="7838" y2="52273"/>
                        <a14:foregroundMark x1="5057" y1="44421" x2="5057" y2="44421"/>
                        <a14:foregroundMark x1="5183" y1="43182" x2="5183" y2="43182"/>
                        <a14:foregroundMark x1="26422" y1="35744" x2="23009" y2="42355"/>
                        <a14:foregroundMark x1="22250" y1="46281" x2="21871" y2="46901"/>
                        <a14:foregroundMark x1="28066" y1="32025" x2="28066" y2="32025"/>
                        <a14:foregroundMark x1="30341" y1="26653" x2="30341" y2="26653"/>
                        <a14:foregroundMark x1="31858" y1="23140" x2="31858" y2="23140"/>
                        <a14:foregroundMark x1="32870" y1="21281" x2="32870" y2="21281"/>
                        <a14:foregroundMark x1="33502" y1="19628" x2="30341" y2="27686"/>
                        <a14:foregroundMark x1="34260" y1="23140" x2="34260" y2="27066"/>
                        <a14:foregroundMark x1="35145" y1="25000" x2="36536" y2="29132"/>
                        <a14:foregroundMark x1="22124" y1="43595" x2="20860" y2="51653"/>
                        <a14:foregroundMark x1="35777" y1="56405" x2="35651" y2="60950"/>
                        <a14:foregroundMark x1="71934" y1="23760" x2="71934" y2="23760"/>
                        <a14:foregroundMark x1="71681" y1="22934" x2="71681" y2="22934"/>
                        <a14:backgroundMark x1="33881" y1="39669" x2="32111" y2="47934"/>
                        <a14:backgroundMark x1="33628" y1="45868" x2="33628" y2="45868"/>
                        <a14:backgroundMark x1="32743" y1="41942" x2="32743" y2="46901"/>
                        <a14:backgroundMark x1="30847" y1="56818" x2="30847" y2="56818"/>
                        <a14:backgroundMark x1="36915" y1="61777" x2="36915" y2="61777"/>
                        <a14:backgroundMark x1="26043" y1="42975" x2="26043" y2="42975"/>
                        <a14:backgroundMark x1="67004" y1="25826" x2="67004" y2="25826"/>
                        <a14:backgroundMark x1="68394" y1="25620" x2="68394" y2="25620"/>
                        <a14:backgroundMark x1="67257" y1="31612" x2="67257" y2="31612"/>
                        <a14:backgroundMark x1="64981" y1="30992" x2="64981" y2="30992"/>
                        <a14:backgroundMark x1="66625" y1="32025" x2="66625" y2="32025"/>
                        <a14:backgroundMark x1="37547" y1="32231" x2="37547" y2="32231"/>
                        <a14:backgroundMark x1="33249" y1="32438" x2="33249" y2="32438"/>
                        <a14:backgroundMark x1="32996" y1="31405" x2="32996" y2="31405"/>
                        <a14:backgroundMark x1="36789" y1="64256" x2="36789" y2="64256"/>
                        <a14:backgroundMark x1="38432" y1="69835" x2="38432" y2="69835"/>
                        <a14:backgroundMark x1="38432" y1="68182" x2="38432" y2="68182"/>
                        <a14:backgroundMark x1="37042" y1="69421" x2="37042" y2="69421"/>
                        <a14:backgroundMark x1="69027" y1="19421" x2="69027" y2="19421"/>
                        <a14:backgroundMark x1="78508" y1="29132" x2="78508" y2="29132"/>
                      </a14:backgroundRemoval>
                    </a14:imgEffect>
                  </a14:imgLayer>
                </a14:imgProps>
              </a:ext>
              <a:ext uri="{28A0092B-C50C-407E-A947-70E740481C1C}">
                <a14:useLocalDpi xmlns:a14="http://schemas.microsoft.com/office/drawing/2010/main"/>
              </a:ext>
            </a:extLst>
          </a:blip>
          <a:stretch>
            <a:fillRect/>
          </a:stretch>
        </p:blipFill>
        <p:spPr>
          <a:xfrm>
            <a:off x="10428031" y="2794256"/>
            <a:ext cx="1257301" cy="769322"/>
          </a:xfrm>
          <a:prstGeom prst="rect">
            <a:avLst/>
          </a:prstGeom>
        </p:spPr>
      </p:pic>
      <p:sp>
        <p:nvSpPr>
          <p:cNvPr id="52" name="TextBox 51">
            <a:extLst>
              <a:ext uri="{FF2B5EF4-FFF2-40B4-BE49-F238E27FC236}">
                <a16:creationId xmlns:a16="http://schemas.microsoft.com/office/drawing/2014/main" id="{DAA3700D-BE75-49E4-613C-AE839FCF7860}"/>
              </a:ext>
            </a:extLst>
          </p:cNvPr>
          <p:cNvSpPr txBox="1"/>
          <p:nvPr/>
        </p:nvSpPr>
        <p:spPr>
          <a:xfrm>
            <a:off x="575793" y="3617217"/>
            <a:ext cx="2304082"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Family of Health IT Solutions</a:t>
            </a:r>
          </a:p>
        </p:txBody>
      </p:sp>
      <p:sp>
        <p:nvSpPr>
          <p:cNvPr id="53" name="TextBox 52">
            <a:extLst>
              <a:ext uri="{FF2B5EF4-FFF2-40B4-BE49-F238E27FC236}">
                <a16:creationId xmlns:a16="http://schemas.microsoft.com/office/drawing/2014/main" id="{A2E899B7-759A-C029-279E-77AB5926F131}"/>
              </a:ext>
            </a:extLst>
          </p:cNvPr>
          <p:cNvSpPr txBox="1"/>
          <p:nvPr/>
        </p:nvSpPr>
        <p:spPr>
          <a:xfrm flipH="1">
            <a:off x="779084" y="3812925"/>
            <a:ext cx="2026113" cy="830997"/>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Casualty Accountability and Data collection at Point of Need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OMIS-A</a:t>
            </a:r>
          </a:p>
        </p:txBody>
      </p:sp>
      <p:sp>
        <p:nvSpPr>
          <p:cNvPr id="54" name="Freeform: Shape 53">
            <a:extLst>
              <a:ext uri="{FF2B5EF4-FFF2-40B4-BE49-F238E27FC236}">
                <a16:creationId xmlns:a16="http://schemas.microsoft.com/office/drawing/2014/main" id="{62349ED6-071B-4195-3079-BFE8E96E4E38}"/>
              </a:ext>
            </a:extLst>
          </p:cNvPr>
          <p:cNvSpPr/>
          <p:nvPr/>
        </p:nvSpPr>
        <p:spPr>
          <a:xfrm>
            <a:off x="7105649" y="2490674"/>
            <a:ext cx="1522247" cy="791067"/>
          </a:xfrm>
          <a:custGeom>
            <a:avLst/>
            <a:gdLst>
              <a:gd name="connsiteX0" fmla="*/ 0 w 1762125"/>
              <a:gd name="connsiteY0" fmla="*/ 14400 h 700200"/>
              <a:gd name="connsiteX1" fmla="*/ 781050 w 1762125"/>
              <a:gd name="connsiteY1" fmla="*/ 90600 h 700200"/>
              <a:gd name="connsiteX2" fmla="*/ 1762125 w 1762125"/>
              <a:gd name="connsiteY2" fmla="*/ 700200 h 700200"/>
            </a:gdLst>
            <a:ahLst/>
            <a:cxnLst>
              <a:cxn ang="0">
                <a:pos x="connsiteX0" y="connsiteY0"/>
              </a:cxn>
              <a:cxn ang="0">
                <a:pos x="connsiteX1" y="connsiteY1"/>
              </a:cxn>
              <a:cxn ang="0">
                <a:pos x="connsiteX2" y="connsiteY2"/>
              </a:cxn>
            </a:cxnLst>
            <a:rect l="l" t="t" r="r" b="b"/>
            <a:pathLst>
              <a:path w="1762125" h="700200">
                <a:moveTo>
                  <a:pt x="0" y="14400"/>
                </a:moveTo>
                <a:cubicBezTo>
                  <a:pt x="243681" y="-4650"/>
                  <a:pt x="487363" y="-23700"/>
                  <a:pt x="781050" y="90600"/>
                </a:cubicBezTo>
                <a:cubicBezTo>
                  <a:pt x="1074737" y="204900"/>
                  <a:pt x="1418431" y="452550"/>
                  <a:pt x="1762125" y="700200"/>
                </a:cubicBezTo>
              </a:path>
            </a:pathLst>
          </a:custGeom>
          <a:noFill/>
          <a:ln w="38100" cap="rnd">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F4416F5E-92AF-B168-2ED3-094FA731696F}"/>
              </a:ext>
            </a:extLst>
          </p:cNvPr>
          <p:cNvSpPr/>
          <p:nvPr/>
        </p:nvSpPr>
        <p:spPr>
          <a:xfrm>
            <a:off x="8201551" y="2800309"/>
            <a:ext cx="2182218" cy="391676"/>
          </a:xfrm>
          <a:custGeom>
            <a:avLst/>
            <a:gdLst>
              <a:gd name="connsiteX0" fmla="*/ 0 w 2182218"/>
              <a:gd name="connsiteY0" fmla="*/ 55087 h 391676"/>
              <a:gd name="connsiteX1" fmla="*/ 925620 w 2182218"/>
              <a:gd name="connsiteY1" fmla="*/ 27038 h 391676"/>
              <a:gd name="connsiteX2" fmla="*/ 2182218 w 2182218"/>
              <a:gd name="connsiteY2" fmla="*/ 391676 h 391676"/>
            </a:gdLst>
            <a:ahLst/>
            <a:cxnLst>
              <a:cxn ang="0">
                <a:pos x="connsiteX0" y="connsiteY0"/>
              </a:cxn>
              <a:cxn ang="0">
                <a:pos x="connsiteX1" y="connsiteY1"/>
              </a:cxn>
              <a:cxn ang="0">
                <a:pos x="connsiteX2" y="connsiteY2"/>
              </a:cxn>
            </a:cxnLst>
            <a:rect l="l" t="t" r="r" b="b"/>
            <a:pathLst>
              <a:path w="2182218" h="391676">
                <a:moveTo>
                  <a:pt x="0" y="55087"/>
                </a:moveTo>
                <a:cubicBezTo>
                  <a:pt x="280958" y="13013"/>
                  <a:pt x="561917" y="-29060"/>
                  <a:pt x="925620" y="27038"/>
                </a:cubicBezTo>
                <a:cubicBezTo>
                  <a:pt x="1289323" y="83136"/>
                  <a:pt x="1735770" y="237406"/>
                  <a:pt x="2182218" y="391676"/>
                </a:cubicBezTo>
              </a:path>
            </a:pathLst>
          </a:custGeom>
          <a:noFill/>
          <a:ln w="38100" cap="rnd">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E9136D7C-E163-022B-9FF5-0A2BBAF7B117}"/>
              </a:ext>
            </a:extLst>
          </p:cNvPr>
          <p:cNvSpPr/>
          <p:nvPr/>
        </p:nvSpPr>
        <p:spPr>
          <a:xfrm>
            <a:off x="5080882" y="4263656"/>
            <a:ext cx="1101343" cy="2014922"/>
          </a:xfrm>
          <a:custGeom>
            <a:avLst/>
            <a:gdLst>
              <a:gd name="connsiteX0" fmla="*/ 827314 w 827314"/>
              <a:gd name="connsiteY0" fmla="*/ 2020389 h 2020389"/>
              <a:gd name="connsiteX1" fmla="*/ 8709 w 827314"/>
              <a:gd name="connsiteY1" fmla="*/ 1463040 h 2020389"/>
              <a:gd name="connsiteX2" fmla="*/ 0 w 827314"/>
              <a:gd name="connsiteY2" fmla="*/ 0 h 2020389"/>
            </a:gdLst>
            <a:ahLst/>
            <a:cxnLst>
              <a:cxn ang="0">
                <a:pos x="connsiteX0" y="connsiteY0"/>
              </a:cxn>
              <a:cxn ang="0">
                <a:pos x="connsiteX1" y="connsiteY1"/>
              </a:cxn>
              <a:cxn ang="0">
                <a:pos x="connsiteX2" y="connsiteY2"/>
              </a:cxn>
            </a:cxnLst>
            <a:rect l="l" t="t" r="r" b="b"/>
            <a:pathLst>
              <a:path w="827314" h="2020389">
                <a:moveTo>
                  <a:pt x="827314" y="2020389"/>
                </a:moveTo>
                <a:lnTo>
                  <a:pt x="8709" y="1463040"/>
                </a:lnTo>
                <a:lnTo>
                  <a:pt x="0"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2" name="Picture 61">
            <a:extLst>
              <a:ext uri="{FF2B5EF4-FFF2-40B4-BE49-F238E27FC236}">
                <a16:creationId xmlns:a16="http://schemas.microsoft.com/office/drawing/2014/main" id="{7B789DBD-DFE6-421B-B3CC-2F4505484D8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633768" y="5150133"/>
            <a:ext cx="1072797" cy="659777"/>
          </a:xfrm>
          <a:prstGeom prst="rect">
            <a:avLst/>
          </a:prstGeom>
          <a:ln>
            <a:noFill/>
          </a:ln>
          <a:effectLst>
            <a:softEdge rad="112500"/>
          </a:effectLst>
        </p:spPr>
      </p:pic>
      <p:pic>
        <p:nvPicPr>
          <p:cNvPr id="69" name="Picture 68">
            <a:extLst>
              <a:ext uri="{FF2B5EF4-FFF2-40B4-BE49-F238E27FC236}">
                <a16:creationId xmlns:a16="http://schemas.microsoft.com/office/drawing/2014/main" id="{283DCC1E-20DA-DF4B-852E-61A057B7EE3D}"/>
              </a:ext>
            </a:extLst>
          </p:cNvPr>
          <p:cNvPicPr>
            <a:picLocks noChangeAspect="1"/>
          </p:cNvPicPr>
          <p:nvPr/>
        </p:nvPicPr>
        <p:blipFill>
          <a:blip r:embed="rId28" cstate="email">
            <a:extLst>
              <a:ext uri="{BEBA8EAE-BF5A-486C-A8C5-ECC9F3942E4B}">
                <a14:imgProps xmlns:a14="http://schemas.microsoft.com/office/drawing/2010/main">
                  <a14:imgLayer r:embed="rId29">
                    <a14:imgEffect>
                      <a14:backgroundRemoval t="9783" b="91304" l="9489" r="94526">
                        <a14:foregroundMark x1="28832" y1="45109" x2="30292" y2="49457"/>
                        <a14:foregroundMark x1="22263" y1="41304" x2="24818" y2="65217"/>
                        <a14:foregroundMark x1="26642" y1="78261" x2="27007" y2="70652"/>
                        <a14:foregroundMark x1="29927" y1="76630" x2="48905" y2="72826"/>
                        <a14:foregroundMark x1="48905" y1="72826" x2="55839" y2="62500"/>
                        <a14:foregroundMark x1="72993" y1="64130" x2="89416" y2="58152"/>
                        <a14:foregroundMark x1="94526" y1="57065" x2="87591" y2="55978"/>
                        <a14:foregroundMark x1="34672" y1="47283" x2="34672" y2="48913"/>
                        <a14:foregroundMark x1="38686" y1="40217" x2="38686" y2="40217"/>
                        <a14:foregroundMark x1="32847" y1="37500" x2="32847" y2="37500"/>
                        <a14:foregroundMark x1="28467" y1="55978" x2="49270" y2="54891"/>
                        <a14:foregroundMark x1="45255" y1="52717" x2="47080" y2="51087"/>
                        <a14:foregroundMark x1="47080" y1="49457" x2="47080" y2="49457"/>
                        <a14:foregroundMark x1="45255" y1="45109" x2="38686" y2="37500"/>
                        <a14:foregroundMark x1="44526" y1="34239" x2="25182" y2="36957"/>
                        <a14:foregroundMark x1="67153" y1="11957" x2="68978" y2="23913"/>
                        <a14:foregroundMark x1="62774" y1="19022" x2="64599" y2="27174"/>
                        <a14:foregroundMark x1="61314" y1="17935" x2="61314" y2="17935"/>
                        <a14:foregroundMark x1="73723" y1="10326" x2="77007" y2="20109"/>
                        <a14:foregroundMark x1="48540" y1="80435" x2="50365" y2="86413"/>
                        <a14:foregroundMark x1="43796" y1="91304" x2="44161" y2="82065"/>
                        <a14:backgroundMark x1="45985" y1="21196" x2="46715" y2="21196"/>
                        <a14:backgroundMark x1="63869" y1="77717" x2="63869" y2="77717"/>
                        <a14:backgroundMark x1="63869" y1="53261" x2="63869" y2="53261"/>
                      </a14:backgroundRemoval>
                    </a14:imgEffect>
                  </a14:imgLayer>
                </a14:imgProps>
              </a:ext>
              <a:ext uri="{28A0092B-C50C-407E-A947-70E740481C1C}">
                <a14:useLocalDpi xmlns:a14="http://schemas.microsoft.com/office/drawing/2010/main"/>
              </a:ext>
            </a:extLst>
          </a:blip>
          <a:stretch>
            <a:fillRect/>
          </a:stretch>
        </p:blipFill>
        <p:spPr>
          <a:xfrm>
            <a:off x="2455863" y="5351811"/>
            <a:ext cx="1375834" cy="923917"/>
          </a:xfrm>
          <a:prstGeom prst="rect">
            <a:avLst/>
          </a:prstGeom>
        </p:spPr>
      </p:pic>
      <p:sp>
        <p:nvSpPr>
          <p:cNvPr id="73" name="TextBox 72">
            <a:extLst>
              <a:ext uri="{FF2B5EF4-FFF2-40B4-BE49-F238E27FC236}">
                <a16:creationId xmlns:a16="http://schemas.microsoft.com/office/drawing/2014/main" id="{01AEB19F-5782-45E7-DBD9-DFA864D3B9F5}"/>
              </a:ext>
            </a:extLst>
          </p:cNvPr>
          <p:cNvSpPr txBox="1"/>
          <p:nvPr/>
        </p:nvSpPr>
        <p:spPr>
          <a:xfrm flipH="1">
            <a:off x="2831560" y="4403442"/>
            <a:ext cx="859269" cy="276999"/>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BATDOK</a:t>
            </a:r>
          </a:p>
        </p:txBody>
      </p:sp>
      <p:sp>
        <p:nvSpPr>
          <p:cNvPr id="74" name="TextBox 73">
            <a:extLst>
              <a:ext uri="{FF2B5EF4-FFF2-40B4-BE49-F238E27FC236}">
                <a16:creationId xmlns:a16="http://schemas.microsoft.com/office/drawing/2014/main" id="{DC6C2AB8-946D-4D9C-429B-69748C9DC0A4}"/>
              </a:ext>
            </a:extLst>
          </p:cNvPr>
          <p:cNvSpPr txBox="1"/>
          <p:nvPr/>
        </p:nvSpPr>
        <p:spPr>
          <a:xfrm flipH="1">
            <a:off x="2251157" y="6177733"/>
            <a:ext cx="2026113" cy="461665"/>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Blood &amp; Freeze-Dried Plasma at Point of Need</a:t>
            </a:r>
          </a:p>
        </p:txBody>
      </p:sp>
      <p:sp>
        <p:nvSpPr>
          <p:cNvPr id="75" name="TextBox 74">
            <a:extLst>
              <a:ext uri="{FF2B5EF4-FFF2-40B4-BE49-F238E27FC236}">
                <a16:creationId xmlns:a16="http://schemas.microsoft.com/office/drawing/2014/main" id="{0DF891E8-3A44-D73E-F356-B48A478027C5}"/>
              </a:ext>
            </a:extLst>
          </p:cNvPr>
          <p:cNvSpPr txBox="1"/>
          <p:nvPr/>
        </p:nvSpPr>
        <p:spPr>
          <a:xfrm>
            <a:off x="4131120" y="2070350"/>
            <a:ext cx="428573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C2 in a Denied, Disrupted, Intermittent, and Limited (bandwidth) Environment</a:t>
            </a:r>
          </a:p>
        </p:txBody>
      </p:sp>
      <p:sp>
        <p:nvSpPr>
          <p:cNvPr id="78" name="Freeform: Shape 77">
            <a:extLst>
              <a:ext uri="{FF2B5EF4-FFF2-40B4-BE49-F238E27FC236}">
                <a16:creationId xmlns:a16="http://schemas.microsoft.com/office/drawing/2014/main" id="{1DE4B9C9-1500-5681-6AD0-D9A80E7308F9}"/>
              </a:ext>
            </a:extLst>
          </p:cNvPr>
          <p:cNvSpPr/>
          <p:nvPr/>
        </p:nvSpPr>
        <p:spPr>
          <a:xfrm>
            <a:off x="6164249" y="3562184"/>
            <a:ext cx="45719" cy="2785352"/>
          </a:xfrm>
          <a:custGeom>
            <a:avLst/>
            <a:gdLst>
              <a:gd name="connsiteX0" fmla="*/ 0 w 609600"/>
              <a:gd name="connsiteY0" fmla="*/ 1863634 h 1863634"/>
              <a:gd name="connsiteX1" fmla="*/ 592183 w 609600"/>
              <a:gd name="connsiteY1" fmla="*/ 1297577 h 1863634"/>
              <a:gd name="connsiteX2" fmla="*/ 609600 w 609600"/>
              <a:gd name="connsiteY2" fmla="*/ 0 h 1863634"/>
              <a:gd name="connsiteX3" fmla="*/ 609600 w 609600"/>
              <a:gd name="connsiteY3" fmla="*/ 0 h 1863634"/>
              <a:gd name="connsiteX0" fmla="*/ 364748 w 364748"/>
              <a:gd name="connsiteY0" fmla="*/ 1805393 h 1805393"/>
              <a:gd name="connsiteX1" fmla="*/ 0 w 364748"/>
              <a:gd name="connsiteY1" fmla="*/ 1297577 h 1805393"/>
              <a:gd name="connsiteX2" fmla="*/ 17417 w 364748"/>
              <a:gd name="connsiteY2" fmla="*/ 0 h 1805393"/>
              <a:gd name="connsiteX3" fmla="*/ 17417 w 364748"/>
              <a:gd name="connsiteY3" fmla="*/ 0 h 1805393"/>
            </a:gdLst>
            <a:ahLst/>
            <a:cxnLst>
              <a:cxn ang="0">
                <a:pos x="connsiteX0" y="connsiteY0"/>
              </a:cxn>
              <a:cxn ang="0">
                <a:pos x="connsiteX1" y="connsiteY1"/>
              </a:cxn>
              <a:cxn ang="0">
                <a:pos x="connsiteX2" y="connsiteY2"/>
              </a:cxn>
              <a:cxn ang="0">
                <a:pos x="connsiteX3" y="connsiteY3"/>
              </a:cxn>
            </a:cxnLst>
            <a:rect l="l" t="t" r="r" b="b"/>
            <a:pathLst>
              <a:path w="364748" h="1805393">
                <a:moveTo>
                  <a:pt x="364748" y="1805393"/>
                </a:moveTo>
                <a:lnTo>
                  <a:pt x="0" y="1297577"/>
                </a:lnTo>
                <a:lnTo>
                  <a:pt x="17417" y="0"/>
                </a:lnTo>
                <a:lnTo>
                  <a:pt x="17417"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970778D7-9394-B460-A843-4C56DCEB0382}"/>
              </a:ext>
            </a:extLst>
          </p:cNvPr>
          <p:cNvSpPr/>
          <p:nvPr/>
        </p:nvSpPr>
        <p:spPr>
          <a:xfrm>
            <a:off x="5383033" y="3742660"/>
            <a:ext cx="747802" cy="2553639"/>
          </a:xfrm>
          <a:custGeom>
            <a:avLst/>
            <a:gdLst>
              <a:gd name="connsiteX0" fmla="*/ 827314 w 827314"/>
              <a:gd name="connsiteY0" fmla="*/ 2020389 h 2020389"/>
              <a:gd name="connsiteX1" fmla="*/ 8709 w 827314"/>
              <a:gd name="connsiteY1" fmla="*/ 1463040 h 2020389"/>
              <a:gd name="connsiteX2" fmla="*/ 0 w 827314"/>
              <a:gd name="connsiteY2" fmla="*/ 0 h 2020389"/>
            </a:gdLst>
            <a:ahLst/>
            <a:cxnLst>
              <a:cxn ang="0">
                <a:pos x="connsiteX0" y="connsiteY0"/>
              </a:cxn>
              <a:cxn ang="0">
                <a:pos x="connsiteX1" y="connsiteY1"/>
              </a:cxn>
              <a:cxn ang="0">
                <a:pos x="connsiteX2" y="connsiteY2"/>
              </a:cxn>
            </a:cxnLst>
            <a:rect l="l" t="t" r="r" b="b"/>
            <a:pathLst>
              <a:path w="827314" h="2020389">
                <a:moveTo>
                  <a:pt x="827314" y="2020389"/>
                </a:moveTo>
                <a:lnTo>
                  <a:pt x="8709" y="1463040"/>
                </a:lnTo>
                <a:lnTo>
                  <a:pt x="0"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A34C6F64-A626-4DA2-31FE-B8833E204EAC}"/>
              </a:ext>
            </a:extLst>
          </p:cNvPr>
          <p:cNvSpPr/>
          <p:nvPr/>
        </p:nvSpPr>
        <p:spPr>
          <a:xfrm>
            <a:off x="6198989" y="4136065"/>
            <a:ext cx="930141" cy="2171213"/>
          </a:xfrm>
          <a:custGeom>
            <a:avLst/>
            <a:gdLst>
              <a:gd name="connsiteX0" fmla="*/ 0 w 1567543"/>
              <a:gd name="connsiteY0" fmla="*/ 1027612 h 1027612"/>
              <a:gd name="connsiteX1" fmla="*/ 1558834 w 1567543"/>
              <a:gd name="connsiteY1" fmla="*/ 844732 h 1027612"/>
              <a:gd name="connsiteX2" fmla="*/ 1567543 w 1567543"/>
              <a:gd name="connsiteY2" fmla="*/ 0 h 1027612"/>
              <a:gd name="connsiteX0" fmla="*/ 0 w 1528018"/>
              <a:gd name="connsiteY0" fmla="*/ 975499 h 975499"/>
              <a:gd name="connsiteX1" fmla="*/ 1519309 w 1528018"/>
              <a:gd name="connsiteY1" fmla="*/ 844732 h 975499"/>
              <a:gd name="connsiteX2" fmla="*/ 1528018 w 1528018"/>
              <a:gd name="connsiteY2" fmla="*/ 0 h 975499"/>
              <a:gd name="connsiteX0" fmla="*/ 0 w 1541192"/>
              <a:gd name="connsiteY0" fmla="*/ 1016445 h 1016445"/>
              <a:gd name="connsiteX1" fmla="*/ 1532483 w 1541192"/>
              <a:gd name="connsiteY1" fmla="*/ 844732 h 1016445"/>
              <a:gd name="connsiteX2" fmla="*/ 1541192 w 1541192"/>
              <a:gd name="connsiteY2" fmla="*/ 0 h 1016445"/>
            </a:gdLst>
            <a:ahLst/>
            <a:cxnLst>
              <a:cxn ang="0">
                <a:pos x="connsiteX0" y="connsiteY0"/>
              </a:cxn>
              <a:cxn ang="0">
                <a:pos x="connsiteX1" y="connsiteY1"/>
              </a:cxn>
              <a:cxn ang="0">
                <a:pos x="connsiteX2" y="connsiteY2"/>
              </a:cxn>
            </a:cxnLst>
            <a:rect l="l" t="t" r="r" b="b"/>
            <a:pathLst>
              <a:path w="1541192" h="1016445">
                <a:moveTo>
                  <a:pt x="0" y="1016445"/>
                </a:moveTo>
                <a:lnTo>
                  <a:pt x="1532483" y="844732"/>
                </a:lnTo>
                <a:lnTo>
                  <a:pt x="1541192"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3B1BE921-ADF8-6E6E-7332-A481841B8F29}"/>
              </a:ext>
            </a:extLst>
          </p:cNvPr>
          <p:cNvSpPr/>
          <p:nvPr/>
        </p:nvSpPr>
        <p:spPr>
          <a:xfrm>
            <a:off x="6165669" y="3684182"/>
            <a:ext cx="671066" cy="2638242"/>
          </a:xfrm>
          <a:custGeom>
            <a:avLst/>
            <a:gdLst>
              <a:gd name="connsiteX0" fmla="*/ 0 w 1254034"/>
              <a:gd name="connsiteY0" fmla="*/ 1959428 h 1959428"/>
              <a:gd name="connsiteX1" fmla="*/ 1236617 w 1254034"/>
              <a:gd name="connsiteY1" fmla="*/ 1463040 h 1959428"/>
              <a:gd name="connsiteX2" fmla="*/ 1254034 w 1254034"/>
              <a:gd name="connsiteY2" fmla="*/ 0 h 1959428"/>
            </a:gdLst>
            <a:ahLst/>
            <a:cxnLst>
              <a:cxn ang="0">
                <a:pos x="connsiteX0" y="connsiteY0"/>
              </a:cxn>
              <a:cxn ang="0">
                <a:pos x="connsiteX1" y="connsiteY1"/>
              </a:cxn>
              <a:cxn ang="0">
                <a:pos x="connsiteX2" y="connsiteY2"/>
              </a:cxn>
            </a:cxnLst>
            <a:rect l="l" t="t" r="r" b="b"/>
            <a:pathLst>
              <a:path w="1254034" h="1959428">
                <a:moveTo>
                  <a:pt x="0" y="1959428"/>
                </a:moveTo>
                <a:lnTo>
                  <a:pt x="1236617" y="1463040"/>
                </a:lnTo>
                <a:lnTo>
                  <a:pt x="1254034"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57316FBF-00C6-2585-4949-7F91CE2B2E49}"/>
              </a:ext>
            </a:extLst>
          </p:cNvPr>
          <p:cNvSpPr/>
          <p:nvPr/>
        </p:nvSpPr>
        <p:spPr>
          <a:xfrm>
            <a:off x="4407194" y="5587409"/>
            <a:ext cx="1761928" cy="701696"/>
          </a:xfrm>
          <a:custGeom>
            <a:avLst/>
            <a:gdLst>
              <a:gd name="connsiteX0" fmla="*/ 1645920 w 1645920"/>
              <a:gd name="connsiteY0" fmla="*/ 1227908 h 1227908"/>
              <a:gd name="connsiteX1" fmla="*/ 43543 w 1645920"/>
              <a:gd name="connsiteY1" fmla="*/ 1140822 h 1227908"/>
              <a:gd name="connsiteX2" fmla="*/ 0 w 1645920"/>
              <a:gd name="connsiteY2" fmla="*/ 0 h 1227908"/>
              <a:gd name="connsiteX0" fmla="*/ 1605410 w 1605410"/>
              <a:gd name="connsiteY0" fmla="*/ 1289303 h 1289303"/>
              <a:gd name="connsiteX1" fmla="*/ 3033 w 1605410"/>
              <a:gd name="connsiteY1" fmla="*/ 1202217 h 1289303"/>
              <a:gd name="connsiteX2" fmla="*/ 17097 w 1605410"/>
              <a:gd name="connsiteY2" fmla="*/ 0 h 1289303"/>
              <a:gd name="connsiteX0" fmla="*/ 1621231 w 1621231"/>
              <a:gd name="connsiteY0" fmla="*/ 1296977 h 1296977"/>
              <a:gd name="connsiteX1" fmla="*/ 18854 w 1621231"/>
              <a:gd name="connsiteY1" fmla="*/ 1209891 h 1296977"/>
              <a:gd name="connsiteX2" fmla="*/ 0 w 1621231"/>
              <a:gd name="connsiteY2" fmla="*/ 0 h 1296977"/>
              <a:gd name="connsiteX0" fmla="*/ 1553864 w 1553864"/>
              <a:gd name="connsiteY0" fmla="*/ 1095782 h 1213203"/>
              <a:gd name="connsiteX1" fmla="*/ 18854 w 1553864"/>
              <a:gd name="connsiteY1" fmla="*/ 1209891 h 1213203"/>
              <a:gd name="connsiteX2" fmla="*/ 0 w 1553864"/>
              <a:gd name="connsiteY2" fmla="*/ 0 h 1213203"/>
              <a:gd name="connsiteX0" fmla="*/ 1658657 w 1658657"/>
              <a:gd name="connsiteY0" fmla="*/ 1268236 h 1268236"/>
              <a:gd name="connsiteX1" fmla="*/ 18854 w 1658657"/>
              <a:gd name="connsiteY1" fmla="*/ 1209891 h 1268236"/>
              <a:gd name="connsiteX2" fmla="*/ 0 w 1658657"/>
              <a:gd name="connsiteY2" fmla="*/ 0 h 1268236"/>
            </a:gdLst>
            <a:ahLst/>
            <a:cxnLst>
              <a:cxn ang="0">
                <a:pos x="connsiteX0" y="connsiteY0"/>
              </a:cxn>
              <a:cxn ang="0">
                <a:pos x="connsiteX1" y="connsiteY1"/>
              </a:cxn>
              <a:cxn ang="0">
                <a:pos x="connsiteX2" y="connsiteY2"/>
              </a:cxn>
            </a:cxnLst>
            <a:rect l="l" t="t" r="r" b="b"/>
            <a:pathLst>
              <a:path w="1658657" h="1268236">
                <a:moveTo>
                  <a:pt x="1658657" y="1268236"/>
                </a:moveTo>
                <a:cubicBezTo>
                  <a:pt x="1124531" y="1239207"/>
                  <a:pt x="552980" y="1238920"/>
                  <a:pt x="18854" y="1209891"/>
                </a:cubicBezTo>
                <a:cubicBezTo>
                  <a:pt x="4340" y="829617"/>
                  <a:pt x="14514" y="380274"/>
                  <a:pt x="0" y="0"/>
                </a:cubicBez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653FFA41-578D-D516-3BA7-745E6F0336DA}"/>
              </a:ext>
            </a:extLst>
          </p:cNvPr>
          <p:cNvSpPr/>
          <p:nvPr/>
        </p:nvSpPr>
        <p:spPr>
          <a:xfrm>
            <a:off x="4524153" y="4710223"/>
            <a:ext cx="1658888" cy="1579758"/>
          </a:xfrm>
          <a:custGeom>
            <a:avLst/>
            <a:gdLst>
              <a:gd name="connsiteX0" fmla="*/ 827314 w 827314"/>
              <a:gd name="connsiteY0" fmla="*/ 2020389 h 2020389"/>
              <a:gd name="connsiteX1" fmla="*/ 8709 w 827314"/>
              <a:gd name="connsiteY1" fmla="*/ 1463040 h 2020389"/>
              <a:gd name="connsiteX2" fmla="*/ 0 w 827314"/>
              <a:gd name="connsiteY2" fmla="*/ 0 h 2020389"/>
              <a:gd name="connsiteX0" fmla="*/ 839383 w 839383"/>
              <a:gd name="connsiteY0" fmla="*/ 2072546 h 2072546"/>
              <a:gd name="connsiteX1" fmla="*/ 8709 w 839383"/>
              <a:gd name="connsiteY1" fmla="*/ 1463040 h 2072546"/>
              <a:gd name="connsiteX2" fmla="*/ 0 w 839383"/>
              <a:gd name="connsiteY2" fmla="*/ 0 h 2072546"/>
            </a:gdLst>
            <a:ahLst/>
            <a:cxnLst>
              <a:cxn ang="0">
                <a:pos x="connsiteX0" y="connsiteY0"/>
              </a:cxn>
              <a:cxn ang="0">
                <a:pos x="connsiteX1" y="connsiteY1"/>
              </a:cxn>
              <a:cxn ang="0">
                <a:pos x="connsiteX2" y="connsiteY2"/>
              </a:cxn>
            </a:cxnLst>
            <a:rect l="l" t="t" r="r" b="b"/>
            <a:pathLst>
              <a:path w="839383" h="2072546">
                <a:moveTo>
                  <a:pt x="839383" y="2072546"/>
                </a:moveTo>
                <a:lnTo>
                  <a:pt x="8709" y="1463040"/>
                </a:lnTo>
                <a:lnTo>
                  <a:pt x="0"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Rectangle: Rounded Corners 84">
            <a:extLst>
              <a:ext uri="{FF2B5EF4-FFF2-40B4-BE49-F238E27FC236}">
                <a16:creationId xmlns:a16="http://schemas.microsoft.com/office/drawing/2014/main" id="{8E621904-CF83-31FF-EB9F-614B937D50FD}"/>
              </a:ext>
            </a:extLst>
          </p:cNvPr>
          <p:cNvSpPr/>
          <p:nvPr/>
        </p:nvSpPr>
        <p:spPr>
          <a:xfrm>
            <a:off x="3921713" y="3764029"/>
            <a:ext cx="1539455" cy="791520"/>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68W Modernization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MEDLOG in Campaigning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LSCO Academy</a:t>
            </a:r>
          </a:p>
        </p:txBody>
      </p:sp>
      <p:sp>
        <p:nvSpPr>
          <p:cNvPr id="86" name="Rectangle: Rounded Corners 85">
            <a:extLst>
              <a:ext uri="{FF2B5EF4-FFF2-40B4-BE49-F238E27FC236}">
                <a16:creationId xmlns:a16="http://schemas.microsoft.com/office/drawing/2014/main" id="{9AC4CB4F-70AD-E060-6A60-11116D404814}"/>
              </a:ext>
            </a:extLst>
          </p:cNvPr>
          <p:cNvSpPr/>
          <p:nvPr/>
        </p:nvSpPr>
        <p:spPr>
          <a:xfrm>
            <a:off x="4312526" y="4651454"/>
            <a:ext cx="741883" cy="5741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PCAD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FRSD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GMFL</a:t>
            </a:r>
          </a:p>
        </p:txBody>
      </p:sp>
      <p:sp>
        <p:nvSpPr>
          <p:cNvPr id="87" name="Rectangle: Rounded Corners 86">
            <a:extLst>
              <a:ext uri="{FF2B5EF4-FFF2-40B4-BE49-F238E27FC236}">
                <a16:creationId xmlns:a16="http://schemas.microsoft.com/office/drawing/2014/main" id="{C08E2BAE-571E-ECB5-D483-32D679D66050}"/>
              </a:ext>
            </a:extLst>
          </p:cNvPr>
          <p:cNvSpPr/>
          <p:nvPr/>
        </p:nvSpPr>
        <p:spPr>
          <a:xfrm>
            <a:off x="4129647" y="5310338"/>
            <a:ext cx="1046027" cy="826352"/>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JP 4.02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FM 4-02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ATP 4-02.2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ATP 4-02.1</a:t>
            </a:r>
          </a:p>
        </p:txBody>
      </p:sp>
      <p:sp>
        <p:nvSpPr>
          <p:cNvPr id="88" name="Rectangle: Rounded Corners 87">
            <a:extLst>
              <a:ext uri="{FF2B5EF4-FFF2-40B4-BE49-F238E27FC236}">
                <a16:creationId xmlns:a16="http://schemas.microsoft.com/office/drawing/2014/main" id="{72870B12-A6C0-B803-AAA8-E5A3EAB22AD8}"/>
              </a:ext>
            </a:extLst>
          </p:cNvPr>
          <p:cNvSpPr/>
          <p:nvPr/>
        </p:nvSpPr>
        <p:spPr>
          <a:xfrm>
            <a:off x="4343400" y="3203020"/>
            <a:ext cx="1487474" cy="3921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Freeze Dried Plasma</a:t>
            </a:r>
          </a:p>
        </p:txBody>
      </p:sp>
      <p:sp>
        <p:nvSpPr>
          <p:cNvPr id="89" name="Rectangle: Rounded Corners 88">
            <a:extLst>
              <a:ext uri="{FF2B5EF4-FFF2-40B4-BE49-F238E27FC236}">
                <a16:creationId xmlns:a16="http://schemas.microsoft.com/office/drawing/2014/main" id="{AC7F0C1F-974C-5FE2-C1D1-8ACD69E0C151}"/>
              </a:ext>
            </a:extLst>
          </p:cNvPr>
          <p:cNvSpPr/>
          <p:nvPr/>
        </p:nvSpPr>
        <p:spPr>
          <a:xfrm>
            <a:off x="6677740" y="3160185"/>
            <a:ext cx="1500099" cy="4400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 C2/TMC</a:t>
            </a:r>
          </a:p>
        </p:txBody>
      </p:sp>
      <p:sp>
        <p:nvSpPr>
          <p:cNvPr id="91" name="Freeform: Shape 90">
            <a:extLst>
              <a:ext uri="{FF2B5EF4-FFF2-40B4-BE49-F238E27FC236}">
                <a16:creationId xmlns:a16="http://schemas.microsoft.com/office/drawing/2014/main" id="{4EF286AD-28B2-25E7-24BB-4E9EF078B8DC}"/>
              </a:ext>
            </a:extLst>
          </p:cNvPr>
          <p:cNvSpPr/>
          <p:nvPr/>
        </p:nvSpPr>
        <p:spPr>
          <a:xfrm>
            <a:off x="6189449" y="4944045"/>
            <a:ext cx="1325088" cy="1377361"/>
          </a:xfrm>
          <a:custGeom>
            <a:avLst/>
            <a:gdLst>
              <a:gd name="connsiteX0" fmla="*/ 0 w 1567543"/>
              <a:gd name="connsiteY0" fmla="*/ 1027612 h 1027612"/>
              <a:gd name="connsiteX1" fmla="*/ 1558834 w 1567543"/>
              <a:gd name="connsiteY1" fmla="*/ 844732 h 1027612"/>
              <a:gd name="connsiteX2" fmla="*/ 1567543 w 1567543"/>
              <a:gd name="connsiteY2" fmla="*/ 0 h 1027612"/>
              <a:gd name="connsiteX0" fmla="*/ 0 w 1656466"/>
              <a:gd name="connsiteY0" fmla="*/ 889232 h 889232"/>
              <a:gd name="connsiteX1" fmla="*/ 1647757 w 1656466"/>
              <a:gd name="connsiteY1" fmla="*/ 844732 h 889232"/>
              <a:gd name="connsiteX2" fmla="*/ 1656466 w 1656466"/>
              <a:gd name="connsiteY2" fmla="*/ 0 h 889232"/>
              <a:gd name="connsiteX0" fmla="*/ 0 w 1616944"/>
              <a:gd name="connsiteY0" fmla="*/ 929593 h 929593"/>
              <a:gd name="connsiteX1" fmla="*/ 1608235 w 1616944"/>
              <a:gd name="connsiteY1" fmla="*/ 844732 h 929593"/>
              <a:gd name="connsiteX2" fmla="*/ 1616944 w 1616944"/>
              <a:gd name="connsiteY2" fmla="*/ 0 h 929593"/>
              <a:gd name="connsiteX0" fmla="*/ 0 w 1646586"/>
              <a:gd name="connsiteY0" fmla="*/ 998783 h 998783"/>
              <a:gd name="connsiteX1" fmla="*/ 1637877 w 1646586"/>
              <a:gd name="connsiteY1" fmla="*/ 844732 h 998783"/>
              <a:gd name="connsiteX2" fmla="*/ 1646586 w 1646586"/>
              <a:gd name="connsiteY2" fmla="*/ 0 h 998783"/>
            </a:gdLst>
            <a:ahLst/>
            <a:cxnLst>
              <a:cxn ang="0">
                <a:pos x="connsiteX0" y="connsiteY0"/>
              </a:cxn>
              <a:cxn ang="0">
                <a:pos x="connsiteX1" y="connsiteY1"/>
              </a:cxn>
              <a:cxn ang="0">
                <a:pos x="connsiteX2" y="connsiteY2"/>
              </a:cxn>
            </a:cxnLst>
            <a:rect l="l" t="t" r="r" b="b"/>
            <a:pathLst>
              <a:path w="1646586" h="998783">
                <a:moveTo>
                  <a:pt x="0" y="998783"/>
                </a:moveTo>
                <a:lnTo>
                  <a:pt x="1637877" y="844732"/>
                </a:lnTo>
                <a:lnTo>
                  <a:pt x="1646586"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5E6B8543-A1BC-FECF-0EB3-57D388C7F72D}"/>
              </a:ext>
            </a:extLst>
          </p:cNvPr>
          <p:cNvSpPr/>
          <p:nvPr/>
        </p:nvSpPr>
        <p:spPr>
          <a:xfrm>
            <a:off x="6182822" y="5667153"/>
            <a:ext cx="1741978" cy="669634"/>
          </a:xfrm>
          <a:custGeom>
            <a:avLst/>
            <a:gdLst>
              <a:gd name="connsiteX0" fmla="*/ 0 w 1567543"/>
              <a:gd name="connsiteY0" fmla="*/ 1027612 h 1027612"/>
              <a:gd name="connsiteX1" fmla="*/ 1558834 w 1567543"/>
              <a:gd name="connsiteY1" fmla="*/ 844732 h 1027612"/>
              <a:gd name="connsiteX2" fmla="*/ 1567543 w 1567543"/>
              <a:gd name="connsiteY2" fmla="*/ 0 h 1027612"/>
              <a:gd name="connsiteX0" fmla="*/ 0 w 1885817"/>
              <a:gd name="connsiteY0" fmla="*/ 636425 h 844732"/>
              <a:gd name="connsiteX1" fmla="*/ 1877108 w 1885817"/>
              <a:gd name="connsiteY1" fmla="*/ 844732 h 844732"/>
              <a:gd name="connsiteX2" fmla="*/ 1885817 w 1885817"/>
              <a:gd name="connsiteY2" fmla="*/ 0 h 844732"/>
              <a:gd name="connsiteX0" fmla="*/ 0 w 1796048"/>
              <a:gd name="connsiteY0" fmla="*/ 716669 h 844732"/>
              <a:gd name="connsiteX1" fmla="*/ 1787339 w 1796048"/>
              <a:gd name="connsiteY1" fmla="*/ 844732 h 844732"/>
              <a:gd name="connsiteX2" fmla="*/ 1796048 w 1796048"/>
              <a:gd name="connsiteY2" fmla="*/ 0 h 844732"/>
              <a:gd name="connsiteX0" fmla="*/ 0 w 1787887"/>
              <a:gd name="connsiteY0" fmla="*/ 827003 h 844732"/>
              <a:gd name="connsiteX1" fmla="*/ 1779178 w 1787887"/>
              <a:gd name="connsiteY1" fmla="*/ 844732 h 844732"/>
              <a:gd name="connsiteX2" fmla="*/ 1787887 w 1787887"/>
              <a:gd name="connsiteY2" fmla="*/ 0 h 844732"/>
            </a:gdLst>
            <a:ahLst/>
            <a:cxnLst>
              <a:cxn ang="0">
                <a:pos x="connsiteX0" y="connsiteY0"/>
              </a:cxn>
              <a:cxn ang="0">
                <a:pos x="connsiteX1" y="connsiteY1"/>
              </a:cxn>
              <a:cxn ang="0">
                <a:pos x="connsiteX2" y="connsiteY2"/>
              </a:cxn>
            </a:cxnLst>
            <a:rect l="l" t="t" r="r" b="b"/>
            <a:pathLst>
              <a:path w="1787887" h="844732">
                <a:moveTo>
                  <a:pt x="0" y="827003"/>
                </a:moveTo>
                <a:lnTo>
                  <a:pt x="1779178" y="844732"/>
                </a:lnTo>
                <a:lnTo>
                  <a:pt x="1787887" y="0"/>
                </a:lnTo>
              </a:path>
            </a:pathLst>
          </a:custGeom>
          <a:noFill/>
          <a:ln w="28575">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0" name="Rectangle: Rounded Corners 89">
            <a:extLst>
              <a:ext uri="{FF2B5EF4-FFF2-40B4-BE49-F238E27FC236}">
                <a16:creationId xmlns:a16="http://schemas.microsoft.com/office/drawing/2014/main" id="{B3C21036-3E2B-C24B-5B90-EE5536698C7A}"/>
              </a:ext>
            </a:extLst>
          </p:cNvPr>
          <p:cNvSpPr/>
          <p:nvPr/>
        </p:nvSpPr>
        <p:spPr>
          <a:xfrm>
            <a:off x="6939732" y="3868557"/>
            <a:ext cx="1500099" cy="3921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SFAC Paramedic</a:t>
            </a:r>
          </a:p>
        </p:txBody>
      </p:sp>
      <p:pic>
        <p:nvPicPr>
          <p:cNvPr id="77" name="Picture 76">
            <a:extLst>
              <a:ext uri="{FF2B5EF4-FFF2-40B4-BE49-F238E27FC236}">
                <a16:creationId xmlns:a16="http://schemas.microsoft.com/office/drawing/2014/main" id="{83286091-7E36-6C56-D34A-BA7483B35F5F}"/>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7394" b="96831" l="4681" r="89362">
                        <a14:foregroundMark x1="42979" y1="93310" x2="42979" y2="93310"/>
                        <a14:foregroundMark x1="45106" y1="96831" x2="45106" y2="96831"/>
                        <a14:foregroundMark x1="8936" y1="61268" x2="8936" y2="61268"/>
                        <a14:foregroundMark x1="5106" y1="50352" x2="5106" y2="50352"/>
                        <a14:foregroundMark x1="48936" y1="7394" x2="48936" y2="7394"/>
                        <a14:foregroundMark x1="59574" y1="11268" x2="59574" y2="11268"/>
                        <a14:foregroundMark x1="62979" y1="11972" x2="62979" y2="11972"/>
                        <a14:foregroundMark x1="10638" y1="72535" x2="10638" y2="72535"/>
                        <a14:foregroundMark x1="36596" y1="73592" x2="36596" y2="73592"/>
                        <a14:foregroundMark x1="37447" y1="72887" x2="37447" y2="72887"/>
                        <a14:foregroundMark x1="14894" y1="57042" x2="14894" y2="57042"/>
                        <a14:foregroundMark x1="32340" y1="78521" x2="32340" y2="78521"/>
                        <a14:foregroundMark x1="43830" y1="95070" x2="43830" y2="95070"/>
                        <a14:foregroundMark x1="30638" y1="91549" x2="30638" y2="91549"/>
                        <a14:backgroundMark x1="80426" y1="57746" x2="80426" y2="57746"/>
                        <a14:backgroundMark x1="72340" y1="57042" x2="72340" y2="57042"/>
                        <a14:backgroundMark x1="6383" y1="29577" x2="6383" y2="29577"/>
                        <a14:backgroundMark x1="36596" y1="72887" x2="36596" y2="72887"/>
                        <a14:backgroundMark x1="59574" y1="64789" x2="59574" y2="64789"/>
                        <a14:backgroundMark x1="60426" y1="49296" x2="60426" y2="49296"/>
                        <a14:backgroundMark x1="37872" y1="73239" x2="37872" y2="73239"/>
                        <a14:backgroundMark x1="35745" y1="71127" x2="35745" y2="71127"/>
                        <a14:backgroundMark x1="21277" y1="57746" x2="21277" y2="57746"/>
                        <a14:backgroundMark x1="21277" y1="55282" x2="21277" y2="55282"/>
                        <a14:backgroundMark x1="19574" y1="57394" x2="19574" y2="57394"/>
                        <a14:backgroundMark x1="20426" y1="52817" x2="20426" y2="52817"/>
                        <a14:backgroundMark x1="61702" y1="55986" x2="61702" y2="55986"/>
                      </a14:backgroundRemoval>
                    </a14:imgEffect>
                  </a14:imgLayer>
                </a14:imgProps>
              </a:ext>
              <a:ext uri="{28A0092B-C50C-407E-A947-70E740481C1C}">
                <a14:useLocalDpi xmlns:a14="http://schemas.microsoft.com/office/drawing/2010/main"/>
              </a:ext>
            </a:extLst>
          </a:blip>
          <a:stretch>
            <a:fillRect/>
          </a:stretch>
        </p:blipFill>
        <p:spPr>
          <a:xfrm>
            <a:off x="5342743" y="3882159"/>
            <a:ext cx="1959859" cy="2368510"/>
          </a:xfrm>
          <a:prstGeom prst="rect">
            <a:avLst/>
          </a:prstGeom>
          <a:noFill/>
          <a:ln w="28575">
            <a:noFill/>
            <a:prstDash val="sysDot"/>
          </a:ln>
          <a:effectLst>
            <a:glow rad="50800">
              <a:schemeClr val="bg1">
                <a:alpha val="40000"/>
              </a:schemeClr>
            </a:glow>
          </a:effectLst>
        </p:spPr>
      </p:pic>
      <p:sp>
        <p:nvSpPr>
          <p:cNvPr id="92" name="Rectangle: Rounded Corners 91">
            <a:extLst>
              <a:ext uri="{FF2B5EF4-FFF2-40B4-BE49-F238E27FC236}">
                <a16:creationId xmlns:a16="http://schemas.microsoft.com/office/drawing/2014/main" id="{B39884A0-96E7-3811-F994-29B10BB164EC}"/>
              </a:ext>
            </a:extLst>
          </p:cNvPr>
          <p:cNvSpPr/>
          <p:nvPr/>
        </p:nvSpPr>
        <p:spPr>
          <a:xfrm>
            <a:off x="6957525" y="5280683"/>
            <a:ext cx="1422960" cy="765025"/>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Blood at </a:t>
            </a: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PoN</a:t>
            </a: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CIV to MIL Training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Rectangle: Rounded Corners 92">
            <a:extLst>
              <a:ext uri="{FF2B5EF4-FFF2-40B4-BE49-F238E27FC236}">
                <a16:creationId xmlns:a16="http://schemas.microsoft.com/office/drawing/2014/main" id="{F39AD8D5-ABD4-2DD5-19EA-3BD4843F404A}"/>
              </a:ext>
            </a:extLst>
          </p:cNvPr>
          <p:cNvSpPr/>
          <p:nvPr/>
        </p:nvSpPr>
        <p:spPr>
          <a:xfrm>
            <a:off x="6966763" y="4506480"/>
            <a:ext cx="1446035" cy="3921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NextGen MSTC</a:t>
            </a:r>
          </a:p>
        </p:txBody>
      </p:sp>
      <p:pic>
        <p:nvPicPr>
          <p:cNvPr id="95" name="Picture 94">
            <a:extLst>
              <a:ext uri="{FF2B5EF4-FFF2-40B4-BE49-F238E27FC236}">
                <a16:creationId xmlns:a16="http://schemas.microsoft.com/office/drawing/2014/main" id="{8E09A583-42BF-4083-C208-D36091FC9201}"/>
              </a:ext>
            </a:extLst>
          </p:cNvPr>
          <p:cNvPicPr>
            <a:picLocks noChangeAspect="1"/>
          </p:cNvPicPr>
          <p:nvPr/>
        </p:nvPicPr>
        <p:blipFill>
          <a:blip r:embed="rId32" cstate="email">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370847">
            <a:off x="10113269" y="3875007"/>
            <a:ext cx="2485824" cy="1635179"/>
          </a:xfrm>
          <a:prstGeom prst="rect">
            <a:avLst/>
          </a:prstGeom>
        </p:spPr>
      </p:pic>
      <p:pic>
        <p:nvPicPr>
          <p:cNvPr id="98" name="Picture 97">
            <a:extLst>
              <a:ext uri="{FF2B5EF4-FFF2-40B4-BE49-F238E27FC236}">
                <a16:creationId xmlns:a16="http://schemas.microsoft.com/office/drawing/2014/main" id="{BFCE2395-957B-300A-4DC0-578EE99C9CDC}"/>
              </a:ext>
            </a:extLst>
          </p:cNvPr>
          <p:cNvPicPr>
            <a:picLocks noChangeAspect="1"/>
          </p:cNvPicPr>
          <p:nvPr/>
        </p:nvPicPr>
        <p:blipFill>
          <a:blip r:embed="rId34" cstate="email">
            <a:extLst>
              <a:ext uri="{BEBA8EAE-BF5A-486C-A8C5-ECC9F3942E4B}">
                <a14:imgProps xmlns:a14="http://schemas.microsoft.com/office/drawing/2010/main">
                  <a14:imgLayer r:embed="rId35">
                    <a14:imgEffect>
                      <a14:backgroundRemoval t="4899" b="91931" l="9430" r="89693">
                        <a14:foregroundMark x1="12500" y1="87896" x2="12500" y2="87896"/>
                        <a14:foregroundMark x1="46491" y1="8934" x2="46491" y2="8934"/>
                        <a14:foregroundMark x1="60526" y1="10663" x2="60526" y2="10663"/>
                        <a14:foregroundMark x1="59211" y1="5476" x2="59211" y2="5476"/>
                        <a14:foregroundMark x1="78070" y1="5187" x2="78070" y2="5187"/>
                        <a14:foregroundMark x1="71053" y1="91931" x2="71053" y2="91931"/>
                        <a14:foregroundMark x1="9649" y1="63112" x2="9649" y2="63112"/>
                      </a14:backgroundRemoval>
                    </a14:imgEffect>
                  </a14:imgLayer>
                </a14:imgProps>
              </a:ext>
              <a:ext uri="{28A0092B-C50C-407E-A947-70E740481C1C}">
                <a14:useLocalDpi xmlns:a14="http://schemas.microsoft.com/office/drawing/2010/main"/>
              </a:ext>
            </a:extLst>
          </a:blip>
          <a:stretch>
            <a:fillRect/>
          </a:stretch>
        </p:blipFill>
        <p:spPr>
          <a:xfrm>
            <a:off x="3461591" y="2317164"/>
            <a:ext cx="972186" cy="739800"/>
          </a:xfrm>
          <a:prstGeom prst="rect">
            <a:avLst/>
          </a:prstGeom>
        </p:spPr>
      </p:pic>
      <p:sp>
        <p:nvSpPr>
          <p:cNvPr id="96" name="Freeform: Shape 95">
            <a:extLst>
              <a:ext uri="{FF2B5EF4-FFF2-40B4-BE49-F238E27FC236}">
                <a16:creationId xmlns:a16="http://schemas.microsoft.com/office/drawing/2014/main" id="{7C51E821-29E4-3C72-7B63-4694C9E6B08D}"/>
              </a:ext>
            </a:extLst>
          </p:cNvPr>
          <p:cNvSpPr/>
          <p:nvPr/>
        </p:nvSpPr>
        <p:spPr>
          <a:xfrm rot="235893" flipH="1">
            <a:off x="4334736" y="2528303"/>
            <a:ext cx="1359522" cy="391676"/>
          </a:xfrm>
          <a:custGeom>
            <a:avLst/>
            <a:gdLst>
              <a:gd name="connsiteX0" fmla="*/ 0 w 2182218"/>
              <a:gd name="connsiteY0" fmla="*/ 55087 h 391676"/>
              <a:gd name="connsiteX1" fmla="*/ 925620 w 2182218"/>
              <a:gd name="connsiteY1" fmla="*/ 27038 h 391676"/>
              <a:gd name="connsiteX2" fmla="*/ 2182218 w 2182218"/>
              <a:gd name="connsiteY2" fmla="*/ 391676 h 391676"/>
            </a:gdLst>
            <a:ahLst/>
            <a:cxnLst>
              <a:cxn ang="0">
                <a:pos x="connsiteX0" y="connsiteY0"/>
              </a:cxn>
              <a:cxn ang="0">
                <a:pos x="connsiteX1" y="connsiteY1"/>
              </a:cxn>
              <a:cxn ang="0">
                <a:pos x="connsiteX2" y="connsiteY2"/>
              </a:cxn>
            </a:cxnLst>
            <a:rect l="l" t="t" r="r" b="b"/>
            <a:pathLst>
              <a:path w="2182218" h="391676">
                <a:moveTo>
                  <a:pt x="0" y="55087"/>
                </a:moveTo>
                <a:cubicBezTo>
                  <a:pt x="280958" y="13013"/>
                  <a:pt x="561917" y="-29060"/>
                  <a:pt x="925620" y="27038"/>
                </a:cubicBezTo>
                <a:cubicBezTo>
                  <a:pt x="1289323" y="83136"/>
                  <a:pt x="1735770" y="237406"/>
                  <a:pt x="2182218" y="391676"/>
                </a:cubicBezTo>
              </a:path>
            </a:pathLst>
          </a:custGeom>
          <a:noFill/>
          <a:ln w="38100" cap="rnd">
            <a:solidFill>
              <a:schemeClr val="bg1"/>
            </a:solidFill>
            <a:prstDash val="sysDot"/>
          </a:ln>
          <a:effectLst>
            <a:glow rad="50800">
              <a:schemeClr val="bg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TextBox 98">
            <a:extLst>
              <a:ext uri="{FF2B5EF4-FFF2-40B4-BE49-F238E27FC236}">
                <a16:creationId xmlns:a16="http://schemas.microsoft.com/office/drawing/2014/main" id="{F7FAA7D3-A409-0B28-687A-7A2AF22C2BF0}"/>
              </a:ext>
            </a:extLst>
          </p:cNvPr>
          <p:cNvSpPr txBox="1"/>
          <p:nvPr/>
        </p:nvSpPr>
        <p:spPr>
          <a:xfrm flipH="1">
            <a:off x="3482888" y="3014810"/>
            <a:ext cx="859269" cy="276999"/>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Tele-Med</a:t>
            </a:r>
          </a:p>
        </p:txBody>
      </p:sp>
      <p:sp>
        <p:nvSpPr>
          <p:cNvPr id="102" name="TextBox 101">
            <a:extLst>
              <a:ext uri="{FF2B5EF4-FFF2-40B4-BE49-F238E27FC236}">
                <a16:creationId xmlns:a16="http://schemas.microsoft.com/office/drawing/2014/main" id="{DDF928C3-CDBF-6AFD-20B6-AFD0A362E026}"/>
              </a:ext>
            </a:extLst>
          </p:cNvPr>
          <p:cNvSpPr txBox="1"/>
          <p:nvPr/>
        </p:nvSpPr>
        <p:spPr>
          <a:xfrm flipH="1">
            <a:off x="8339625" y="6384694"/>
            <a:ext cx="1215901" cy="276999"/>
          </a:xfrm>
          <a:prstGeom prst="rect">
            <a:avLst/>
          </a:prstGeom>
          <a:noFill/>
        </p:spPr>
        <p:txBody>
          <a:bodyPr wrap="square" rtlCol="0" anchor="ctr">
            <a:spAutoFit/>
          </a:bodyPr>
          <a:lstStyle>
            <a:defPPr>
              <a:defRPr lang="en-US"/>
            </a:defPPr>
            <a:lvl1pPr algn="ctr">
              <a:defRPr sz="14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Prolong Care</a:t>
            </a:r>
          </a:p>
        </p:txBody>
      </p:sp>
      <p:sp>
        <p:nvSpPr>
          <p:cNvPr id="2" name="Rectangle: Rounded Corners 1">
            <a:extLst>
              <a:ext uri="{FF2B5EF4-FFF2-40B4-BE49-F238E27FC236}">
                <a16:creationId xmlns:a16="http://schemas.microsoft.com/office/drawing/2014/main" id="{A018DE5A-0033-936C-3BCD-23F295A30CCA}"/>
              </a:ext>
            </a:extLst>
          </p:cNvPr>
          <p:cNvSpPr/>
          <p:nvPr/>
        </p:nvSpPr>
        <p:spPr>
          <a:xfrm>
            <a:off x="5381102" y="6269628"/>
            <a:ext cx="1545959" cy="392158"/>
          </a:xfrm>
          <a:prstGeom prst="roundRect">
            <a:avLst/>
          </a:prstGeom>
          <a:solidFill>
            <a:schemeClr val="bg1"/>
          </a:solidFill>
          <a:ln>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Center of Gravity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68W Medic </a:t>
            </a:r>
          </a:p>
        </p:txBody>
      </p:sp>
      <p:pic>
        <p:nvPicPr>
          <p:cNvPr id="3" name="Picture 2">
            <a:extLst>
              <a:ext uri="{FF2B5EF4-FFF2-40B4-BE49-F238E27FC236}">
                <a16:creationId xmlns:a16="http://schemas.microsoft.com/office/drawing/2014/main" id="{2F8223BF-736A-DE1D-6081-847CC871DDAA}"/>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9943394" y="122935"/>
            <a:ext cx="1835774" cy="1900187"/>
          </a:xfrm>
          <a:prstGeom prst="rect">
            <a:avLst/>
          </a:prstGeom>
        </p:spPr>
      </p:pic>
      <p:pic>
        <p:nvPicPr>
          <p:cNvPr id="18" name="Picture 17">
            <a:extLst>
              <a:ext uri="{FF2B5EF4-FFF2-40B4-BE49-F238E27FC236}">
                <a16:creationId xmlns:a16="http://schemas.microsoft.com/office/drawing/2014/main" id="{F02C21A0-715D-F901-3F81-E982FED2BFF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879194" y="944700"/>
            <a:ext cx="270156" cy="237592"/>
          </a:xfrm>
          <a:prstGeom prst="rect">
            <a:avLst/>
          </a:prstGeom>
        </p:spPr>
      </p:pic>
      <p:pic>
        <p:nvPicPr>
          <p:cNvPr id="31" name="Picture 30">
            <a:extLst>
              <a:ext uri="{FF2B5EF4-FFF2-40B4-BE49-F238E27FC236}">
                <a16:creationId xmlns:a16="http://schemas.microsoft.com/office/drawing/2014/main" id="{6377B152-CD9B-834A-C9B1-EE30393C6635}"/>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8521685" y="4169263"/>
            <a:ext cx="1695742" cy="1325088"/>
          </a:xfrm>
          <a:prstGeom prst="rect">
            <a:avLst/>
          </a:prstGeom>
        </p:spPr>
      </p:pic>
      <p:sp>
        <p:nvSpPr>
          <p:cNvPr id="5" name="Slide Number Placeholder 4">
            <a:extLst>
              <a:ext uri="{FF2B5EF4-FFF2-40B4-BE49-F238E27FC236}">
                <a16:creationId xmlns:a16="http://schemas.microsoft.com/office/drawing/2014/main" id="{0B05A45B-005D-1461-A87D-48AFC21FBB9B}"/>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7465D9D7-08B3-4914-1462-CD02A3065AD5}"/>
              </a:ext>
            </a:extLst>
          </p:cNvPr>
          <p:cNvPicPr>
            <a:picLocks noChangeAspect="1"/>
          </p:cNvPicPr>
          <p:nvPr/>
        </p:nvPicPr>
        <p:blipFill>
          <a:blip r:embed="rId39" cstate="email">
            <a:extLst>
              <a:ext uri="{BEBA8EAE-BF5A-486C-A8C5-ECC9F3942E4B}">
                <a14:imgProps xmlns:a14="http://schemas.microsoft.com/office/drawing/2010/main">
                  <a14:imgLayer r:embed="rId40">
                    <a14:imgEffect>
                      <a14:backgroundRemoval t="3004" b="97350" l="9751" r="89816">
                        <a14:foregroundMark x1="53954" y1="81802" x2="70639" y2="88163"/>
                        <a14:foregroundMark x1="82774" y1="82332" x2="60672" y2="59011"/>
                        <a14:foregroundMark x1="51246" y1="9187" x2="41062" y2="8834"/>
                        <a14:foregroundMark x1="42579" y1="4417" x2="46696" y2="3180"/>
                        <a14:foregroundMark x1="52979" y1="3180" x2="54063" y2="4417"/>
                        <a14:foregroundMark x1="14518" y1="63074" x2="18418" y2="74735"/>
                        <a14:foregroundMark x1="26111" y1="87986" x2="46371" y2="81449"/>
                        <a14:foregroundMark x1="43879" y1="97350" x2="35211" y2="96113"/>
                        <a14:foregroundMark x1="11593" y1="93463" x2="12568" y2="95053"/>
                        <a14:backgroundMark x1="29144" y1="74028" x2="29144" y2="74028"/>
                        <a14:backgroundMark x1="18202" y1="57951" x2="18202" y2="57951"/>
                        <a14:backgroundMark x1="31419" y1="69788" x2="31419" y2="69788"/>
                      </a14:backgroundRemoval>
                    </a14:imgEffect>
                  </a14:imgLayer>
                </a14:imgProps>
              </a:ext>
              <a:ext uri="{28A0092B-C50C-407E-A947-70E740481C1C}">
                <a14:useLocalDpi xmlns:a14="http://schemas.microsoft.com/office/drawing/2010/main"/>
              </a:ext>
            </a:extLst>
          </a:blip>
          <a:stretch>
            <a:fillRect/>
          </a:stretch>
        </p:blipFill>
        <p:spPr>
          <a:xfrm flipH="1">
            <a:off x="2576835" y="3676931"/>
            <a:ext cx="1110131" cy="752232"/>
          </a:xfrm>
          <a:prstGeom prst="rect">
            <a:avLst/>
          </a:prstGeom>
        </p:spPr>
      </p:pic>
    </p:spTree>
    <p:extLst>
      <p:ext uri="{BB962C8B-B14F-4D97-AF65-F5344CB8AC3E}">
        <p14:creationId xmlns:p14="http://schemas.microsoft.com/office/powerpoint/2010/main" val="415451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4745730" y="2233825"/>
            <a:ext cx="2994660" cy="255904"/>
          </a:xfrm>
          <a:prstGeom prst="rect">
            <a:avLst/>
          </a:prstGeom>
        </p:spPr>
        <p:txBody>
          <a:bodyPr vert="horz" wrap="square" lIns="0" tIns="0" rIns="0" bIns="0" rtlCol="0">
            <a:spAutoFit/>
          </a:bodyPr>
          <a:lstStyle/>
          <a:p>
            <a:pPr>
              <a:lnSpc>
                <a:spcPts val="1989"/>
              </a:lnSpc>
            </a:pPr>
            <a:r>
              <a:rPr dirty="0">
                <a:solidFill>
                  <a:srgbClr val="7E7E7E"/>
                </a:solidFill>
                <a:latin typeface="Arial"/>
                <a:cs typeface="Arial"/>
              </a:rPr>
              <a:t>Futures</a:t>
            </a:r>
            <a:r>
              <a:rPr spc="-35" dirty="0">
                <a:solidFill>
                  <a:srgbClr val="7E7E7E"/>
                </a:solidFill>
                <a:latin typeface="Arial"/>
                <a:cs typeface="Arial"/>
              </a:rPr>
              <a:t> </a:t>
            </a:r>
            <a:r>
              <a:rPr dirty="0">
                <a:solidFill>
                  <a:srgbClr val="7E7E7E"/>
                </a:solidFill>
                <a:latin typeface="Arial"/>
                <a:cs typeface="Arial"/>
              </a:rPr>
              <a:t>and</a:t>
            </a:r>
            <a:r>
              <a:rPr spc="-25" dirty="0">
                <a:solidFill>
                  <a:srgbClr val="7E7E7E"/>
                </a:solidFill>
                <a:latin typeface="Arial"/>
                <a:cs typeface="Arial"/>
              </a:rPr>
              <a:t> </a:t>
            </a:r>
            <a:r>
              <a:rPr dirty="0">
                <a:solidFill>
                  <a:srgbClr val="7E7E7E"/>
                </a:solidFill>
                <a:latin typeface="Arial"/>
                <a:cs typeface="Arial"/>
              </a:rPr>
              <a:t>Concepts</a:t>
            </a:r>
            <a:r>
              <a:rPr spc="-15" dirty="0">
                <a:solidFill>
                  <a:srgbClr val="7E7E7E"/>
                </a:solidFill>
                <a:latin typeface="Arial"/>
                <a:cs typeface="Arial"/>
              </a:rPr>
              <a:t> </a:t>
            </a:r>
            <a:r>
              <a:rPr spc="-10" dirty="0">
                <a:solidFill>
                  <a:srgbClr val="7E7E7E"/>
                </a:solidFill>
                <a:latin typeface="Arial"/>
                <a:cs typeface="Arial"/>
              </a:rPr>
              <a:t>Center</a:t>
            </a:r>
            <a:endParaRPr>
              <a:latin typeface="Arial"/>
              <a:cs typeface="Arial"/>
            </a:endParaRPr>
          </a:p>
        </p:txBody>
      </p:sp>
      <p:grpSp>
        <p:nvGrpSpPr>
          <p:cNvPr id="11" name="object 11"/>
          <p:cNvGrpSpPr>
            <a:grpSpLocks noGrp="1" noUngrp="1" noRot="1" noMove="1" noResize="1"/>
          </p:cNvGrpSpPr>
          <p:nvPr/>
        </p:nvGrpSpPr>
        <p:grpSpPr>
          <a:xfrm>
            <a:off x="1570160" y="1072899"/>
            <a:ext cx="9250239" cy="5404101"/>
            <a:chOff x="44196" y="1024127"/>
            <a:chExt cx="9042400" cy="5434965"/>
          </a:xfrm>
        </p:grpSpPr>
        <p:pic>
          <p:nvPicPr>
            <p:cNvPr id="12" name="object 12"/>
            <p:cNvPicPr>
              <a:picLocks noGrp="1" noRot="1" noMove="1" noResize="1" noEditPoints="1" noAdjustHandles="1" noChangeArrowheads="1" noChangeShapeType="1" noCrop="1"/>
            </p:cNvPicPr>
            <p:nvPr/>
          </p:nvPicPr>
          <p:blipFill>
            <a:blip r:embed="rId2" cstate="print"/>
            <a:stretch>
              <a:fillRect/>
            </a:stretch>
          </p:blipFill>
          <p:spPr>
            <a:xfrm>
              <a:off x="44196" y="1024127"/>
              <a:ext cx="9041891" cy="5434583"/>
            </a:xfrm>
            <a:prstGeom prst="rect">
              <a:avLst/>
            </a:prstGeom>
          </p:spPr>
        </p:pic>
        <p:pic>
          <p:nvPicPr>
            <p:cNvPr id="13" name="object 13"/>
            <p:cNvPicPr>
              <a:picLocks noGrp="1" noRot="1" noMove="1" noResize="1" noEditPoints="1" noAdjustHandles="1" noChangeArrowheads="1" noChangeShapeType="1" noCrop="1"/>
            </p:cNvPicPr>
            <p:nvPr/>
          </p:nvPicPr>
          <p:blipFill>
            <a:blip r:embed="rId3" cstate="print"/>
            <a:stretch>
              <a:fillRect/>
            </a:stretch>
          </p:blipFill>
          <p:spPr>
            <a:xfrm>
              <a:off x="5330951" y="2932176"/>
              <a:ext cx="755903" cy="448055"/>
            </a:xfrm>
            <a:prstGeom prst="rect">
              <a:avLst/>
            </a:prstGeom>
          </p:spPr>
        </p:pic>
        <p:pic>
          <p:nvPicPr>
            <p:cNvPr id="14" name="object 14"/>
            <p:cNvPicPr>
              <a:picLocks noGrp="1" noRot="1" noMove="1" noResize="1" noEditPoints="1" noAdjustHandles="1" noChangeArrowheads="1" noChangeShapeType="1" noCrop="1"/>
            </p:cNvPicPr>
            <p:nvPr/>
          </p:nvPicPr>
          <p:blipFill>
            <a:blip r:embed="rId4" cstate="print"/>
            <a:stretch>
              <a:fillRect/>
            </a:stretch>
          </p:blipFill>
          <p:spPr>
            <a:xfrm>
              <a:off x="2705100" y="4957572"/>
              <a:ext cx="765047" cy="662939"/>
            </a:xfrm>
            <a:prstGeom prst="rect">
              <a:avLst/>
            </a:prstGeom>
          </p:spPr>
        </p:pic>
        <p:sp>
          <p:nvSpPr>
            <p:cNvPr id="15" name="object 15"/>
            <p:cNvSpPr>
              <a:spLocks noGrp="1" noRot="1" noMove="1" noResize="1" noEditPoints="1" noAdjustHandles="1" noChangeArrowheads="1" noChangeShapeType="1"/>
            </p:cNvSpPr>
            <p:nvPr/>
          </p:nvSpPr>
          <p:spPr>
            <a:xfrm>
              <a:off x="5567947" y="3966319"/>
              <a:ext cx="3175000" cy="1537970"/>
            </a:xfrm>
            <a:custGeom>
              <a:avLst/>
              <a:gdLst/>
              <a:ahLst/>
              <a:cxnLst/>
              <a:rect l="l" t="t" r="r" b="b"/>
              <a:pathLst>
                <a:path w="3175000" h="1537970">
                  <a:moveTo>
                    <a:pt x="27882" y="4136"/>
                  </a:moveTo>
                  <a:lnTo>
                    <a:pt x="8988" y="0"/>
                  </a:lnTo>
                  <a:lnTo>
                    <a:pt x="0" y="4137"/>
                  </a:lnTo>
                  <a:lnTo>
                    <a:pt x="10823" y="24822"/>
                  </a:lnTo>
                  <a:lnTo>
                    <a:pt x="51365" y="70328"/>
                  </a:lnTo>
                  <a:lnTo>
                    <a:pt x="70197" y="91578"/>
                  </a:lnTo>
                  <a:lnTo>
                    <a:pt x="90728" y="117478"/>
                  </a:lnTo>
                  <a:lnTo>
                    <a:pt x="113200" y="147260"/>
                  </a:lnTo>
                  <a:lnTo>
                    <a:pt x="137852" y="180155"/>
                  </a:lnTo>
                  <a:lnTo>
                    <a:pt x="164925" y="215396"/>
                  </a:lnTo>
                  <a:lnTo>
                    <a:pt x="194660" y="252214"/>
                  </a:lnTo>
                  <a:lnTo>
                    <a:pt x="227297" y="289840"/>
                  </a:lnTo>
                  <a:lnTo>
                    <a:pt x="263076" y="327506"/>
                  </a:lnTo>
                  <a:lnTo>
                    <a:pt x="302238" y="364445"/>
                  </a:lnTo>
                  <a:lnTo>
                    <a:pt x="345024" y="399887"/>
                  </a:lnTo>
                  <a:lnTo>
                    <a:pt x="391674" y="433065"/>
                  </a:lnTo>
                  <a:lnTo>
                    <a:pt x="442429" y="463211"/>
                  </a:lnTo>
                  <a:lnTo>
                    <a:pt x="497528" y="489555"/>
                  </a:lnTo>
                  <a:lnTo>
                    <a:pt x="533262" y="503064"/>
                  </a:lnTo>
                  <a:lnTo>
                    <a:pt x="572454" y="515116"/>
                  </a:lnTo>
                  <a:lnTo>
                    <a:pt x="614754" y="525873"/>
                  </a:lnTo>
                  <a:lnTo>
                    <a:pt x="659810" y="535496"/>
                  </a:lnTo>
                  <a:lnTo>
                    <a:pt x="707272" y="544148"/>
                  </a:lnTo>
                  <a:lnTo>
                    <a:pt x="756789" y="551990"/>
                  </a:lnTo>
                  <a:lnTo>
                    <a:pt x="808011" y="559183"/>
                  </a:lnTo>
                  <a:lnTo>
                    <a:pt x="860587" y="565889"/>
                  </a:lnTo>
                  <a:lnTo>
                    <a:pt x="914167" y="572270"/>
                  </a:lnTo>
                  <a:lnTo>
                    <a:pt x="968399" y="578487"/>
                  </a:lnTo>
                  <a:lnTo>
                    <a:pt x="1022934" y="584702"/>
                  </a:lnTo>
                  <a:lnTo>
                    <a:pt x="1077420" y="591076"/>
                  </a:lnTo>
                  <a:lnTo>
                    <a:pt x="1131507" y="597772"/>
                  </a:lnTo>
                  <a:lnTo>
                    <a:pt x="1184844" y="604951"/>
                  </a:lnTo>
                  <a:lnTo>
                    <a:pt x="1237080" y="612774"/>
                  </a:lnTo>
                  <a:lnTo>
                    <a:pt x="1287866" y="621403"/>
                  </a:lnTo>
                  <a:lnTo>
                    <a:pt x="1336850" y="631000"/>
                  </a:lnTo>
                  <a:lnTo>
                    <a:pt x="1383682" y="641726"/>
                  </a:lnTo>
                  <a:lnTo>
                    <a:pt x="1428010" y="653743"/>
                  </a:lnTo>
                  <a:lnTo>
                    <a:pt x="1469485" y="667212"/>
                  </a:lnTo>
                  <a:lnTo>
                    <a:pt x="1507756" y="682296"/>
                  </a:lnTo>
                  <a:lnTo>
                    <a:pt x="1542472" y="699156"/>
                  </a:lnTo>
                  <a:lnTo>
                    <a:pt x="1579434" y="722458"/>
                  </a:lnTo>
                  <a:lnTo>
                    <a:pt x="1610599" y="748614"/>
                  </a:lnTo>
                  <a:lnTo>
                    <a:pt x="1636726" y="777278"/>
                  </a:lnTo>
                  <a:lnTo>
                    <a:pt x="1676915" y="840746"/>
                  </a:lnTo>
                  <a:lnTo>
                    <a:pt x="1706087" y="910092"/>
                  </a:lnTo>
                  <a:lnTo>
                    <a:pt x="1730332" y="982548"/>
                  </a:lnTo>
                  <a:lnTo>
                    <a:pt x="1742508" y="1019077"/>
                  </a:lnTo>
                  <a:lnTo>
                    <a:pt x="1755735" y="1055344"/>
                  </a:lnTo>
                  <a:lnTo>
                    <a:pt x="1770774" y="1091004"/>
                  </a:lnTo>
                  <a:lnTo>
                    <a:pt x="1788386" y="1125711"/>
                  </a:lnTo>
                  <a:lnTo>
                    <a:pt x="1809332" y="1159118"/>
                  </a:lnTo>
                  <a:lnTo>
                    <a:pt x="1834372" y="1190879"/>
                  </a:lnTo>
                  <a:lnTo>
                    <a:pt x="1864268" y="1220649"/>
                  </a:lnTo>
                  <a:lnTo>
                    <a:pt x="1899781" y="1248080"/>
                  </a:lnTo>
                  <a:lnTo>
                    <a:pt x="1941671" y="1272827"/>
                  </a:lnTo>
                  <a:lnTo>
                    <a:pt x="2010844" y="1304924"/>
                  </a:lnTo>
                  <a:lnTo>
                    <a:pt x="2048232" y="1319934"/>
                  </a:lnTo>
                  <a:lnTo>
                    <a:pt x="2087381" y="1334292"/>
                  </a:lnTo>
                  <a:lnTo>
                    <a:pt x="2128210" y="1348027"/>
                  </a:lnTo>
                  <a:lnTo>
                    <a:pt x="2170640" y="1361169"/>
                  </a:lnTo>
                  <a:lnTo>
                    <a:pt x="2214590" y="1373747"/>
                  </a:lnTo>
                  <a:lnTo>
                    <a:pt x="2259980" y="1385791"/>
                  </a:lnTo>
                  <a:lnTo>
                    <a:pt x="2306732" y="1397331"/>
                  </a:lnTo>
                  <a:lnTo>
                    <a:pt x="2354763" y="1408397"/>
                  </a:lnTo>
                  <a:lnTo>
                    <a:pt x="2403995" y="1419017"/>
                  </a:lnTo>
                  <a:lnTo>
                    <a:pt x="2454348" y="1429223"/>
                  </a:lnTo>
                  <a:lnTo>
                    <a:pt x="2505740" y="1439043"/>
                  </a:lnTo>
                  <a:lnTo>
                    <a:pt x="2558094" y="1448507"/>
                  </a:lnTo>
                  <a:lnTo>
                    <a:pt x="2611327" y="1457645"/>
                  </a:lnTo>
                  <a:lnTo>
                    <a:pt x="2665361" y="1466486"/>
                  </a:lnTo>
                  <a:lnTo>
                    <a:pt x="2720115" y="1475061"/>
                  </a:lnTo>
                  <a:lnTo>
                    <a:pt x="2775509" y="1483398"/>
                  </a:lnTo>
                  <a:lnTo>
                    <a:pt x="2831463" y="1491528"/>
                  </a:lnTo>
                  <a:lnTo>
                    <a:pt x="2887898" y="1499480"/>
                  </a:lnTo>
                  <a:lnTo>
                    <a:pt x="2944733" y="1507284"/>
                  </a:lnTo>
                  <a:lnTo>
                    <a:pt x="3001888" y="1514969"/>
                  </a:lnTo>
                  <a:lnTo>
                    <a:pt x="3059282" y="1522565"/>
                  </a:lnTo>
                  <a:lnTo>
                    <a:pt x="3116837" y="1530102"/>
                  </a:lnTo>
                  <a:lnTo>
                    <a:pt x="3174472" y="1537610"/>
                  </a:lnTo>
                </a:path>
              </a:pathLst>
            </a:custGeom>
            <a:ln w="19049">
              <a:solidFill>
                <a:srgbClr val="000000"/>
              </a:solidFill>
            </a:ln>
          </p:spPr>
          <p:txBody>
            <a:bodyPr wrap="square" lIns="0" tIns="0" rIns="0" bIns="0" rtlCol="0"/>
            <a:lstStyle/>
            <a:p>
              <a:endParaRPr/>
            </a:p>
          </p:txBody>
        </p:sp>
        <p:sp>
          <p:nvSpPr>
            <p:cNvPr id="16" name="object 16"/>
            <p:cNvSpPr>
              <a:spLocks noGrp="1" noRot="1" noMove="1" noResize="1" noEditPoints="1" noAdjustHandles="1" noChangeArrowheads="1" noChangeShapeType="1"/>
            </p:cNvSpPr>
            <p:nvPr/>
          </p:nvSpPr>
          <p:spPr>
            <a:xfrm>
              <a:off x="6851479" y="4065602"/>
              <a:ext cx="1384300" cy="523875"/>
            </a:xfrm>
            <a:custGeom>
              <a:avLst/>
              <a:gdLst/>
              <a:ahLst/>
              <a:cxnLst/>
              <a:rect l="l" t="t" r="r" b="b"/>
              <a:pathLst>
                <a:path w="1384300" h="523875">
                  <a:moveTo>
                    <a:pt x="0" y="523654"/>
                  </a:moveTo>
                  <a:lnTo>
                    <a:pt x="41134" y="489619"/>
                  </a:lnTo>
                  <a:lnTo>
                    <a:pt x="82265" y="455716"/>
                  </a:lnTo>
                  <a:lnTo>
                    <a:pt x="123391" y="422076"/>
                  </a:lnTo>
                  <a:lnTo>
                    <a:pt x="164508" y="388830"/>
                  </a:lnTo>
                  <a:lnTo>
                    <a:pt x="205613" y="356111"/>
                  </a:lnTo>
                  <a:lnTo>
                    <a:pt x="246704" y="324049"/>
                  </a:lnTo>
                  <a:lnTo>
                    <a:pt x="287777" y="292776"/>
                  </a:lnTo>
                  <a:lnTo>
                    <a:pt x="328829" y="262424"/>
                  </a:lnTo>
                  <a:lnTo>
                    <a:pt x="369857" y="233123"/>
                  </a:lnTo>
                  <a:lnTo>
                    <a:pt x="410859" y="205006"/>
                  </a:lnTo>
                  <a:lnTo>
                    <a:pt x="451831" y="178203"/>
                  </a:lnTo>
                  <a:lnTo>
                    <a:pt x="492771" y="152846"/>
                  </a:lnTo>
                  <a:lnTo>
                    <a:pt x="533675" y="129067"/>
                  </a:lnTo>
                  <a:lnTo>
                    <a:pt x="574540" y="106998"/>
                  </a:lnTo>
                  <a:lnTo>
                    <a:pt x="615364" y="86768"/>
                  </a:lnTo>
                  <a:lnTo>
                    <a:pt x="656143" y="68511"/>
                  </a:lnTo>
                  <a:lnTo>
                    <a:pt x="696874" y="52357"/>
                  </a:lnTo>
                  <a:lnTo>
                    <a:pt x="901554" y="9996"/>
                  </a:lnTo>
                  <a:lnTo>
                    <a:pt x="1126948" y="0"/>
                  </a:lnTo>
                  <a:lnTo>
                    <a:pt x="1309091" y="6003"/>
                  </a:lnTo>
                  <a:lnTo>
                    <a:pt x="1384020" y="11641"/>
                  </a:lnTo>
                </a:path>
              </a:pathLst>
            </a:custGeom>
            <a:ln w="19050">
              <a:solidFill>
                <a:srgbClr val="000000"/>
              </a:solidFill>
            </a:ln>
          </p:spPr>
          <p:txBody>
            <a:bodyPr wrap="square" lIns="0" tIns="0" rIns="0" bIns="0" rtlCol="0"/>
            <a:lstStyle/>
            <a:p>
              <a:endParaRPr/>
            </a:p>
          </p:txBody>
        </p:sp>
        <p:sp>
          <p:nvSpPr>
            <p:cNvPr id="17" name="object 17"/>
            <p:cNvSpPr>
              <a:spLocks noGrp="1" noRot="1" noMove="1" noResize="1" noEditPoints="1" noAdjustHandles="1" noChangeArrowheads="1" noChangeShapeType="1"/>
            </p:cNvSpPr>
            <p:nvPr/>
          </p:nvSpPr>
          <p:spPr>
            <a:xfrm>
              <a:off x="4555998" y="3979926"/>
              <a:ext cx="3735704" cy="2188845"/>
            </a:xfrm>
            <a:custGeom>
              <a:avLst/>
              <a:gdLst/>
              <a:ahLst/>
              <a:cxnLst/>
              <a:rect l="l" t="t" r="r" b="b"/>
              <a:pathLst>
                <a:path w="3735704" h="2188845">
                  <a:moveTo>
                    <a:pt x="0" y="0"/>
                  </a:moveTo>
                  <a:lnTo>
                    <a:pt x="18529" y="41133"/>
                  </a:lnTo>
                  <a:lnTo>
                    <a:pt x="37115" y="82250"/>
                  </a:lnTo>
                  <a:lnTo>
                    <a:pt x="55815" y="123335"/>
                  </a:lnTo>
                  <a:lnTo>
                    <a:pt x="74686" y="164372"/>
                  </a:lnTo>
                  <a:lnTo>
                    <a:pt x="93784" y="205345"/>
                  </a:lnTo>
                  <a:lnTo>
                    <a:pt x="113167" y="246236"/>
                  </a:lnTo>
                  <a:lnTo>
                    <a:pt x="132890" y="287032"/>
                  </a:lnTo>
                  <a:lnTo>
                    <a:pt x="153013" y="327714"/>
                  </a:lnTo>
                  <a:lnTo>
                    <a:pt x="173590" y="368267"/>
                  </a:lnTo>
                  <a:lnTo>
                    <a:pt x="194679" y="408676"/>
                  </a:lnTo>
                  <a:lnTo>
                    <a:pt x="216337" y="448923"/>
                  </a:lnTo>
                  <a:lnTo>
                    <a:pt x="238621" y="488993"/>
                  </a:lnTo>
                  <a:lnTo>
                    <a:pt x="261587" y="528870"/>
                  </a:lnTo>
                  <a:lnTo>
                    <a:pt x="285293" y="568537"/>
                  </a:lnTo>
                  <a:lnTo>
                    <a:pt x="309795" y="607979"/>
                  </a:lnTo>
                  <a:lnTo>
                    <a:pt x="335151" y="647178"/>
                  </a:lnTo>
                  <a:lnTo>
                    <a:pt x="361416" y="686120"/>
                  </a:lnTo>
                  <a:lnTo>
                    <a:pt x="388649" y="724788"/>
                  </a:lnTo>
                  <a:lnTo>
                    <a:pt x="416906" y="763166"/>
                  </a:lnTo>
                  <a:lnTo>
                    <a:pt x="446243" y="801237"/>
                  </a:lnTo>
                  <a:lnTo>
                    <a:pt x="476718" y="838986"/>
                  </a:lnTo>
                  <a:lnTo>
                    <a:pt x="508388" y="876397"/>
                  </a:lnTo>
                  <a:lnTo>
                    <a:pt x="541309" y="913453"/>
                  </a:lnTo>
                  <a:lnTo>
                    <a:pt x="575539" y="950138"/>
                  </a:lnTo>
                  <a:lnTo>
                    <a:pt x="611133" y="986436"/>
                  </a:lnTo>
                  <a:lnTo>
                    <a:pt x="648150" y="1022332"/>
                  </a:lnTo>
                  <a:lnTo>
                    <a:pt x="686646" y="1057808"/>
                  </a:lnTo>
                  <a:lnTo>
                    <a:pt x="726678" y="1092849"/>
                  </a:lnTo>
                  <a:lnTo>
                    <a:pt x="768303" y="1127439"/>
                  </a:lnTo>
                  <a:lnTo>
                    <a:pt x="811577" y="1161561"/>
                  </a:lnTo>
                  <a:lnTo>
                    <a:pt x="856558" y="1195200"/>
                  </a:lnTo>
                  <a:lnTo>
                    <a:pt x="903302" y="1228339"/>
                  </a:lnTo>
                  <a:lnTo>
                    <a:pt x="951866" y="1260962"/>
                  </a:lnTo>
                  <a:lnTo>
                    <a:pt x="1002308" y="1293054"/>
                  </a:lnTo>
                  <a:lnTo>
                    <a:pt x="1054684" y="1324597"/>
                  </a:lnTo>
                  <a:lnTo>
                    <a:pt x="1088421" y="1344027"/>
                  </a:lnTo>
                  <a:lnTo>
                    <a:pt x="1122923" y="1363241"/>
                  </a:lnTo>
                  <a:lnTo>
                    <a:pt x="1158174" y="1382242"/>
                  </a:lnTo>
                  <a:lnTo>
                    <a:pt x="1194162" y="1401035"/>
                  </a:lnTo>
                  <a:lnTo>
                    <a:pt x="1230871" y="1419623"/>
                  </a:lnTo>
                  <a:lnTo>
                    <a:pt x="1268289" y="1438011"/>
                  </a:lnTo>
                  <a:lnTo>
                    <a:pt x="1306402" y="1456201"/>
                  </a:lnTo>
                  <a:lnTo>
                    <a:pt x="1345195" y="1474199"/>
                  </a:lnTo>
                  <a:lnTo>
                    <a:pt x="1384654" y="1492008"/>
                  </a:lnTo>
                  <a:lnTo>
                    <a:pt x="1424766" y="1509632"/>
                  </a:lnTo>
                  <a:lnTo>
                    <a:pt x="1465517" y="1527075"/>
                  </a:lnTo>
                  <a:lnTo>
                    <a:pt x="1506893" y="1544341"/>
                  </a:lnTo>
                  <a:lnTo>
                    <a:pt x="1548880" y="1561433"/>
                  </a:lnTo>
                  <a:lnTo>
                    <a:pt x="1591464" y="1578357"/>
                  </a:lnTo>
                  <a:lnTo>
                    <a:pt x="1634632" y="1595115"/>
                  </a:lnTo>
                  <a:lnTo>
                    <a:pt x="1678369" y="1611712"/>
                  </a:lnTo>
                  <a:lnTo>
                    <a:pt x="1722661" y="1628151"/>
                  </a:lnTo>
                  <a:lnTo>
                    <a:pt x="1767495" y="1644437"/>
                  </a:lnTo>
                  <a:lnTo>
                    <a:pt x="1812857" y="1660574"/>
                  </a:lnTo>
                  <a:lnTo>
                    <a:pt x="1858733" y="1676564"/>
                  </a:lnTo>
                  <a:lnTo>
                    <a:pt x="1905109" y="1692414"/>
                  </a:lnTo>
                  <a:lnTo>
                    <a:pt x="1951970" y="1708125"/>
                  </a:lnTo>
                  <a:lnTo>
                    <a:pt x="1999304" y="1723703"/>
                  </a:lnTo>
                  <a:lnTo>
                    <a:pt x="2047096" y="1739150"/>
                  </a:lnTo>
                  <a:lnTo>
                    <a:pt x="2095333" y="1754472"/>
                  </a:lnTo>
                  <a:lnTo>
                    <a:pt x="2144000" y="1769672"/>
                  </a:lnTo>
                  <a:lnTo>
                    <a:pt x="2193084" y="1784754"/>
                  </a:lnTo>
                  <a:lnTo>
                    <a:pt x="2242570" y="1799721"/>
                  </a:lnTo>
                  <a:lnTo>
                    <a:pt x="2292446" y="1814579"/>
                  </a:lnTo>
                  <a:lnTo>
                    <a:pt x="2342696" y="1829330"/>
                  </a:lnTo>
                  <a:lnTo>
                    <a:pt x="2393307" y="1843979"/>
                  </a:lnTo>
                  <a:lnTo>
                    <a:pt x="2444266" y="1858529"/>
                  </a:lnTo>
                  <a:lnTo>
                    <a:pt x="2495558" y="1872985"/>
                  </a:lnTo>
                  <a:lnTo>
                    <a:pt x="2547169" y="1887351"/>
                  </a:lnTo>
                  <a:lnTo>
                    <a:pt x="2599086" y="1901630"/>
                  </a:lnTo>
                  <a:lnTo>
                    <a:pt x="2651295" y="1915827"/>
                  </a:lnTo>
                  <a:lnTo>
                    <a:pt x="2703781" y="1929944"/>
                  </a:lnTo>
                  <a:lnTo>
                    <a:pt x="2756531" y="1943987"/>
                  </a:lnTo>
                  <a:lnTo>
                    <a:pt x="2809531" y="1957959"/>
                  </a:lnTo>
                  <a:lnTo>
                    <a:pt x="2862768" y="1971865"/>
                  </a:lnTo>
                  <a:lnTo>
                    <a:pt x="2916226" y="1985707"/>
                  </a:lnTo>
                  <a:lnTo>
                    <a:pt x="2969893" y="1999490"/>
                  </a:lnTo>
                  <a:lnTo>
                    <a:pt x="3023754" y="2013218"/>
                  </a:lnTo>
                  <a:lnTo>
                    <a:pt x="3077796" y="2026895"/>
                  </a:lnTo>
                  <a:lnTo>
                    <a:pt x="3132004" y="2040525"/>
                  </a:lnTo>
                  <a:lnTo>
                    <a:pt x="3186365" y="2054112"/>
                  </a:lnTo>
                  <a:lnTo>
                    <a:pt x="3240865" y="2067659"/>
                  </a:lnTo>
                  <a:lnTo>
                    <a:pt x="3295490" y="2081171"/>
                  </a:lnTo>
                  <a:lnTo>
                    <a:pt x="3350226" y="2094651"/>
                  </a:lnTo>
                  <a:lnTo>
                    <a:pt x="3405060" y="2108104"/>
                  </a:lnTo>
                  <a:lnTo>
                    <a:pt x="3459976" y="2121533"/>
                  </a:lnTo>
                  <a:lnTo>
                    <a:pt x="3514962" y="2134943"/>
                  </a:lnTo>
                  <a:lnTo>
                    <a:pt x="3570004" y="2148337"/>
                  </a:lnTo>
                  <a:lnTo>
                    <a:pt x="3625087" y="2161719"/>
                  </a:lnTo>
                  <a:lnTo>
                    <a:pt x="3680199" y="2175093"/>
                  </a:lnTo>
                  <a:lnTo>
                    <a:pt x="3735324" y="2188464"/>
                  </a:lnTo>
                </a:path>
              </a:pathLst>
            </a:custGeom>
            <a:ln w="19049">
              <a:solidFill>
                <a:srgbClr val="000000"/>
              </a:solidFill>
            </a:ln>
          </p:spPr>
          <p:txBody>
            <a:bodyPr wrap="square" lIns="0" tIns="0" rIns="0" bIns="0" rtlCol="0"/>
            <a:lstStyle/>
            <a:p>
              <a:endParaRPr/>
            </a:p>
          </p:txBody>
        </p:sp>
        <p:sp>
          <p:nvSpPr>
            <p:cNvPr id="18" name="object 18"/>
            <p:cNvSpPr>
              <a:spLocks noGrp="1" noRot="1" noMove="1" noResize="1" noEditPoints="1" noAdjustHandles="1" noChangeArrowheads="1" noChangeShapeType="1"/>
            </p:cNvSpPr>
            <p:nvPr/>
          </p:nvSpPr>
          <p:spPr>
            <a:xfrm>
              <a:off x="3248406" y="3941826"/>
              <a:ext cx="2877820" cy="2212975"/>
            </a:xfrm>
            <a:custGeom>
              <a:avLst/>
              <a:gdLst/>
              <a:ahLst/>
              <a:cxnLst/>
              <a:rect l="l" t="t" r="r" b="b"/>
              <a:pathLst>
                <a:path w="2877820" h="2212975">
                  <a:moveTo>
                    <a:pt x="0" y="0"/>
                  </a:moveTo>
                  <a:lnTo>
                    <a:pt x="23315" y="48885"/>
                  </a:lnTo>
                  <a:lnTo>
                    <a:pt x="46639" y="97731"/>
                  </a:lnTo>
                  <a:lnTo>
                    <a:pt x="69980" y="146500"/>
                  </a:lnTo>
                  <a:lnTo>
                    <a:pt x="93346" y="195153"/>
                  </a:lnTo>
                  <a:lnTo>
                    <a:pt x="116746" y="243651"/>
                  </a:lnTo>
                  <a:lnTo>
                    <a:pt x="140189" y="291955"/>
                  </a:lnTo>
                  <a:lnTo>
                    <a:pt x="163682" y="340026"/>
                  </a:lnTo>
                  <a:lnTo>
                    <a:pt x="187235" y="387827"/>
                  </a:lnTo>
                  <a:lnTo>
                    <a:pt x="210856" y="435317"/>
                  </a:lnTo>
                  <a:lnTo>
                    <a:pt x="234553" y="482459"/>
                  </a:lnTo>
                  <a:lnTo>
                    <a:pt x="258336" y="529213"/>
                  </a:lnTo>
                  <a:lnTo>
                    <a:pt x="282211" y="575541"/>
                  </a:lnTo>
                  <a:lnTo>
                    <a:pt x="306189" y="621404"/>
                  </a:lnTo>
                  <a:lnTo>
                    <a:pt x="330278" y="666763"/>
                  </a:lnTo>
                  <a:lnTo>
                    <a:pt x="354485" y="711579"/>
                  </a:lnTo>
                  <a:lnTo>
                    <a:pt x="378820" y="755814"/>
                  </a:lnTo>
                  <a:lnTo>
                    <a:pt x="403291" y="799429"/>
                  </a:lnTo>
                  <a:lnTo>
                    <a:pt x="427906" y="842385"/>
                  </a:lnTo>
                  <a:lnTo>
                    <a:pt x="452675" y="884643"/>
                  </a:lnTo>
                  <a:lnTo>
                    <a:pt x="477605" y="926165"/>
                  </a:lnTo>
                  <a:lnTo>
                    <a:pt x="502705" y="966912"/>
                  </a:lnTo>
                  <a:lnTo>
                    <a:pt x="527984" y="1006845"/>
                  </a:lnTo>
                  <a:lnTo>
                    <a:pt x="553450" y="1045925"/>
                  </a:lnTo>
                  <a:lnTo>
                    <a:pt x="579111" y="1084113"/>
                  </a:lnTo>
                  <a:lnTo>
                    <a:pt x="604977" y="1121371"/>
                  </a:lnTo>
                  <a:lnTo>
                    <a:pt x="635132" y="1164637"/>
                  </a:lnTo>
                  <a:lnTo>
                    <a:pt x="663940" y="1206871"/>
                  </a:lnTo>
                  <a:lnTo>
                    <a:pt x="691658" y="1248092"/>
                  </a:lnTo>
                  <a:lnTo>
                    <a:pt x="718544" y="1288321"/>
                  </a:lnTo>
                  <a:lnTo>
                    <a:pt x="744857" y="1327576"/>
                  </a:lnTo>
                  <a:lnTo>
                    <a:pt x="770855" y="1365876"/>
                  </a:lnTo>
                  <a:lnTo>
                    <a:pt x="796795" y="1403242"/>
                  </a:lnTo>
                  <a:lnTo>
                    <a:pt x="822936" y="1439693"/>
                  </a:lnTo>
                  <a:lnTo>
                    <a:pt x="849535" y="1475247"/>
                  </a:lnTo>
                  <a:lnTo>
                    <a:pt x="876852" y="1509925"/>
                  </a:lnTo>
                  <a:lnTo>
                    <a:pt x="905144" y="1543745"/>
                  </a:lnTo>
                  <a:lnTo>
                    <a:pt x="934669" y="1576728"/>
                  </a:lnTo>
                  <a:lnTo>
                    <a:pt x="965685" y="1608892"/>
                  </a:lnTo>
                  <a:lnTo>
                    <a:pt x="998451" y="1640257"/>
                  </a:lnTo>
                  <a:lnTo>
                    <a:pt x="1033224" y="1670842"/>
                  </a:lnTo>
                  <a:lnTo>
                    <a:pt x="1070263" y="1700666"/>
                  </a:lnTo>
                  <a:lnTo>
                    <a:pt x="1109825" y="1729750"/>
                  </a:lnTo>
                  <a:lnTo>
                    <a:pt x="1152169" y="1758112"/>
                  </a:lnTo>
                  <a:lnTo>
                    <a:pt x="1197553" y="1785771"/>
                  </a:lnTo>
                  <a:lnTo>
                    <a:pt x="1246235" y="1812748"/>
                  </a:lnTo>
                  <a:lnTo>
                    <a:pt x="1298473" y="1839061"/>
                  </a:lnTo>
                  <a:lnTo>
                    <a:pt x="1334620" y="1855865"/>
                  </a:lnTo>
                  <a:lnTo>
                    <a:pt x="1372024" y="1872181"/>
                  </a:lnTo>
                  <a:lnTo>
                    <a:pt x="1410643" y="1888026"/>
                  </a:lnTo>
                  <a:lnTo>
                    <a:pt x="1450438" y="1903413"/>
                  </a:lnTo>
                  <a:lnTo>
                    <a:pt x="1491368" y="1918360"/>
                  </a:lnTo>
                  <a:lnTo>
                    <a:pt x="1533392" y="1932882"/>
                  </a:lnTo>
                  <a:lnTo>
                    <a:pt x="1576469" y="1946995"/>
                  </a:lnTo>
                  <a:lnTo>
                    <a:pt x="1620560" y="1960714"/>
                  </a:lnTo>
                  <a:lnTo>
                    <a:pt x="1665623" y="1974056"/>
                  </a:lnTo>
                  <a:lnTo>
                    <a:pt x="1711619" y="1987035"/>
                  </a:lnTo>
                  <a:lnTo>
                    <a:pt x="1758506" y="1999669"/>
                  </a:lnTo>
                  <a:lnTo>
                    <a:pt x="1806244" y="2011971"/>
                  </a:lnTo>
                  <a:lnTo>
                    <a:pt x="1854792" y="2023959"/>
                  </a:lnTo>
                  <a:lnTo>
                    <a:pt x="1904111" y="2035648"/>
                  </a:lnTo>
                  <a:lnTo>
                    <a:pt x="1954159" y="2047054"/>
                  </a:lnTo>
                  <a:lnTo>
                    <a:pt x="2004896" y="2058192"/>
                  </a:lnTo>
                  <a:lnTo>
                    <a:pt x="2056282" y="2069078"/>
                  </a:lnTo>
                  <a:lnTo>
                    <a:pt x="2108275" y="2079728"/>
                  </a:lnTo>
                  <a:lnTo>
                    <a:pt x="2160836" y="2090157"/>
                  </a:lnTo>
                  <a:lnTo>
                    <a:pt x="2213923" y="2100382"/>
                  </a:lnTo>
                  <a:lnTo>
                    <a:pt x="2267497" y="2110418"/>
                  </a:lnTo>
                  <a:lnTo>
                    <a:pt x="2321516" y="2120281"/>
                  </a:lnTo>
                  <a:lnTo>
                    <a:pt x="2375941" y="2129987"/>
                  </a:lnTo>
                  <a:lnTo>
                    <a:pt x="2430730" y="2139550"/>
                  </a:lnTo>
                  <a:lnTo>
                    <a:pt x="2485844" y="2148988"/>
                  </a:lnTo>
                  <a:lnTo>
                    <a:pt x="2541241" y="2158316"/>
                  </a:lnTo>
                  <a:lnTo>
                    <a:pt x="2596882" y="2167549"/>
                  </a:lnTo>
                  <a:lnTo>
                    <a:pt x="2652725" y="2176703"/>
                  </a:lnTo>
                  <a:lnTo>
                    <a:pt x="2708730" y="2185794"/>
                  </a:lnTo>
                  <a:lnTo>
                    <a:pt x="2764856" y="2194838"/>
                  </a:lnTo>
                  <a:lnTo>
                    <a:pt x="2821064" y="2203851"/>
                  </a:lnTo>
                  <a:lnTo>
                    <a:pt x="2877312" y="2212848"/>
                  </a:lnTo>
                </a:path>
              </a:pathLst>
            </a:custGeom>
            <a:ln w="19049">
              <a:solidFill>
                <a:srgbClr val="000000"/>
              </a:solidFill>
            </a:ln>
          </p:spPr>
          <p:txBody>
            <a:bodyPr wrap="square" lIns="0" tIns="0" rIns="0" bIns="0" rtlCol="0"/>
            <a:lstStyle/>
            <a:p>
              <a:endParaRPr/>
            </a:p>
          </p:txBody>
        </p:sp>
        <p:pic>
          <p:nvPicPr>
            <p:cNvPr id="19" name="object 19"/>
            <p:cNvPicPr>
              <a:picLocks noGrp="1" noRot="1" noMove="1" noResize="1" noEditPoints="1" noAdjustHandles="1" noChangeArrowheads="1" noChangeShapeType="1" noCrop="1"/>
            </p:cNvPicPr>
            <p:nvPr/>
          </p:nvPicPr>
          <p:blipFill>
            <a:blip r:embed="rId5" cstate="print"/>
            <a:stretch>
              <a:fillRect/>
            </a:stretch>
          </p:blipFill>
          <p:spPr>
            <a:xfrm>
              <a:off x="3648456" y="4709160"/>
              <a:ext cx="304799" cy="537971"/>
            </a:xfrm>
            <a:prstGeom prst="rect">
              <a:avLst/>
            </a:prstGeom>
          </p:spPr>
        </p:pic>
        <p:pic>
          <p:nvPicPr>
            <p:cNvPr id="20" name="object 20"/>
            <p:cNvPicPr>
              <a:picLocks noGrp="1" noRot="1" noMove="1" noResize="1" noEditPoints="1" noAdjustHandles="1" noChangeArrowheads="1" noChangeShapeType="1" noCrop="1"/>
            </p:cNvPicPr>
            <p:nvPr/>
          </p:nvPicPr>
          <p:blipFill>
            <a:blip r:embed="rId6" cstate="print"/>
            <a:stretch>
              <a:fillRect/>
            </a:stretch>
          </p:blipFill>
          <p:spPr>
            <a:xfrm>
              <a:off x="4832604" y="4527804"/>
              <a:ext cx="256031" cy="414527"/>
            </a:xfrm>
            <a:prstGeom prst="rect">
              <a:avLst/>
            </a:prstGeom>
          </p:spPr>
        </p:pic>
        <p:pic>
          <p:nvPicPr>
            <p:cNvPr id="21" name="object 21"/>
            <p:cNvPicPr>
              <a:picLocks noGrp="1" noRot="1" noMove="1" noResize="1" noEditPoints="1" noAdjustHandles="1" noChangeArrowheads="1" noChangeShapeType="1" noCrop="1"/>
            </p:cNvPicPr>
            <p:nvPr/>
          </p:nvPicPr>
          <p:blipFill>
            <a:blip r:embed="rId7" cstate="print"/>
            <a:stretch>
              <a:fillRect/>
            </a:stretch>
          </p:blipFill>
          <p:spPr>
            <a:xfrm>
              <a:off x="6874764" y="4398263"/>
              <a:ext cx="265175" cy="448055"/>
            </a:xfrm>
            <a:prstGeom prst="rect">
              <a:avLst/>
            </a:prstGeom>
          </p:spPr>
        </p:pic>
        <p:pic>
          <p:nvPicPr>
            <p:cNvPr id="22" name="object 22"/>
            <p:cNvPicPr>
              <a:picLocks noGrp="1" noRot="1" noMove="1" noResize="1" noEditPoints="1" noAdjustHandles="1" noChangeArrowheads="1" noChangeShapeType="1" noCrop="1"/>
            </p:cNvPicPr>
            <p:nvPr/>
          </p:nvPicPr>
          <p:blipFill>
            <a:blip r:embed="rId8" cstate="print"/>
            <a:stretch>
              <a:fillRect/>
            </a:stretch>
          </p:blipFill>
          <p:spPr>
            <a:xfrm>
              <a:off x="6876288" y="4250435"/>
              <a:ext cx="452627" cy="259079"/>
            </a:xfrm>
            <a:prstGeom prst="rect">
              <a:avLst/>
            </a:prstGeom>
          </p:spPr>
        </p:pic>
        <p:sp>
          <p:nvSpPr>
            <p:cNvPr id="23" name="object 23"/>
            <p:cNvSpPr>
              <a:spLocks noGrp="1" noRot="1" noMove="1" noResize="1" noEditPoints="1" noAdjustHandles="1" noChangeArrowheads="1" noChangeShapeType="1"/>
            </p:cNvSpPr>
            <p:nvPr/>
          </p:nvSpPr>
          <p:spPr>
            <a:xfrm>
              <a:off x="5330951" y="4794504"/>
              <a:ext cx="311150" cy="205740"/>
            </a:xfrm>
            <a:custGeom>
              <a:avLst/>
              <a:gdLst/>
              <a:ahLst/>
              <a:cxnLst/>
              <a:rect l="l" t="t" r="r" b="b"/>
              <a:pathLst>
                <a:path w="311150" h="205739">
                  <a:moveTo>
                    <a:pt x="310896" y="0"/>
                  </a:moveTo>
                  <a:lnTo>
                    <a:pt x="0" y="0"/>
                  </a:lnTo>
                  <a:lnTo>
                    <a:pt x="0" y="205740"/>
                  </a:lnTo>
                  <a:lnTo>
                    <a:pt x="310896" y="205740"/>
                  </a:lnTo>
                  <a:lnTo>
                    <a:pt x="310896" y="0"/>
                  </a:lnTo>
                  <a:close/>
                </a:path>
              </a:pathLst>
            </a:custGeom>
            <a:solidFill>
              <a:srgbClr val="7CDDFF"/>
            </a:solidFill>
          </p:spPr>
          <p:txBody>
            <a:bodyPr wrap="square" lIns="0" tIns="0" rIns="0" bIns="0" rtlCol="0"/>
            <a:lstStyle/>
            <a:p>
              <a:endParaRPr/>
            </a:p>
          </p:txBody>
        </p:sp>
        <p:sp>
          <p:nvSpPr>
            <p:cNvPr id="24" name="object 24"/>
            <p:cNvSpPr>
              <a:spLocks noGrp="1" noRot="1" noMove="1" noResize="1" noEditPoints="1" noAdjustHandles="1" noChangeArrowheads="1" noChangeShapeType="1"/>
            </p:cNvSpPr>
            <p:nvPr/>
          </p:nvSpPr>
          <p:spPr>
            <a:xfrm>
              <a:off x="5330951" y="4794504"/>
              <a:ext cx="311150" cy="205740"/>
            </a:xfrm>
            <a:custGeom>
              <a:avLst/>
              <a:gdLst/>
              <a:ahLst/>
              <a:cxnLst/>
              <a:rect l="l" t="t" r="r" b="b"/>
              <a:pathLst>
                <a:path w="311150" h="205739">
                  <a:moveTo>
                    <a:pt x="0" y="0"/>
                  </a:moveTo>
                  <a:lnTo>
                    <a:pt x="310896" y="0"/>
                  </a:lnTo>
                  <a:lnTo>
                    <a:pt x="310896" y="205740"/>
                  </a:lnTo>
                  <a:lnTo>
                    <a:pt x="0" y="205740"/>
                  </a:lnTo>
                  <a:lnTo>
                    <a:pt x="0" y="0"/>
                  </a:lnTo>
                  <a:close/>
                </a:path>
              </a:pathLst>
            </a:custGeom>
            <a:ln w="12700">
              <a:solidFill>
                <a:srgbClr val="000000"/>
              </a:solidFill>
            </a:ln>
          </p:spPr>
          <p:txBody>
            <a:bodyPr wrap="square" lIns="0" tIns="0" rIns="0" bIns="0" rtlCol="0"/>
            <a:lstStyle/>
            <a:p>
              <a:endParaRPr/>
            </a:p>
          </p:txBody>
        </p:sp>
        <p:sp>
          <p:nvSpPr>
            <p:cNvPr id="25" name="object 25"/>
            <p:cNvSpPr>
              <a:spLocks noGrp="1" noRot="1" noMove="1" noResize="1" noEditPoints="1" noAdjustHandles="1" noChangeArrowheads="1" noChangeShapeType="1"/>
            </p:cNvSpPr>
            <p:nvPr/>
          </p:nvSpPr>
          <p:spPr>
            <a:xfrm>
              <a:off x="5486402" y="4788407"/>
              <a:ext cx="1905" cy="212725"/>
            </a:xfrm>
            <a:custGeom>
              <a:avLst/>
              <a:gdLst/>
              <a:ahLst/>
              <a:cxnLst/>
              <a:rect l="l" t="t" r="r" b="b"/>
              <a:pathLst>
                <a:path w="1904" h="212725">
                  <a:moveTo>
                    <a:pt x="1409" y="0"/>
                  </a:moveTo>
                  <a:lnTo>
                    <a:pt x="0" y="212318"/>
                  </a:lnTo>
                </a:path>
              </a:pathLst>
            </a:custGeom>
            <a:ln w="6350">
              <a:solidFill>
                <a:srgbClr val="000000"/>
              </a:solidFill>
            </a:ln>
          </p:spPr>
          <p:txBody>
            <a:bodyPr wrap="square" lIns="0" tIns="0" rIns="0" bIns="0" rtlCol="0"/>
            <a:lstStyle/>
            <a:p>
              <a:endParaRPr/>
            </a:p>
          </p:txBody>
        </p:sp>
        <p:sp>
          <p:nvSpPr>
            <p:cNvPr id="26" name="object 26"/>
            <p:cNvSpPr>
              <a:spLocks noGrp="1" noRot="1" noMove="1" noResize="1" noEditPoints="1" noAdjustHandles="1" noChangeArrowheads="1" noChangeShapeType="1"/>
            </p:cNvSpPr>
            <p:nvPr/>
          </p:nvSpPr>
          <p:spPr>
            <a:xfrm>
              <a:off x="5330951" y="4898136"/>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sp>
          <p:nvSpPr>
            <p:cNvPr id="27" name="object 27"/>
            <p:cNvSpPr>
              <a:spLocks noGrp="1" noRot="1" noMove="1" noResize="1" noEditPoints="1" noAdjustHandles="1" noChangeArrowheads="1" noChangeShapeType="1"/>
            </p:cNvSpPr>
            <p:nvPr/>
          </p:nvSpPr>
          <p:spPr>
            <a:xfrm>
              <a:off x="5414772" y="4738116"/>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28" name="object 28"/>
            <p:cNvSpPr>
              <a:spLocks noGrp="1" noRot="1" noMove="1" noResize="1" noEditPoints="1" noAdjustHandles="1" noChangeArrowheads="1" noChangeShapeType="1"/>
            </p:cNvSpPr>
            <p:nvPr/>
          </p:nvSpPr>
          <p:spPr>
            <a:xfrm>
              <a:off x="5414772" y="4738116"/>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700">
              <a:solidFill>
                <a:srgbClr val="000000"/>
              </a:solidFill>
            </a:ln>
          </p:spPr>
          <p:txBody>
            <a:bodyPr wrap="square" lIns="0" tIns="0" rIns="0" bIns="0" rtlCol="0"/>
            <a:lstStyle/>
            <a:p>
              <a:endParaRPr/>
            </a:p>
          </p:txBody>
        </p:sp>
        <p:sp>
          <p:nvSpPr>
            <p:cNvPr id="29" name="object 29"/>
            <p:cNvSpPr>
              <a:spLocks noGrp="1" noRot="1" noMove="1" noResize="1" noEditPoints="1" noAdjustHandles="1" noChangeArrowheads="1" noChangeShapeType="1"/>
            </p:cNvSpPr>
            <p:nvPr/>
          </p:nvSpPr>
          <p:spPr>
            <a:xfrm>
              <a:off x="5471160" y="4738116"/>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30" name="object 30"/>
            <p:cNvSpPr>
              <a:spLocks noGrp="1" noRot="1" noMove="1" noResize="1" noEditPoints="1" noAdjustHandles="1" noChangeArrowheads="1" noChangeShapeType="1"/>
            </p:cNvSpPr>
            <p:nvPr/>
          </p:nvSpPr>
          <p:spPr>
            <a:xfrm>
              <a:off x="5471160" y="4738116"/>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700">
              <a:solidFill>
                <a:srgbClr val="000000"/>
              </a:solidFill>
            </a:ln>
          </p:spPr>
          <p:txBody>
            <a:bodyPr wrap="square" lIns="0" tIns="0" rIns="0" bIns="0" rtlCol="0"/>
            <a:lstStyle/>
            <a:p>
              <a:endParaRPr/>
            </a:p>
          </p:txBody>
        </p:sp>
        <p:sp>
          <p:nvSpPr>
            <p:cNvPr id="31" name="object 31"/>
            <p:cNvSpPr>
              <a:spLocks noGrp="1" noRot="1" noMove="1" noResize="1" noEditPoints="1" noAdjustHandles="1" noChangeArrowheads="1" noChangeShapeType="1"/>
            </p:cNvSpPr>
            <p:nvPr/>
          </p:nvSpPr>
          <p:spPr>
            <a:xfrm>
              <a:off x="5527548" y="4738116"/>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32" name="object 32"/>
            <p:cNvSpPr>
              <a:spLocks noGrp="1" noRot="1" noMove="1" noResize="1" noEditPoints="1" noAdjustHandles="1" noChangeArrowheads="1" noChangeShapeType="1"/>
            </p:cNvSpPr>
            <p:nvPr/>
          </p:nvSpPr>
          <p:spPr>
            <a:xfrm>
              <a:off x="5527548" y="4738116"/>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700">
              <a:solidFill>
                <a:srgbClr val="000000"/>
              </a:solidFill>
            </a:ln>
          </p:spPr>
          <p:txBody>
            <a:bodyPr wrap="square" lIns="0" tIns="0" rIns="0" bIns="0" rtlCol="0"/>
            <a:lstStyle/>
            <a:p>
              <a:endParaRPr/>
            </a:p>
          </p:txBody>
        </p:sp>
        <p:sp>
          <p:nvSpPr>
            <p:cNvPr id="33" name="object 33"/>
            <p:cNvSpPr>
              <a:spLocks noGrp="1" noRot="1" noMove="1" noResize="1" noEditPoints="1" noAdjustHandles="1" noChangeArrowheads="1" noChangeShapeType="1"/>
            </p:cNvSpPr>
            <p:nvPr/>
          </p:nvSpPr>
          <p:spPr>
            <a:xfrm>
              <a:off x="5559554" y="4866131"/>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34" name="object 34"/>
            <p:cNvSpPr>
              <a:spLocks noGrp="1" noRot="1" noMove="1" noResize="1" noEditPoints="1" noAdjustHandles="1" noChangeArrowheads="1" noChangeShapeType="1"/>
            </p:cNvSpPr>
            <p:nvPr/>
          </p:nvSpPr>
          <p:spPr>
            <a:xfrm>
              <a:off x="5407154" y="4864607"/>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35" name="object 35"/>
            <p:cNvSpPr>
              <a:spLocks noGrp="1" noRot="1" noMove="1" noResize="1" noEditPoints="1" noAdjustHandles="1" noChangeArrowheads="1" noChangeShapeType="1"/>
            </p:cNvSpPr>
            <p:nvPr/>
          </p:nvSpPr>
          <p:spPr>
            <a:xfrm>
              <a:off x="5524499" y="4928616"/>
              <a:ext cx="93345" cy="52069"/>
            </a:xfrm>
            <a:custGeom>
              <a:avLst/>
              <a:gdLst/>
              <a:ahLst/>
              <a:cxnLst/>
              <a:rect l="l" t="t" r="r" b="b"/>
              <a:pathLst>
                <a:path w="93345" h="52070">
                  <a:moveTo>
                    <a:pt x="0" y="0"/>
                  </a:moveTo>
                  <a:lnTo>
                    <a:pt x="92964" y="25907"/>
                  </a:lnTo>
                  <a:lnTo>
                    <a:pt x="0" y="51815"/>
                  </a:lnTo>
                  <a:lnTo>
                    <a:pt x="0" y="0"/>
                  </a:lnTo>
                  <a:close/>
                </a:path>
              </a:pathLst>
            </a:custGeom>
            <a:ln w="3175">
              <a:solidFill>
                <a:srgbClr val="000000"/>
              </a:solidFill>
            </a:ln>
          </p:spPr>
          <p:txBody>
            <a:bodyPr wrap="square" lIns="0" tIns="0" rIns="0" bIns="0" rtlCol="0"/>
            <a:lstStyle/>
            <a:p>
              <a:endParaRPr/>
            </a:p>
          </p:txBody>
        </p:sp>
        <p:sp>
          <p:nvSpPr>
            <p:cNvPr id="36" name="object 36"/>
            <p:cNvSpPr>
              <a:spLocks noGrp="1" noRot="1" noMove="1" noResize="1" noEditPoints="1" noAdjustHandles="1" noChangeArrowheads="1" noChangeShapeType="1"/>
            </p:cNvSpPr>
            <p:nvPr/>
          </p:nvSpPr>
          <p:spPr>
            <a:xfrm>
              <a:off x="5512307" y="4911851"/>
              <a:ext cx="29209" cy="30480"/>
            </a:xfrm>
            <a:custGeom>
              <a:avLst/>
              <a:gdLst/>
              <a:ahLst/>
              <a:cxnLst/>
              <a:rect l="l" t="t" r="r" b="b"/>
              <a:pathLst>
                <a:path w="29210" h="30479">
                  <a:moveTo>
                    <a:pt x="22479" y="0"/>
                  </a:moveTo>
                  <a:lnTo>
                    <a:pt x="6477" y="0"/>
                  </a:lnTo>
                  <a:lnTo>
                    <a:pt x="0" y="6819"/>
                  </a:lnTo>
                  <a:lnTo>
                    <a:pt x="0" y="15240"/>
                  </a:lnTo>
                  <a:lnTo>
                    <a:pt x="0" y="23660"/>
                  </a:lnTo>
                  <a:lnTo>
                    <a:pt x="6477" y="30480"/>
                  </a:lnTo>
                  <a:lnTo>
                    <a:pt x="22479" y="30480"/>
                  </a:lnTo>
                  <a:lnTo>
                    <a:pt x="28956" y="23660"/>
                  </a:lnTo>
                  <a:lnTo>
                    <a:pt x="28956" y="6819"/>
                  </a:lnTo>
                  <a:lnTo>
                    <a:pt x="22479" y="0"/>
                  </a:lnTo>
                  <a:close/>
                </a:path>
              </a:pathLst>
            </a:custGeom>
            <a:solidFill>
              <a:srgbClr val="77923B"/>
            </a:solidFill>
          </p:spPr>
          <p:txBody>
            <a:bodyPr wrap="square" lIns="0" tIns="0" rIns="0" bIns="0" rtlCol="0"/>
            <a:lstStyle/>
            <a:p>
              <a:endParaRPr/>
            </a:p>
          </p:txBody>
        </p:sp>
        <p:sp>
          <p:nvSpPr>
            <p:cNvPr id="37" name="object 37"/>
            <p:cNvSpPr>
              <a:spLocks noGrp="1" noRot="1" noMove="1" noResize="1" noEditPoints="1" noAdjustHandles="1" noChangeArrowheads="1" noChangeShapeType="1"/>
            </p:cNvSpPr>
            <p:nvPr/>
          </p:nvSpPr>
          <p:spPr>
            <a:xfrm>
              <a:off x="5512307" y="4911851"/>
              <a:ext cx="29209" cy="30480"/>
            </a:xfrm>
            <a:custGeom>
              <a:avLst/>
              <a:gdLst/>
              <a:ahLst/>
              <a:cxnLst/>
              <a:rect l="l" t="t" r="r" b="b"/>
              <a:pathLst>
                <a:path w="29210" h="30479">
                  <a:moveTo>
                    <a:pt x="0" y="15240"/>
                  </a:moveTo>
                  <a:lnTo>
                    <a:pt x="0" y="6819"/>
                  </a:lnTo>
                  <a:lnTo>
                    <a:pt x="6477" y="0"/>
                  </a:lnTo>
                  <a:lnTo>
                    <a:pt x="14478" y="0"/>
                  </a:lnTo>
                  <a:lnTo>
                    <a:pt x="22479" y="0"/>
                  </a:lnTo>
                  <a:lnTo>
                    <a:pt x="28956" y="6819"/>
                  </a:lnTo>
                  <a:lnTo>
                    <a:pt x="28956" y="15240"/>
                  </a:lnTo>
                  <a:lnTo>
                    <a:pt x="28956" y="23660"/>
                  </a:lnTo>
                  <a:lnTo>
                    <a:pt x="22479" y="30480"/>
                  </a:lnTo>
                  <a:lnTo>
                    <a:pt x="14478" y="30480"/>
                  </a:lnTo>
                  <a:lnTo>
                    <a:pt x="6477" y="30480"/>
                  </a:lnTo>
                  <a:lnTo>
                    <a:pt x="0" y="23660"/>
                  </a:lnTo>
                  <a:lnTo>
                    <a:pt x="0" y="15240"/>
                  </a:lnTo>
                  <a:close/>
                </a:path>
              </a:pathLst>
            </a:custGeom>
            <a:ln w="3175">
              <a:solidFill>
                <a:srgbClr val="000000"/>
              </a:solidFill>
            </a:ln>
          </p:spPr>
          <p:txBody>
            <a:bodyPr wrap="square" lIns="0" tIns="0" rIns="0" bIns="0" rtlCol="0"/>
            <a:lstStyle/>
            <a:p>
              <a:endParaRPr/>
            </a:p>
          </p:txBody>
        </p:sp>
        <p:sp>
          <p:nvSpPr>
            <p:cNvPr id="38" name="object 38"/>
            <p:cNvSpPr>
              <a:spLocks noGrp="1" noRot="1" noMove="1" noResize="1" noEditPoints="1" noAdjustHandles="1" noChangeArrowheads="1" noChangeShapeType="1"/>
            </p:cNvSpPr>
            <p:nvPr/>
          </p:nvSpPr>
          <p:spPr>
            <a:xfrm>
              <a:off x="5512307" y="4962143"/>
              <a:ext cx="27940" cy="30480"/>
            </a:xfrm>
            <a:custGeom>
              <a:avLst/>
              <a:gdLst/>
              <a:ahLst/>
              <a:cxnLst/>
              <a:rect l="l" t="t" r="r" b="b"/>
              <a:pathLst>
                <a:path w="27939" h="30479">
                  <a:moveTo>
                    <a:pt x="21285" y="0"/>
                  </a:moveTo>
                  <a:lnTo>
                    <a:pt x="6146" y="0"/>
                  </a:lnTo>
                  <a:lnTo>
                    <a:pt x="0" y="6819"/>
                  </a:lnTo>
                  <a:lnTo>
                    <a:pt x="0" y="15239"/>
                  </a:lnTo>
                  <a:lnTo>
                    <a:pt x="0" y="23660"/>
                  </a:lnTo>
                  <a:lnTo>
                    <a:pt x="6146" y="30479"/>
                  </a:lnTo>
                  <a:lnTo>
                    <a:pt x="21285" y="30479"/>
                  </a:lnTo>
                  <a:lnTo>
                    <a:pt x="27432" y="23660"/>
                  </a:lnTo>
                  <a:lnTo>
                    <a:pt x="27432" y="6819"/>
                  </a:lnTo>
                  <a:lnTo>
                    <a:pt x="21285" y="0"/>
                  </a:lnTo>
                  <a:close/>
                </a:path>
              </a:pathLst>
            </a:custGeom>
            <a:solidFill>
              <a:srgbClr val="77923B"/>
            </a:solidFill>
          </p:spPr>
          <p:txBody>
            <a:bodyPr wrap="square" lIns="0" tIns="0" rIns="0" bIns="0" rtlCol="0"/>
            <a:lstStyle/>
            <a:p>
              <a:endParaRPr/>
            </a:p>
          </p:txBody>
        </p:sp>
        <p:sp>
          <p:nvSpPr>
            <p:cNvPr id="39" name="object 39"/>
            <p:cNvSpPr>
              <a:spLocks noGrp="1" noRot="1" noMove="1" noResize="1" noEditPoints="1" noAdjustHandles="1" noChangeArrowheads="1" noChangeShapeType="1"/>
            </p:cNvSpPr>
            <p:nvPr/>
          </p:nvSpPr>
          <p:spPr>
            <a:xfrm>
              <a:off x="5512307" y="4962143"/>
              <a:ext cx="27940" cy="30480"/>
            </a:xfrm>
            <a:custGeom>
              <a:avLst/>
              <a:gdLst/>
              <a:ahLst/>
              <a:cxnLst/>
              <a:rect l="l" t="t" r="r" b="b"/>
              <a:pathLst>
                <a:path w="27939" h="30479">
                  <a:moveTo>
                    <a:pt x="0" y="15239"/>
                  </a:moveTo>
                  <a:lnTo>
                    <a:pt x="0" y="6819"/>
                  </a:lnTo>
                  <a:lnTo>
                    <a:pt x="6146" y="0"/>
                  </a:lnTo>
                  <a:lnTo>
                    <a:pt x="13716" y="0"/>
                  </a:lnTo>
                  <a:lnTo>
                    <a:pt x="21285" y="0"/>
                  </a:lnTo>
                  <a:lnTo>
                    <a:pt x="27432" y="6819"/>
                  </a:lnTo>
                  <a:lnTo>
                    <a:pt x="27432" y="15239"/>
                  </a:lnTo>
                  <a:lnTo>
                    <a:pt x="27432" y="23660"/>
                  </a:lnTo>
                  <a:lnTo>
                    <a:pt x="21285" y="30479"/>
                  </a:lnTo>
                  <a:lnTo>
                    <a:pt x="13716" y="30479"/>
                  </a:lnTo>
                  <a:lnTo>
                    <a:pt x="6146" y="30479"/>
                  </a:lnTo>
                  <a:lnTo>
                    <a:pt x="0" y="23660"/>
                  </a:lnTo>
                  <a:lnTo>
                    <a:pt x="0" y="15239"/>
                  </a:lnTo>
                  <a:close/>
                </a:path>
              </a:pathLst>
            </a:custGeom>
            <a:ln w="3175">
              <a:solidFill>
                <a:srgbClr val="000000"/>
              </a:solidFill>
            </a:ln>
          </p:spPr>
          <p:txBody>
            <a:bodyPr wrap="square" lIns="0" tIns="0" rIns="0" bIns="0" rtlCol="0"/>
            <a:lstStyle/>
            <a:p>
              <a:endParaRPr/>
            </a:p>
          </p:txBody>
        </p:sp>
        <p:sp>
          <p:nvSpPr>
            <p:cNvPr id="40" name="object 40"/>
            <p:cNvSpPr>
              <a:spLocks noGrp="1" noRot="1" noMove="1" noResize="1" noEditPoints="1" noAdjustHandles="1" noChangeArrowheads="1" noChangeShapeType="1"/>
            </p:cNvSpPr>
            <p:nvPr/>
          </p:nvSpPr>
          <p:spPr>
            <a:xfrm>
              <a:off x="6297167" y="4037076"/>
              <a:ext cx="312420" cy="205740"/>
            </a:xfrm>
            <a:custGeom>
              <a:avLst/>
              <a:gdLst/>
              <a:ahLst/>
              <a:cxnLst/>
              <a:rect l="l" t="t" r="r" b="b"/>
              <a:pathLst>
                <a:path w="312420" h="205739">
                  <a:moveTo>
                    <a:pt x="312419" y="0"/>
                  </a:moveTo>
                  <a:lnTo>
                    <a:pt x="0" y="0"/>
                  </a:lnTo>
                  <a:lnTo>
                    <a:pt x="0" y="205739"/>
                  </a:lnTo>
                  <a:lnTo>
                    <a:pt x="312419" y="205739"/>
                  </a:lnTo>
                  <a:lnTo>
                    <a:pt x="312419" y="0"/>
                  </a:lnTo>
                  <a:close/>
                </a:path>
              </a:pathLst>
            </a:custGeom>
            <a:solidFill>
              <a:srgbClr val="7CDDFF"/>
            </a:solidFill>
          </p:spPr>
          <p:txBody>
            <a:bodyPr wrap="square" lIns="0" tIns="0" rIns="0" bIns="0" rtlCol="0"/>
            <a:lstStyle/>
            <a:p>
              <a:endParaRPr/>
            </a:p>
          </p:txBody>
        </p:sp>
        <p:sp>
          <p:nvSpPr>
            <p:cNvPr id="41" name="object 41"/>
            <p:cNvSpPr>
              <a:spLocks noGrp="1" noRot="1" noMove="1" noResize="1" noEditPoints="1" noAdjustHandles="1" noChangeArrowheads="1" noChangeShapeType="1"/>
            </p:cNvSpPr>
            <p:nvPr/>
          </p:nvSpPr>
          <p:spPr>
            <a:xfrm>
              <a:off x="6297167" y="4037076"/>
              <a:ext cx="312420" cy="205740"/>
            </a:xfrm>
            <a:custGeom>
              <a:avLst/>
              <a:gdLst/>
              <a:ahLst/>
              <a:cxnLst/>
              <a:rect l="l" t="t" r="r" b="b"/>
              <a:pathLst>
                <a:path w="312420" h="205739">
                  <a:moveTo>
                    <a:pt x="0" y="0"/>
                  </a:moveTo>
                  <a:lnTo>
                    <a:pt x="312419" y="0"/>
                  </a:lnTo>
                  <a:lnTo>
                    <a:pt x="312419" y="205739"/>
                  </a:lnTo>
                  <a:lnTo>
                    <a:pt x="0" y="205739"/>
                  </a:lnTo>
                  <a:lnTo>
                    <a:pt x="0" y="0"/>
                  </a:lnTo>
                  <a:close/>
                </a:path>
              </a:pathLst>
            </a:custGeom>
            <a:ln w="12699">
              <a:solidFill>
                <a:srgbClr val="000000"/>
              </a:solidFill>
            </a:ln>
          </p:spPr>
          <p:txBody>
            <a:bodyPr wrap="square" lIns="0" tIns="0" rIns="0" bIns="0" rtlCol="0"/>
            <a:lstStyle/>
            <a:p>
              <a:endParaRPr/>
            </a:p>
          </p:txBody>
        </p:sp>
        <p:sp>
          <p:nvSpPr>
            <p:cNvPr id="42" name="object 42"/>
            <p:cNvSpPr>
              <a:spLocks noGrp="1" noRot="1" noMove="1" noResize="1" noEditPoints="1" noAdjustHandles="1" noChangeArrowheads="1" noChangeShapeType="1"/>
            </p:cNvSpPr>
            <p:nvPr/>
          </p:nvSpPr>
          <p:spPr>
            <a:xfrm>
              <a:off x="6452617" y="4030979"/>
              <a:ext cx="1905" cy="212725"/>
            </a:xfrm>
            <a:custGeom>
              <a:avLst/>
              <a:gdLst/>
              <a:ahLst/>
              <a:cxnLst/>
              <a:rect l="l" t="t" r="r" b="b"/>
              <a:pathLst>
                <a:path w="1904" h="212725">
                  <a:moveTo>
                    <a:pt x="1409" y="0"/>
                  </a:moveTo>
                  <a:lnTo>
                    <a:pt x="0" y="212318"/>
                  </a:lnTo>
                </a:path>
              </a:pathLst>
            </a:custGeom>
            <a:ln w="6350">
              <a:solidFill>
                <a:srgbClr val="000000"/>
              </a:solidFill>
            </a:ln>
          </p:spPr>
          <p:txBody>
            <a:bodyPr wrap="square" lIns="0" tIns="0" rIns="0" bIns="0" rtlCol="0"/>
            <a:lstStyle/>
            <a:p>
              <a:endParaRPr/>
            </a:p>
          </p:txBody>
        </p:sp>
        <p:sp>
          <p:nvSpPr>
            <p:cNvPr id="43" name="object 43"/>
            <p:cNvSpPr>
              <a:spLocks noGrp="1" noRot="1" noMove="1" noResize="1" noEditPoints="1" noAdjustHandles="1" noChangeArrowheads="1" noChangeShapeType="1"/>
            </p:cNvSpPr>
            <p:nvPr/>
          </p:nvSpPr>
          <p:spPr>
            <a:xfrm>
              <a:off x="6297167" y="4140707"/>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sp>
          <p:nvSpPr>
            <p:cNvPr id="44" name="object 44"/>
            <p:cNvSpPr>
              <a:spLocks noGrp="1" noRot="1" noMove="1" noResize="1" noEditPoints="1" noAdjustHandles="1" noChangeArrowheads="1" noChangeShapeType="1"/>
            </p:cNvSpPr>
            <p:nvPr/>
          </p:nvSpPr>
          <p:spPr>
            <a:xfrm>
              <a:off x="6380987" y="3980688"/>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45" name="object 45"/>
            <p:cNvSpPr>
              <a:spLocks noGrp="1" noRot="1" noMove="1" noResize="1" noEditPoints="1" noAdjustHandles="1" noChangeArrowheads="1" noChangeShapeType="1"/>
            </p:cNvSpPr>
            <p:nvPr/>
          </p:nvSpPr>
          <p:spPr>
            <a:xfrm>
              <a:off x="6380987" y="3980688"/>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700">
              <a:solidFill>
                <a:srgbClr val="000000"/>
              </a:solidFill>
            </a:ln>
          </p:spPr>
          <p:txBody>
            <a:bodyPr wrap="square" lIns="0" tIns="0" rIns="0" bIns="0" rtlCol="0"/>
            <a:lstStyle/>
            <a:p>
              <a:endParaRPr/>
            </a:p>
          </p:txBody>
        </p:sp>
        <p:sp>
          <p:nvSpPr>
            <p:cNvPr id="46" name="object 46"/>
            <p:cNvSpPr>
              <a:spLocks noGrp="1" noRot="1" noMove="1" noResize="1" noEditPoints="1" noAdjustHandles="1" noChangeArrowheads="1" noChangeShapeType="1"/>
            </p:cNvSpPr>
            <p:nvPr/>
          </p:nvSpPr>
          <p:spPr>
            <a:xfrm>
              <a:off x="6437375" y="3980688"/>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47" name="object 47"/>
            <p:cNvSpPr>
              <a:spLocks noGrp="1" noRot="1" noMove="1" noResize="1" noEditPoints="1" noAdjustHandles="1" noChangeArrowheads="1" noChangeShapeType="1"/>
            </p:cNvSpPr>
            <p:nvPr/>
          </p:nvSpPr>
          <p:spPr>
            <a:xfrm>
              <a:off x="6437375" y="3980688"/>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700">
              <a:solidFill>
                <a:srgbClr val="000000"/>
              </a:solidFill>
            </a:ln>
          </p:spPr>
          <p:txBody>
            <a:bodyPr wrap="square" lIns="0" tIns="0" rIns="0" bIns="0" rtlCol="0"/>
            <a:lstStyle/>
            <a:p>
              <a:endParaRPr/>
            </a:p>
          </p:txBody>
        </p:sp>
        <p:sp>
          <p:nvSpPr>
            <p:cNvPr id="48" name="object 48"/>
            <p:cNvSpPr>
              <a:spLocks noGrp="1" noRot="1" noMove="1" noResize="1" noEditPoints="1" noAdjustHandles="1" noChangeArrowheads="1" noChangeShapeType="1"/>
            </p:cNvSpPr>
            <p:nvPr/>
          </p:nvSpPr>
          <p:spPr>
            <a:xfrm>
              <a:off x="6493763" y="3980688"/>
              <a:ext cx="30480" cy="27940"/>
            </a:xfrm>
            <a:custGeom>
              <a:avLst/>
              <a:gdLst/>
              <a:ahLst/>
              <a:cxnLst/>
              <a:rect l="l" t="t" r="r" b="b"/>
              <a:pathLst>
                <a:path w="30479" h="27939">
                  <a:moveTo>
                    <a:pt x="23660" y="0"/>
                  </a:moveTo>
                  <a:lnTo>
                    <a:pt x="6819" y="0"/>
                  </a:lnTo>
                  <a:lnTo>
                    <a:pt x="0" y="6146"/>
                  </a:lnTo>
                  <a:lnTo>
                    <a:pt x="0" y="13716"/>
                  </a:lnTo>
                  <a:lnTo>
                    <a:pt x="0" y="21285"/>
                  </a:lnTo>
                  <a:lnTo>
                    <a:pt x="6819" y="27432"/>
                  </a:lnTo>
                  <a:lnTo>
                    <a:pt x="23660" y="27432"/>
                  </a:lnTo>
                  <a:lnTo>
                    <a:pt x="30480" y="21285"/>
                  </a:lnTo>
                  <a:lnTo>
                    <a:pt x="30480" y="6146"/>
                  </a:lnTo>
                  <a:lnTo>
                    <a:pt x="23660" y="0"/>
                  </a:lnTo>
                  <a:close/>
                </a:path>
              </a:pathLst>
            </a:custGeom>
            <a:solidFill>
              <a:srgbClr val="000000"/>
            </a:solidFill>
          </p:spPr>
          <p:txBody>
            <a:bodyPr wrap="square" lIns="0" tIns="0" rIns="0" bIns="0" rtlCol="0"/>
            <a:lstStyle/>
            <a:p>
              <a:endParaRPr/>
            </a:p>
          </p:txBody>
        </p:sp>
        <p:sp>
          <p:nvSpPr>
            <p:cNvPr id="49" name="object 49"/>
            <p:cNvSpPr>
              <a:spLocks noGrp="1" noRot="1" noMove="1" noResize="1" noEditPoints="1" noAdjustHandles="1" noChangeArrowheads="1" noChangeShapeType="1"/>
            </p:cNvSpPr>
            <p:nvPr/>
          </p:nvSpPr>
          <p:spPr>
            <a:xfrm>
              <a:off x="6493763" y="3980688"/>
              <a:ext cx="30480" cy="27940"/>
            </a:xfrm>
            <a:custGeom>
              <a:avLst/>
              <a:gdLst/>
              <a:ahLst/>
              <a:cxnLst/>
              <a:rect l="l" t="t" r="r" b="b"/>
              <a:pathLst>
                <a:path w="30479" h="27939">
                  <a:moveTo>
                    <a:pt x="0" y="13716"/>
                  </a:moveTo>
                  <a:lnTo>
                    <a:pt x="0" y="21285"/>
                  </a:lnTo>
                  <a:lnTo>
                    <a:pt x="6819" y="27432"/>
                  </a:lnTo>
                  <a:lnTo>
                    <a:pt x="15240" y="27432"/>
                  </a:lnTo>
                  <a:lnTo>
                    <a:pt x="23660" y="27432"/>
                  </a:lnTo>
                  <a:lnTo>
                    <a:pt x="30480" y="21285"/>
                  </a:lnTo>
                  <a:lnTo>
                    <a:pt x="30480" y="13716"/>
                  </a:lnTo>
                  <a:lnTo>
                    <a:pt x="30480" y="6146"/>
                  </a:lnTo>
                  <a:lnTo>
                    <a:pt x="23660" y="0"/>
                  </a:lnTo>
                  <a:lnTo>
                    <a:pt x="15240" y="0"/>
                  </a:lnTo>
                  <a:lnTo>
                    <a:pt x="6819" y="0"/>
                  </a:lnTo>
                  <a:lnTo>
                    <a:pt x="0" y="6146"/>
                  </a:lnTo>
                  <a:lnTo>
                    <a:pt x="0" y="13716"/>
                  </a:lnTo>
                  <a:close/>
                </a:path>
              </a:pathLst>
            </a:custGeom>
            <a:ln w="12699">
              <a:solidFill>
                <a:srgbClr val="000000"/>
              </a:solidFill>
            </a:ln>
          </p:spPr>
          <p:txBody>
            <a:bodyPr wrap="square" lIns="0" tIns="0" rIns="0" bIns="0" rtlCol="0"/>
            <a:lstStyle/>
            <a:p>
              <a:endParaRPr/>
            </a:p>
          </p:txBody>
        </p:sp>
        <p:sp>
          <p:nvSpPr>
            <p:cNvPr id="50" name="object 50"/>
            <p:cNvSpPr>
              <a:spLocks noGrp="1" noRot="1" noMove="1" noResize="1" noEditPoints="1" noAdjustHandles="1" noChangeArrowheads="1" noChangeShapeType="1"/>
            </p:cNvSpPr>
            <p:nvPr/>
          </p:nvSpPr>
          <p:spPr>
            <a:xfrm>
              <a:off x="6525769" y="4108704"/>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51" name="object 51"/>
            <p:cNvSpPr>
              <a:spLocks noGrp="1" noRot="1" noMove="1" noResize="1" noEditPoints="1" noAdjustHandles="1" noChangeArrowheads="1" noChangeShapeType="1"/>
            </p:cNvSpPr>
            <p:nvPr/>
          </p:nvSpPr>
          <p:spPr>
            <a:xfrm>
              <a:off x="6374893" y="4107179"/>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grpSp>
      <p:sp>
        <p:nvSpPr>
          <p:cNvPr id="53" name="object 53"/>
          <p:cNvSpPr txBox="1"/>
          <p:nvPr/>
        </p:nvSpPr>
        <p:spPr>
          <a:xfrm>
            <a:off x="7990047" y="4021952"/>
            <a:ext cx="62865" cy="92974"/>
          </a:xfrm>
          <a:prstGeom prst="rect">
            <a:avLst/>
          </a:prstGeom>
        </p:spPr>
        <p:txBody>
          <a:bodyPr vert="horz" wrap="square" lIns="0" tIns="15875" rIns="0" bIns="0" rtlCol="0">
            <a:spAutoFit/>
          </a:bodyPr>
          <a:lstStyle/>
          <a:p>
            <a:pPr marL="12700">
              <a:spcBef>
                <a:spcPts val="125"/>
              </a:spcBef>
            </a:pPr>
            <a:r>
              <a:rPr sz="500" b="1" spc="15" dirty="0">
                <a:latin typeface="Arial"/>
                <a:cs typeface="Arial"/>
              </a:rPr>
              <a:t>1</a:t>
            </a:r>
            <a:endParaRPr sz="500">
              <a:latin typeface="Arial"/>
              <a:cs typeface="Arial"/>
            </a:endParaRPr>
          </a:p>
        </p:txBody>
      </p:sp>
      <p:grpSp>
        <p:nvGrpSpPr>
          <p:cNvPr id="54" name="object 54"/>
          <p:cNvGrpSpPr/>
          <p:nvPr/>
        </p:nvGrpSpPr>
        <p:grpSpPr>
          <a:xfrm>
            <a:off x="9357106" y="4766817"/>
            <a:ext cx="323850" cy="276860"/>
            <a:chOff x="7833106" y="4766817"/>
            <a:chExt cx="323850" cy="276860"/>
          </a:xfrm>
        </p:grpSpPr>
        <p:sp>
          <p:nvSpPr>
            <p:cNvPr id="55" name="object 55"/>
            <p:cNvSpPr/>
            <p:nvPr/>
          </p:nvSpPr>
          <p:spPr>
            <a:xfrm>
              <a:off x="7839456" y="4831079"/>
              <a:ext cx="311150" cy="205740"/>
            </a:xfrm>
            <a:custGeom>
              <a:avLst/>
              <a:gdLst/>
              <a:ahLst/>
              <a:cxnLst/>
              <a:rect l="l" t="t" r="r" b="b"/>
              <a:pathLst>
                <a:path w="311150" h="205739">
                  <a:moveTo>
                    <a:pt x="310896" y="0"/>
                  </a:moveTo>
                  <a:lnTo>
                    <a:pt x="0" y="0"/>
                  </a:lnTo>
                  <a:lnTo>
                    <a:pt x="0" y="205740"/>
                  </a:lnTo>
                  <a:lnTo>
                    <a:pt x="310896" y="205740"/>
                  </a:lnTo>
                  <a:lnTo>
                    <a:pt x="310896" y="0"/>
                  </a:lnTo>
                  <a:close/>
                </a:path>
              </a:pathLst>
            </a:custGeom>
            <a:solidFill>
              <a:srgbClr val="7CDDFF"/>
            </a:solidFill>
          </p:spPr>
          <p:txBody>
            <a:bodyPr wrap="square" lIns="0" tIns="0" rIns="0" bIns="0" rtlCol="0"/>
            <a:lstStyle/>
            <a:p>
              <a:endParaRPr/>
            </a:p>
          </p:txBody>
        </p:sp>
        <p:sp>
          <p:nvSpPr>
            <p:cNvPr id="56" name="object 56"/>
            <p:cNvSpPr/>
            <p:nvPr/>
          </p:nvSpPr>
          <p:spPr>
            <a:xfrm>
              <a:off x="7839456" y="4831079"/>
              <a:ext cx="311150" cy="205740"/>
            </a:xfrm>
            <a:custGeom>
              <a:avLst/>
              <a:gdLst/>
              <a:ahLst/>
              <a:cxnLst/>
              <a:rect l="l" t="t" r="r" b="b"/>
              <a:pathLst>
                <a:path w="311150" h="205739">
                  <a:moveTo>
                    <a:pt x="0" y="0"/>
                  </a:moveTo>
                  <a:lnTo>
                    <a:pt x="310896" y="0"/>
                  </a:lnTo>
                  <a:lnTo>
                    <a:pt x="310896" y="205740"/>
                  </a:lnTo>
                  <a:lnTo>
                    <a:pt x="0" y="205740"/>
                  </a:lnTo>
                  <a:lnTo>
                    <a:pt x="0" y="0"/>
                  </a:lnTo>
                  <a:close/>
                </a:path>
              </a:pathLst>
            </a:custGeom>
            <a:ln w="12700">
              <a:solidFill>
                <a:srgbClr val="000000"/>
              </a:solidFill>
            </a:ln>
          </p:spPr>
          <p:txBody>
            <a:bodyPr wrap="square" lIns="0" tIns="0" rIns="0" bIns="0" rtlCol="0"/>
            <a:lstStyle/>
            <a:p>
              <a:endParaRPr/>
            </a:p>
          </p:txBody>
        </p:sp>
        <p:sp>
          <p:nvSpPr>
            <p:cNvPr id="57" name="object 57"/>
            <p:cNvSpPr/>
            <p:nvPr/>
          </p:nvSpPr>
          <p:spPr>
            <a:xfrm>
              <a:off x="7994906" y="4824983"/>
              <a:ext cx="1905" cy="212725"/>
            </a:xfrm>
            <a:custGeom>
              <a:avLst/>
              <a:gdLst/>
              <a:ahLst/>
              <a:cxnLst/>
              <a:rect l="l" t="t" r="r" b="b"/>
              <a:pathLst>
                <a:path w="1904" h="212725">
                  <a:moveTo>
                    <a:pt x="1409" y="0"/>
                  </a:moveTo>
                  <a:lnTo>
                    <a:pt x="0" y="212318"/>
                  </a:lnTo>
                </a:path>
              </a:pathLst>
            </a:custGeom>
            <a:ln w="6350">
              <a:solidFill>
                <a:srgbClr val="000000"/>
              </a:solidFill>
            </a:ln>
          </p:spPr>
          <p:txBody>
            <a:bodyPr wrap="square" lIns="0" tIns="0" rIns="0" bIns="0" rtlCol="0"/>
            <a:lstStyle/>
            <a:p>
              <a:endParaRPr/>
            </a:p>
          </p:txBody>
        </p:sp>
        <p:sp>
          <p:nvSpPr>
            <p:cNvPr id="58" name="object 58"/>
            <p:cNvSpPr/>
            <p:nvPr/>
          </p:nvSpPr>
          <p:spPr>
            <a:xfrm>
              <a:off x="7839456" y="4933187"/>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sp>
          <p:nvSpPr>
            <p:cNvPr id="59" name="object 59"/>
            <p:cNvSpPr/>
            <p:nvPr/>
          </p:nvSpPr>
          <p:spPr>
            <a:xfrm>
              <a:off x="7923276" y="4773167"/>
              <a:ext cx="30480" cy="29209"/>
            </a:xfrm>
            <a:custGeom>
              <a:avLst/>
              <a:gdLst/>
              <a:ahLst/>
              <a:cxnLst/>
              <a:rect l="l" t="t" r="r" b="b"/>
              <a:pathLst>
                <a:path w="30479" h="29210">
                  <a:moveTo>
                    <a:pt x="23660" y="0"/>
                  </a:moveTo>
                  <a:lnTo>
                    <a:pt x="6819" y="0"/>
                  </a:lnTo>
                  <a:lnTo>
                    <a:pt x="0" y="6476"/>
                  </a:lnTo>
                  <a:lnTo>
                    <a:pt x="0" y="14477"/>
                  </a:lnTo>
                  <a:lnTo>
                    <a:pt x="0" y="22478"/>
                  </a:lnTo>
                  <a:lnTo>
                    <a:pt x="6819" y="28955"/>
                  </a:lnTo>
                  <a:lnTo>
                    <a:pt x="23660" y="28955"/>
                  </a:lnTo>
                  <a:lnTo>
                    <a:pt x="30480" y="22478"/>
                  </a:lnTo>
                  <a:lnTo>
                    <a:pt x="30480" y="6476"/>
                  </a:lnTo>
                  <a:lnTo>
                    <a:pt x="23660" y="0"/>
                  </a:lnTo>
                  <a:close/>
                </a:path>
              </a:pathLst>
            </a:custGeom>
            <a:solidFill>
              <a:srgbClr val="000000"/>
            </a:solidFill>
          </p:spPr>
          <p:txBody>
            <a:bodyPr wrap="square" lIns="0" tIns="0" rIns="0" bIns="0" rtlCol="0"/>
            <a:lstStyle/>
            <a:p>
              <a:endParaRPr/>
            </a:p>
          </p:txBody>
        </p:sp>
        <p:sp>
          <p:nvSpPr>
            <p:cNvPr id="60" name="object 60"/>
            <p:cNvSpPr/>
            <p:nvPr/>
          </p:nvSpPr>
          <p:spPr>
            <a:xfrm>
              <a:off x="7923276" y="4773167"/>
              <a:ext cx="30480" cy="29209"/>
            </a:xfrm>
            <a:custGeom>
              <a:avLst/>
              <a:gdLst/>
              <a:ahLst/>
              <a:cxnLst/>
              <a:rect l="l" t="t" r="r" b="b"/>
              <a:pathLst>
                <a:path w="30479" h="29210">
                  <a:moveTo>
                    <a:pt x="0" y="14477"/>
                  </a:moveTo>
                  <a:lnTo>
                    <a:pt x="0" y="22478"/>
                  </a:lnTo>
                  <a:lnTo>
                    <a:pt x="6819" y="28955"/>
                  </a:lnTo>
                  <a:lnTo>
                    <a:pt x="15240" y="28955"/>
                  </a:lnTo>
                  <a:lnTo>
                    <a:pt x="23660" y="28955"/>
                  </a:lnTo>
                  <a:lnTo>
                    <a:pt x="30480" y="22478"/>
                  </a:lnTo>
                  <a:lnTo>
                    <a:pt x="30480" y="14477"/>
                  </a:lnTo>
                  <a:lnTo>
                    <a:pt x="30480" y="6476"/>
                  </a:lnTo>
                  <a:lnTo>
                    <a:pt x="23660" y="0"/>
                  </a:lnTo>
                  <a:lnTo>
                    <a:pt x="15240" y="0"/>
                  </a:lnTo>
                  <a:lnTo>
                    <a:pt x="6819" y="0"/>
                  </a:lnTo>
                  <a:lnTo>
                    <a:pt x="0" y="6476"/>
                  </a:lnTo>
                  <a:lnTo>
                    <a:pt x="0" y="14477"/>
                  </a:lnTo>
                  <a:close/>
                </a:path>
              </a:pathLst>
            </a:custGeom>
            <a:ln w="12700">
              <a:solidFill>
                <a:srgbClr val="000000"/>
              </a:solidFill>
            </a:ln>
          </p:spPr>
          <p:txBody>
            <a:bodyPr wrap="square" lIns="0" tIns="0" rIns="0" bIns="0" rtlCol="0"/>
            <a:lstStyle/>
            <a:p>
              <a:endParaRPr/>
            </a:p>
          </p:txBody>
        </p:sp>
        <p:sp>
          <p:nvSpPr>
            <p:cNvPr id="61" name="object 61"/>
            <p:cNvSpPr/>
            <p:nvPr/>
          </p:nvSpPr>
          <p:spPr>
            <a:xfrm>
              <a:off x="7979664" y="4773167"/>
              <a:ext cx="30480" cy="29209"/>
            </a:xfrm>
            <a:custGeom>
              <a:avLst/>
              <a:gdLst/>
              <a:ahLst/>
              <a:cxnLst/>
              <a:rect l="l" t="t" r="r" b="b"/>
              <a:pathLst>
                <a:path w="30479" h="29210">
                  <a:moveTo>
                    <a:pt x="23660" y="0"/>
                  </a:moveTo>
                  <a:lnTo>
                    <a:pt x="6819" y="0"/>
                  </a:lnTo>
                  <a:lnTo>
                    <a:pt x="0" y="6476"/>
                  </a:lnTo>
                  <a:lnTo>
                    <a:pt x="0" y="14477"/>
                  </a:lnTo>
                  <a:lnTo>
                    <a:pt x="0" y="22478"/>
                  </a:lnTo>
                  <a:lnTo>
                    <a:pt x="6819" y="28955"/>
                  </a:lnTo>
                  <a:lnTo>
                    <a:pt x="23660" y="28955"/>
                  </a:lnTo>
                  <a:lnTo>
                    <a:pt x="30480" y="22478"/>
                  </a:lnTo>
                  <a:lnTo>
                    <a:pt x="30480" y="6476"/>
                  </a:lnTo>
                  <a:lnTo>
                    <a:pt x="23660" y="0"/>
                  </a:lnTo>
                  <a:close/>
                </a:path>
              </a:pathLst>
            </a:custGeom>
            <a:solidFill>
              <a:srgbClr val="000000"/>
            </a:solidFill>
          </p:spPr>
          <p:txBody>
            <a:bodyPr wrap="square" lIns="0" tIns="0" rIns="0" bIns="0" rtlCol="0"/>
            <a:lstStyle/>
            <a:p>
              <a:endParaRPr/>
            </a:p>
          </p:txBody>
        </p:sp>
        <p:sp>
          <p:nvSpPr>
            <p:cNvPr id="62" name="object 62"/>
            <p:cNvSpPr/>
            <p:nvPr/>
          </p:nvSpPr>
          <p:spPr>
            <a:xfrm>
              <a:off x="7979664" y="4773167"/>
              <a:ext cx="30480" cy="29209"/>
            </a:xfrm>
            <a:custGeom>
              <a:avLst/>
              <a:gdLst/>
              <a:ahLst/>
              <a:cxnLst/>
              <a:rect l="l" t="t" r="r" b="b"/>
              <a:pathLst>
                <a:path w="30479" h="29210">
                  <a:moveTo>
                    <a:pt x="0" y="14477"/>
                  </a:moveTo>
                  <a:lnTo>
                    <a:pt x="0" y="22478"/>
                  </a:lnTo>
                  <a:lnTo>
                    <a:pt x="6819" y="28955"/>
                  </a:lnTo>
                  <a:lnTo>
                    <a:pt x="15240" y="28955"/>
                  </a:lnTo>
                  <a:lnTo>
                    <a:pt x="23660" y="28955"/>
                  </a:lnTo>
                  <a:lnTo>
                    <a:pt x="30480" y="22478"/>
                  </a:lnTo>
                  <a:lnTo>
                    <a:pt x="30480" y="14477"/>
                  </a:lnTo>
                  <a:lnTo>
                    <a:pt x="30480" y="6476"/>
                  </a:lnTo>
                  <a:lnTo>
                    <a:pt x="23660" y="0"/>
                  </a:lnTo>
                  <a:lnTo>
                    <a:pt x="15240" y="0"/>
                  </a:lnTo>
                  <a:lnTo>
                    <a:pt x="6819" y="0"/>
                  </a:lnTo>
                  <a:lnTo>
                    <a:pt x="0" y="6476"/>
                  </a:lnTo>
                  <a:lnTo>
                    <a:pt x="0" y="14477"/>
                  </a:lnTo>
                  <a:close/>
                </a:path>
              </a:pathLst>
            </a:custGeom>
            <a:ln w="12700">
              <a:solidFill>
                <a:srgbClr val="000000"/>
              </a:solidFill>
            </a:ln>
          </p:spPr>
          <p:txBody>
            <a:bodyPr wrap="square" lIns="0" tIns="0" rIns="0" bIns="0" rtlCol="0"/>
            <a:lstStyle/>
            <a:p>
              <a:endParaRPr/>
            </a:p>
          </p:txBody>
        </p:sp>
        <p:sp>
          <p:nvSpPr>
            <p:cNvPr id="63" name="object 63"/>
            <p:cNvSpPr/>
            <p:nvPr/>
          </p:nvSpPr>
          <p:spPr>
            <a:xfrm>
              <a:off x="8036052" y="4773167"/>
              <a:ext cx="30480" cy="29209"/>
            </a:xfrm>
            <a:custGeom>
              <a:avLst/>
              <a:gdLst/>
              <a:ahLst/>
              <a:cxnLst/>
              <a:rect l="l" t="t" r="r" b="b"/>
              <a:pathLst>
                <a:path w="30479" h="29210">
                  <a:moveTo>
                    <a:pt x="23660" y="0"/>
                  </a:moveTo>
                  <a:lnTo>
                    <a:pt x="6819" y="0"/>
                  </a:lnTo>
                  <a:lnTo>
                    <a:pt x="0" y="6476"/>
                  </a:lnTo>
                  <a:lnTo>
                    <a:pt x="0" y="14477"/>
                  </a:lnTo>
                  <a:lnTo>
                    <a:pt x="0" y="22478"/>
                  </a:lnTo>
                  <a:lnTo>
                    <a:pt x="6819" y="28955"/>
                  </a:lnTo>
                  <a:lnTo>
                    <a:pt x="23660" y="28955"/>
                  </a:lnTo>
                  <a:lnTo>
                    <a:pt x="30480" y="22478"/>
                  </a:lnTo>
                  <a:lnTo>
                    <a:pt x="30480" y="6476"/>
                  </a:lnTo>
                  <a:lnTo>
                    <a:pt x="23660" y="0"/>
                  </a:lnTo>
                  <a:close/>
                </a:path>
              </a:pathLst>
            </a:custGeom>
            <a:solidFill>
              <a:srgbClr val="000000"/>
            </a:solidFill>
          </p:spPr>
          <p:txBody>
            <a:bodyPr wrap="square" lIns="0" tIns="0" rIns="0" bIns="0" rtlCol="0"/>
            <a:lstStyle/>
            <a:p>
              <a:endParaRPr/>
            </a:p>
          </p:txBody>
        </p:sp>
        <p:sp>
          <p:nvSpPr>
            <p:cNvPr id="64" name="object 64"/>
            <p:cNvSpPr/>
            <p:nvPr/>
          </p:nvSpPr>
          <p:spPr>
            <a:xfrm>
              <a:off x="8036052" y="4773167"/>
              <a:ext cx="30480" cy="29209"/>
            </a:xfrm>
            <a:custGeom>
              <a:avLst/>
              <a:gdLst/>
              <a:ahLst/>
              <a:cxnLst/>
              <a:rect l="l" t="t" r="r" b="b"/>
              <a:pathLst>
                <a:path w="30479" h="29210">
                  <a:moveTo>
                    <a:pt x="0" y="14477"/>
                  </a:moveTo>
                  <a:lnTo>
                    <a:pt x="0" y="22478"/>
                  </a:lnTo>
                  <a:lnTo>
                    <a:pt x="6819" y="28955"/>
                  </a:lnTo>
                  <a:lnTo>
                    <a:pt x="15240" y="28955"/>
                  </a:lnTo>
                  <a:lnTo>
                    <a:pt x="23660" y="28955"/>
                  </a:lnTo>
                  <a:lnTo>
                    <a:pt x="30480" y="22478"/>
                  </a:lnTo>
                  <a:lnTo>
                    <a:pt x="30480" y="14477"/>
                  </a:lnTo>
                  <a:lnTo>
                    <a:pt x="30480" y="6476"/>
                  </a:lnTo>
                  <a:lnTo>
                    <a:pt x="23660" y="0"/>
                  </a:lnTo>
                  <a:lnTo>
                    <a:pt x="15240" y="0"/>
                  </a:lnTo>
                  <a:lnTo>
                    <a:pt x="6819" y="0"/>
                  </a:lnTo>
                  <a:lnTo>
                    <a:pt x="0" y="6476"/>
                  </a:lnTo>
                  <a:lnTo>
                    <a:pt x="0" y="14477"/>
                  </a:lnTo>
                  <a:close/>
                </a:path>
              </a:pathLst>
            </a:custGeom>
            <a:ln w="12700">
              <a:solidFill>
                <a:srgbClr val="000000"/>
              </a:solidFill>
            </a:ln>
          </p:spPr>
          <p:txBody>
            <a:bodyPr wrap="square" lIns="0" tIns="0" rIns="0" bIns="0" rtlCol="0"/>
            <a:lstStyle/>
            <a:p>
              <a:endParaRPr/>
            </a:p>
          </p:txBody>
        </p:sp>
        <p:sp>
          <p:nvSpPr>
            <p:cNvPr id="65" name="object 65"/>
            <p:cNvSpPr/>
            <p:nvPr/>
          </p:nvSpPr>
          <p:spPr>
            <a:xfrm>
              <a:off x="8068057" y="4901183"/>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66" name="object 66"/>
            <p:cNvSpPr/>
            <p:nvPr/>
          </p:nvSpPr>
          <p:spPr>
            <a:xfrm>
              <a:off x="7915657" y="4901183"/>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grpSp>
      <p:sp>
        <p:nvSpPr>
          <p:cNvPr id="67" name="object 67"/>
          <p:cNvSpPr txBox="1"/>
          <p:nvPr/>
        </p:nvSpPr>
        <p:spPr>
          <a:xfrm>
            <a:off x="9532192" y="4815419"/>
            <a:ext cx="62865" cy="92974"/>
          </a:xfrm>
          <a:prstGeom prst="rect">
            <a:avLst/>
          </a:prstGeom>
        </p:spPr>
        <p:txBody>
          <a:bodyPr vert="horz" wrap="square" lIns="0" tIns="15875" rIns="0" bIns="0" rtlCol="0">
            <a:spAutoFit/>
          </a:bodyPr>
          <a:lstStyle/>
          <a:p>
            <a:pPr marL="12700">
              <a:spcBef>
                <a:spcPts val="125"/>
              </a:spcBef>
            </a:pPr>
            <a:r>
              <a:rPr sz="500" b="1" spc="15" dirty="0">
                <a:latin typeface="Arial"/>
                <a:cs typeface="Arial"/>
              </a:rPr>
              <a:t>1</a:t>
            </a:r>
            <a:endParaRPr sz="500">
              <a:latin typeface="Arial"/>
              <a:cs typeface="Arial"/>
            </a:endParaRPr>
          </a:p>
        </p:txBody>
      </p:sp>
      <p:grpSp>
        <p:nvGrpSpPr>
          <p:cNvPr id="68" name="object 68"/>
          <p:cNvGrpSpPr/>
          <p:nvPr/>
        </p:nvGrpSpPr>
        <p:grpSpPr>
          <a:xfrm>
            <a:off x="6754114" y="4370705"/>
            <a:ext cx="325120" cy="267335"/>
            <a:chOff x="5230114" y="4370704"/>
            <a:chExt cx="325120" cy="267335"/>
          </a:xfrm>
        </p:grpSpPr>
        <p:sp>
          <p:nvSpPr>
            <p:cNvPr id="69" name="object 69"/>
            <p:cNvSpPr/>
            <p:nvPr/>
          </p:nvSpPr>
          <p:spPr>
            <a:xfrm>
              <a:off x="5236464" y="4425695"/>
              <a:ext cx="312420" cy="205740"/>
            </a:xfrm>
            <a:custGeom>
              <a:avLst/>
              <a:gdLst/>
              <a:ahLst/>
              <a:cxnLst/>
              <a:rect l="l" t="t" r="r" b="b"/>
              <a:pathLst>
                <a:path w="312420" h="205739">
                  <a:moveTo>
                    <a:pt x="312420" y="0"/>
                  </a:moveTo>
                  <a:lnTo>
                    <a:pt x="0" y="0"/>
                  </a:lnTo>
                  <a:lnTo>
                    <a:pt x="0" y="205739"/>
                  </a:lnTo>
                  <a:lnTo>
                    <a:pt x="312420" y="205739"/>
                  </a:lnTo>
                  <a:lnTo>
                    <a:pt x="312420" y="0"/>
                  </a:lnTo>
                  <a:close/>
                </a:path>
              </a:pathLst>
            </a:custGeom>
            <a:solidFill>
              <a:srgbClr val="7CDDFF"/>
            </a:solidFill>
          </p:spPr>
          <p:txBody>
            <a:bodyPr wrap="square" lIns="0" tIns="0" rIns="0" bIns="0" rtlCol="0"/>
            <a:lstStyle/>
            <a:p>
              <a:endParaRPr/>
            </a:p>
          </p:txBody>
        </p:sp>
        <p:sp>
          <p:nvSpPr>
            <p:cNvPr id="70" name="object 70"/>
            <p:cNvSpPr/>
            <p:nvPr/>
          </p:nvSpPr>
          <p:spPr>
            <a:xfrm>
              <a:off x="5236464" y="4425695"/>
              <a:ext cx="312420" cy="205740"/>
            </a:xfrm>
            <a:custGeom>
              <a:avLst/>
              <a:gdLst/>
              <a:ahLst/>
              <a:cxnLst/>
              <a:rect l="l" t="t" r="r" b="b"/>
              <a:pathLst>
                <a:path w="312420" h="205739">
                  <a:moveTo>
                    <a:pt x="0" y="0"/>
                  </a:moveTo>
                  <a:lnTo>
                    <a:pt x="312420" y="0"/>
                  </a:lnTo>
                  <a:lnTo>
                    <a:pt x="312420" y="205739"/>
                  </a:lnTo>
                  <a:lnTo>
                    <a:pt x="0" y="205739"/>
                  </a:lnTo>
                  <a:lnTo>
                    <a:pt x="0" y="0"/>
                  </a:lnTo>
                  <a:close/>
                </a:path>
              </a:pathLst>
            </a:custGeom>
            <a:ln w="12700">
              <a:solidFill>
                <a:srgbClr val="000000"/>
              </a:solidFill>
            </a:ln>
          </p:spPr>
          <p:txBody>
            <a:bodyPr wrap="square" lIns="0" tIns="0" rIns="0" bIns="0" rtlCol="0"/>
            <a:lstStyle/>
            <a:p>
              <a:endParaRPr/>
            </a:p>
          </p:txBody>
        </p:sp>
        <p:sp>
          <p:nvSpPr>
            <p:cNvPr id="71" name="object 71"/>
            <p:cNvSpPr/>
            <p:nvPr/>
          </p:nvSpPr>
          <p:spPr>
            <a:xfrm>
              <a:off x="5391914" y="4373879"/>
              <a:ext cx="1905" cy="193040"/>
            </a:xfrm>
            <a:custGeom>
              <a:avLst/>
              <a:gdLst/>
              <a:ahLst/>
              <a:cxnLst/>
              <a:rect l="l" t="t" r="r" b="b"/>
              <a:pathLst>
                <a:path w="1904" h="193039">
                  <a:moveTo>
                    <a:pt x="1409" y="0"/>
                  </a:moveTo>
                  <a:lnTo>
                    <a:pt x="0" y="193014"/>
                  </a:lnTo>
                </a:path>
              </a:pathLst>
            </a:custGeom>
            <a:ln w="6350">
              <a:solidFill>
                <a:srgbClr val="000000"/>
              </a:solidFill>
            </a:ln>
          </p:spPr>
          <p:txBody>
            <a:bodyPr wrap="square" lIns="0" tIns="0" rIns="0" bIns="0" rtlCol="0"/>
            <a:lstStyle/>
            <a:p>
              <a:endParaRPr/>
            </a:p>
          </p:txBody>
        </p:sp>
        <p:sp>
          <p:nvSpPr>
            <p:cNvPr id="72" name="object 72"/>
            <p:cNvSpPr/>
            <p:nvPr/>
          </p:nvSpPr>
          <p:spPr>
            <a:xfrm>
              <a:off x="5236464" y="4529327"/>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sp>
          <p:nvSpPr>
            <p:cNvPr id="73" name="object 73"/>
            <p:cNvSpPr/>
            <p:nvPr/>
          </p:nvSpPr>
          <p:spPr>
            <a:xfrm>
              <a:off x="5465066" y="4497323"/>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74" name="object 74"/>
            <p:cNvSpPr/>
            <p:nvPr/>
          </p:nvSpPr>
          <p:spPr>
            <a:xfrm>
              <a:off x="5314190" y="4495799"/>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grpSp>
      <p:sp>
        <p:nvSpPr>
          <p:cNvPr id="75" name="object 75"/>
          <p:cNvSpPr txBox="1"/>
          <p:nvPr/>
        </p:nvSpPr>
        <p:spPr>
          <a:xfrm>
            <a:off x="6791509" y="4620805"/>
            <a:ext cx="247650" cy="105157"/>
          </a:xfrm>
          <a:prstGeom prst="rect">
            <a:avLst/>
          </a:prstGeom>
        </p:spPr>
        <p:txBody>
          <a:bodyPr vert="horz" wrap="square" lIns="0" tIns="12700" rIns="0" bIns="0" rtlCol="0">
            <a:spAutoFit/>
          </a:bodyPr>
          <a:lstStyle/>
          <a:p>
            <a:pPr marL="12700">
              <a:spcBef>
                <a:spcPts val="100"/>
              </a:spcBef>
            </a:pPr>
            <a:r>
              <a:rPr sz="600" b="1" spc="-20" dirty="0">
                <a:latin typeface="Arial"/>
                <a:cs typeface="Arial"/>
              </a:rPr>
              <a:t>BSMC</a:t>
            </a:r>
            <a:endParaRPr sz="600">
              <a:latin typeface="Arial"/>
              <a:cs typeface="Arial"/>
            </a:endParaRPr>
          </a:p>
        </p:txBody>
      </p:sp>
      <p:sp>
        <p:nvSpPr>
          <p:cNvPr id="76" name="object 76"/>
          <p:cNvSpPr txBox="1"/>
          <p:nvPr/>
        </p:nvSpPr>
        <p:spPr>
          <a:xfrm>
            <a:off x="6852415" y="4552224"/>
            <a:ext cx="136525" cy="82715"/>
          </a:xfrm>
          <a:prstGeom prst="rect">
            <a:avLst/>
          </a:prstGeom>
        </p:spPr>
        <p:txBody>
          <a:bodyPr vert="horz" wrap="square" lIns="0" tIns="13335" rIns="0" bIns="0" rtlCol="0">
            <a:spAutoFit/>
          </a:bodyPr>
          <a:lstStyle/>
          <a:p>
            <a:pPr marL="12700">
              <a:spcBef>
                <a:spcPts val="105"/>
              </a:spcBef>
            </a:pPr>
            <a:r>
              <a:rPr sz="450" b="1" spc="-25" dirty="0">
                <a:latin typeface="Arial"/>
                <a:cs typeface="Arial"/>
              </a:rPr>
              <a:t>SPT</a:t>
            </a:r>
            <a:endParaRPr sz="450">
              <a:latin typeface="Arial"/>
              <a:cs typeface="Arial"/>
            </a:endParaRPr>
          </a:p>
        </p:txBody>
      </p:sp>
      <p:sp>
        <p:nvSpPr>
          <p:cNvPr id="77" name="object 77"/>
          <p:cNvSpPr txBox="1"/>
          <p:nvPr/>
        </p:nvSpPr>
        <p:spPr>
          <a:xfrm>
            <a:off x="6925905" y="4427076"/>
            <a:ext cx="57785" cy="82715"/>
          </a:xfrm>
          <a:prstGeom prst="rect">
            <a:avLst/>
          </a:prstGeom>
        </p:spPr>
        <p:txBody>
          <a:bodyPr vert="horz" wrap="square" lIns="0" tIns="13335" rIns="0" bIns="0" rtlCol="0">
            <a:spAutoFit/>
          </a:bodyPr>
          <a:lstStyle/>
          <a:p>
            <a:pPr marL="12700">
              <a:spcBef>
                <a:spcPts val="105"/>
              </a:spcBef>
            </a:pPr>
            <a:r>
              <a:rPr sz="450" b="1" dirty="0">
                <a:latin typeface="Arial"/>
                <a:cs typeface="Arial"/>
              </a:rPr>
              <a:t>2</a:t>
            </a:r>
            <a:endParaRPr sz="450">
              <a:latin typeface="Arial"/>
              <a:cs typeface="Arial"/>
            </a:endParaRPr>
          </a:p>
        </p:txBody>
      </p:sp>
      <p:grpSp>
        <p:nvGrpSpPr>
          <p:cNvPr id="78" name="object 78"/>
          <p:cNvGrpSpPr/>
          <p:nvPr/>
        </p:nvGrpSpPr>
        <p:grpSpPr>
          <a:xfrm>
            <a:off x="5244085" y="1123189"/>
            <a:ext cx="5358765" cy="3293745"/>
            <a:chOff x="3720084" y="1123188"/>
            <a:chExt cx="5358765" cy="3293745"/>
          </a:xfrm>
        </p:grpSpPr>
        <p:pic>
          <p:nvPicPr>
            <p:cNvPr id="79" name="object 79"/>
            <p:cNvPicPr/>
            <p:nvPr/>
          </p:nvPicPr>
          <p:blipFill>
            <a:blip r:embed="rId9" cstate="print"/>
            <a:stretch>
              <a:fillRect/>
            </a:stretch>
          </p:blipFill>
          <p:spPr>
            <a:xfrm>
              <a:off x="8081784" y="3639311"/>
              <a:ext cx="997005" cy="777239"/>
            </a:xfrm>
            <a:prstGeom prst="rect">
              <a:avLst/>
            </a:prstGeom>
          </p:spPr>
        </p:pic>
        <p:pic>
          <p:nvPicPr>
            <p:cNvPr id="80" name="object 80"/>
            <p:cNvPicPr/>
            <p:nvPr/>
          </p:nvPicPr>
          <p:blipFill>
            <a:blip r:embed="rId10" cstate="print"/>
            <a:stretch>
              <a:fillRect/>
            </a:stretch>
          </p:blipFill>
          <p:spPr>
            <a:xfrm>
              <a:off x="3720084" y="1933956"/>
              <a:ext cx="2077211" cy="736091"/>
            </a:xfrm>
            <a:prstGeom prst="rect">
              <a:avLst/>
            </a:prstGeom>
          </p:spPr>
        </p:pic>
        <p:pic>
          <p:nvPicPr>
            <p:cNvPr id="81" name="object 81"/>
            <p:cNvPicPr/>
            <p:nvPr/>
          </p:nvPicPr>
          <p:blipFill>
            <a:blip r:embed="rId11" cstate="print"/>
            <a:stretch>
              <a:fillRect/>
            </a:stretch>
          </p:blipFill>
          <p:spPr>
            <a:xfrm>
              <a:off x="4306824" y="1123188"/>
              <a:ext cx="679703" cy="493775"/>
            </a:xfrm>
            <a:prstGeom prst="rect">
              <a:avLst/>
            </a:prstGeom>
          </p:spPr>
        </p:pic>
      </p:grpSp>
      <p:sp>
        <p:nvSpPr>
          <p:cNvPr id="82" name="object 82"/>
          <p:cNvSpPr txBox="1"/>
          <p:nvPr/>
        </p:nvSpPr>
        <p:spPr>
          <a:xfrm>
            <a:off x="9421896" y="5020886"/>
            <a:ext cx="182880"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BAS</a:t>
            </a:r>
            <a:endParaRPr sz="600">
              <a:latin typeface="Arial"/>
              <a:cs typeface="Arial"/>
            </a:endParaRPr>
          </a:p>
        </p:txBody>
      </p:sp>
      <p:sp>
        <p:nvSpPr>
          <p:cNvPr id="83" name="object 83"/>
          <p:cNvSpPr txBox="1"/>
          <p:nvPr/>
        </p:nvSpPr>
        <p:spPr>
          <a:xfrm>
            <a:off x="7886389" y="4223757"/>
            <a:ext cx="182880"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BAS</a:t>
            </a:r>
            <a:endParaRPr sz="600">
              <a:latin typeface="Arial"/>
              <a:cs typeface="Arial"/>
            </a:endParaRPr>
          </a:p>
        </p:txBody>
      </p:sp>
      <p:sp>
        <p:nvSpPr>
          <p:cNvPr id="84" name="object 84"/>
          <p:cNvSpPr txBox="1"/>
          <p:nvPr/>
        </p:nvSpPr>
        <p:spPr>
          <a:xfrm>
            <a:off x="6852203" y="4991015"/>
            <a:ext cx="232410" cy="105157"/>
          </a:xfrm>
          <a:prstGeom prst="rect">
            <a:avLst/>
          </a:prstGeom>
        </p:spPr>
        <p:txBody>
          <a:bodyPr vert="horz" wrap="square" lIns="0" tIns="12700" rIns="0" bIns="0" rtlCol="0">
            <a:spAutoFit/>
          </a:bodyPr>
          <a:lstStyle/>
          <a:p>
            <a:pPr marL="12700">
              <a:spcBef>
                <a:spcPts val="100"/>
              </a:spcBef>
            </a:pPr>
            <a:r>
              <a:rPr sz="600" b="1" spc="-20" dirty="0">
                <a:latin typeface="Arial"/>
                <a:cs typeface="Arial"/>
              </a:rPr>
              <a:t>FRSD</a:t>
            </a:r>
            <a:endParaRPr sz="600">
              <a:latin typeface="Arial"/>
              <a:cs typeface="Arial"/>
            </a:endParaRPr>
          </a:p>
        </p:txBody>
      </p:sp>
      <p:sp>
        <p:nvSpPr>
          <p:cNvPr id="85" name="object 85"/>
          <p:cNvSpPr txBox="1"/>
          <p:nvPr/>
        </p:nvSpPr>
        <p:spPr>
          <a:xfrm>
            <a:off x="1648968" y="3956303"/>
            <a:ext cx="3030220" cy="661720"/>
          </a:xfrm>
          <a:prstGeom prst="rect">
            <a:avLst/>
          </a:prstGeom>
          <a:solidFill>
            <a:srgbClr val="FFC000"/>
          </a:solidFill>
          <a:ln w="15875">
            <a:solidFill>
              <a:srgbClr val="000000"/>
            </a:solidFill>
          </a:ln>
        </p:spPr>
        <p:txBody>
          <a:bodyPr vert="horz" wrap="square" lIns="0" tIns="45720" rIns="0" bIns="0" rtlCol="0">
            <a:spAutoFit/>
          </a:bodyPr>
          <a:lstStyle/>
          <a:p>
            <a:pPr marL="949960">
              <a:spcBef>
                <a:spcPts val="360"/>
              </a:spcBef>
            </a:pPr>
            <a:r>
              <a:rPr sz="800" b="1" u="sng" dirty="0">
                <a:uFill>
                  <a:solidFill>
                    <a:srgbClr val="000000"/>
                  </a:solidFill>
                </a:uFill>
                <a:latin typeface="Arial Narrow"/>
                <a:cs typeface="Arial Narrow"/>
              </a:rPr>
              <a:t>Supporting</a:t>
            </a:r>
            <a:r>
              <a:rPr sz="800" b="1" u="sng" spc="-35" dirty="0">
                <a:uFill>
                  <a:solidFill>
                    <a:srgbClr val="000000"/>
                  </a:solidFill>
                </a:uFill>
                <a:latin typeface="Arial Narrow"/>
                <a:cs typeface="Arial Narrow"/>
              </a:rPr>
              <a:t> </a:t>
            </a:r>
            <a:r>
              <a:rPr sz="800" b="1" u="sng" dirty="0">
                <a:uFill>
                  <a:solidFill>
                    <a:srgbClr val="000000"/>
                  </a:solidFill>
                </a:uFill>
                <a:latin typeface="Arial Narrow"/>
                <a:cs typeface="Arial Narrow"/>
              </a:rPr>
              <a:t>Ideas</a:t>
            </a:r>
            <a:r>
              <a:rPr sz="800" b="1" u="sng" spc="-20" dirty="0">
                <a:uFill>
                  <a:solidFill>
                    <a:srgbClr val="000000"/>
                  </a:solidFill>
                </a:uFill>
                <a:latin typeface="Arial Narrow"/>
                <a:cs typeface="Arial Narrow"/>
              </a:rPr>
              <a:t> </a:t>
            </a:r>
            <a:r>
              <a:rPr sz="800" b="1" u="sng" dirty="0">
                <a:uFill>
                  <a:solidFill>
                    <a:srgbClr val="000000"/>
                  </a:solidFill>
                </a:uFill>
                <a:latin typeface="Arial Narrow"/>
                <a:cs typeface="Arial Narrow"/>
              </a:rPr>
              <a:t>at</a:t>
            </a:r>
            <a:r>
              <a:rPr sz="800" b="1" u="sng" spc="-5" dirty="0">
                <a:uFill>
                  <a:solidFill>
                    <a:srgbClr val="000000"/>
                  </a:solidFill>
                </a:uFill>
                <a:latin typeface="Arial Narrow"/>
                <a:cs typeface="Arial Narrow"/>
              </a:rPr>
              <a:t> </a:t>
            </a:r>
            <a:r>
              <a:rPr sz="800" b="1" u="sng" spc="-10" dirty="0">
                <a:uFill>
                  <a:solidFill>
                    <a:srgbClr val="000000"/>
                  </a:solidFill>
                </a:uFill>
                <a:latin typeface="Arial Narrow"/>
                <a:cs typeface="Arial Narrow"/>
              </a:rPr>
              <a:t>Echelon</a:t>
            </a:r>
            <a:endParaRPr sz="800" dirty="0">
              <a:latin typeface="Arial Narrow"/>
              <a:cs typeface="Arial Narrow"/>
            </a:endParaRPr>
          </a:p>
          <a:p>
            <a:pPr marL="92075" marR="290830"/>
            <a:r>
              <a:rPr sz="800" b="1" dirty="0">
                <a:latin typeface="Arial Narrow"/>
                <a:cs typeface="Arial Narrow"/>
              </a:rPr>
              <a:t>Roles</a:t>
            </a:r>
            <a:r>
              <a:rPr sz="800" b="1" spc="-10" dirty="0">
                <a:latin typeface="Arial Narrow"/>
                <a:cs typeface="Arial Narrow"/>
              </a:rPr>
              <a:t> </a:t>
            </a:r>
            <a:r>
              <a:rPr sz="800" b="1" dirty="0">
                <a:latin typeface="Arial Narrow"/>
                <a:cs typeface="Arial Narrow"/>
              </a:rPr>
              <a:t>1/2</a:t>
            </a:r>
            <a:r>
              <a:rPr sz="800" dirty="0">
                <a:latin typeface="Arial Narrow"/>
                <a:cs typeface="Arial Narrow"/>
              </a:rPr>
              <a:t>:</a:t>
            </a:r>
            <a:r>
              <a:rPr sz="800" spc="-5" dirty="0">
                <a:latin typeface="Arial Narrow"/>
                <a:cs typeface="Arial Narrow"/>
              </a:rPr>
              <a:t> </a:t>
            </a:r>
            <a:r>
              <a:rPr sz="800" dirty="0">
                <a:latin typeface="Arial Narrow"/>
                <a:cs typeface="Arial Narrow"/>
              </a:rPr>
              <a:t>CASEVAC</a:t>
            </a:r>
            <a:r>
              <a:rPr sz="800" spc="-10" dirty="0">
                <a:latin typeface="Arial Narrow"/>
                <a:cs typeface="Arial Narrow"/>
              </a:rPr>
              <a:t> vehicle</a:t>
            </a:r>
            <a:r>
              <a:rPr sz="800" spc="-20" dirty="0">
                <a:latin typeface="Arial Narrow"/>
                <a:cs typeface="Arial Narrow"/>
              </a:rPr>
              <a:t> </a:t>
            </a:r>
            <a:r>
              <a:rPr sz="800" dirty="0">
                <a:latin typeface="Arial Narrow"/>
                <a:cs typeface="Arial Narrow"/>
              </a:rPr>
              <a:t>kits,</a:t>
            </a:r>
            <a:r>
              <a:rPr sz="800" spc="35" dirty="0">
                <a:latin typeface="Arial Narrow"/>
                <a:cs typeface="Arial Narrow"/>
              </a:rPr>
              <a:t> </a:t>
            </a:r>
            <a:r>
              <a:rPr sz="800" dirty="0">
                <a:latin typeface="Arial Narrow"/>
                <a:cs typeface="Arial Narrow"/>
              </a:rPr>
              <a:t>TC3</a:t>
            </a:r>
            <a:r>
              <a:rPr sz="800" spc="-10" dirty="0">
                <a:latin typeface="Arial Narrow"/>
                <a:cs typeface="Arial Narrow"/>
              </a:rPr>
              <a:t> </a:t>
            </a:r>
            <a:r>
              <a:rPr sz="800" dirty="0">
                <a:latin typeface="Arial Narrow"/>
                <a:cs typeface="Arial Narrow"/>
              </a:rPr>
              <a:t>training</a:t>
            </a:r>
            <a:r>
              <a:rPr sz="800" spc="-20" dirty="0">
                <a:latin typeface="Arial Narrow"/>
                <a:cs typeface="Arial Narrow"/>
              </a:rPr>
              <a:t> </a:t>
            </a:r>
            <a:r>
              <a:rPr sz="800" dirty="0">
                <a:latin typeface="Arial Narrow"/>
                <a:cs typeface="Arial Narrow"/>
              </a:rPr>
              <a:t>for</a:t>
            </a:r>
            <a:r>
              <a:rPr sz="800" spc="10" dirty="0">
                <a:latin typeface="Arial Narrow"/>
                <a:cs typeface="Arial Narrow"/>
              </a:rPr>
              <a:t> </a:t>
            </a:r>
            <a:r>
              <a:rPr sz="800" dirty="0">
                <a:latin typeface="Arial Narrow"/>
                <a:cs typeface="Arial Narrow"/>
              </a:rPr>
              <a:t>non-med</a:t>
            </a:r>
            <a:r>
              <a:rPr sz="800" spc="-5" dirty="0">
                <a:latin typeface="Arial Narrow"/>
                <a:cs typeface="Arial Narrow"/>
              </a:rPr>
              <a:t> </a:t>
            </a:r>
            <a:r>
              <a:rPr sz="800" spc="-10" dirty="0">
                <a:latin typeface="Arial Narrow"/>
                <a:cs typeface="Arial Narrow"/>
              </a:rPr>
              <a:t>pers,</a:t>
            </a:r>
            <a:r>
              <a:rPr sz="800" spc="-25" dirty="0">
                <a:latin typeface="Arial Narrow"/>
                <a:cs typeface="Arial Narrow"/>
              </a:rPr>
              <a:t> RAS</a:t>
            </a:r>
            <a:r>
              <a:rPr sz="800" spc="500" dirty="0">
                <a:latin typeface="Arial Narrow"/>
                <a:cs typeface="Arial Narrow"/>
              </a:rPr>
              <a:t> </a:t>
            </a:r>
            <a:r>
              <a:rPr sz="800" dirty="0">
                <a:latin typeface="Arial Narrow"/>
                <a:cs typeface="Arial Narrow"/>
              </a:rPr>
              <a:t>Extraction,</a:t>
            </a:r>
            <a:r>
              <a:rPr sz="800" spc="-20" dirty="0">
                <a:latin typeface="Arial Narrow"/>
                <a:cs typeface="Arial Narrow"/>
              </a:rPr>
              <a:t> </a:t>
            </a:r>
            <a:r>
              <a:rPr sz="800" dirty="0">
                <a:latin typeface="Arial Narrow"/>
                <a:cs typeface="Arial Narrow"/>
              </a:rPr>
              <a:t>AI decision</a:t>
            </a:r>
            <a:r>
              <a:rPr sz="800" spc="-35" dirty="0">
                <a:latin typeface="Arial Narrow"/>
                <a:cs typeface="Arial Narrow"/>
              </a:rPr>
              <a:t> </a:t>
            </a:r>
            <a:r>
              <a:rPr sz="800" dirty="0">
                <a:latin typeface="Arial Narrow"/>
                <a:cs typeface="Arial Narrow"/>
              </a:rPr>
              <a:t>support,</a:t>
            </a:r>
            <a:r>
              <a:rPr sz="800" spc="-25" dirty="0">
                <a:latin typeface="Arial Narrow"/>
                <a:cs typeface="Arial Narrow"/>
              </a:rPr>
              <a:t> </a:t>
            </a:r>
            <a:r>
              <a:rPr sz="800" dirty="0">
                <a:latin typeface="Arial Narrow"/>
                <a:cs typeface="Arial Narrow"/>
              </a:rPr>
              <a:t>MEDCOP,</a:t>
            </a:r>
            <a:r>
              <a:rPr sz="800" spc="-25" dirty="0">
                <a:latin typeface="Arial Narrow"/>
                <a:cs typeface="Arial Narrow"/>
              </a:rPr>
              <a:t> </a:t>
            </a:r>
            <a:r>
              <a:rPr sz="800" dirty="0">
                <a:latin typeface="Arial Narrow"/>
                <a:cs typeface="Arial Narrow"/>
              </a:rPr>
              <a:t>unmanned</a:t>
            </a:r>
            <a:r>
              <a:rPr sz="800" spc="-15" dirty="0">
                <a:latin typeface="Arial Narrow"/>
                <a:cs typeface="Arial Narrow"/>
              </a:rPr>
              <a:t> </a:t>
            </a:r>
            <a:r>
              <a:rPr sz="800" spc="-10" dirty="0">
                <a:latin typeface="Arial Narrow"/>
                <a:cs typeface="Arial Narrow"/>
              </a:rPr>
              <a:t>technologies</a:t>
            </a:r>
            <a:r>
              <a:rPr sz="800" spc="500" dirty="0">
                <a:latin typeface="Arial Narrow"/>
                <a:cs typeface="Arial Narrow"/>
              </a:rPr>
              <a:t> </a:t>
            </a:r>
            <a:r>
              <a:rPr sz="800" b="1" dirty="0">
                <a:latin typeface="Arial Narrow"/>
                <a:cs typeface="Arial Narrow"/>
              </a:rPr>
              <a:t>Role</a:t>
            </a:r>
            <a:r>
              <a:rPr sz="800" b="1" spc="10" dirty="0">
                <a:latin typeface="Arial Narrow"/>
                <a:cs typeface="Arial Narrow"/>
              </a:rPr>
              <a:t> </a:t>
            </a:r>
            <a:r>
              <a:rPr sz="800" b="1" dirty="0">
                <a:latin typeface="Arial Narrow"/>
                <a:cs typeface="Arial Narrow"/>
              </a:rPr>
              <a:t>3</a:t>
            </a:r>
            <a:r>
              <a:rPr sz="800" dirty="0">
                <a:latin typeface="Arial Narrow"/>
                <a:cs typeface="Arial Narrow"/>
              </a:rPr>
              <a:t>:</a:t>
            </a:r>
            <a:r>
              <a:rPr sz="800" spc="30" dirty="0">
                <a:latin typeface="Arial Narrow"/>
                <a:cs typeface="Arial Narrow"/>
              </a:rPr>
              <a:t> </a:t>
            </a:r>
            <a:r>
              <a:rPr sz="800" spc="-10" dirty="0">
                <a:latin typeface="Arial Narrow"/>
                <a:cs typeface="Arial Narrow"/>
              </a:rPr>
              <a:t>Leader-Follower</a:t>
            </a:r>
            <a:r>
              <a:rPr sz="800" spc="-30" dirty="0">
                <a:latin typeface="Arial Narrow"/>
                <a:cs typeface="Arial Narrow"/>
              </a:rPr>
              <a:t> </a:t>
            </a:r>
            <a:r>
              <a:rPr sz="800" dirty="0">
                <a:latin typeface="Arial Narrow"/>
                <a:cs typeface="Arial Narrow"/>
              </a:rPr>
              <a:t>Technology</a:t>
            </a:r>
            <a:r>
              <a:rPr sz="800" spc="-15" dirty="0">
                <a:latin typeface="Arial Narrow"/>
                <a:cs typeface="Arial Narrow"/>
              </a:rPr>
              <a:t> </a:t>
            </a:r>
            <a:r>
              <a:rPr sz="800" dirty="0">
                <a:latin typeface="Arial Narrow"/>
                <a:cs typeface="Arial Narrow"/>
              </a:rPr>
              <a:t>for</a:t>
            </a:r>
            <a:r>
              <a:rPr sz="800" spc="10" dirty="0">
                <a:latin typeface="Arial Narrow"/>
                <a:cs typeface="Arial Narrow"/>
              </a:rPr>
              <a:t> </a:t>
            </a:r>
            <a:r>
              <a:rPr sz="800" dirty="0">
                <a:latin typeface="Arial Narrow"/>
                <a:cs typeface="Arial Narrow"/>
              </a:rPr>
              <a:t>ground</a:t>
            </a:r>
            <a:r>
              <a:rPr sz="800" spc="15" dirty="0">
                <a:latin typeface="Arial Narrow"/>
                <a:cs typeface="Arial Narrow"/>
              </a:rPr>
              <a:t> </a:t>
            </a:r>
            <a:r>
              <a:rPr sz="800" spc="-10" dirty="0">
                <a:latin typeface="Arial Narrow"/>
                <a:cs typeface="Arial Narrow"/>
              </a:rPr>
              <a:t>MEDEVAC/CASEVAC,</a:t>
            </a:r>
            <a:r>
              <a:rPr sz="800" spc="500" dirty="0">
                <a:latin typeface="Arial Narrow"/>
                <a:cs typeface="Arial Narrow"/>
              </a:rPr>
              <a:t> </a:t>
            </a:r>
            <a:r>
              <a:rPr sz="800" dirty="0">
                <a:latin typeface="Arial Narrow"/>
                <a:cs typeface="Arial Narrow"/>
              </a:rPr>
              <a:t>MEDCOP,</a:t>
            </a:r>
            <a:r>
              <a:rPr sz="800" spc="-20" dirty="0">
                <a:latin typeface="Arial Narrow"/>
                <a:cs typeface="Arial Narrow"/>
              </a:rPr>
              <a:t> </a:t>
            </a:r>
            <a:r>
              <a:rPr sz="800" dirty="0">
                <a:latin typeface="Arial Narrow"/>
                <a:cs typeface="Arial Narrow"/>
              </a:rPr>
              <a:t>unmanned</a:t>
            </a:r>
            <a:r>
              <a:rPr sz="800" spc="-10" dirty="0">
                <a:latin typeface="Arial Narrow"/>
                <a:cs typeface="Arial Narrow"/>
              </a:rPr>
              <a:t> technologies</a:t>
            </a:r>
            <a:endParaRPr sz="800" dirty="0">
              <a:latin typeface="Arial Narrow"/>
              <a:cs typeface="Arial Narrow"/>
            </a:endParaRPr>
          </a:p>
        </p:txBody>
      </p:sp>
      <p:grpSp>
        <p:nvGrpSpPr>
          <p:cNvPr id="86" name="object 86"/>
          <p:cNvGrpSpPr/>
          <p:nvPr/>
        </p:nvGrpSpPr>
        <p:grpSpPr>
          <a:xfrm>
            <a:off x="5547106" y="1086611"/>
            <a:ext cx="5023485" cy="5309870"/>
            <a:chOff x="4023105" y="1086611"/>
            <a:chExt cx="5023485" cy="5309870"/>
          </a:xfrm>
        </p:grpSpPr>
        <p:pic>
          <p:nvPicPr>
            <p:cNvPr id="87" name="object 87"/>
            <p:cNvPicPr/>
            <p:nvPr/>
          </p:nvPicPr>
          <p:blipFill>
            <a:blip r:embed="rId12" cstate="print"/>
            <a:stretch>
              <a:fillRect/>
            </a:stretch>
          </p:blipFill>
          <p:spPr>
            <a:xfrm>
              <a:off x="4316253" y="1973345"/>
              <a:ext cx="874407" cy="94475"/>
            </a:xfrm>
            <a:prstGeom prst="rect">
              <a:avLst/>
            </a:prstGeom>
          </p:spPr>
        </p:pic>
        <p:pic>
          <p:nvPicPr>
            <p:cNvPr id="88" name="object 88"/>
            <p:cNvPicPr/>
            <p:nvPr/>
          </p:nvPicPr>
          <p:blipFill>
            <a:blip r:embed="rId13" cstate="print"/>
            <a:stretch>
              <a:fillRect/>
            </a:stretch>
          </p:blipFill>
          <p:spPr>
            <a:xfrm>
              <a:off x="4288200" y="2095267"/>
              <a:ext cx="936955" cy="197553"/>
            </a:xfrm>
            <a:prstGeom prst="rect">
              <a:avLst/>
            </a:prstGeom>
          </p:spPr>
        </p:pic>
        <p:sp>
          <p:nvSpPr>
            <p:cNvPr id="89" name="object 89"/>
            <p:cNvSpPr/>
            <p:nvPr/>
          </p:nvSpPr>
          <p:spPr>
            <a:xfrm>
              <a:off x="6018276" y="1086611"/>
              <a:ext cx="3028315" cy="1324610"/>
            </a:xfrm>
            <a:custGeom>
              <a:avLst/>
              <a:gdLst/>
              <a:ahLst/>
              <a:cxnLst/>
              <a:rect l="l" t="t" r="r" b="b"/>
              <a:pathLst>
                <a:path w="3028315" h="1324610">
                  <a:moveTo>
                    <a:pt x="3028187" y="0"/>
                  </a:moveTo>
                  <a:lnTo>
                    <a:pt x="0" y="0"/>
                  </a:lnTo>
                  <a:lnTo>
                    <a:pt x="0" y="1324356"/>
                  </a:lnTo>
                  <a:lnTo>
                    <a:pt x="3028187" y="1324356"/>
                  </a:lnTo>
                  <a:lnTo>
                    <a:pt x="3028187" y="0"/>
                  </a:lnTo>
                  <a:close/>
                </a:path>
              </a:pathLst>
            </a:custGeom>
            <a:solidFill>
              <a:srgbClr val="FFC000"/>
            </a:solidFill>
          </p:spPr>
          <p:txBody>
            <a:bodyPr wrap="square" lIns="0" tIns="0" rIns="0" bIns="0" rtlCol="0"/>
            <a:lstStyle/>
            <a:p>
              <a:endParaRPr/>
            </a:p>
          </p:txBody>
        </p:sp>
        <p:sp>
          <p:nvSpPr>
            <p:cNvPr id="90" name="object 90"/>
            <p:cNvSpPr/>
            <p:nvPr/>
          </p:nvSpPr>
          <p:spPr>
            <a:xfrm>
              <a:off x="7057638" y="6018048"/>
              <a:ext cx="1238250" cy="372110"/>
            </a:xfrm>
            <a:custGeom>
              <a:avLst/>
              <a:gdLst/>
              <a:ahLst/>
              <a:cxnLst/>
              <a:rect l="l" t="t" r="r" b="b"/>
              <a:pathLst>
                <a:path w="1238250" h="372110">
                  <a:moveTo>
                    <a:pt x="763974" y="0"/>
                  </a:moveTo>
                  <a:lnTo>
                    <a:pt x="716390" y="2554"/>
                  </a:lnTo>
                  <a:lnTo>
                    <a:pt x="674620" y="12217"/>
                  </a:lnTo>
                  <a:lnTo>
                    <a:pt x="644067" y="28251"/>
                  </a:lnTo>
                  <a:lnTo>
                    <a:pt x="635905" y="25193"/>
                  </a:lnTo>
                  <a:lnTo>
                    <a:pt x="627236" y="22389"/>
                  </a:lnTo>
                  <a:lnTo>
                    <a:pt x="618095" y="19848"/>
                  </a:lnTo>
                  <a:lnTo>
                    <a:pt x="608519" y="17583"/>
                  </a:lnTo>
                  <a:lnTo>
                    <a:pt x="550302" y="10503"/>
                  </a:lnTo>
                  <a:lnTo>
                    <a:pt x="491987" y="13014"/>
                  </a:lnTo>
                  <a:lnTo>
                    <a:pt x="440230" y="24284"/>
                  </a:lnTo>
                  <a:lnTo>
                    <a:pt x="401687" y="43479"/>
                  </a:lnTo>
                  <a:lnTo>
                    <a:pt x="372571" y="37784"/>
                  </a:lnTo>
                  <a:lnTo>
                    <a:pt x="341760" y="34165"/>
                  </a:lnTo>
                  <a:lnTo>
                    <a:pt x="309909" y="32672"/>
                  </a:lnTo>
                  <a:lnTo>
                    <a:pt x="277672" y="33357"/>
                  </a:lnTo>
                  <a:lnTo>
                    <a:pt x="218342" y="40718"/>
                  </a:lnTo>
                  <a:lnTo>
                    <a:pt x="169365" y="54770"/>
                  </a:lnTo>
                  <a:lnTo>
                    <a:pt x="133472" y="74045"/>
                  </a:lnTo>
                  <a:lnTo>
                    <a:pt x="111860" y="122396"/>
                  </a:lnTo>
                  <a:lnTo>
                    <a:pt x="110819" y="123552"/>
                  </a:lnTo>
                  <a:lnTo>
                    <a:pt x="56155" y="131426"/>
                  </a:lnTo>
                  <a:lnTo>
                    <a:pt x="16064" y="148596"/>
                  </a:lnTo>
                  <a:lnTo>
                    <a:pt x="0" y="167816"/>
                  </a:lnTo>
                  <a:lnTo>
                    <a:pt x="3028" y="187395"/>
                  </a:lnTo>
                  <a:lnTo>
                    <a:pt x="23715" y="205079"/>
                  </a:lnTo>
                  <a:lnTo>
                    <a:pt x="60629" y="218612"/>
                  </a:lnTo>
                  <a:lnTo>
                    <a:pt x="44270" y="227503"/>
                  </a:lnTo>
                  <a:lnTo>
                    <a:pt x="33131" y="237508"/>
                  </a:lnTo>
                  <a:lnTo>
                    <a:pt x="27515" y="248253"/>
                  </a:lnTo>
                  <a:lnTo>
                    <a:pt x="27723" y="259366"/>
                  </a:lnTo>
                  <a:lnTo>
                    <a:pt x="43157" y="278591"/>
                  </a:lnTo>
                  <a:lnTo>
                    <a:pt x="74406" y="293399"/>
                  </a:lnTo>
                  <a:lnTo>
                    <a:pt x="117007" y="302353"/>
                  </a:lnTo>
                  <a:lnTo>
                    <a:pt x="166496" y="304019"/>
                  </a:lnTo>
                  <a:lnTo>
                    <a:pt x="167258" y="304565"/>
                  </a:lnTo>
                  <a:lnTo>
                    <a:pt x="205938" y="324662"/>
                  </a:lnTo>
                  <a:lnTo>
                    <a:pt x="252318" y="338528"/>
                  </a:lnTo>
                  <a:lnTo>
                    <a:pt x="305078" y="346959"/>
                  </a:lnTo>
                  <a:lnTo>
                    <a:pt x="361322" y="349660"/>
                  </a:lnTo>
                  <a:lnTo>
                    <a:pt x="418155" y="346333"/>
                  </a:lnTo>
                  <a:lnTo>
                    <a:pt x="472680" y="336683"/>
                  </a:lnTo>
                  <a:lnTo>
                    <a:pt x="493541" y="347348"/>
                  </a:lnTo>
                  <a:lnTo>
                    <a:pt x="518370" y="356326"/>
                  </a:lnTo>
                  <a:lnTo>
                    <a:pt x="546573" y="363439"/>
                  </a:lnTo>
                  <a:lnTo>
                    <a:pt x="577557" y="368510"/>
                  </a:lnTo>
                  <a:lnTo>
                    <a:pt x="639000" y="371907"/>
                  </a:lnTo>
                  <a:lnTo>
                    <a:pt x="697845" y="367442"/>
                  </a:lnTo>
                  <a:lnTo>
                    <a:pt x="750114" y="355985"/>
                  </a:lnTo>
                  <a:lnTo>
                    <a:pt x="791832" y="338410"/>
                  </a:lnTo>
                  <a:lnTo>
                    <a:pt x="819022" y="315589"/>
                  </a:lnTo>
                  <a:lnTo>
                    <a:pt x="839189" y="319971"/>
                  </a:lnTo>
                  <a:lnTo>
                    <a:pt x="860541" y="323167"/>
                  </a:lnTo>
                  <a:lnTo>
                    <a:pt x="882765" y="325140"/>
                  </a:lnTo>
                  <a:lnTo>
                    <a:pt x="905547" y="325850"/>
                  </a:lnTo>
                  <a:lnTo>
                    <a:pt x="970232" y="320743"/>
                  </a:lnTo>
                  <a:lnTo>
                    <a:pt x="1023255" y="306405"/>
                  </a:lnTo>
                  <a:lnTo>
                    <a:pt x="1059236" y="284997"/>
                  </a:lnTo>
                  <a:lnTo>
                    <a:pt x="1072793" y="258680"/>
                  </a:lnTo>
                  <a:lnTo>
                    <a:pt x="1097216" y="256595"/>
                  </a:lnTo>
                  <a:lnTo>
                    <a:pt x="1142927" y="248738"/>
                  </a:lnTo>
                  <a:lnTo>
                    <a:pt x="1214330" y="219298"/>
                  </a:lnTo>
                  <a:lnTo>
                    <a:pt x="1237949" y="190445"/>
                  </a:lnTo>
                  <a:lnTo>
                    <a:pt x="1233352" y="160079"/>
                  </a:lnTo>
                  <a:lnTo>
                    <a:pt x="1199387" y="131782"/>
                  </a:lnTo>
                  <a:lnTo>
                    <a:pt x="1202193" y="129102"/>
                  </a:lnTo>
                  <a:lnTo>
                    <a:pt x="1204530" y="126359"/>
                  </a:lnTo>
                  <a:lnTo>
                    <a:pt x="1206397" y="123552"/>
                  </a:lnTo>
                  <a:lnTo>
                    <a:pt x="1210438" y="98747"/>
                  </a:lnTo>
                  <a:lnTo>
                    <a:pt x="1191583" y="76022"/>
                  </a:lnTo>
                  <a:lnTo>
                    <a:pt x="1153287" y="57851"/>
                  </a:lnTo>
                  <a:lnTo>
                    <a:pt x="1099006" y="46704"/>
                  </a:lnTo>
                  <a:lnTo>
                    <a:pt x="1092704" y="37232"/>
                  </a:lnTo>
                  <a:lnTo>
                    <a:pt x="1051978" y="13456"/>
                  </a:lnTo>
                  <a:lnTo>
                    <a:pt x="1003536" y="2574"/>
                  </a:lnTo>
                  <a:lnTo>
                    <a:pt x="950454" y="189"/>
                  </a:lnTo>
                  <a:lnTo>
                    <a:pt x="899048" y="6089"/>
                  </a:lnTo>
                  <a:lnTo>
                    <a:pt x="855636" y="20060"/>
                  </a:lnTo>
                  <a:lnTo>
                    <a:pt x="846324" y="15618"/>
                  </a:lnTo>
                  <a:lnTo>
                    <a:pt x="835871" y="11651"/>
                  </a:lnTo>
                  <a:lnTo>
                    <a:pt x="824385" y="8196"/>
                  </a:lnTo>
                  <a:lnTo>
                    <a:pt x="811973" y="5290"/>
                  </a:lnTo>
                  <a:lnTo>
                    <a:pt x="763974" y="0"/>
                  </a:lnTo>
                  <a:close/>
                </a:path>
              </a:pathLst>
            </a:custGeom>
            <a:solidFill>
              <a:srgbClr val="BEBEBE">
                <a:alpha val="67057"/>
              </a:srgbClr>
            </a:solidFill>
          </p:spPr>
          <p:txBody>
            <a:bodyPr wrap="square" lIns="0" tIns="0" rIns="0" bIns="0" rtlCol="0"/>
            <a:lstStyle/>
            <a:p>
              <a:endParaRPr/>
            </a:p>
          </p:txBody>
        </p:sp>
        <p:sp>
          <p:nvSpPr>
            <p:cNvPr id="91" name="object 91"/>
            <p:cNvSpPr/>
            <p:nvPr/>
          </p:nvSpPr>
          <p:spPr>
            <a:xfrm>
              <a:off x="7057638" y="6018048"/>
              <a:ext cx="1238250" cy="372110"/>
            </a:xfrm>
            <a:custGeom>
              <a:avLst/>
              <a:gdLst/>
              <a:ahLst/>
              <a:cxnLst/>
              <a:rect l="l" t="t" r="r" b="b"/>
              <a:pathLst>
                <a:path w="1238250" h="372110">
                  <a:moveTo>
                    <a:pt x="111860" y="122396"/>
                  </a:moveTo>
                  <a:lnTo>
                    <a:pt x="133472" y="74045"/>
                  </a:lnTo>
                  <a:lnTo>
                    <a:pt x="169365" y="54770"/>
                  </a:lnTo>
                  <a:lnTo>
                    <a:pt x="218342" y="40718"/>
                  </a:lnTo>
                  <a:lnTo>
                    <a:pt x="277672" y="33357"/>
                  </a:lnTo>
                  <a:lnTo>
                    <a:pt x="309909" y="32672"/>
                  </a:lnTo>
                  <a:lnTo>
                    <a:pt x="341760" y="34165"/>
                  </a:lnTo>
                  <a:lnTo>
                    <a:pt x="372571" y="37784"/>
                  </a:lnTo>
                  <a:lnTo>
                    <a:pt x="401687" y="43479"/>
                  </a:lnTo>
                  <a:lnTo>
                    <a:pt x="440230" y="24284"/>
                  </a:lnTo>
                  <a:lnTo>
                    <a:pt x="491987" y="13014"/>
                  </a:lnTo>
                  <a:lnTo>
                    <a:pt x="550302" y="10503"/>
                  </a:lnTo>
                  <a:lnTo>
                    <a:pt x="608519" y="17583"/>
                  </a:lnTo>
                  <a:lnTo>
                    <a:pt x="618095" y="19848"/>
                  </a:lnTo>
                  <a:lnTo>
                    <a:pt x="627236" y="22389"/>
                  </a:lnTo>
                  <a:lnTo>
                    <a:pt x="635905" y="25193"/>
                  </a:lnTo>
                  <a:lnTo>
                    <a:pt x="644067" y="28251"/>
                  </a:lnTo>
                  <a:lnTo>
                    <a:pt x="674620" y="12217"/>
                  </a:lnTo>
                  <a:lnTo>
                    <a:pt x="716390" y="2554"/>
                  </a:lnTo>
                  <a:lnTo>
                    <a:pt x="763974" y="0"/>
                  </a:lnTo>
                  <a:lnTo>
                    <a:pt x="811973" y="5290"/>
                  </a:lnTo>
                  <a:lnTo>
                    <a:pt x="824385" y="8196"/>
                  </a:lnTo>
                  <a:lnTo>
                    <a:pt x="835871" y="11651"/>
                  </a:lnTo>
                  <a:lnTo>
                    <a:pt x="846324" y="15618"/>
                  </a:lnTo>
                  <a:lnTo>
                    <a:pt x="855636" y="20060"/>
                  </a:lnTo>
                  <a:lnTo>
                    <a:pt x="899048" y="6089"/>
                  </a:lnTo>
                  <a:lnTo>
                    <a:pt x="950454" y="189"/>
                  </a:lnTo>
                  <a:lnTo>
                    <a:pt x="1003536" y="2574"/>
                  </a:lnTo>
                  <a:lnTo>
                    <a:pt x="1051978" y="13456"/>
                  </a:lnTo>
                  <a:lnTo>
                    <a:pt x="1068924" y="20421"/>
                  </a:lnTo>
                  <a:lnTo>
                    <a:pt x="1082588" y="28408"/>
                  </a:lnTo>
                  <a:lnTo>
                    <a:pt x="1092704" y="37232"/>
                  </a:lnTo>
                  <a:lnTo>
                    <a:pt x="1099006" y="46704"/>
                  </a:lnTo>
                  <a:lnTo>
                    <a:pt x="1153287" y="57851"/>
                  </a:lnTo>
                  <a:lnTo>
                    <a:pt x="1191583" y="76022"/>
                  </a:lnTo>
                  <a:lnTo>
                    <a:pt x="1210438" y="98747"/>
                  </a:lnTo>
                  <a:lnTo>
                    <a:pt x="1206397" y="123552"/>
                  </a:lnTo>
                  <a:lnTo>
                    <a:pt x="1204530" y="126359"/>
                  </a:lnTo>
                  <a:lnTo>
                    <a:pt x="1202193" y="129102"/>
                  </a:lnTo>
                  <a:lnTo>
                    <a:pt x="1199387" y="131782"/>
                  </a:lnTo>
                  <a:lnTo>
                    <a:pt x="1233352" y="160079"/>
                  </a:lnTo>
                  <a:lnTo>
                    <a:pt x="1214330" y="219298"/>
                  </a:lnTo>
                  <a:lnTo>
                    <a:pt x="1163649" y="243059"/>
                  </a:lnTo>
                  <a:lnTo>
                    <a:pt x="1120688" y="253265"/>
                  </a:lnTo>
                  <a:lnTo>
                    <a:pt x="1072793" y="258680"/>
                  </a:lnTo>
                  <a:lnTo>
                    <a:pt x="1059236" y="284997"/>
                  </a:lnTo>
                  <a:lnTo>
                    <a:pt x="1023255" y="306405"/>
                  </a:lnTo>
                  <a:lnTo>
                    <a:pt x="970232" y="320743"/>
                  </a:lnTo>
                  <a:lnTo>
                    <a:pt x="905547" y="325850"/>
                  </a:lnTo>
                  <a:lnTo>
                    <a:pt x="882765" y="325140"/>
                  </a:lnTo>
                  <a:lnTo>
                    <a:pt x="860541" y="323167"/>
                  </a:lnTo>
                  <a:lnTo>
                    <a:pt x="839189" y="319971"/>
                  </a:lnTo>
                  <a:lnTo>
                    <a:pt x="819022" y="315589"/>
                  </a:lnTo>
                  <a:lnTo>
                    <a:pt x="791832" y="338410"/>
                  </a:lnTo>
                  <a:lnTo>
                    <a:pt x="750114" y="355985"/>
                  </a:lnTo>
                  <a:lnTo>
                    <a:pt x="697845" y="367442"/>
                  </a:lnTo>
                  <a:lnTo>
                    <a:pt x="639000" y="371907"/>
                  </a:lnTo>
                  <a:lnTo>
                    <a:pt x="577557" y="368510"/>
                  </a:lnTo>
                  <a:lnTo>
                    <a:pt x="546573" y="363439"/>
                  </a:lnTo>
                  <a:lnTo>
                    <a:pt x="518370" y="356326"/>
                  </a:lnTo>
                  <a:lnTo>
                    <a:pt x="493541" y="347348"/>
                  </a:lnTo>
                  <a:lnTo>
                    <a:pt x="472680" y="336683"/>
                  </a:lnTo>
                  <a:lnTo>
                    <a:pt x="418155" y="346333"/>
                  </a:lnTo>
                  <a:lnTo>
                    <a:pt x="361322" y="349660"/>
                  </a:lnTo>
                  <a:lnTo>
                    <a:pt x="305078" y="346959"/>
                  </a:lnTo>
                  <a:lnTo>
                    <a:pt x="252318" y="338528"/>
                  </a:lnTo>
                  <a:lnTo>
                    <a:pt x="205938" y="324662"/>
                  </a:lnTo>
                  <a:lnTo>
                    <a:pt x="168833" y="305657"/>
                  </a:lnTo>
                  <a:lnTo>
                    <a:pt x="166496" y="304019"/>
                  </a:lnTo>
                  <a:lnTo>
                    <a:pt x="117007" y="302353"/>
                  </a:lnTo>
                  <a:lnTo>
                    <a:pt x="74406" y="293399"/>
                  </a:lnTo>
                  <a:lnTo>
                    <a:pt x="43157" y="278591"/>
                  </a:lnTo>
                  <a:lnTo>
                    <a:pt x="27723" y="259366"/>
                  </a:lnTo>
                  <a:lnTo>
                    <a:pt x="27515" y="248253"/>
                  </a:lnTo>
                  <a:lnTo>
                    <a:pt x="33131" y="237508"/>
                  </a:lnTo>
                  <a:lnTo>
                    <a:pt x="44270" y="227503"/>
                  </a:lnTo>
                  <a:lnTo>
                    <a:pt x="60629" y="218612"/>
                  </a:lnTo>
                  <a:lnTo>
                    <a:pt x="23715" y="205079"/>
                  </a:lnTo>
                  <a:lnTo>
                    <a:pt x="3028" y="187395"/>
                  </a:lnTo>
                  <a:lnTo>
                    <a:pt x="0" y="167816"/>
                  </a:lnTo>
                  <a:lnTo>
                    <a:pt x="16064" y="148596"/>
                  </a:lnTo>
                  <a:lnTo>
                    <a:pt x="33781" y="138983"/>
                  </a:lnTo>
                  <a:lnTo>
                    <a:pt x="56155" y="131426"/>
                  </a:lnTo>
                  <a:lnTo>
                    <a:pt x="82172" y="126194"/>
                  </a:lnTo>
                  <a:lnTo>
                    <a:pt x="110819" y="123552"/>
                  </a:lnTo>
                  <a:lnTo>
                    <a:pt x="111860" y="122396"/>
                  </a:lnTo>
                  <a:close/>
                </a:path>
              </a:pathLst>
            </a:custGeom>
            <a:ln w="12700">
              <a:solidFill>
                <a:srgbClr val="000000"/>
              </a:solidFill>
            </a:ln>
          </p:spPr>
          <p:txBody>
            <a:bodyPr wrap="square" lIns="0" tIns="0" rIns="0" bIns="0" rtlCol="0"/>
            <a:lstStyle/>
            <a:p>
              <a:endParaRPr/>
            </a:p>
          </p:txBody>
        </p:sp>
        <p:sp>
          <p:nvSpPr>
            <p:cNvPr id="92" name="object 92"/>
            <p:cNvSpPr/>
            <p:nvPr/>
          </p:nvSpPr>
          <p:spPr>
            <a:xfrm>
              <a:off x="7119586" y="6036896"/>
              <a:ext cx="1137285" cy="316865"/>
            </a:xfrm>
            <a:custGeom>
              <a:avLst/>
              <a:gdLst/>
              <a:ahLst/>
              <a:cxnLst/>
              <a:rect l="l" t="t" r="r" b="b"/>
              <a:pathLst>
                <a:path w="1137284" h="316864">
                  <a:moveTo>
                    <a:pt x="72656" y="205181"/>
                  </a:moveTo>
                  <a:lnTo>
                    <a:pt x="53695" y="205193"/>
                  </a:lnTo>
                  <a:lnTo>
                    <a:pt x="35052" y="204033"/>
                  </a:lnTo>
                  <a:lnTo>
                    <a:pt x="17046" y="201732"/>
                  </a:lnTo>
                  <a:lnTo>
                    <a:pt x="0" y="198323"/>
                  </a:lnTo>
                </a:path>
                <a:path w="1137284" h="316864">
                  <a:moveTo>
                    <a:pt x="136753" y="280263"/>
                  </a:moveTo>
                  <a:lnTo>
                    <a:pt x="129023" y="281398"/>
                  </a:lnTo>
                  <a:lnTo>
                    <a:pt x="121131" y="282325"/>
                  </a:lnTo>
                  <a:lnTo>
                    <a:pt x="113102" y="283040"/>
                  </a:lnTo>
                  <a:lnTo>
                    <a:pt x="104965" y="283540"/>
                  </a:lnTo>
                </a:path>
                <a:path w="1137284" h="316864">
                  <a:moveTo>
                    <a:pt x="410654" y="316331"/>
                  </a:moveTo>
                  <a:lnTo>
                    <a:pt x="402996" y="311632"/>
                  </a:lnTo>
                  <a:lnTo>
                    <a:pt x="396570" y="306616"/>
                  </a:lnTo>
                  <a:lnTo>
                    <a:pt x="391502" y="301358"/>
                  </a:lnTo>
                </a:path>
                <a:path w="1137284" h="316864">
                  <a:moveTo>
                    <a:pt x="764844" y="278980"/>
                  </a:moveTo>
                  <a:lnTo>
                    <a:pt x="763714" y="284556"/>
                  </a:lnTo>
                  <a:lnTo>
                    <a:pt x="761149" y="290067"/>
                  </a:lnTo>
                  <a:lnTo>
                    <a:pt x="757186" y="295414"/>
                  </a:lnTo>
                </a:path>
                <a:path w="1137284" h="316864">
                  <a:moveTo>
                    <a:pt x="916901" y="177444"/>
                  </a:moveTo>
                  <a:lnTo>
                    <a:pt x="955799" y="188187"/>
                  </a:lnTo>
                  <a:lnTo>
                    <a:pt x="985280" y="202647"/>
                  </a:lnTo>
                  <a:lnTo>
                    <a:pt x="1003885" y="219860"/>
                  </a:lnTo>
                  <a:lnTo>
                    <a:pt x="1010158" y="238861"/>
                  </a:lnTo>
                </a:path>
                <a:path w="1137284" h="316864">
                  <a:moveTo>
                    <a:pt x="1136853" y="112013"/>
                  </a:moveTo>
                  <a:lnTo>
                    <a:pt x="1128969" y="118483"/>
                  </a:lnTo>
                  <a:lnTo>
                    <a:pt x="1119352" y="124518"/>
                  </a:lnTo>
                  <a:lnTo>
                    <a:pt x="1108106" y="130060"/>
                  </a:lnTo>
                  <a:lnTo>
                    <a:pt x="1095336" y="135051"/>
                  </a:lnTo>
                </a:path>
                <a:path w="1137284" h="316864">
                  <a:moveTo>
                    <a:pt x="1037221" y="26555"/>
                  </a:moveTo>
                  <a:lnTo>
                    <a:pt x="1038809" y="30149"/>
                  </a:lnTo>
                  <a:lnTo>
                    <a:pt x="1039545" y="33794"/>
                  </a:lnTo>
                  <a:lnTo>
                    <a:pt x="1039418" y="37439"/>
                  </a:lnTo>
                </a:path>
                <a:path w="1137284" h="316864">
                  <a:moveTo>
                    <a:pt x="772033" y="13868"/>
                  </a:moveTo>
                  <a:lnTo>
                    <a:pt x="777443" y="8851"/>
                  </a:lnTo>
                  <a:lnTo>
                    <a:pt x="784618" y="4178"/>
                  </a:lnTo>
                  <a:lnTo>
                    <a:pt x="793305" y="0"/>
                  </a:lnTo>
                </a:path>
                <a:path w="1137284" h="316864">
                  <a:moveTo>
                    <a:pt x="573074" y="20485"/>
                  </a:moveTo>
                  <a:lnTo>
                    <a:pt x="575284" y="16332"/>
                  </a:lnTo>
                  <a:lnTo>
                    <a:pt x="578751" y="12318"/>
                  </a:lnTo>
                  <a:lnTo>
                    <a:pt x="583387" y="8521"/>
                  </a:lnTo>
                </a:path>
                <a:path w="1137284" h="316864">
                  <a:moveTo>
                    <a:pt x="339585" y="24549"/>
                  </a:moveTo>
                  <a:lnTo>
                    <a:pt x="349544" y="27100"/>
                  </a:lnTo>
                  <a:lnTo>
                    <a:pt x="359095" y="29891"/>
                  </a:lnTo>
                  <a:lnTo>
                    <a:pt x="368213" y="32912"/>
                  </a:lnTo>
                  <a:lnTo>
                    <a:pt x="376872" y="36156"/>
                  </a:lnTo>
                </a:path>
                <a:path w="1137284" h="316864">
                  <a:moveTo>
                    <a:pt x="56426" y="115760"/>
                  </a:moveTo>
                  <a:lnTo>
                    <a:pt x="53467" y="111772"/>
                  </a:lnTo>
                  <a:lnTo>
                    <a:pt x="51295" y="107683"/>
                  </a:lnTo>
                  <a:lnTo>
                    <a:pt x="49911" y="103555"/>
                  </a:lnTo>
                </a:path>
              </a:pathLst>
            </a:custGeom>
            <a:ln w="12700">
              <a:solidFill>
                <a:srgbClr val="000000"/>
              </a:solidFill>
            </a:ln>
          </p:spPr>
          <p:txBody>
            <a:bodyPr wrap="square" lIns="0" tIns="0" rIns="0" bIns="0" rtlCol="0"/>
            <a:lstStyle/>
            <a:p>
              <a:endParaRPr/>
            </a:p>
          </p:txBody>
        </p:sp>
        <p:sp>
          <p:nvSpPr>
            <p:cNvPr id="93" name="object 93"/>
            <p:cNvSpPr/>
            <p:nvPr/>
          </p:nvSpPr>
          <p:spPr>
            <a:xfrm>
              <a:off x="4029455" y="4395215"/>
              <a:ext cx="312420" cy="205740"/>
            </a:xfrm>
            <a:custGeom>
              <a:avLst/>
              <a:gdLst/>
              <a:ahLst/>
              <a:cxnLst/>
              <a:rect l="l" t="t" r="r" b="b"/>
              <a:pathLst>
                <a:path w="312420" h="205739">
                  <a:moveTo>
                    <a:pt x="312420" y="0"/>
                  </a:moveTo>
                  <a:lnTo>
                    <a:pt x="0" y="0"/>
                  </a:lnTo>
                  <a:lnTo>
                    <a:pt x="0" y="205739"/>
                  </a:lnTo>
                  <a:lnTo>
                    <a:pt x="312420" y="205739"/>
                  </a:lnTo>
                  <a:lnTo>
                    <a:pt x="312420" y="0"/>
                  </a:lnTo>
                  <a:close/>
                </a:path>
              </a:pathLst>
            </a:custGeom>
            <a:solidFill>
              <a:srgbClr val="7CDDFF"/>
            </a:solidFill>
          </p:spPr>
          <p:txBody>
            <a:bodyPr wrap="square" lIns="0" tIns="0" rIns="0" bIns="0" rtlCol="0"/>
            <a:lstStyle/>
            <a:p>
              <a:endParaRPr/>
            </a:p>
          </p:txBody>
        </p:sp>
        <p:sp>
          <p:nvSpPr>
            <p:cNvPr id="94" name="object 94"/>
            <p:cNvSpPr/>
            <p:nvPr/>
          </p:nvSpPr>
          <p:spPr>
            <a:xfrm>
              <a:off x="4029455" y="4395215"/>
              <a:ext cx="312420" cy="205740"/>
            </a:xfrm>
            <a:custGeom>
              <a:avLst/>
              <a:gdLst/>
              <a:ahLst/>
              <a:cxnLst/>
              <a:rect l="l" t="t" r="r" b="b"/>
              <a:pathLst>
                <a:path w="312420" h="205739">
                  <a:moveTo>
                    <a:pt x="0" y="0"/>
                  </a:moveTo>
                  <a:lnTo>
                    <a:pt x="312420" y="0"/>
                  </a:lnTo>
                  <a:lnTo>
                    <a:pt x="312420" y="205739"/>
                  </a:lnTo>
                  <a:lnTo>
                    <a:pt x="0" y="205739"/>
                  </a:lnTo>
                  <a:lnTo>
                    <a:pt x="0" y="0"/>
                  </a:lnTo>
                  <a:close/>
                </a:path>
              </a:pathLst>
            </a:custGeom>
            <a:ln w="12700">
              <a:solidFill>
                <a:srgbClr val="000000"/>
              </a:solidFill>
            </a:ln>
          </p:spPr>
          <p:txBody>
            <a:bodyPr wrap="square" lIns="0" tIns="0" rIns="0" bIns="0" rtlCol="0"/>
            <a:lstStyle/>
            <a:p>
              <a:endParaRPr/>
            </a:p>
          </p:txBody>
        </p:sp>
        <p:sp>
          <p:nvSpPr>
            <p:cNvPr id="95" name="object 95"/>
            <p:cNvSpPr/>
            <p:nvPr/>
          </p:nvSpPr>
          <p:spPr>
            <a:xfrm>
              <a:off x="4186430" y="4343400"/>
              <a:ext cx="1905" cy="257810"/>
            </a:xfrm>
            <a:custGeom>
              <a:avLst/>
              <a:gdLst/>
              <a:ahLst/>
              <a:cxnLst/>
              <a:rect l="l" t="t" r="r" b="b"/>
              <a:pathLst>
                <a:path w="1904" h="257810">
                  <a:moveTo>
                    <a:pt x="1409" y="0"/>
                  </a:moveTo>
                  <a:lnTo>
                    <a:pt x="0" y="257746"/>
                  </a:lnTo>
                </a:path>
              </a:pathLst>
            </a:custGeom>
            <a:ln w="6350">
              <a:solidFill>
                <a:srgbClr val="000000"/>
              </a:solidFill>
            </a:ln>
          </p:spPr>
          <p:txBody>
            <a:bodyPr wrap="square" lIns="0" tIns="0" rIns="0" bIns="0" rtlCol="0"/>
            <a:lstStyle/>
            <a:p>
              <a:endParaRPr/>
            </a:p>
          </p:txBody>
        </p:sp>
        <p:sp>
          <p:nvSpPr>
            <p:cNvPr id="96" name="object 96"/>
            <p:cNvSpPr/>
            <p:nvPr/>
          </p:nvSpPr>
          <p:spPr>
            <a:xfrm>
              <a:off x="4029455" y="4498847"/>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sp>
          <p:nvSpPr>
            <p:cNvPr id="97" name="object 97"/>
            <p:cNvSpPr/>
            <p:nvPr/>
          </p:nvSpPr>
          <p:spPr>
            <a:xfrm>
              <a:off x="4259582" y="4466844"/>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98" name="object 98"/>
            <p:cNvSpPr/>
            <p:nvPr/>
          </p:nvSpPr>
          <p:spPr>
            <a:xfrm>
              <a:off x="4107182" y="4465320"/>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grpSp>
      <p:sp>
        <p:nvSpPr>
          <p:cNvPr id="99" name="object 99"/>
          <p:cNvSpPr txBox="1"/>
          <p:nvPr/>
        </p:nvSpPr>
        <p:spPr>
          <a:xfrm>
            <a:off x="5598086" y="4590328"/>
            <a:ext cx="245745" cy="105157"/>
          </a:xfrm>
          <a:prstGeom prst="rect">
            <a:avLst/>
          </a:prstGeom>
        </p:spPr>
        <p:txBody>
          <a:bodyPr vert="horz" wrap="square" lIns="0" tIns="12700" rIns="0" bIns="0" rtlCol="0">
            <a:spAutoFit/>
          </a:bodyPr>
          <a:lstStyle/>
          <a:p>
            <a:pPr marL="12700">
              <a:spcBef>
                <a:spcPts val="100"/>
              </a:spcBef>
            </a:pPr>
            <a:r>
              <a:rPr sz="600" b="1" spc="-20" dirty="0">
                <a:latin typeface="Arial"/>
                <a:cs typeface="Arial"/>
              </a:rPr>
              <a:t>MCAS</a:t>
            </a:r>
            <a:endParaRPr sz="600">
              <a:latin typeface="Arial"/>
              <a:cs typeface="Arial"/>
            </a:endParaRPr>
          </a:p>
        </p:txBody>
      </p:sp>
      <p:sp>
        <p:nvSpPr>
          <p:cNvPr id="100" name="object 100"/>
          <p:cNvSpPr txBox="1"/>
          <p:nvPr/>
        </p:nvSpPr>
        <p:spPr>
          <a:xfrm>
            <a:off x="5719755" y="4396612"/>
            <a:ext cx="57785" cy="82715"/>
          </a:xfrm>
          <a:prstGeom prst="rect">
            <a:avLst/>
          </a:prstGeom>
        </p:spPr>
        <p:txBody>
          <a:bodyPr vert="horz" wrap="square" lIns="0" tIns="13335" rIns="0" bIns="0" rtlCol="0">
            <a:spAutoFit/>
          </a:bodyPr>
          <a:lstStyle/>
          <a:p>
            <a:pPr marL="12700">
              <a:spcBef>
                <a:spcPts val="105"/>
              </a:spcBef>
            </a:pPr>
            <a:r>
              <a:rPr sz="450" b="1" dirty="0">
                <a:latin typeface="Arial"/>
                <a:cs typeface="Arial"/>
              </a:rPr>
              <a:t>2</a:t>
            </a:r>
            <a:endParaRPr sz="450">
              <a:latin typeface="Arial"/>
              <a:cs typeface="Arial"/>
            </a:endParaRPr>
          </a:p>
        </p:txBody>
      </p:sp>
      <p:grpSp>
        <p:nvGrpSpPr>
          <p:cNvPr id="101" name="object 101"/>
          <p:cNvGrpSpPr/>
          <p:nvPr/>
        </p:nvGrpSpPr>
        <p:grpSpPr>
          <a:xfrm>
            <a:off x="7535037" y="1251585"/>
            <a:ext cx="180975" cy="895350"/>
            <a:chOff x="6011036" y="1251585"/>
            <a:chExt cx="180975" cy="895350"/>
          </a:xfrm>
        </p:grpSpPr>
        <p:pic>
          <p:nvPicPr>
            <p:cNvPr id="102" name="object 102"/>
            <p:cNvPicPr/>
            <p:nvPr/>
          </p:nvPicPr>
          <p:blipFill>
            <a:blip r:embed="rId14" cstate="print"/>
            <a:stretch>
              <a:fillRect/>
            </a:stretch>
          </p:blipFill>
          <p:spPr>
            <a:xfrm>
              <a:off x="6012560" y="1251585"/>
              <a:ext cx="174498" cy="156209"/>
            </a:xfrm>
            <a:prstGeom prst="rect">
              <a:avLst/>
            </a:prstGeom>
          </p:spPr>
        </p:pic>
        <p:pic>
          <p:nvPicPr>
            <p:cNvPr id="103" name="object 103"/>
            <p:cNvPicPr/>
            <p:nvPr/>
          </p:nvPicPr>
          <p:blipFill>
            <a:blip r:embed="rId15" cstate="print"/>
            <a:stretch>
              <a:fillRect/>
            </a:stretch>
          </p:blipFill>
          <p:spPr>
            <a:xfrm>
              <a:off x="6011036" y="1498473"/>
              <a:ext cx="174498" cy="156209"/>
            </a:xfrm>
            <a:prstGeom prst="rect">
              <a:avLst/>
            </a:prstGeom>
          </p:spPr>
        </p:pic>
        <p:pic>
          <p:nvPicPr>
            <p:cNvPr id="104" name="object 104"/>
            <p:cNvPicPr/>
            <p:nvPr/>
          </p:nvPicPr>
          <p:blipFill>
            <a:blip r:embed="rId16" cstate="print"/>
            <a:stretch>
              <a:fillRect/>
            </a:stretch>
          </p:blipFill>
          <p:spPr>
            <a:xfrm>
              <a:off x="6017132" y="1731643"/>
              <a:ext cx="174498" cy="157733"/>
            </a:xfrm>
            <a:prstGeom prst="rect">
              <a:avLst/>
            </a:prstGeom>
          </p:spPr>
        </p:pic>
        <p:pic>
          <p:nvPicPr>
            <p:cNvPr id="105" name="object 105"/>
            <p:cNvPicPr/>
            <p:nvPr/>
          </p:nvPicPr>
          <p:blipFill>
            <a:blip r:embed="rId14" cstate="print"/>
            <a:stretch>
              <a:fillRect/>
            </a:stretch>
          </p:blipFill>
          <p:spPr>
            <a:xfrm>
              <a:off x="6015608" y="1990725"/>
              <a:ext cx="174498" cy="156209"/>
            </a:xfrm>
            <a:prstGeom prst="rect">
              <a:avLst/>
            </a:prstGeom>
          </p:spPr>
        </p:pic>
      </p:grpSp>
      <p:sp>
        <p:nvSpPr>
          <p:cNvPr id="106" name="object 106"/>
          <p:cNvSpPr txBox="1"/>
          <p:nvPr/>
        </p:nvSpPr>
        <p:spPr>
          <a:xfrm>
            <a:off x="7542277" y="1086611"/>
            <a:ext cx="3028315" cy="1324610"/>
          </a:xfrm>
          <a:prstGeom prst="rect">
            <a:avLst/>
          </a:prstGeom>
          <a:ln w="15875">
            <a:solidFill>
              <a:srgbClr val="000000"/>
            </a:solidFill>
          </a:ln>
        </p:spPr>
        <p:txBody>
          <a:bodyPr vert="horz" wrap="square" lIns="0" tIns="49530" rIns="0" bIns="0" rtlCol="0">
            <a:spAutoFit/>
          </a:bodyPr>
          <a:lstStyle/>
          <a:p>
            <a:pPr marL="1147445">
              <a:spcBef>
                <a:spcPts val="390"/>
              </a:spcBef>
            </a:pPr>
            <a:r>
              <a:rPr sz="800" b="1" u="sng" dirty="0">
                <a:uFill>
                  <a:solidFill>
                    <a:srgbClr val="000000"/>
                  </a:solidFill>
                </a:uFill>
                <a:latin typeface="Arial Narrow"/>
                <a:cs typeface="Arial Narrow"/>
              </a:rPr>
              <a:t>Solution</a:t>
            </a:r>
            <a:r>
              <a:rPr sz="800" b="1" u="sng" spc="-25" dirty="0">
                <a:uFill>
                  <a:solidFill>
                    <a:srgbClr val="000000"/>
                  </a:solidFill>
                </a:uFill>
                <a:latin typeface="Arial Narrow"/>
                <a:cs typeface="Arial Narrow"/>
              </a:rPr>
              <a:t> </a:t>
            </a:r>
            <a:r>
              <a:rPr sz="800" b="1" u="sng" spc="-10" dirty="0">
                <a:uFill>
                  <a:solidFill>
                    <a:srgbClr val="000000"/>
                  </a:solidFill>
                </a:uFill>
                <a:latin typeface="Arial Narrow"/>
                <a:cs typeface="Arial Narrow"/>
              </a:rPr>
              <a:t>Synopsis</a:t>
            </a:r>
            <a:endParaRPr sz="800" dirty="0">
              <a:latin typeface="Arial Narrow"/>
              <a:cs typeface="Arial Narrow"/>
            </a:endParaRPr>
          </a:p>
          <a:p>
            <a:pPr marL="179705" marR="222250" indent="-133985">
              <a:lnSpc>
                <a:spcPts val="930"/>
              </a:lnSpc>
              <a:spcBef>
                <a:spcPts val="85"/>
              </a:spcBef>
            </a:pPr>
            <a:r>
              <a:rPr sz="800" spc="-65" dirty="0">
                <a:latin typeface="Arial Black"/>
                <a:cs typeface="Arial Black"/>
              </a:rPr>
              <a:t>1</a:t>
            </a:r>
            <a:r>
              <a:rPr sz="1200" spc="-97" baseline="3472" dirty="0">
                <a:latin typeface="Arial Narrow"/>
                <a:cs typeface="Arial Narrow"/>
              </a:rPr>
              <a:t>1.</a:t>
            </a:r>
            <a:r>
              <a:rPr sz="1200" spc="-67" baseline="3472" dirty="0">
                <a:latin typeface="Arial Narrow"/>
                <a:cs typeface="Arial Narrow"/>
              </a:rPr>
              <a:t> </a:t>
            </a:r>
            <a:r>
              <a:rPr sz="1200" baseline="3472" dirty="0">
                <a:latin typeface="Arial Narrow"/>
                <a:cs typeface="Arial Narrow"/>
              </a:rPr>
              <a:t>Empower</a:t>
            </a:r>
            <a:r>
              <a:rPr sz="1200" spc="-44" baseline="3472" dirty="0">
                <a:latin typeface="Arial Narrow"/>
                <a:cs typeface="Arial Narrow"/>
              </a:rPr>
              <a:t> </a:t>
            </a:r>
            <a:r>
              <a:rPr sz="1200" baseline="3472" dirty="0">
                <a:latin typeface="Arial Narrow"/>
                <a:cs typeface="Arial Narrow"/>
              </a:rPr>
              <a:t>CDRs</a:t>
            </a:r>
            <a:r>
              <a:rPr sz="1200" spc="-37" baseline="3472" dirty="0">
                <a:latin typeface="Arial Narrow"/>
                <a:cs typeface="Arial Narrow"/>
              </a:rPr>
              <a:t> </a:t>
            </a:r>
            <a:r>
              <a:rPr sz="1200" baseline="3472" dirty="0">
                <a:latin typeface="Arial Narrow"/>
                <a:cs typeface="Arial Narrow"/>
              </a:rPr>
              <a:t>with</a:t>
            </a:r>
            <a:r>
              <a:rPr sz="1200" spc="22" baseline="3472" dirty="0">
                <a:latin typeface="Arial Narrow"/>
                <a:cs typeface="Arial Narrow"/>
              </a:rPr>
              <a:t> </a:t>
            </a:r>
            <a:r>
              <a:rPr sz="1200" baseline="3472" dirty="0">
                <a:latin typeface="Arial Narrow"/>
                <a:cs typeface="Arial Narrow"/>
              </a:rPr>
              <a:t>medical</a:t>
            </a:r>
            <a:r>
              <a:rPr sz="1200" spc="-30" baseline="3472" dirty="0">
                <a:latin typeface="Arial Narrow"/>
                <a:cs typeface="Arial Narrow"/>
              </a:rPr>
              <a:t> </a:t>
            </a:r>
            <a:r>
              <a:rPr sz="1200" baseline="3472" dirty="0">
                <a:latin typeface="Arial Narrow"/>
                <a:cs typeface="Arial Narrow"/>
              </a:rPr>
              <a:t>aspects</a:t>
            </a:r>
            <a:r>
              <a:rPr sz="1200" spc="-37" baseline="3472" dirty="0">
                <a:latin typeface="Arial Narrow"/>
                <a:cs typeface="Arial Narrow"/>
              </a:rPr>
              <a:t> </a:t>
            </a:r>
            <a:r>
              <a:rPr sz="1200" baseline="3472" dirty="0">
                <a:latin typeface="Arial Narrow"/>
                <a:cs typeface="Arial Narrow"/>
              </a:rPr>
              <a:t>of</a:t>
            </a:r>
            <a:r>
              <a:rPr sz="1200" spc="7" baseline="3472" dirty="0">
                <a:latin typeface="Arial Narrow"/>
                <a:cs typeface="Arial Narrow"/>
              </a:rPr>
              <a:t> </a:t>
            </a:r>
            <a:r>
              <a:rPr sz="1200" baseline="3472" dirty="0">
                <a:latin typeface="Arial Narrow"/>
                <a:cs typeface="Arial Narrow"/>
              </a:rPr>
              <a:t>C2</a:t>
            </a:r>
            <a:r>
              <a:rPr sz="1200" spc="-15" baseline="3472" dirty="0">
                <a:latin typeface="Arial Narrow"/>
                <a:cs typeface="Arial Narrow"/>
              </a:rPr>
              <a:t> </a:t>
            </a:r>
            <a:r>
              <a:rPr sz="1200" baseline="3472" dirty="0">
                <a:latin typeface="Arial Narrow"/>
                <a:cs typeface="Arial Narrow"/>
              </a:rPr>
              <a:t>(Med</a:t>
            </a:r>
            <a:r>
              <a:rPr sz="1200" spc="-15" baseline="3472" dirty="0">
                <a:latin typeface="Arial Narrow"/>
                <a:cs typeface="Arial Narrow"/>
              </a:rPr>
              <a:t> </a:t>
            </a:r>
            <a:r>
              <a:rPr sz="1200" baseline="3472" dirty="0">
                <a:latin typeface="Arial Narrow"/>
                <a:cs typeface="Arial Narrow"/>
              </a:rPr>
              <a:t>C2</a:t>
            </a:r>
            <a:r>
              <a:rPr sz="1200" spc="-15" baseline="3472" dirty="0">
                <a:latin typeface="Arial Narrow"/>
                <a:cs typeface="Arial Narrow"/>
              </a:rPr>
              <a:t> </a:t>
            </a:r>
            <a:r>
              <a:rPr sz="1200" baseline="3472" dirty="0">
                <a:latin typeface="Arial Narrow"/>
                <a:cs typeface="Arial Narrow"/>
              </a:rPr>
              <a:t>Formations,</a:t>
            </a:r>
            <a:r>
              <a:rPr sz="1200" spc="-44" baseline="3472" dirty="0">
                <a:latin typeface="Arial Narrow"/>
                <a:cs typeface="Arial Narrow"/>
              </a:rPr>
              <a:t> </a:t>
            </a:r>
            <a:r>
              <a:rPr sz="1200" spc="-37" baseline="3472" dirty="0">
                <a:latin typeface="Arial Narrow"/>
                <a:cs typeface="Arial Narrow"/>
              </a:rPr>
              <a:t>UAP</a:t>
            </a:r>
            <a:r>
              <a:rPr sz="1200" spc="750" baseline="3472" dirty="0">
                <a:latin typeface="Arial Narrow"/>
                <a:cs typeface="Arial Narrow"/>
              </a:rPr>
              <a:t> </a:t>
            </a:r>
            <a:r>
              <a:rPr sz="800" dirty="0">
                <a:latin typeface="Arial Narrow"/>
                <a:cs typeface="Arial Narrow"/>
              </a:rPr>
              <a:t>Health</a:t>
            </a:r>
            <a:r>
              <a:rPr sz="800" spc="-25" dirty="0">
                <a:latin typeface="Arial Narrow"/>
                <a:cs typeface="Arial Narrow"/>
              </a:rPr>
              <a:t> </a:t>
            </a:r>
            <a:r>
              <a:rPr sz="800" dirty="0">
                <a:latin typeface="Arial Narrow"/>
                <a:cs typeface="Arial Narrow"/>
              </a:rPr>
              <a:t>System Alignment,</a:t>
            </a:r>
            <a:r>
              <a:rPr sz="800" spc="-20" dirty="0">
                <a:latin typeface="Arial Narrow"/>
                <a:cs typeface="Arial Narrow"/>
              </a:rPr>
              <a:t> </a:t>
            </a:r>
            <a:r>
              <a:rPr sz="800" dirty="0">
                <a:latin typeface="Arial Narrow"/>
                <a:cs typeface="Arial Narrow"/>
              </a:rPr>
              <a:t>MEDCOP,</a:t>
            </a:r>
            <a:r>
              <a:rPr sz="800" spc="-25" dirty="0">
                <a:latin typeface="Arial Narrow"/>
                <a:cs typeface="Arial Narrow"/>
              </a:rPr>
              <a:t> </a:t>
            </a:r>
            <a:r>
              <a:rPr sz="800" dirty="0">
                <a:latin typeface="Arial Narrow"/>
                <a:cs typeface="Arial Narrow"/>
              </a:rPr>
              <a:t>AI</a:t>
            </a:r>
            <a:r>
              <a:rPr sz="800" spc="-10" dirty="0">
                <a:latin typeface="Arial Narrow"/>
                <a:cs typeface="Arial Narrow"/>
              </a:rPr>
              <a:t> </a:t>
            </a:r>
            <a:r>
              <a:rPr sz="800" dirty="0">
                <a:latin typeface="Arial Narrow"/>
                <a:cs typeface="Arial Narrow"/>
              </a:rPr>
              <a:t>Credentialing</a:t>
            </a:r>
            <a:r>
              <a:rPr sz="800" spc="-10" dirty="0">
                <a:latin typeface="Arial Narrow"/>
                <a:cs typeface="Arial Narrow"/>
              </a:rPr>
              <a:t> System)</a:t>
            </a:r>
            <a:endParaRPr sz="800" dirty="0">
              <a:latin typeface="Arial Narrow"/>
              <a:cs typeface="Arial Narrow"/>
            </a:endParaRPr>
          </a:p>
          <a:p>
            <a:pPr marL="179705" marR="168910" indent="-135890">
              <a:lnSpc>
                <a:spcPts val="910"/>
              </a:lnSpc>
              <a:spcBef>
                <a:spcPts val="105"/>
              </a:spcBef>
            </a:pPr>
            <a:r>
              <a:rPr sz="800" spc="-60" dirty="0">
                <a:latin typeface="Arial Black"/>
                <a:cs typeface="Arial Black"/>
              </a:rPr>
              <a:t>2</a:t>
            </a:r>
            <a:r>
              <a:rPr sz="1200" spc="-89" baseline="3472" dirty="0">
                <a:latin typeface="Arial Narrow"/>
                <a:cs typeface="Arial Narrow"/>
              </a:rPr>
              <a:t>2.</a:t>
            </a:r>
            <a:r>
              <a:rPr sz="1200" spc="-60" baseline="3472" dirty="0">
                <a:latin typeface="Arial Narrow"/>
                <a:cs typeface="Arial Narrow"/>
              </a:rPr>
              <a:t> </a:t>
            </a:r>
            <a:r>
              <a:rPr sz="1200" baseline="3472" dirty="0">
                <a:latin typeface="Arial Narrow"/>
                <a:cs typeface="Arial Narrow"/>
              </a:rPr>
              <a:t>Enable</a:t>
            </a:r>
            <a:r>
              <a:rPr sz="1200" spc="-37" baseline="3472" dirty="0">
                <a:latin typeface="Arial Narrow"/>
                <a:cs typeface="Arial Narrow"/>
              </a:rPr>
              <a:t> </a:t>
            </a:r>
            <a:r>
              <a:rPr sz="1200" baseline="3472" dirty="0">
                <a:latin typeface="Arial Narrow"/>
                <a:cs typeface="Arial Narrow"/>
              </a:rPr>
              <a:t>the</a:t>
            </a:r>
            <a:r>
              <a:rPr sz="1200" spc="7" baseline="3472" dirty="0">
                <a:latin typeface="Arial Narrow"/>
                <a:cs typeface="Arial Narrow"/>
              </a:rPr>
              <a:t> </a:t>
            </a:r>
            <a:r>
              <a:rPr sz="1200" baseline="3472" dirty="0">
                <a:latin typeface="Arial Narrow"/>
                <a:cs typeface="Arial Narrow"/>
              </a:rPr>
              <a:t>Operational</a:t>
            </a:r>
            <a:r>
              <a:rPr sz="1200" spc="-30" baseline="3472" dirty="0">
                <a:latin typeface="Arial Narrow"/>
                <a:cs typeface="Arial Narrow"/>
              </a:rPr>
              <a:t> </a:t>
            </a:r>
            <a:r>
              <a:rPr sz="1200" baseline="3472" dirty="0">
                <a:latin typeface="Arial Narrow"/>
                <a:cs typeface="Arial Narrow"/>
              </a:rPr>
              <a:t>Forces</a:t>
            </a:r>
            <a:r>
              <a:rPr sz="1200" spc="-37" baseline="3472" dirty="0">
                <a:latin typeface="Arial Narrow"/>
                <a:cs typeface="Arial Narrow"/>
              </a:rPr>
              <a:t> </a:t>
            </a:r>
            <a:r>
              <a:rPr sz="1200" baseline="3472" dirty="0">
                <a:latin typeface="Arial Narrow"/>
                <a:cs typeface="Arial Narrow"/>
              </a:rPr>
              <a:t>(Treatment</a:t>
            </a:r>
            <a:r>
              <a:rPr sz="1200" spc="-22" baseline="3472" dirty="0">
                <a:latin typeface="Arial Narrow"/>
                <a:cs typeface="Arial Narrow"/>
              </a:rPr>
              <a:t> </a:t>
            </a:r>
            <a:r>
              <a:rPr sz="1200" baseline="3472" dirty="0">
                <a:latin typeface="Arial Narrow"/>
                <a:cs typeface="Arial Narrow"/>
              </a:rPr>
              <a:t>for </a:t>
            </a:r>
            <a:r>
              <a:rPr sz="1200" spc="-15" baseline="3472" dirty="0">
                <a:latin typeface="Arial Narrow"/>
                <a:cs typeface="Arial Narrow"/>
              </a:rPr>
              <a:t>Enhanced</a:t>
            </a:r>
            <a:r>
              <a:rPr sz="1200" spc="-37" baseline="3472" dirty="0">
                <a:latin typeface="Arial Narrow"/>
                <a:cs typeface="Arial Narrow"/>
              </a:rPr>
              <a:t> </a:t>
            </a:r>
            <a:r>
              <a:rPr sz="1200" baseline="3472" dirty="0">
                <a:latin typeface="Arial Narrow"/>
                <a:cs typeface="Arial Narrow"/>
              </a:rPr>
              <a:t>SMs,</a:t>
            </a:r>
            <a:r>
              <a:rPr sz="1200" spc="22" baseline="3472" dirty="0">
                <a:latin typeface="Arial Narrow"/>
                <a:cs typeface="Arial Narrow"/>
              </a:rPr>
              <a:t> </a:t>
            </a:r>
            <a:r>
              <a:rPr sz="1200" spc="-15" baseline="3472" dirty="0">
                <a:latin typeface="Arial Narrow"/>
                <a:cs typeface="Arial Narrow"/>
              </a:rPr>
              <a:t>Remotely</a:t>
            </a:r>
            <a:r>
              <a:rPr sz="1200" spc="750" baseline="3472" dirty="0">
                <a:latin typeface="Arial Narrow"/>
                <a:cs typeface="Arial Narrow"/>
              </a:rPr>
              <a:t> </a:t>
            </a:r>
            <a:r>
              <a:rPr sz="800" dirty="0">
                <a:latin typeface="Arial Narrow"/>
                <a:cs typeface="Arial Narrow"/>
              </a:rPr>
              <a:t>Conduct</a:t>
            </a:r>
            <a:r>
              <a:rPr sz="800" spc="-30" dirty="0">
                <a:latin typeface="Arial Narrow"/>
                <a:cs typeface="Arial Narrow"/>
              </a:rPr>
              <a:t> </a:t>
            </a:r>
            <a:r>
              <a:rPr sz="800" dirty="0">
                <a:latin typeface="Arial Narrow"/>
                <a:cs typeface="Arial Narrow"/>
              </a:rPr>
              <a:t>FHP,</a:t>
            </a:r>
            <a:r>
              <a:rPr sz="800" spc="-25" dirty="0">
                <a:latin typeface="Arial Narrow"/>
                <a:cs typeface="Arial Narrow"/>
              </a:rPr>
              <a:t> </a:t>
            </a:r>
            <a:r>
              <a:rPr sz="800" dirty="0">
                <a:latin typeface="Arial Narrow"/>
                <a:cs typeface="Arial Narrow"/>
              </a:rPr>
              <a:t>Health</a:t>
            </a:r>
            <a:r>
              <a:rPr sz="800" spc="-20" dirty="0">
                <a:latin typeface="Arial Narrow"/>
                <a:cs typeface="Arial Narrow"/>
              </a:rPr>
              <a:t> </a:t>
            </a:r>
            <a:r>
              <a:rPr sz="800" dirty="0">
                <a:latin typeface="Arial Narrow"/>
                <a:cs typeface="Arial Narrow"/>
              </a:rPr>
              <a:t>Surveillance</a:t>
            </a:r>
            <a:r>
              <a:rPr sz="800" spc="-30" dirty="0">
                <a:latin typeface="Arial Narrow"/>
                <a:cs typeface="Arial Narrow"/>
              </a:rPr>
              <a:t> </a:t>
            </a:r>
            <a:r>
              <a:rPr sz="800" dirty="0">
                <a:latin typeface="Arial Narrow"/>
                <a:cs typeface="Arial Narrow"/>
              </a:rPr>
              <a:t>Risk</a:t>
            </a:r>
            <a:r>
              <a:rPr sz="800" spc="-5" dirty="0">
                <a:latin typeface="Arial Narrow"/>
                <a:cs typeface="Arial Narrow"/>
              </a:rPr>
              <a:t> </a:t>
            </a:r>
            <a:r>
              <a:rPr sz="800" spc="-10" dirty="0">
                <a:latin typeface="Arial Narrow"/>
                <a:cs typeface="Arial Narrow"/>
              </a:rPr>
              <a:t>Communication/Biodefense)</a:t>
            </a:r>
            <a:endParaRPr sz="800" dirty="0">
              <a:latin typeface="Arial Narrow"/>
              <a:cs typeface="Arial Narrow"/>
            </a:endParaRPr>
          </a:p>
          <a:p>
            <a:pPr marL="179705" marR="198120" indent="-130175">
              <a:lnSpc>
                <a:spcPts val="960"/>
              </a:lnSpc>
              <a:spcBef>
                <a:spcPts val="5"/>
              </a:spcBef>
            </a:pPr>
            <a:r>
              <a:rPr sz="800" spc="-75" dirty="0">
                <a:latin typeface="Arial Black"/>
                <a:cs typeface="Arial Black"/>
              </a:rPr>
              <a:t>3</a:t>
            </a:r>
            <a:r>
              <a:rPr sz="800" spc="-75" dirty="0">
                <a:latin typeface="Arial Narrow"/>
                <a:cs typeface="Arial Narrow"/>
              </a:rPr>
              <a:t>3.</a:t>
            </a:r>
            <a:r>
              <a:rPr sz="800" spc="-35" dirty="0">
                <a:latin typeface="Arial Narrow"/>
                <a:cs typeface="Arial Narrow"/>
              </a:rPr>
              <a:t> </a:t>
            </a:r>
            <a:r>
              <a:rPr sz="800" dirty="0">
                <a:latin typeface="Arial Narrow"/>
                <a:cs typeface="Arial Narrow"/>
              </a:rPr>
              <a:t>Provide</a:t>
            </a:r>
            <a:r>
              <a:rPr sz="800" spc="-5" dirty="0">
                <a:latin typeface="Arial Narrow"/>
                <a:cs typeface="Arial Narrow"/>
              </a:rPr>
              <a:t> </a:t>
            </a:r>
            <a:r>
              <a:rPr sz="800" dirty="0">
                <a:latin typeface="Arial Narrow"/>
                <a:cs typeface="Arial Narrow"/>
              </a:rPr>
              <a:t>Med</a:t>
            </a:r>
            <a:r>
              <a:rPr sz="800" spc="10" dirty="0">
                <a:latin typeface="Arial Narrow"/>
                <a:cs typeface="Arial Narrow"/>
              </a:rPr>
              <a:t> </a:t>
            </a:r>
            <a:r>
              <a:rPr sz="800" dirty="0">
                <a:latin typeface="Arial Narrow"/>
                <a:cs typeface="Arial Narrow"/>
              </a:rPr>
              <a:t>Spt</a:t>
            </a:r>
            <a:r>
              <a:rPr sz="800" spc="5" dirty="0">
                <a:latin typeface="Arial Narrow"/>
                <a:cs typeface="Arial Narrow"/>
              </a:rPr>
              <a:t> </a:t>
            </a:r>
            <a:r>
              <a:rPr sz="800" dirty="0">
                <a:latin typeface="Arial Narrow"/>
                <a:cs typeface="Arial Narrow"/>
              </a:rPr>
              <a:t>Fwd</a:t>
            </a:r>
            <a:r>
              <a:rPr sz="800" spc="10" dirty="0">
                <a:latin typeface="Arial Narrow"/>
                <a:cs typeface="Arial Narrow"/>
              </a:rPr>
              <a:t> </a:t>
            </a:r>
            <a:r>
              <a:rPr sz="800" dirty="0">
                <a:latin typeface="Arial Narrow"/>
                <a:cs typeface="Arial Narrow"/>
              </a:rPr>
              <a:t>to</a:t>
            </a:r>
            <a:r>
              <a:rPr sz="800" spc="20" dirty="0">
                <a:latin typeface="Arial Narrow"/>
                <a:cs typeface="Arial Narrow"/>
              </a:rPr>
              <a:t> </a:t>
            </a:r>
            <a:r>
              <a:rPr sz="800" dirty="0">
                <a:latin typeface="Arial Narrow"/>
                <a:cs typeface="Arial Narrow"/>
              </a:rPr>
              <a:t>enable</a:t>
            </a:r>
            <a:r>
              <a:rPr sz="800" spc="-20" dirty="0">
                <a:latin typeface="Arial Narrow"/>
                <a:cs typeface="Arial Narrow"/>
              </a:rPr>
              <a:t> </a:t>
            </a:r>
            <a:r>
              <a:rPr sz="800" spc="-10" dirty="0">
                <a:latin typeface="Arial Narrow"/>
                <a:cs typeface="Arial Narrow"/>
              </a:rPr>
              <a:t>semi-independent </a:t>
            </a:r>
            <a:r>
              <a:rPr sz="800" dirty="0">
                <a:latin typeface="Arial Narrow"/>
                <a:cs typeface="Arial Narrow"/>
              </a:rPr>
              <a:t>operations</a:t>
            </a:r>
            <a:r>
              <a:rPr sz="800" spc="-20" dirty="0">
                <a:latin typeface="Arial Narrow"/>
                <a:cs typeface="Arial Narrow"/>
              </a:rPr>
              <a:t> </a:t>
            </a:r>
            <a:r>
              <a:rPr sz="800" spc="-10" dirty="0">
                <a:latin typeface="Arial Narrow"/>
                <a:cs typeface="Arial Narrow"/>
              </a:rPr>
              <a:t>(Strategic</a:t>
            </a:r>
            <a:r>
              <a:rPr sz="800" spc="500" dirty="0">
                <a:latin typeface="Arial Narrow"/>
                <a:cs typeface="Arial Narrow"/>
              </a:rPr>
              <a:t> </a:t>
            </a:r>
            <a:r>
              <a:rPr sz="800" dirty="0">
                <a:latin typeface="Arial Narrow"/>
                <a:cs typeface="Arial Narrow"/>
              </a:rPr>
              <a:t>Reach-</a:t>
            </a:r>
            <a:r>
              <a:rPr sz="800" spc="-10" dirty="0">
                <a:latin typeface="Arial Narrow"/>
                <a:cs typeface="Arial Narrow"/>
              </a:rPr>
              <a:t>back,</a:t>
            </a:r>
            <a:r>
              <a:rPr sz="800" spc="-20" dirty="0">
                <a:latin typeface="Arial Narrow"/>
                <a:cs typeface="Arial Narrow"/>
              </a:rPr>
              <a:t> </a:t>
            </a:r>
            <a:r>
              <a:rPr sz="800" dirty="0">
                <a:latin typeface="Arial Narrow"/>
                <a:cs typeface="Arial Narrow"/>
              </a:rPr>
              <a:t>Extend</a:t>
            </a:r>
            <a:r>
              <a:rPr sz="800" spc="-20" dirty="0">
                <a:latin typeface="Arial Narrow"/>
                <a:cs typeface="Arial Narrow"/>
              </a:rPr>
              <a:t> </a:t>
            </a:r>
            <a:r>
              <a:rPr sz="800" dirty="0">
                <a:latin typeface="Arial Narrow"/>
                <a:cs typeface="Arial Narrow"/>
              </a:rPr>
              <a:t>Operational</a:t>
            </a:r>
            <a:r>
              <a:rPr sz="800" spc="-25" dirty="0">
                <a:latin typeface="Arial Narrow"/>
                <a:cs typeface="Arial Narrow"/>
              </a:rPr>
              <a:t> </a:t>
            </a:r>
            <a:r>
              <a:rPr sz="800" dirty="0">
                <a:latin typeface="Arial Narrow"/>
                <a:cs typeface="Arial Narrow"/>
              </a:rPr>
              <a:t>Reach,</a:t>
            </a:r>
            <a:r>
              <a:rPr sz="800" spc="-15" dirty="0">
                <a:latin typeface="Arial Narrow"/>
                <a:cs typeface="Arial Narrow"/>
              </a:rPr>
              <a:t> </a:t>
            </a:r>
            <a:r>
              <a:rPr sz="800" dirty="0">
                <a:latin typeface="Arial Narrow"/>
                <a:cs typeface="Arial Narrow"/>
              </a:rPr>
              <a:t>Point</a:t>
            </a:r>
            <a:r>
              <a:rPr sz="800" spc="-15" dirty="0">
                <a:latin typeface="Arial Narrow"/>
                <a:cs typeface="Arial Narrow"/>
              </a:rPr>
              <a:t> </a:t>
            </a:r>
            <a:r>
              <a:rPr sz="800" dirty="0">
                <a:latin typeface="Arial Narrow"/>
                <a:cs typeface="Arial Narrow"/>
              </a:rPr>
              <a:t>of</a:t>
            </a:r>
            <a:r>
              <a:rPr sz="800" spc="10" dirty="0">
                <a:latin typeface="Arial Narrow"/>
                <a:cs typeface="Arial Narrow"/>
              </a:rPr>
              <a:t> </a:t>
            </a:r>
            <a:r>
              <a:rPr sz="800" dirty="0">
                <a:latin typeface="Arial Narrow"/>
                <a:cs typeface="Arial Narrow"/>
              </a:rPr>
              <a:t>Need</a:t>
            </a:r>
            <a:r>
              <a:rPr sz="800" spc="-20" dirty="0">
                <a:latin typeface="Arial Narrow"/>
                <a:cs typeface="Arial Narrow"/>
              </a:rPr>
              <a:t> </a:t>
            </a:r>
            <a:r>
              <a:rPr sz="800" spc="-10" dirty="0">
                <a:latin typeface="Arial Narrow"/>
                <a:cs typeface="Arial Narrow"/>
              </a:rPr>
              <a:t>Production)</a:t>
            </a:r>
            <a:endParaRPr sz="800" dirty="0">
              <a:latin typeface="Arial Narrow"/>
              <a:cs typeface="Arial Narrow"/>
            </a:endParaRPr>
          </a:p>
          <a:p>
            <a:pPr marL="179705" marR="140335" indent="-132080">
              <a:lnSpc>
                <a:spcPct val="95500"/>
              </a:lnSpc>
              <a:spcBef>
                <a:spcPts val="95"/>
              </a:spcBef>
            </a:pPr>
            <a:r>
              <a:rPr sz="800" spc="-70" dirty="0">
                <a:latin typeface="Arial Black"/>
                <a:cs typeface="Arial Black"/>
              </a:rPr>
              <a:t>4</a:t>
            </a:r>
            <a:r>
              <a:rPr sz="1200" spc="-104" baseline="6944" dirty="0">
                <a:latin typeface="Arial Narrow"/>
                <a:cs typeface="Arial Narrow"/>
              </a:rPr>
              <a:t>4.</a:t>
            </a:r>
            <a:r>
              <a:rPr sz="1200" spc="-67" baseline="6944" dirty="0">
                <a:latin typeface="Arial Narrow"/>
                <a:cs typeface="Arial Narrow"/>
              </a:rPr>
              <a:t> </a:t>
            </a:r>
            <a:r>
              <a:rPr sz="1200" baseline="6944" dirty="0">
                <a:latin typeface="Arial Narrow"/>
                <a:cs typeface="Arial Narrow"/>
              </a:rPr>
              <a:t>Optimize</a:t>
            </a:r>
            <a:r>
              <a:rPr sz="1200" spc="-15" baseline="6944" dirty="0">
                <a:latin typeface="Arial Narrow"/>
                <a:cs typeface="Arial Narrow"/>
              </a:rPr>
              <a:t> </a:t>
            </a:r>
            <a:r>
              <a:rPr sz="1200" baseline="6944" dirty="0">
                <a:latin typeface="Arial Narrow"/>
                <a:cs typeface="Arial Narrow"/>
              </a:rPr>
              <a:t>evacuation</a:t>
            </a:r>
            <a:r>
              <a:rPr sz="1200" spc="-60" baseline="6944" dirty="0">
                <a:latin typeface="Arial Narrow"/>
                <a:cs typeface="Arial Narrow"/>
              </a:rPr>
              <a:t> </a:t>
            </a:r>
            <a:r>
              <a:rPr sz="1200" baseline="6944" dirty="0">
                <a:latin typeface="Arial Narrow"/>
                <a:cs typeface="Arial Narrow"/>
              </a:rPr>
              <a:t>and</a:t>
            </a:r>
            <a:r>
              <a:rPr sz="1200" spc="-22" baseline="6944" dirty="0">
                <a:latin typeface="Arial Narrow"/>
                <a:cs typeface="Arial Narrow"/>
              </a:rPr>
              <a:t> </a:t>
            </a:r>
            <a:r>
              <a:rPr sz="1200" baseline="6944" dirty="0">
                <a:latin typeface="Arial Narrow"/>
                <a:cs typeface="Arial Narrow"/>
              </a:rPr>
              <a:t>maximize</a:t>
            </a:r>
            <a:r>
              <a:rPr sz="1200" spc="-7" baseline="6944" dirty="0">
                <a:latin typeface="Arial Narrow"/>
                <a:cs typeface="Arial Narrow"/>
              </a:rPr>
              <a:t> </a:t>
            </a:r>
            <a:r>
              <a:rPr sz="1200" baseline="6944" dirty="0">
                <a:latin typeface="Arial Narrow"/>
                <a:cs typeface="Arial Narrow"/>
              </a:rPr>
              <a:t>RTD</a:t>
            </a:r>
            <a:r>
              <a:rPr sz="1200" spc="-30" baseline="6944" dirty="0">
                <a:latin typeface="Arial Narrow"/>
                <a:cs typeface="Arial Narrow"/>
              </a:rPr>
              <a:t> </a:t>
            </a:r>
            <a:r>
              <a:rPr sz="1200" baseline="6944" dirty="0">
                <a:latin typeface="Arial Narrow"/>
                <a:cs typeface="Arial Narrow"/>
              </a:rPr>
              <a:t>(Intelligently</a:t>
            </a:r>
            <a:r>
              <a:rPr sz="1200" spc="-15" baseline="6944" dirty="0">
                <a:latin typeface="Arial Narrow"/>
                <a:cs typeface="Arial Narrow"/>
              </a:rPr>
              <a:t> </a:t>
            </a:r>
            <a:r>
              <a:rPr sz="1200" baseline="6944" dirty="0">
                <a:latin typeface="Arial Narrow"/>
                <a:cs typeface="Arial Narrow"/>
              </a:rPr>
              <a:t>Task</a:t>
            </a:r>
            <a:r>
              <a:rPr sz="1200" spc="-44" baseline="6944" dirty="0">
                <a:latin typeface="Arial Narrow"/>
                <a:cs typeface="Arial Narrow"/>
              </a:rPr>
              <a:t> </a:t>
            </a:r>
            <a:r>
              <a:rPr sz="1200" spc="-15" baseline="6944" dirty="0">
                <a:latin typeface="Arial Narrow"/>
                <a:cs typeface="Arial Narrow"/>
              </a:rPr>
              <a:t>Ground/Air</a:t>
            </a:r>
            <a:r>
              <a:rPr sz="1200" spc="750" baseline="6944" dirty="0">
                <a:latin typeface="Arial Narrow"/>
                <a:cs typeface="Arial Narrow"/>
              </a:rPr>
              <a:t> </a:t>
            </a:r>
            <a:r>
              <a:rPr sz="800" dirty="0">
                <a:latin typeface="Arial Narrow"/>
                <a:cs typeface="Arial Narrow"/>
              </a:rPr>
              <a:t>Assets,</a:t>
            </a:r>
            <a:r>
              <a:rPr sz="800" spc="5" dirty="0">
                <a:latin typeface="Arial Narrow"/>
                <a:cs typeface="Arial Narrow"/>
              </a:rPr>
              <a:t> </a:t>
            </a:r>
            <a:r>
              <a:rPr sz="800" spc="-10" dirty="0">
                <a:latin typeface="Arial Narrow"/>
                <a:cs typeface="Arial Narrow"/>
              </a:rPr>
              <a:t>Expeditionary</a:t>
            </a:r>
            <a:r>
              <a:rPr sz="800" spc="-30" dirty="0">
                <a:latin typeface="Arial Narrow"/>
                <a:cs typeface="Arial Narrow"/>
              </a:rPr>
              <a:t> </a:t>
            </a:r>
            <a:r>
              <a:rPr sz="800" dirty="0">
                <a:latin typeface="Arial Narrow"/>
                <a:cs typeface="Arial Narrow"/>
              </a:rPr>
              <a:t>Mobility,</a:t>
            </a:r>
            <a:r>
              <a:rPr sz="800" spc="10" dirty="0">
                <a:latin typeface="Arial Narrow"/>
                <a:cs typeface="Arial Narrow"/>
              </a:rPr>
              <a:t> </a:t>
            </a:r>
            <a:r>
              <a:rPr sz="800" dirty="0">
                <a:latin typeface="Arial Narrow"/>
                <a:cs typeface="Arial Narrow"/>
              </a:rPr>
              <a:t>Hospitalization</a:t>
            </a:r>
            <a:r>
              <a:rPr sz="800" spc="-10" dirty="0">
                <a:latin typeface="Arial Narrow"/>
                <a:cs typeface="Arial Narrow"/>
              </a:rPr>
              <a:t> </a:t>
            </a:r>
            <a:r>
              <a:rPr sz="800" dirty="0">
                <a:latin typeface="Arial Narrow"/>
                <a:cs typeface="Arial Narrow"/>
              </a:rPr>
              <a:t>Variations,</a:t>
            </a:r>
            <a:r>
              <a:rPr sz="800" spc="-15" dirty="0">
                <a:latin typeface="Arial Narrow"/>
                <a:cs typeface="Arial Narrow"/>
              </a:rPr>
              <a:t> </a:t>
            </a:r>
            <a:r>
              <a:rPr sz="800" dirty="0">
                <a:latin typeface="Arial Narrow"/>
                <a:cs typeface="Arial Narrow"/>
              </a:rPr>
              <a:t>Modernized</a:t>
            </a:r>
            <a:r>
              <a:rPr sz="800" spc="-30" dirty="0">
                <a:latin typeface="Arial Narrow"/>
                <a:cs typeface="Arial Narrow"/>
              </a:rPr>
              <a:t> </a:t>
            </a:r>
            <a:r>
              <a:rPr sz="800" spc="-25" dirty="0">
                <a:latin typeface="Arial Narrow"/>
                <a:cs typeface="Arial Narrow"/>
              </a:rPr>
              <a:t>Air</a:t>
            </a:r>
            <a:r>
              <a:rPr sz="800" spc="500" dirty="0">
                <a:latin typeface="Arial Narrow"/>
                <a:cs typeface="Arial Narrow"/>
              </a:rPr>
              <a:t> </a:t>
            </a:r>
            <a:r>
              <a:rPr sz="800" dirty="0">
                <a:latin typeface="Arial Narrow"/>
                <a:cs typeface="Arial Narrow"/>
              </a:rPr>
              <a:t>Ambulances,</a:t>
            </a:r>
            <a:r>
              <a:rPr sz="800" spc="-40" dirty="0">
                <a:latin typeface="Arial Narrow"/>
                <a:cs typeface="Arial Narrow"/>
              </a:rPr>
              <a:t> </a:t>
            </a:r>
            <a:r>
              <a:rPr sz="800" dirty="0">
                <a:latin typeface="Arial Narrow"/>
                <a:cs typeface="Arial Narrow"/>
              </a:rPr>
              <a:t>RAS</a:t>
            </a:r>
            <a:r>
              <a:rPr sz="800" spc="-25" dirty="0">
                <a:latin typeface="Arial Narrow"/>
                <a:cs typeface="Arial Narrow"/>
              </a:rPr>
              <a:t> </a:t>
            </a:r>
            <a:r>
              <a:rPr sz="800" dirty="0">
                <a:latin typeface="Arial Narrow"/>
                <a:cs typeface="Arial Narrow"/>
              </a:rPr>
              <a:t>Transportation</a:t>
            </a:r>
            <a:r>
              <a:rPr sz="800" spc="-20" dirty="0">
                <a:latin typeface="Arial Narrow"/>
                <a:cs typeface="Arial Narrow"/>
              </a:rPr>
              <a:t> </a:t>
            </a:r>
            <a:r>
              <a:rPr sz="800" spc="-10" dirty="0">
                <a:latin typeface="Arial Narrow"/>
                <a:cs typeface="Arial Narrow"/>
              </a:rPr>
              <a:t>Platforms)</a:t>
            </a:r>
            <a:endParaRPr sz="800" dirty="0">
              <a:latin typeface="Arial Narrow"/>
              <a:cs typeface="Arial Narrow"/>
            </a:endParaRPr>
          </a:p>
        </p:txBody>
      </p:sp>
      <p:grpSp>
        <p:nvGrpSpPr>
          <p:cNvPr id="107" name="object 107"/>
          <p:cNvGrpSpPr/>
          <p:nvPr/>
        </p:nvGrpSpPr>
        <p:grpSpPr>
          <a:xfrm>
            <a:off x="4014363" y="2345436"/>
            <a:ext cx="5679440" cy="4030979"/>
            <a:chOff x="2490363" y="2345435"/>
            <a:chExt cx="5679440" cy="4030979"/>
          </a:xfrm>
        </p:grpSpPr>
        <p:pic>
          <p:nvPicPr>
            <p:cNvPr id="108" name="object 108"/>
            <p:cNvPicPr/>
            <p:nvPr/>
          </p:nvPicPr>
          <p:blipFill>
            <a:blip r:embed="rId17" cstate="print"/>
            <a:stretch>
              <a:fillRect/>
            </a:stretch>
          </p:blipFill>
          <p:spPr>
            <a:xfrm>
              <a:off x="7466075" y="6056375"/>
              <a:ext cx="173735" cy="173735"/>
            </a:xfrm>
            <a:prstGeom prst="rect">
              <a:avLst/>
            </a:prstGeom>
          </p:spPr>
        </p:pic>
        <p:pic>
          <p:nvPicPr>
            <p:cNvPr id="109" name="object 109"/>
            <p:cNvPicPr/>
            <p:nvPr/>
          </p:nvPicPr>
          <p:blipFill>
            <a:blip r:embed="rId18" cstate="print"/>
            <a:stretch>
              <a:fillRect/>
            </a:stretch>
          </p:blipFill>
          <p:spPr>
            <a:xfrm>
              <a:off x="7534655" y="6041135"/>
              <a:ext cx="365759" cy="335279"/>
            </a:xfrm>
            <a:prstGeom prst="rect">
              <a:avLst/>
            </a:prstGeom>
          </p:spPr>
        </p:pic>
        <p:pic>
          <p:nvPicPr>
            <p:cNvPr id="110" name="object 110"/>
            <p:cNvPicPr/>
            <p:nvPr/>
          </p:nvPicPr>
          <p:blipFill>
            <a:blip r:embed="rId19" cstate="print"/>
            <a:stretch>
              <a:fillRect/>
            </a:stretch>
          </p:blipFill>
          <p:spPr>
            <a:xfrm>
              <a:off x="4544567" y="2345435"/>
              <a:ext cx="379475" cy="256031"/>
            </a:xfrm>
            <a:prstGeom prst="rect">
              <a:avLst/>
            </a:prstGeom>
          </p:spPr>
        </p:pic>
        <p:sp>
          <p:nvSpPr>
            <p:cNvPr id="111" name="object 111"/>
            <p:cNvSpPr/>
            <p:nvPr/>
          </p:nvSpPr>
          <p:spPr>
            <a:xfrm>
              <a:off x="2542059" y="2429207"/>
              <a:ext cx="1871980" cy="1246505"/>
            </a:xfrm>
            <a:custGeom>
              <a:avLst/>
              <a:gdLst/>
              <a:ahLst/>
              <a:cxnLst/>
              <a:rect l="l" t="t" r="r" b="b"/>
              <a:pathLst>
                <a:path w="1871979" h="1246504">
                  <a:moveTo>
                    <a:pt x="0" y="1246479"/>
                  </a:moveTo>
                  <a:lnTo>
                    <a:pt x="1058799" y="491020"/>
                  </a:lnTo>
                  <a:lnTo>
                    <a:pt x="1011821" y="617588"/>
                  </a:lnTo>
                  <a:lnTo>
                    <a:pt x="1871967" y="0"/>
                  </a:lnTo>
                </a:path>
              </a:pathLst>
            </a:custGeom>
            <a:ln w="12700">
              <a:solidFill>
                <a:srgbClr val="FFFF00"/>
              </a:solidFill>
            </a:ln>
          </p:spPr>
          <p:txBody>
            <a:bodyPr wrap="square" lIns="0" tIns="0" rIns="0" bIns="0" rtlCol="0"/>
            <a:lstStyle/>
            <a:p>
              <a:endParaRPr/>
            </a:p>
          </p:txBody>
        </p:sp>
        <p:sp>
          <p:nvSpPr>
            <p:cNvPr id="112" name="object 112"/>
            <p:cNvSpPr/>
            <p:nvPr/>
          </p:nvSpPr>
          <p:spPr>
            <a:xfrm>
              <a:off x="2490355" y="2392184"/>
              <a:ext cx="1975485" cy="1320800"/>
            </a:xfrm>
            <a:custGeom>
              <a:avLst/>
              <a:gdLst/>
              <a:ahLst/>
              <a:cxnLst/>
              <a:rect l="l" t="t" r="r" b="b"/>
              <a:pathLst>
                <a:path w="1975485" h="1320800">
                  <a:moveTo>
                    <a:pt x="84162" y="1307147"/>
                  </a:moveTo>
                  <a:lnTo>
                    <a:pt x="39903" y="1245120"/>
                  </a:lnTo>
                  <a:lnTo>
                    <a:pt x="0" y="1320393"/>
                  </a:lnTo>
                  <a:lnTo>
                    <a:pt x="84162" y="1307147"/>
                  </a:lnTo>
                  <a:close/>
                </a:path>
                <a:path w="1975485" h="1320800">
                  <a:moveTo>
                    <a:pt x="1975256" y="0"/>
                  </a:moveTo>
                  <a:lnTo>
                    <a:pt x="1891131" y="13487"/>
                  </a:lnTo>
                  <a:lnTo>
                    <a:pt x="1935568" y="75387"/>
                  </a:lnTo>
                  <a:lnTo>
                    <a:pt x="1975256" y="0"/>
                  </a:lnTo>
                  <a:close/>
                </a:path>
              </a:pathLst>
            </a:custGeom>
            <a:solidFill>
              <a:srgbClr val="FFFF00"/>
            </a:solidFill>
          </p:spPr>
          <p:txBody>
            <a:bodyPr wrap="square" lIns="0" tIns="0" rIns="0" bIns="0" rtlCol="0"/>
            <a:lstStyle/>
            <a:p>
              <a:endParaRPr/>
            </a:p>
          </p:txBody>
        </p:sp>
        <p:sp>
          <p:nvSpPr>
            <p:cNvPr id="113" name="object 113"/>
            <p:cNvSpPr/>
            <p:nvPr/>
          </p:nvSpPr>
          <p:spPr>
            <a:xfrm>
              <a:off x="5053023" y="2414936"/>
              <a:ext cx="2793365" cy="1274445"/>
            </a:xfrm>
            <a:custGeom>
              <a:avLst/>
              <a:gdLst/>
              <a:ahLst/>
              <a:cxnLst/>
              <a:rect l="l" t="t" r="r" b="b"/>
              <a:pathLst>
                <a:path w="2793365" h="1274445">
                  <a:moveTo>
                    <a:pt x="0" y="0"/>
                  </a:moveTo>
                  <a:lnTo>
                    <a:pt x="1726615" y="662990"/>
                  </a:lnTo>
                  <a:lnTo>
                    <a:pt x="1374127" y="738416"/>
                  </a:lnTo>
                  <a:lnTo>
                    <a:pt x="2793174" y="1274394"/>
                  </a:lnTo>
                </a:path>
              </a:pathLst>
            </a:custGeom>
            <a:ln w="12700">
              <a:solidFill>
                <a:srgbClr val="FFFF00"/>
              </a:solidFill>
            </a:ln>
          </p:spPr>
          <p:txBody>
            <a:bodyPr wrap="square" lIns="0" tIns="0" rIns="0" bIns="0" rtlCol="0"/>
            <a:lstStyle/>
            <a:p>
              <a:endParaRPr/>
            </a:p>
          </p:txBody>
        </p:sp>
        <p:sp>
          <p:nvSpPr>
            <p:cNvPr id="114" name="object 114"/>
            <p:cNvSpPr/>
            <p:nvPr/>
          </p:nvSpPr>
          <p:spPr>
            <a:xfrm>
              <a:off x="4993741" y="2383929"/>
              <a:ext cx="2912110" cy="1336675"/>
            </a:xfrm>
            <a:custGeom>
              <a:avLst/>
              <a:gdLst/>
              <a:ahLst/>
              <a:cxnLst/>
              <a:rect l="l" t="t" r="r" b="b"/>
              <a:pathLst>
                <a:path w="2912109" h="1336675">
                  <a:moveTo>
                    <a:pt x="84797" y="0"/>
                  </a:moveTo>
                  <a:lnTo>
                    <a:pt x="0" y="8255"/>
                  </a:lnTo>
                  <a:lnTo>
                    <a:pt x="57480" y="71132"/>
                  </a:lnTo>
                  <a:lnTo>
                    <a:pt x="84797" y="0"/>
                  </a:lnTo>
                  <a:close/>
                </a:path>
                <a:path w="2912109" h="1336675">
                  <a:moveTo>
                    <a:pt x="2911856" y="1327848"/>
                  </a:moveTo>
                  <a:lnTo>
                    <a:pt x="2854033" y="1265275"/>
                  </a:lnTo>
                  <a:lnTo>
                    <a:pt x="2827109" y="1336560"/>
                  </a:lnTo>
                  <a:lnTo>
                    <a:pt x="2911856" y="1327848"/>
                  </a:lnTo>
                  <a:close/>
                </a:path>
              </a:pathLst>
            </a:custGeom>
            <a:solidFill>
              <a:srgbClr val="FFFF00"/>
            </a:solidFill>
          </p:spPr>
          <p:txBody>
            <a:bodyPr wrap="square" lIns="0" tIns="0" rIns="0" bIns="0" rtlCol="0"/>
            <a:lstStyle/>
            <a:p>
              <a:endParaRPr/>
            </a:p>
          </p:txBody>
        </p:sp>
        <p:pic>
          <p:nvPicPr>
            <p:cNvPr id="115" name="object 115"/>
            <p:cNvPicPr/>
            <p:nvPr/>
          </p:nvPicPr>
          <p:blipFill>
            <a:blip r:embed="rId14" cstate="print"/>
            <a:stretch>
              <a:fillRect/>
            </a:stretch>
          </p:blipFill>
          <p:spPr>
            <a:xfrm>
              <a:off x="4482464" y="2591180"/>
              <a:ext cx="174498" cy="156209"/>
            </a:xfrm>
            <a:prstGeom prst="rect">
              <a:avLst/>
            </a:prstGeom>
          </p:spPr>
        </p:pic>
        <p:pic>
          <p:nvPicPr>
            <p:cNvPr id="116" name="object 116"/>
            <p:cNvPicPr/>
            <p:nvPr/>
          </p:nvPicPr>
          <p:blipFill>
            <a:blip r:embed="rId20" cstate="print"/>
            <a:stretch>
              <a:fillRect/>
            </a:stretch>
          </p:blipFill>
          <p:spPr>
            <a:xfrm>
              <a:off x="7995285" y="3708272"/>
              <a:ext cx="174498" cy="156210"/>
            </a:xfrm>
            <a:prstGeom prst="rect">
              <a:avLst/>
            </a:prstGeom>
          </p:spPr>
        </p:pic>
      </p:grpSp>
      <p:sp>
        <p:nvSpPr>
          <p:cNvPr id="117" name="object 117"/>
          <p:cNvSpPr txBox="1"/>
          <p:nvPr/>
        </p:nvSpPr>
        <p:spPr>
          <a:xfrm>
            <a:off x="9558747" y="3702372"/>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1</a:t>
            </a:r>
            <a:endParaRPr sz="800">
              <a:latin typeface="Arial Black"/>
              <a:cs typeface="Arial Black"/>
            </a:endParaRPr>
          </a:p>
        </p:txBody>
      </p:sp>
      <p:pic>
        <p:nvPicPr>
          <p:cNvPr id="118" name="object 118"/>
          <p:cNvPicPr/>
          <p:nvPr/>
        </p:nvPicPr>
        <p:blipFill>
          <a:blip r:embed="rId16" cstate="print"/>
          <a:stretch>
            <a:fillRect/>
          </a:stretch>
        </p:blipFill>
        <p:spPr>
          <a:xfrm>
            <a:off x="5881496" y="5870829"/>
            <a:ext cx="174498" cy="157733"/>
          </a:xfrm>
          <a:prstGeom prst="rect">
            <a:avLst/>
          </a:prstGeom>
        </p:spPr>
      </p:pic>
      <p:sp>
        <p:nvSpPr>
          <p:cNvPr id="119" name="object 119"/>
          <p:cNvSpPr txBox="1"/>
          <p:nvPr/>
        </p:nvSpPr>
        <p:spPr>
          <a:xfrm>
            <a:off x="5920146" y="5865544"/>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1</a:t>
            </a:r>
            <a:endParaRPr sz="800">
              <a:latin typeface="Arial Black"/>
              <a:cs typeface="Arial Black"/>
            </a:endParaRPr>
          </a:p>
        </p:txBody>
      </p:sp>
      <p:sp>
        <p:nvSpPr>
          <p:cNvPr id="120" name="object 120"/>
          <p:cNvSpPr txBox="1"/>
          <p:nvPr/>
        </p:nvSpPr>
        <p:spPr>
          <a:xfrm>
            <a:off x="5581576" y="5995051"/>
            <a:ext cx="177165"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Med</a:t>
            </a:r>
            <a:endParaRPr sz="600">
              <a:latin typeface="Arial"/>
              <a:cs typeface="Arial"/>
            </a:endParaRPr>
          </a:p>
        </p:txBody>
      </p:sp>
      <p:sp>
        <p:nvSpPr>
          <p:cNvPr id="121" name="object 121"/>
          <p:cNvSpPr txBox="1"/>
          <p:nvPr/>
        </p:nvSpPr>
        <p:spPr>
          <a:xfrm>
            <a:off x="5559997" y="5558468"/>
            <a:ext cx="202565" cy="197490"/>
          </a:xfrm>
          <a:prstGeom prst="rect">
            <a:avLst/>
          </a:prstGeom>
        </p:spPr>
        <p:txBody>
          <a:bodyPr vert="horz" wrap="square" lIns="0" tIns="12700" rIns="0" bIns="0" rtlCol="0">
            <a:spAutoFit/>
          </a:bodyPr>
          <a:lstStyle/>
          <a:p>
            <a:pPr marL="12700">
              <a:spcBef>
                <a:spcPts val="100"/>
              </a:spcBef>
            </a:pPr>
            <a:r>
              <a:rPr sz="1200" b="1" spc="-25" dirty="0">
                <a:latin typeface="Arial"/>
                <a:cs typeface="Arial"/>
              </a:rPr>
              <a:t>++</a:t>
            </a:r>
            <a:endParaRPr sz="1200">
              <a:latin typeface="Arial"/>
              <a:cs typeface="Arial"/>
            </a:endParaRPr>
          </a:p>
        </p:txBody>
      </p:sp>
      <p:graphicFrame>
        <p:nvGraphicFramePr>
          <p:cNvPr id="122" name="object 122"/>
          <p:cNvGraphicFramePr>
            <a:graphicFrameLocks noGrp="1"/>
          </p:cNvGraphicFramePr>
          <p:nvPr/>
        </p:nvGraphicFramePr>
        <p:xfrm>
          <a:off x="5483098" y="5717794"/>
          <a:ext cx="401319" cy="248284"/>
        </p:xfrm>
        <a:graphic>
          <a:graphicData uri="http://schemas.openxmlformats.org/drawingml/2006/table">
            <a:tbl>
              <a:tblPr firstRow="1" bandRow="1">
                <a:tableStyleId>{2D5ABB26-0587-4C30-8999-92F81FD0307C}</a:tableStyleId>
              </a:tblPr>
              <a:tblGrid>
                <a:gridCol w="207644">
                  <a:extLst>
                    <a:ext uri="{9D8B030D-6E8A-4147-A177-3AD203B41FA5}">
                      <a16:colId xmlns:a16="http://schemas.microsoft.com/office/drawing/2014/main" val="20000"/>
                    </a:ext>
                  </a:extLst>
                </a:gridCol>
                <a:gridCol w="193675">
                  <a:extLst>
                    <a:ext uri="{9D8B030D-6E8A-4147-A177-3AD203B41FA5}">
                      <a16:colId xmlns:a16="http://schemas.microsoft.com/office/drawing/2014/main" val="20001"/>
                    </a:ext>
                  </a:extLst>
                </a:gridCol>
              </a:tblGrid>
              <a:tr h="129539">
                <a:tc>
                  <a:txBody>
                    <a:bodyPr/>
                    <a:lstStyle/>
                    <a:p>
                      <a:pPr marL="103505">
                        <a:lnSpc>
                          <a:spcPct val="100000"/>
                        </a:lnSpc>
                        <a:spcBef>
                          <a:spcPts val="90"/>
                        </a:spcBef>
                      </a:pPr>
                      <a:r>
                        <a:rPr sz="600" b="1" spc="-25" dirty="0">
                          <a:latin typeface="Arial"/>
                          <a:cs typeface="Arial"/>
                        </a:rPr>
                        <a:t>XX</a:t>
                      </a:r>
                      <a:endParaRPr sz="600">
                        <a:latin typeface="Arial"/>
                        <a:cs typeface="Arial"/>
                      </a:endParaRPr>
                    </a:p>
                  </a:txBody>
                  <a:tcPr marL="0" marR="0" marT="11430" marB="0">
                    <a:lnL w="12700">
                      <a:solidFill>
                        <a:srgbClr val="000000"/>
                      </a:solidFill>
                      <a:prstDash val="sysDash"/>
                    </a:lnL>
                    <a:lnR w="9525">
                      <a:solidFill>
                        <a:srgbClr val="000000"/>
                      </a:solidFill>
                      <a:prstDash val="solid"/>
                    </a:lnR>
                    <a:lnT w="12700">
                      <a:solidFill>
                        <a:srgbClr val="000000"/>
                      </a:solidFill>
                      <a:prstDash val="sysDash"/>
                    </a:lnT>
                    <a:lnB w="9525">
                      <a:solidFill>
                        <a:srgbClr val="000000"/>
                      </a:solidFill>
                      <a:prstDash val="solid"/>
                    </a:lnB>
                    <a:solidFill>
                      <a:srgbClr val="7CDDFF"/>
                    </a:solidFill>
                  </a:tcPr>
                </a:tc>
                <a:tc>
                  <a:txBody>
                    <a:bodyPr/>
                    <a:lstStyle/>
                    <a:p>
                      <a:pPr marL="33655">
                        <a:lnSpc>
                          <a:spcPct val="100000"/>
                        </a:lnSpc>
                        <a:spcBef>
                          <a:spcPts val="90"/>
                        </a:spcBef>
                      </a:pPr>
                      <a:r>
                        <a:rPr sz="600" b="1" spc="-5" dirty="0">
                          <a:latin typeface="Arial"/>
                          <a:cs typeface="Arial"/>
                        </a:rPr>
                        <a:t>X</a:t>
                      </a:r>
                      <a:endParaRPr sz="600">
                        <a:latin typeface="Arial"/>
                        <a:cs typeface="Arial"/>
                      </a:endParaRPr>
                    </a:p>
                  </a:txBody>
                  <a:tcPr marL="0" marR="0" marT="11430" marB="0">
                    <a:lnL w="9525">
                      <a:solidFill>
                        <a:srgbClr val="000000"/>
                      </a:solidFill>
                      <a:prstDash val="solid"/>
                    </a:lnL>
                    <a:lnR w="12700">
                      <a:solidFill>
                        <a:srgbClr val="000000"/>
                      </a:solidFill>
                      <a:prstDash val="sysDash"/>
                    </a:lnR>
                    <a:lnT w="12700">
                      <a:solidFill>
                        <a:srgbClr val="000000"/>
                      </a:solidFill>
                      <a:prstDash val="sysDash"/>
                    </a:lnT>
                    <a:lnB w="9525">
                      <a:solidFill>
                        <a:srgbClr val="000000"/>
                      </a:solidFill>
                      <a:prstDash val="solid"/>
                    </a:lnB>
                    <a:solidFill>
                      <a:srgbClr val="7CDDFF"/>
                    </a:solidFill>
                  </a:tcPr>
                </a:tc>
                <a:extLst>
                  <a:ext uri="{0D108BD9-81ED-4DB2-BD59-A6C34878D82A}">
                    <a16:rowId xmlns:a16="http://schemas.microsoft.com/office/drawing/2014/main" val="10000"/>
                  </a:ext>
                </a:extLst>
              </a:tr>
              <a:tr h="118745">
                <a:tc>
                  <a:txBody>
                    <a:bodyPr/>
                    <a:lstStyle/>
                    <a:p>
                      <a:pPr marR="30480">
                        <a:lnSpc>
                          <a:spcPct val="100000"/>
                        </a:lnSpc>
                      </a:pPr>
                      <a:endParaRPr sz="600">
                        <a:latin typeface="Times New Roman"/>
                        <a:cs typeface="Times New Roman"/>
                      </a:endParaRPr>
                    </a:p>
                  </a:txBody>
                  <a:tcPr marL="0" marR="0" marT="0" marB="0">
                    <a:lnL w="12700">
                      <a:solidFill>
                        <a:srgbClr val="000000"/>
                      </a:solidFill>
                      <a:prstDash val="sysDash"/>
                    </a:lnL>
                    <a:lnR w="9525">
                      <a:solidFill>
                        <a:srgbClr val="000000"/>
                      </a:solidFill>
                      <a:prstDash val="solid"/>
                    </a:lnR>
                    <a:lnT w="9525">
                      <a:solidFill>
                        <a:srgbClr val="000000"/>
                      </a:solidFill>
                      <a:prstDash val="solid"/>
                    </a:lnT>
                    <a:lnB w="12700">
                      <a:solidFill>
                        <a:srgbClr val="000000"/>
                      </a:solidFill>
                      <a:prstDash val="sysDash"/>
                    </a:lnB>
                    <a:solidFill>
                      <a:srgbClr val="7CDDFF"/>
                    </a:solidFill>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12700">
                      <a:solidFill>
                        <a:srgbClr val="000000"/>
                      </a:solidFill>
                      <a:prstDash val="sysDash"/>
                    </a:lnR>
                    <a:lnT w="9525">
                      <a:solidFill>
                        <a:srgbClr val="000000"/>
                      </a:solidFill>
                      <a:prstDash val="solid"/>
                    </a:lnT>
                    <a:lnB w="12700">
                      <a:solidFill>
                        <a:srgbClr val="000000"/>
                      </a:solidFill>
                      <a:prstDash val="sysDash"/>
                    </a:lnB>
                    <a:solidFill>
                      <a:srgbClr val="7CDDFF"/>
                    </a:solidFill>
                  </a:tcPr>
                </a:tc>
                <a:extLst>
                  <a:ext uri="{0D108BD9-81ED-4DB2-BD59-A6C34878D82A}">
                    <a16:rowId xmlns:a16="http://schemas.microsoft.com/office/drawing/2014/main" val="10001"/>
                  </a:ext>
                </a:extLst>
              </a:tr>
            </a:tbl>
          </a:graphicData>
        </a:graphic>
      </p:graphicFrame>
      <p:grpSp>
        <p:nvGrpSpPr>
          <p:cNvPr id="123" name="object 123"/>
          <p:cNvGrpSpPr/>
          <p:nvPr/>
        </p:nvGrpSpPr>
        <p:grpSpPr>
          <a:xfrm>
            <a:off x="5184457" y="4071874"/>
            <a:ext cx="370840" cy="220345"/>
            <a:chOff x="3660457" y="4071873"/>
            <a:chExt cx="370840" cy="220345"/>
          </a:xfrm>
        </p:grpSpPr>
        <p:sp>
          <p:nvSpPr>
            <p:cNvPr id="124" name="object 124"/>
            <p:cNvSpPr/>
            <p:nvPr/>
          </p:nvSpPr>
          <p:spPr>
            <a:xfrm>
              <a:off x="3689604" y="4078223"/>
              <a:ext cx="326390" cy="200025"/>
            </a:xfrm>
            <a:custGeom>
              <a:avLst/>
              <a:gdLst/>
              <a:ahLst/>
              <a:cxnLst/>
              <a:rect l="l" t="t" r="r" b="b"/>
              <a:pathLst>
                <a:path w="326389" h="200025">
                  <a:moveTo>
                    <a:pt x="326136" y="0"/>
                  </a:moveTo>
                  <a:lnTo>
                    <a:pt x="0" y="0"/>
                  </a:lnTo>
                  <a:lnTo>
                    <a:pt x="0" y="199644"/>
                  </a:lnTo>
                  <a:lnTo>
                    <a:pt x="326136" y="199644"/>
                  </a:lnTo>
                  <a:lnTo>
                    <a:pt x="326136" y="0"/>
                  </a:lnTo>
                  <a:close/>
                </a:path>
              </a:pathLst>
            </a:custGeom>
            <a:solidFill>
              <a:srgbClr val="7CDDFF"/>
            </a:solidFill>
          </p:spPr>
          <p:txBody>
            <a:bodyPr wrap="square" lIns="0" tIns="0" rIns="0" bIns="0" rtlCol="0"/>
            <a:lstStyle/>
            <a:p>
              <a:endParaRPr/>
            </a:p>
          </p:txBody>
        </p:sp>
        <p:sp>
          <p:nvSpPr>
            <p:cNvPr id="125" name="object 125"/>
            <p:cNvSpPr/>
            <p:nvPr/>
          </p:nvSpPr>
          <p:spPr>
            <a:xfrm>
              <a:off x="3689604" y="4078223"/>
              <a:ext cx="326390" cy="200025"/>
            </a:xfrm>
            <a:custGeom>
              <a:avLst/>
              <a:gdLst/>
              <a:ahLst/>
              <a:cxnLst/>
              <a:rect l="l" t="t" r="r" b="b"/>
              <a:pathLst>
                <a:path w="326389" h="200025">
                  <a:moveTo>
                    <a:pt x="0" y="0"/>
                  </a:moveTo>
                  <a:lnTo>
                    <a:pt x="326136" y="0"/>
                  </a:lnTo>
                  <a:lnTo>
                    <a:pt x="326136" y="199644"/>
                  </a:lnTo>
                  <a:lnTo>
                    <a:pt x="0" y="199644"/>
                  </a:lnTo>
                  <a:lnTo>
                    <a:pt x="0" y="0"/>
                  </a:lnTo>
                  <a:close/>
                </a:path>
              </a:pathLst>
            </a:custGeom>
            <a:ln w="12700">
              <a:solidFill>
                <a:srgbClr val="000000"/>
              </a:solidFill>
            </a:ln>
          </p:spPr>
          <p:txBody>
            <a:bodyPr wrap="square" lIns="0" tIns="0" rIns="0" bIns="0" rtlCol="0"/>
            <a:lstStyle/>
            <a:p>
              <a:endParaRPr/>
            </a:p>
          </p:txBody>
        </p:sp>
        <p:sp>
          <p:nvSpPr>
            <p:cNvPr id="126" name="object 126"/>
            <p:cNvSpPr/>
            <p:nvPr/>
          </p:nvSpPr>
          <p:spPr>
            <a:xfrm>
              <a:off x="3852672" y="4078223"/>
              <a:ext cx="3810" cy="209550"/>
            </a:xfrm>
            <a:custGeom>
              <a:avLst/>
              <a:gdLst/>
              <a:ahLst/>
              <a:cxnLst/>
              <a:rect l="l" t="t" r="r" b="b"/>
              <a:pathLst>
                <a:path w="3810" h="209550">
                  <a:moveTo>
                    <a:pt x="0" y="0"/>
                  </a:moveTo>
                  <a:lnTo>
                    <a:pt x="3378" y="208927"/>
                  </a:lnTo>
                </a:path>
              </a:pathLst>
            </a:custGeom>
            <a:ln w="9524">
              <a:solidFill>
                <a:srgbClr val="000000"/>
              </a:solidFill>
            </a:ln>
          </p:spPr>
          <p:txBody>
            <a:bodyPr wrap="square" lIns="0" tIns="0" rIns="0" bIns="0" rtlCol="0"/>
            <a:lstStyle/>
            <a:p>
              <a:endParaRPr/>
            </a:p>
          </p:txBody>
        </p:sp>
        <p:sp>
          <p:nvSpPr>
            <p:cNvPr id="127" name="object 127"/>
            <p:cNvSpPr/>
            <p:nvPr/>
          </p:nvSpPr>
          <p:spPr>
            <a:xfrm>
              <a:off x="3665220" y="4183379"/>
              <a:ext cx="361315" cy="0"/>
            </a:xfrm>
            <a:custGeom>
              <a:avLst/>
              <a:gdLst/>
              <a:ahLst/>
              <a:cxnLst/>
              <a:rect l="l" t="t" r="r" b="b"/>
              <a:pathLst>
                <a:path w="361314">
                  <a:moveTo>
                    <a:pt x="0" y="0"/>
                  </a:moveTo>
                  <a:lnTo>
                    <a:pt x="360807" y="0"/>
                  </a:lnTo>
                </a:path>
              </a:pathLst>
            </a:custGeom>
            <a:ln w="9525">
              <a:solidFill>
                <a:srgbClr val="000000"/>
              </a:solidFill>
            </a:ln>
          </p:spPr>
          <p:txBody>
            <a:bodyPr wrap="square" lIns="0" tIns="0" rIns="0" bIns="0" rtlCol="0"/>
            <a:lstStyle/>
            <a:p>
              <a:endParaRPr/>
            </a:p>
          </p:txBody>
        </p:sp>
      </p:grpSp>
      <p:sp>
        <p:nvSpPr>
          <p:cNvPr id="128" name="object 128"/>
          <p:cNvSpPr txBox="1"/>
          <p:nvPr/>
        </p:nvSpPr>
        <p:spPr>
          <a:xfrm>
            <a:off x="5339286" y="3934590"/>
            <a:ext cx="102235" cy="151323"/>
          </a:xfrm>
          <a:prstGeom prst="rect">
            <a:avLst/>
          </a:prstGeom>
        </p:spPr>
        <p:txBody>
          <a:bodyPr vert="horz" wrap="square" lIns="0" tIns="12700" rIns="0" bIns="0" rtlCol="0">
            <a:spAutoFit/>
          </a:bodyPr>
          <a:lstStyle/>
          <a:p>
            <a:pPr marL="12700">
              <a:spcBef>
                <a:spcPts val="100"/>
              </a:spcBef>
            </a:pPr>
            <a:r>
              <a:rPr sz="900" b="1" dirty="0">
                <a:latin typeface="Arial"/>
                <a:cs typeface="Arial"/>
              </a:rPr>
              <a:t>X</a:t>
            </a:r>
            <a:endParaRPr sz="900">
              <a:latin typeface="Arial"/>
              <a:cs typeface="Arial"/>
            </a:endParaRPr>
          </a:p>
        </p:txBody>
      </p:sp>
      <p:sp>
        <p:nvSpPr>
          <p:cNvPr id="129" name="object 129"/>
          <p:cNvSpPr txBox="1"/>
          <p:nvPr/>
        </p:nvSpPr>
        <p:spPr>
          <a:xfrm>
            <a:off x="5194088" y="4288271"/>
            <a:ext cx="353695" cy="105157"/>
          </a:xfrm>
          <a:prstGeom prst="rect">
            <a:avLst/>
          </a:prstGeom>
        </p:spPr>
        <p:txBody>
          <a:bodyPr vert="horz" wrap="square" lIns="0" tIns="12700" rIns="0" bIns="0" rtlCol="0">
            <a:spAutoFit/>
          </a:bodyPr>
          <a:lstStyle/>
          <a:p>
            <a:pPr marL="12700">
              <a:spcBef>
                <a:spcPts val="100"/>
              </a:spcBef>
            </a:pPr>
            <a:r>
              <a:rPr sz="600" b="1" spc="-10" dirty="0">
                <a:latin typeface="Arial"/>
                <a:cs typeface="Arial"/>
              </a:rPr>
              <a:t>MEDBDE</a:t>
            </a:r>
            <a:endParaRPr sz="600">
              <a:latin typeface="Arial"/>
              <a:cs typeface="Arial"/>
            </a:endParaRPr>
          </a:p>
        </p:txBody>
      </p:sp>
      <p:grpSp>
        <p:nvGrpSpPr>
          <p:cNvPr id="130" name="object 130"/>
          <p:cNvGrpSpPr/>
          <p:nvPr/>
        </p:nvGrpSpPr>
        <p:grpSpPr>
          <a:xfrm>
            <a:off x="4244339" y="3863340"/>
            <a:ext cx="5101590" cy="2133600"/>
            <a:chOff x="2720339" y="3863340"/>
            <a:chExt cx="5101590" cy="2133600"/>
          </a:xfrm>
        </p:grpSpPr>
        <p:pic>
          <p:nvPicPr>
            <p:cNvPr id="131" name="object 131"/>
            <p:cNvPicPr/>
            <p:nvPr/>
          </p:nvPicPr>
          <p:blipFill>
            <a:blip r:embed="rId21" cstate="print"/>
            <a:stretch>
              <a:fillRect/>
            </a:stretch>
          </p:blipFill>
          <p:spPr>
            <a:xfrm>
              <a:off x="5084063" y="4535424"/>
              <a:ext cx="135635" cy="205739"/>
            </a:xfrm>
            <a:prstGeom prst="rect">
              <a:avLst/>
            </a:prstGeom>
          </p:spPr>
        </p:pic>
        <p:pic>
          <p:nvPicPr>
            <p:cNvPr id="132" name="object 132"/>
            <p:cNvPicPr/>
            <p:nvPr/>
          </p:nvPicPr>
          <p:blipFill>
            <a:blip r:embed="rId21" cstate="print"/>
            <a:stretch>
              <a:fillRect/>
            </a:stretch>
          </p:blipFill>
          <p:spPr>
            <a:xfrm>
              <a:off x="7685531" y="4957572"/>
              <a:ext cx="135635" cy="205739"/>
            </a:xfrm>
            <a:prstGeom prst="rect">
              <a:avLst/>
            </a:prstGeom>
          </p:spPr>
        </p:pic>
        <p:pic>
          <p:nvPicPr>
            <p:cNvPr id="133" name="object 133"/>
            <p:cNvPicPr/>
            <p:nvPr/>
          </p:nvPicPr>
          <p:blipFill>
            <a:blip r:embed="rId21" cstate="print"/>
            <a:stretch>
              <a:fillRect/>
            </a:stretch>
          </p:blipFill>
          <p:spPr>
            <a:xfrm>
              <a:off x="6591299" y="3863340"/>
              <a:ext cx="134111" cy="205739"/>
            </a:xfrm>
            <a:prstGeom prst="rect">
              <a:avLst/>
            </a:prstGeom>
          </p:spPr>
        </p:pic>
        <p:pic>
          <p:nvPicPr>
            <p:cNvPr id="134" name="object 134"/>
            <p:cNvPicPr/>
            <p:nvPr/>
          </p:nvPicPr>
          <p:blipFill>
            <a:blip r:embed="rId21" cstate="print"/>
            <a:stretch>
              <a:fillRect/>
            </a:stretch>
          </p:blipFill>
          <p:spPr>
            <a:xfrm>
              <a:off x="3563112" y="3977640"/>
              <a:ext cx="134111" cy="205739"/>
            </a:xfrm>
            <a:prstGeom prst="rect">
              <a:avLst/>
            </a:prstGeom>
          </p:spPr>
        </p:pic>
        <p:pic>
          <p:nvPicPr>
            <p:cNvPr id="135" name="object 135"/>
            <p:cNvPicPr/>
            <p:nvPr/>
          </p:nvPicPr>
          <p:blipFill>
            <a:blip r:embed="rId4" cstate="print"/>
            <a:stretch>
              <a:fillRect/>
            </a:stretch>
          </p:blipFill>
          <p:spPr>
            <a:xfrm>
              <a:off x="2720339" y="4960620"/>
              <a:ext cx="765047" cy="664463"/>
            </a:xfrm>
            <a:prstGeom prst="rect">
              <a:avLst/>
            </a:prstGeom>
          </p:spPr>
        </p:pic>
        <p:pic>
          <p:nvPicPr>
            <p:cNvPr id="136" name="object 136"/>
            <p:cNvPicPr/>
            <p:nvPr/>
          </p:nvPicPr>
          <p:blipFill>
            <a:blip r:embed="rId22" cstate="print"/>
            <a:stretch>
              <a:fillRect/>
            </a:stretch>
          </p:blipFill>
          <p:spPr>
            <a:xfrm>
              <a:off x="7016498" y="5387860"/>
              <a:ext cx="805215" cy="554875"/>
            </a:xfrm>
            <a:prstGeom prst="rect">
              <a:avLst/>
            </a:prstGeom>
          </p:spPr>
        </p:pic>
        <p:pic>
          <p:nvPicPr>
            <p:cNvPr id="137" name="object 137"/>
            <p:cNvPicPr/>
            <p:nvPr/>
          </p:nvPicPr>
          <p:blipFill>
            <a:blip r:embed="rId21" cstate="print"/>
            <a:stretch>
              <a:fillRect/>
            </a:stretch>
          </p:blipFill>
          <p:spPr>
            <a:xfrm>
              <a:off x="6986016" y="5629656"/>
              <a:ext cx="135635" cy="205739"/>
            </a:xfrm>
            <a:prstGeom prst="rect">
              <a:avLst/>
            </a:prstGeom>
          </p:spPr>
        </p:pic>
        <p:pic>
          <p:nvPicPr>
            <p:cNvPr id="138" name="object 138"/>
            <p:cNvPicPr/>
            <p:nvPr/>
          </p:nvPicPr>
          <p:blipFill>
            <a:blip r:embed="rId16" cstate="print"/>
            <a:stretch>
              <a:fillRect/>
            </a:stretch>
          </p:blipFill>
          <p:spPr>
            <a:xfrm>
              <a:off x="7321676" y="5838825"/>
              <a:ext cx="174498" cy="157733"/>
            </a:xfrm>
            <a:prstGeom prst="rect">
              <a:avLst/>
            </a:prstGeom>
          </p:spPr>
        </p:pic>
      </p:grpSp>
      <p:sp>
        <p:nvSpPr>
          <p:cNvPr id="139" name="object 139"/>
          <p:cNvSpPr txBox="1"/>
          <p:nvPr/>
        </p:nvSpPr>
        <p:spPr>
          <a:xfrm>
            <a:off x="8884523" y="5833408"/>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2</a:t>
            </a:r>
            <a:endParaRPr sz="800">
              <a:latin typeface="Arial Black"/>
              <a:cs typeface="Arial Black"/>
            </a:endParaRPr>
          </a:p>
        </p:txBody>
      </p:sp>
      <p:grpSp>
        <p:nvGrpSpPr>
          <p:cNvPr id="140" name="object 140"/>
          <p:cNvGrpSpPr/>
          <p:nvPr/>
        </p:nvGrpSpPr>
        <p:grpSpPr>
          <a:xfrm>
            <a:off x="6158865" y="2591180"/>
            <a:ext cx="3469640" cy="1586230"/>
            <a:chOff x="4634865" y="2591180"/>
            <a:chExt cx="3469640" cy="1586230"/>
          </a:xfrm>
        </p:grpSpPr>
        <p:pic>
          <p:nvPicPr>
            <p:cNvPr id="141" name="object 141"/>
            <p:cNvPicPr/>
            <p:nvPr/>
          </p:nvPicPr>
          <p:blipFill>
            <a:blip r:embed="rId14" cstate="print"/>
            <a:stretch>
              <a:fillRect/>
            </a:stretch>
          </p:blipFill>
          <p:spPr>
            <a:xfrm>
              <a:off x="4634865" y="2591180"/>
              <a:ext cx="174498" cy="156209"/>
            </a:xfrm>
            <a:prstGeom prst="rect">
              <a:avLst/>
            </a:prstGeom>
          </p:spPr>
        </p:pic>
        <p:pic>
          <p:nvPicPr>
            <p:cNvPr id="142" name="object 142"/>
            <p:cNvPicPr/>
            <p:nvPr/>
          </p:nvPicPr>
          <p:blipFill>
            <a:blip r:embed="rId23" cstate="print"/>
            <a:stretch>
              <a:fillRect/>
            </a:stretch>
          </p:blipFill>
          <p:spPr>
            <a:xfrm>
              <a:off x="7931277" y="4019169"/>
              <a:ext cx="172974" cy="157734"/>
            </a:xfrm>
            <a:prstGeom prst="rect">
              <a:avLst/>
            </a:prstGeom>
          </p:spPr>
        </p:pic>
      </p:grpSp>
      <p:sp>
        <p:nvSpPr>
          <p:cNvPr id="143" name="object 143"/>
          <p:cNvSpPr txBox="1"/>
          <p:nvPr/>
        </p:nvSpPr>
        <p:spPr>
          <a:xfrm>
            <a:off x="9493368" y="4014028"/>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2</a:t>
            </a:r>
            <a:endParaRPr sz="800">
              <a:latin typeface="Arial Black"/>
              <a:cs typeface="Arial Black"/>
            </a:endParaRPr>
          </a:p>
        </p:txBody>
      </p:sp>
      <p:grpSp>
        <p:nvGrpSpPr>
          <p:cNvPr id="144" name="object 144"/>
          <p:cNvGrpSpPr/>
          <p:nvPr/>
        </p:nvGrpSpPr>
        <p:grpSpPr>
          <a:xfrm>
            <a:off x="8746045" y="3765613"/>
            <a:ext cx="309880" cy="302260"/>
            <a:chOff x="7222045" y="3765613"/>
            <a:chExt cx="309880" cy="302260"/>
          </a:xfrm>
        </p:grpSpPr>
        <p:sp>
          <p:nvSpPr>
            <p:cNvPr id="145" name="object 145"/>
            <p:cNvSpPr/>
            <p:nvPr/>
          </p:nvSpPr>
          <p:spPr>
            <a:xfrm>
              <a:off x="7226807" y="3770376"/>
              <a:ext cx="300355" cy="292735"/>
            </a:xfrm>
            <a:custGeom>
              <a:avLst/>
              <a:gdLst/>
              <a:ahLst/>
              <a:cxnLst/>
              <a:rect l="l" t="t" r="r" b="b"/>
              <a:pathLst>
                <a:path w="300354" h="292735">
                  <a:moveTo>
                    <a:pt x="150114" y="0"/>
                  </a:moveTo>
                  <a:lnTo>
                    <a:pt x="0" y="146304"/>
                  </a:lnTo>
                  <a:lnTo>
                    <a:pt x="150114" y="292608"/>
                  </a:lnTo>
                  <a:lnTo>
                    <a:pt x="300228" y="146304"/>
                  </a:lnTo>
                  <a:lnTo>
                    <a:pt x="150114" y="0"/>
                  </a:lnTo>
                  <a:close/>
                </a:path>
              </a:pathLst>
            </a:custGeom>
            <a:solidFill>
              <a:srgbClr val="FFFFFF"/>
            </a:solidFill>
          </p:spPr>
          <p:txBody>
            <a:bodyPr wrap="square" lIns="0" tIns="0" rIns="0" bIns="0" rtlCol="0"/>
            <a:lstStyle/>
            <a:p>
              <a:endParaRPr/>
            </a:p>
          </p:txBody>
        </p:sp>
        <p:sp>
          <p:nvSpPr>
            <p:cNvPr id="146" name="object 146"/>
            <p:cNvSpPr/>
            <p:nvPr/>
          </p:nvSpPr>
          <p:spPr>
            <a:xfrm>
              <a:off x="7226807" y="3770376"/>
              <a:ext cx="300355" cy="292735"/>
            </a:xfrm>
            <a:custGeom>
              <a:avLst/>
              <a:gdLst/>
              <a:ahLst/>
              <a:cxnLst/>
              <a:rect l="l" t="t" r="r" b="b"/>
              <a:pathLst>
                <a:path w="300354" h="292735">
                  <a:moveTo>
                    <a:pt x="0" y="146304"/>
                  </a:moveTo>
                  <a:lnTo>
                    <a:pt x="150114" y="292608"/>
                  </a:lnTo>
                  <a:lnTo>
                    <a:pt x="300228" y="146304"/>
                  </a:lnTo>
                  <a:lnTo>
                    <a:pt x="150114" y="0"/>
                  </a:lnTo>
                  <a:lnTo>
                    <a:pt x="0" y="146304"/>
                  </a:lnTo>
                  <a:close/>
                </a:path>
              </a:pathLst>
            </a:custGeom>
            <a:ln w="9525">
              <a:solidFill>
                <a:srgbClr val="000000"/>
              </a:solidFill>
            </a:ln>
          </p:spPr>
          <p:txBody>
            <a:bodyPr wrap="square" lIns="0" tIns="0" rIns="0" bIns="0" rtlCol="0"/>
            <a:lstStyle/>
            <a:p>
              <a:endParaRPr/>
            </a:p>
          </p:txBody>
        </p:sp>
      </p:grpSp>
      <p:sp>
        <p:nvSpPr>
          <p:cNvPr id="147" name="object 147"/>
          <p:cNvSpPr txBox="1"/>
          <p:nvPr/>
        </p:nvSpPr>
        <p:spPr>
          <a:xfrm>
            <a:off x="8835708" y="3813689"/>
            <a:ext cx="136525" cy="89768"/>
          </a:xfrm>
          <a:prstGeom prst="rect">
            <a:avLst/>
          </a:prstGeom>
        </p:spPr>
        <p:txBody>
          <a:bodyPr vert="horz" wrap="square" lIns="0" tIns="12700" rIns="0" bIns="0" rtlCol="0">
            <a:spAutoFit/>
          </a:bodyPr>
          <a:lstStyle/>
          <a:p>
            <a:pPr marL="12700">
              <a:spcBef>
                <a:spcPts val="100"/>
              </a:spcBef>
            </a:pPr>
            <a:r>
              <a:rPr sz="500" b="1" spc="-25" dirty="0">
                <a:latin typeface="Arial"/>
                <a:cs typeface="Arial"/>
              </a:rPr>
              <a:t>POI</a:t>
            </a:r>
            <a:endParaRPr sz="500">
              <a:latin typeface="Arial"/>
              <a:cs typeface="Arial"/>
            </a:endParaRPr>
          </a:p>
        </p:txBody>
      </p:sp>
      <p:grpSp>
        <p:nvGrpSpPr>
          <p:cNvPr id="148" name="object 148"/>
          <p:cNvGrpSpPr/>
          <p:nvPr/>
        </p:nvGrpSpPr>
        <p:grpSpPr>
          <a:xfrm>
            <a:off x="5344669" y="3683508"/>
            <a:ext cx="5166995" cy="2101850"/>
            <a:chOff x="3820668" y="3683508"/>
            <a:chExt cx="5166995" cy="2101850"/>
          </a:xfrm>
        </p:grpSpPr>
        <p:sp>
          <p:nvSpPr>
            <p:cNvPr id="149" name="object 149"/>
            <p:cNvSpPr/>
            <p:nvPr/>
          </p:nvSpPr>
          <p:spPr>
            <a:xfrm>
              <a:off x="7354823" y="3768852"/>
              <a:ext cx="45720" cy="50800"/>
            </a:xfrm>
            <a:custGeom>
              <a:avLst/>
              <a:gdLst/>
              <a:ahLst/>
              <a:cxnLst/>
              <a:rect l="l" t="t" r="r" b="b"/>
              <a:pathLst>
                <a:path w="45720" h="50800">
                  <a:moveTo>
                    <a:pt x="22860" y="0"/>
                  </a:moveTo>
                  <a:lnTo>
                    <a:pt x="0" y="25146"/>
                  </a:lnTo>
                  <a:lnTo>
                    <a:pt x="22860" y="50292"/>
                  </a:lnTo>
                  <a:lnTo>
                    <a:pt x="45720" y="25146"/>
                  </a:lnTo>
                  <a:lnTo>
                    <a:pt x="22860" y="0"/>
                  </a:lnTo>
                  <a:close/>
                </a:path>
              </a:pathLst>
            </a:custGeom>
            <a:solidFill>
              <a:srgbClr val="000000"/>
            </a:solidFill>
          </p:spPr>
          <p:txBody>
            <a:bodyPr wrap="square" lIns="0" tIns="0" rIns="0" bIns="0" rtlCol="0"/>
            <a:lstStyle/>
            <a:p>
              <a:endParaRPr/>
            </a:p>
          </p:txBody>
        </p:sp>
        <p:sp>
          <p:nvSpPr>
            <p:cNvPr id="150" name="object 150"/>
            <p:cNvSpPr/>
            <p:nvPr/>
          </p:nvSpPr>
          <p:spPr>
            <a:xfrm>
              <a:off x="7354823" y="3768852"/>
              <a:ext cx="45720" cy="50800"/>
            </a:xfrm>
            <a:custGeom>
              <a:avLst/>
              <a:gdLst/>
              <a:ahLst/>
              <a:cxnLst/>
              <a:rect l="l" t="t" r="r" b="b"/>
              <a:pathLst>
                <a:path w="45720" h="50800">
                  <a:moveTo>
                    <a:pt x="0" y="25146"/>
                  </a:moveTo>
                  <a:lnTo>
                    <a:pt x="22860" y="0"/>
                  </a:lnTo>
                  <a:lnTo>
                    <a:pt x="45720" y="25146"/>
                  </a:lnTo>
                  <a:lnTo>
                    <a:pt x="22860" y="50292"/>
                  </a:lnTo>
                  <a:lnTo>
                    <a:pt x="0" y="25146"/>
                  </a:lnTo>
                  <a:close/>
                </a:path>
              </a:pathLst>
            </a:custGeom>
            <a:ln w="9525">
              <a:solidFill>
                <a:srgbClr val="000000"/>
              </a:solidFill>
            </a:ln>
          </p:spPr>
          <p:txBody>
            <a:bodyPr wrap="square" lIns="0" tIns="0" rIns="0" bIns="0" rtlCol="0"/>
            <a:lstStyle/>
            <a:p>
              <a:endParaRPr/>
            </a:p>
          </p:txBody>
        </p:sp>
        <p:sp>
          <p:nvSpPr>
            <p:cNvPr id="151" name="object 151"/>
            <p:cNvSpPr/>
            <p:nvPr/>
          </p:nvSpPr>
          <p:spPr>
            <a:xfrm>
              <a:off x="7482840" y="3890772"/>
              <a:ext cx="45720" cy="50800"/>
            </a:xfrm>
            <a:custGeom>
              <a:avLst/>
              <a:gdLst/>
              <a:ahLst/>
              <a:cxnLst/>
              <a:rect l="l" t="t" r="r" b="b"/>
              <a:pathLst>
                <a:path w="45720" h="50800">
                  <a:moveTo>
                    <a:pt x="22860" y="0"/>
                  </a:moveTo>
                  <a:lnTo>
                    <a:pt x="0" y="25145"/>
                  </a:lnTo>
                  <a:lnTo>
                    <a:pt x="22860" y="50291"/>
                  </a:lnTo>
                  <a:lnTo>
                    <a:pt x="45720" y="25145"/>
                  </a:lnTo>
                  <a:lnTo>
                    <a:pt x="22860" y="0"/>
                  </a:lnTo>
                  <a:close/>
                </a:path>
              </a:pathLst>
            </a:custGeom>
            <a:solidFill>
              <a:srgbClr val="000000"/>
            </a:solidFill>
          </p:spPr>
          <p:txBody>
            <a:bodyPr wrap="square" lIns="0" tIns="0" rIns="0" bIns="0" rtlCol="0"/>
            <a:lstStyle/>
            <a:p>
              <a:endParaRPr/>
            </a:p>
          </p:txBody>
        </p:sp>
        <p:sp>
          <p:nvSpPr>
            <p:cNvPr id="152" name="object 152"/>
            <p:cNvSpPr/>
            <p:nvPr/>
          </p:nvSpPr>
          <p:spPr>
            <a:xfrm>
              <a:off x="7482840" y="3890772"/>
              <a:ext cx="45720" cy="50800"/>
            </a:xfrm>
            <a:custGeom>
              <a:avLst/>
              <a:gdLst/>
              <a:ahLst/>
              <a:cxnLst/>
              <a:rect l="l" t="t" r="r" b="b"/>
              <a:pathLst>
                <a:path w="45720" h="50800">
                  <a:moveTo>
                    <a:pt x="0" y="25145"/>
                  </a:moveTo>
                  <a:lnTo>
                    <a:pt x="22860" y="0"/>
                  </a:lnTo>
                  <a:lnTo>
                    <a:pt x="45720" y="25145"/>
                  </a:lnTo>
                  <a:lnTo>
                    <a:pt x="22860" y="50291"/>
                  </a:lnTo>
                  <a:lnTo>
                    <a:pt x="0" y="25145"/>
                  </a:lnTo>
                  <a:close/>
                </a:path>
              </a:pathLst>
            </a:custGeom>
            <a:ln w="9525">
              <a:solidFill>
                <a:srgbClr val="000000"/>
              </a:solidFill>
            </a:ln>
          </p:spPr>
          <p:txBody>
            <a:bodyPr wrap="square" lIns="0" tIns="0" rIns="0" bIns="0" rtlCol="0"/>
            <a:lstStyle/>
            <a:p>
              <a:endParaRPr/>
            </a:p>
          </p:txBody>
        </p:sp>
        <p:sp>
          <p:nvSpPr>
            <p:cNvPr id="153" name="object 153"/>
            <p:cNvSpPr/>
            <p:nvPr/>
          </p:nvSpPr>
          <p:spPr>
            <a:xfrm>
              <a:off x="7226808" y="3890772"/>
              <a:ext cx="45720" cy="50800"/>
            </a:xfrm>
            <a:custGeom>
              <a:avLst/>
              <a:gdLst/>
              <a:ahLst/>
              <a:cxnLst/>
              <a:rect l="l" t="t" r="r" b="b"/>
              <a:pathLst>
                <a:path w="45720" h="50800">
                  <a:moveTo>
                    <a:pt x="22860" y="0"/>
                  </a:moveTo>
                  <a:lnTo>
                    <a:pt x="0" y="25145"/>
                  </a:lnTo>
                  <a:lnTo>
                    <a:pt x="22860" y="50291"/>
                  </a:lnTo>
                  <a:lnTo>
                    <a:pt x="45720" y="25145"/>
                  </a:lnTo>
                  <a:lnTo>
                    <a:pt x="22860" y="0"/>
                  </a:lnTo>
                  <a:close/>
                </a:path>
              </a:pathLst>
            </a:custGeom>
            <a:solidFill>
              <a:srgbClr val="000000"/>
            </a:solidFill>
          </p:spPr>
          <p:txBody>
            <a:bodyPr wrap="square" lIns="0" tIns="0" rIns="0" bIns="0" rtlCol="0"/>
            <a:lstStyle/>
            <a:p>
              <a:endParaRPr/>
            </a:p>
          </p:txBody>
        </p:sp>
        <p:sp>
          <p:nvSpPr>
            <p:cNvPr id="154" name="object 154"/>
            <p:cNvSpPr/>
            <p:nvPr/>
          </p:nvSpPr>
          <p:spPr>
            <a:xfrm>
              <a:off x="7226808" y="3890772"/>
              <a:ext cx="45720" cy="50800"/>
            </a:xfrm>
            <a:custGeom>
              <a:avLst/>
              <a:gdLst/>
              <a:ahLst/>
              <a:cxnLst/>
              <a:rect l="l" t="t" r="r" b="b"/>
              <a:pathLst>
                <a:path w="45720" h="50800">
                  <a:moveTo>
                    <a:pt x="0" y="25145"/>
                  </a:moveTo>
                  <a:lnTo>
                    <a:pt x="22860" y="0"/>
                  </a:lnTo>
                  <a:lnTo>
                    <a:pt x="45720" y="25145"/>
                  </a:lnTo>
                  <a:lnTo>
                    <a:pt x="22860" y="50291"/>
                  </a:lnTo>
                  <a:lnTo>
                    <a:pt x="0" y="25145"/>
                  </a:lnTo>
                  <a:close/>
                </a:path>
              </a:pathLst>
            </a:custGeom>
            <a:ln w="9525">
              <a:solidFill>
                <a:srgbClr val="000000"/>
              </a:solidFill>
            </a:ln>
          </p:spPr>
          <p:txBody>
            <a:bodyPr wrap="square" lIns="0" tIns="0" rIns="0" bIns="0" rtlCol="0"/>
            <a:lstStyle/>
            <a:p>
              <a:endParaRPr/>
            </a:p>
          </p:txBody>
        </p:sp>
        <p:sp>
          <p:nvSpPr>
            <p:cNvPr id="155" name="object 155"/>
            <p:cNvSpPr/>
            <p:nvPr/>
          </p:nvSpPr>
          <p:spPr>
            <a:xfrm>
              <a:off x="7354823" y="4011168"/>
              <a:ext cx="45720" cy="50800"/>
            </a:xfrm>
            <a:custGeom>
              <a:avLst/>
              <a:gdLst/>
              <a:ahLst/>
              <a:cxnLst/>
              <a:rect l="l" t="t" r="r" b="b"/>
              <a:pathLst>
                <a:path w="45720" h="50800">
                  <a:moveTo>
                    <a:pt x="22860" y="0"/>
                  </a:moveTo>
                  <a:lnTo>
                    <a:pt x="0" y="25145"/>
                  </a:lnTo>
                  <a:lnTo>
                    <a:pt x="22860" y="50291"/>
                  </a:lnTo>
                  <a:lnTo>
                    <a:pt x="45720" y="25145"/>
                  </a:lnTo>
                  <a:lnTo>
                    <a:pt x="22860" y="0"/>
                  </a:lnTo>
                  <a:close/>
                </a:path>
              </a:pathLst>
            </a:custGeom>
            <a:solidFill>
              <a:srgbClr val="000000"/>
            </a:solidFill>
          </p:spPr>
          <p:txBody>
            <a:bodyPr wrap="square" lIns="0" tIns="0" rIns="0" bIns="0" rtlCol="0"/>
            <a:lstStyle/>
            <a:p>
              <a:endParaRPr/>
            </a:p>
          </p:txBody>
        </p:sp>
        <p:sp>
          <p:nvSpPr>
            <p:cNvPr id="156" name="object 156"/>
            <p:cNvSpPr/>
            <p:nvPr/>
          </p:nvSpPr>
          <p:spPr>
            <a:xfrm>
              <a:off x="7354823" y="4011168"/>
              <a:ext cx="45720" cy="50800"/>
            </a:xfrm>
            <a:custGeom>
              <a:avLst/>
              <a:gdLst/>
              <a:ahLst/>
              <a:cxnLst/>
              <a:rect l="l" t="t" r="r" b="b"/>
              <a:pathLst>
                <a:path w="45720" h="50800">
                  <a:moveTo>
                    <a:pt x="0" y="25145"/>
                  </a:moveTo>
                  <a:lnTo>
                    <a:pt x="22860" y="0"/>
                  </a:lnTo>
                  <a:lnTo>
                    <a:pt x="45720" y="25145"/>
                  </a:lnTo>
                  <a:lnTo>
                    <a:pt x="22860" y="50291"/>
                  </a:lnTo>
                  <a:lnTo>
                    <a:pt x="0" y="25145"/>
                  </a:lnTo>
                  <a:close/>
                </a:path>
              </a:pathLst>
            </a:custGeom>
            <a:ln w="9525">
              <a:solidFill>
                <a:srgbClr val="000000"/>
              </a:solidFill>
            </a:ln>
          </p:spPr>
          <p:txBody>
            <a:bodyPr wrap="square" lIns="0" tIns="0" rIns="0" bIns="0" rtlCol="0"/>
            <a:lstStyle/>
            <a:p>
              <a:endParaRPr/>
            </a:p>
          </p:txBody>
        </p:sp>
        <p:pic>
          <p:nvPicPr>
            <p:cNvPr id="157" name="object 157"/>
            <p:cNvPicPr/>
            <p:nvPr/>
          </p:nvPicPr>
          <p:blipFill>
            <a:blip r:embed="rId24" cstate="print"/>
            <a:stretch>
              <a:fillRect/>
            </a:stretch>
          </p:blipFill>
          <p:spPr>
            <a:xfrm>
              <a:off x="7307389" y="3908869"/>
              <a:ext cx="139065" cy="78104"/>
            </a:xfrm>
            <a:prstGeom prst="rect">
              <a:avLst/>
            </a:prstGeom>
          </p:spPr>
        </p:pic>
        <p:pic>
          <p:nvPicPr>
            <p:cNvPr id="158" name="object 158"/>
            <p:cNvPicPr/>
            <p:nvPr/>
          </p:nvPicPr>
          <p:blipFill>
            <a:blip r:embed="rId25" cstate="print"/>
            <a:stretch>
              <a:fillRect/>
            </a:stretch>
          </p:blipFill>
          <p:spPr>
            <a:xfrm>
              <a:off x="3820668" y="5577839"/>
              <a:ext cx="134111" cy="207263"/>
            </a:xfrm>
            <a:prstGeom prst="rect">
              <a:avLst/>
            </a:prstGeom>
          </p:spPr>
        </p:pic>
        <p:pic>
          <p:nvPicPr>
            <p:cNvPr id="159" name="object 159"/>
            <p:cNvPicPr/>
            <p:nvPr/>
          </p:nvPicPr>
          <p:blipFill>
            <a:blip r:embed="rId26" cstate="print"/>
            <a:stretch>
              <a:fillRect/>
            </a:stretch>
          </p:blipFill>
          <p:spPr>
            <a:xfrm>
              <a:off x="7450836" y="3683508"/>
              <a:ext cx="589787" cy="441947"/>
            </a:xfrm>
            <a:prstGeom prst="rect">
              <a:avLst/>
            </a:prstGeom>
          </p:spPr>
        </p:pic>
        <p:pic>
          <p:nvPicPr>
            <p:cNvPr id="160" name="object 160"/>
            <p:cNvPicPr/>
            <p:nvPr/>
          </p:nvPicPr>
          <p:blipFill>
            <a:blip r:embed="rId27" cstate="print"/>
            <a:stretch>
              <a:fillRect/>
            </a:stretch>
          </p:blipFill>
          <p:spPr>
            <a:xfrm>
              <a:off x="7941564" y="3793236"/>
              <a:ext cx="68579" cy="106679"/>
            </a:xfrm>
            <a:prstGeom prst="rect">
              <a:avLst/>
            </a:prstGeom>
          </p:spPr>
        </p:pic>
        <p:sp>
          <p:nvSpPr>
            <p:cNvPr id="161" name="object 161"/>
            <p:cNvSpPr/>
            <p:nvPr/>
          </p:nvSpPr>
          <p:spPr>
            <a:xfrm>
              <a:off x="8680703" y="4674108"/>
              <a:ext cx="302260" cy="292735"/>
            </a:xfrm>
            <a:custGeom>
              <a:avLst/>
              <a:gdLst/>
              <a:ahLst/>
              <a:cxnLst/>
              <a:rect l="l" t="t" r="r" b="b"/>
              <a:pathLst>
                <a:path w="302259" h="292735">
                  <a:moveTo>
                    <a:pt x="150876" y="0"/>
                  </a:moveTo>
                  <a:lnTo>
                    <a:pt x="0" y="146304"/>
                  </a:lnTo>
                  <a:lnTo>
                    <a:pt x="150876" y="292608"/>
                  </a:lnTo>
                  <a:lnTo>
                    <a:pt x="301752" y="146304"/>
                  </a:lnTo>
                  <a:lnTo>
                    <a:pt x="150876" y="0"/>
                  </a:lnTo>
                  <a:close/>
                </a:path>
              </a:pathLst>
            </a:custGeom>
            <a:solidFill>
              <a:srgbClr val="FFFFFF"/>
            </a:solidFill>
          </p:spPr>
          <p:txBody>
            <a:bodyPr wrap="square" lIns="0" tIns="0" rIns="0" bIns="0" rtlCol="0"/>
            <a:lstStyle/>
            <a:p>
              <a:endParaRPr/>
            </a:p>
          </p:txBody>
        </p:sp>
        <p:sp>
          <p:nvSpPr>
            <p:cNvPr id="162" name="object 162"/>
            <p:cNvSpPr/>
            <p:nvPr/>
          </p:nvSpPr>
          <p:spPr>
            <a:xfrm>
              <a:off x="8680703" y="4674108"/>
              <a:ext cx="302260" cy="292735"/>
            </a:xfrm>
            <a:custGeom>
              <a:avLst/>
              <a:gdLst/>
              <a:ahLst/>
              <a:cxnLst/>
              <a:rect l="l" t="t" r="r" b="b"/>
              <a:pathLst>
                <a:path w="302259" h="292735">
                  <a:moveTo>
                    <a:pt x="0" y="146304"/>
                  </a:moveTo>
                  <a:lnTo>
                    <a:pt x="150876" y="292608"/>
                  </a:lnTo>
                  <a:lnTo>
                    <a:pt x="301752" y="146304"/>
                  </a:lnTo>
                  <a:lnTo>
                    <a:pt x="150876" y="0"/>
                  </a:lnTo>
                  <a:lnTo>
                    <a:pt x="0" y="146304"/>
                  </a:lnTo>
                  <a:close/>
                </a:path>
              </a:pathLst>
            </a:custGeom>
            <a:ln w="9525">
              <a:solidFill>
                <a:srgbClr val="000000"/>
              </a:solidFill>
            </a:ln>
          </p:spPr>
          <p:txBody>
            <a:bodyPr wrap="square" lIns="0" tIns="0" rIns="0" bIns="0" rtlCol="0"/>
            <a:lstStyle/>
            <a:p>
              <a:endParaRPr/>
            </a:p>
          </p:txBody>
        </p:sp>
      </p:grpSp>
      <p:sp>
        <p:nvSpPr>
          <p:cNvPr id="163" name="object 163"/>
          <p:cNvSpPr txBox="1"/>
          <p:nvPr/>
        </p:nvSpPr>
        <p:spPr>
          <a:xfrm>
            <a:off x="10290206" y="4717521"/>
            <a:ext cx="136525" cy="89768"/>
          </a:xfrm>
          <a:prstGeom prst="rect">
            <a:avLst/>
          </a:prstGeom>
        </p:spPr>
        <p:txBody>
          <a:bodyPr vert="horz" wrap="square" lIns="0" tIns="12700" rIns="0" bIns="0" rtlCol="0">
            <a:spAutoFit/>
          </a:bodyPr>
          <a:lstStyle/>
          <a:p>
            <a:pPr marL="12700">
              <a:spcBef>
                <a:spcPts val="100"/>
              </a:spcBef>
            </a:pPr>
            <a:r>
              <a:rPr sz="500" b="1" spc="-25" dirty="0">
                <a:latin typeface="Arial"/>
                <a:cs typeface="Arial"/>
              </a:rPr>
              <a:t>POI</a:t>
            </a:r>
            <a:endParaRPr sz="500">
              <a:latin typeface="Arial"/>
              <a:cs typeface="Arial"/>
            </a:endParaRPr>
          </a:p>
        </p:txBody>
      </p:sp>
      <p:grpSp>
        <p:nvGrpSpPr>
          <p:cNvPr id="164" name="object 164"/>
          <p:cNvGrpSpPr/>
          <p:nvPr/>
        </p:nvGrpSpPr>
        <p:grpSpPr>
          <a:xfrm>
            <a:off x="9909048" y="4667822"/>
            <a:ext cx="620395" cy="833755"/>
            <a:chOff x="8385047" y="4667821"/>
            <a:chExt cx="620395" cy="833755"/>
          </a:xfrm>
        </p:grpSpPr>
        <p:sp>
          <p:nvSpPr>
            <p:cNvPr id="165" name="object 165"/>
            <p:cNvSpPr/>
            <p:nvPr/>
          </p:nvSpPr>
          <p:spPr>
            <a:xfrm>
              <a:off x="8808719" y="4672584"/>
              <a:ext cx="45720" cy="50800"/>
            </a:xfrm>
            <a:custGeom>
              <a:avLst/>
              <a:gdLst/>
              <a:ahLst/>
              <a:cxnLst/>
              <a:rect l="l" t="t" r="r" b="b"/>
              <a:pathLst>
                <a:path w="45720" h="50800">
                  <a:moveTo>
                    <a:pt x="22860" y="0"/>
                  </a:moveTo>
                  <a:lnTo>
                    <a:pt x="0" y="25145"/>
                  </a:lnTo>
                  <a:lnTo>
                    <a:pt x="22860" y="50291"/>
                  </a:lnTo>
                  <a:lnTo>
                    <a:pt x="45720" y="25145"/>
                  </a:lnTo>
                  <a:lnTo>
                    <a:pt x="22860" y="0"/>
                  </a:lnTo>
                  <a:close/>
                </a:path>
              </a:pathLst>
            </a:custGeom>
            <a:solidFill>
              <a:srgbClr val="000000"/>
            </a:solidFill>
          </p:spPr>
          <p:txBody>
            <a:bodyPr wrap="square" lIns="0" tIns="0" rIns="0" bIns="0" rtlCol="0"/>
            <a:lstStyle/>
            <a:p>
              <a:endParaRPr/>
            </a:p>
          </p:txBody>
        </p:sp>
        <p:sp>
          <p:nvSpPr>
            <p:cNvPr id="166" name="object 166"/>
            <p:cNvSpPr/>
            <p:nvPr/>
          </p:nvSpPr>
          <p:spPr>
            <a:xfrm>
              <a:off x="8808718" y="4672584"/>
              <a:ext cx="45720" cy="50800"/>
            </a:xfrm>
            <a:custGeom>
              <a:avLst/>
              <a:gdLst/>
              <a:ahLst/>
              <a:cxnLst/>
              <a:rect l="l" t="t" r="r" b="b"/>
              <a:pathLst>
                <a:path w="45720" h="50800">
                  <a:moveTo>
                    <a:pt x="0" y="25145"/>
                  </a:moveTo>
                  <a:lnTo>
                    <a:pt x="22860" y="0"/>
                  </a:lnTo>
                  <a:lnTo>
                    <a:pt x="45720" y="25145"/>
                  </a:lnTo>
                  <a:lnTo>
                    <a:pt x="22860" y="50291"/>
                  </a:lnTo>
                  <a:lnTo>
                    <a:pt x="0" y="25145"/>
                  </a:lnTo>
                  <a:close/>
                </a:path>
              </a:pathLst>
            </a:custGeom>
            <a:ln w="9525">
              <a:solidFill>
                <a:srgbClr val="000000"/>
              </a:solidFill>
            </a:ln>
          </p:spPr>
          <p:txBody>
            <a:bodyPr wrap="square" lIns="0" tIns="0" rIns="0" bIns="0" rtlCol="0"/>
            <a:lstStyle/>
            <a:p>
              <a:endParaRPr/>
            </a:p>
          </p:txBody>
        </p:sp>
        <p:sp>
          <p:nvSpPr>
            <p:cNvPr id="167" name="object 167"/>
            <p:cNvSpPr/>
            <p:nvPr/>
          </p:nvSpPr>
          <p:spPr>
            <a:xfrm>
              <a:off x="8936735" y="4794504"/>
              <a:ext cx="45720" cy="50800"/>
            </a:xfrm>
            <a:custGeom>
              <a:avLst/>
              <a:gdLst/>
              <a:ahLst/>
              <a:cxnLst/>
              <a:rect l="l" t="t" r="r" b="b"/>
              <a:pathLst>
                <a:path w="45720" h="50800">
                  <a:moveTo>
                    <a:pt x="22860" y="0"/>
                  </a:moveTo>
                  <a:lnTo>
                    <a:pt x="0" y="25146"/>
                  </a:lnTo>
                  <a:lnTo>
                    <a:pt x="22860" y="50292"/>
                  </a:lnTo>
                  <a:lnTo>
                    <a:pt x="45720" y="25146"/>
                  </a:lnTo>
                  <a:lnTo>
                    <a:pt x="22860" y="0"/>
                  </a:lnTo>
                  <a:close/>
                </a:path>
              </a:pathLst>
            </a:custGeom>
            <a:solidFill>
              <a:srgbClr val="000000"/>
            </a:solidFill>
          </p:spPr>
          <p:txBody>
            <a:bodyPr wrap="square" lIns="0" tIns="0" rIns="0" bIns="0" rtlCol="0"/>
            <a:lstStyle/>
            <a:p>
              <a:endParaRPr/>
            </a:p>
          </p:txBody>
        </p:sp>
        <p:sp>
          <p:nvSpPr>
            <p:cNvPr id="168" name="object 168"/>
            <p:cNvSpPr/>
            <p:nvPr/>
          </p:nvSpPr>
          <p:spPr>
            <a:xfrm>
              <a:off x="8936735" y="4794504"/>
              <a:ext cx="45720" cy="50800"/>
            </a:xfrm>
            <a:custGeom>
              <a:avLst/>
              <a:gdLst/>
              <a:ahLst/>
              <a:cxnLst/>
              <a:rect l="l" t="t" r="r" b="b"/>
              <a:pathLst>
                <a:path w="45720" h="50800">
                  <a:moveTo>
                    <a:pt x="0" y="25146"/>
                  </a:moveTo>
                  <a:lnTo>
                    <a:pt x="22860" y="0"/>
                  </a:lnTo>
                  <a:lnTo>
                    <a:pt x="45720" y="25146"/>
                  </a:lnTo>
                  <a:lnTo>
                    <a:pt x="22860" y="50292"/>
                  </a:lnTo>
                  <a:lnTo>
                    <a:pt x="0" y="25146"/>
                  </a:lnTo>
                  <a:close/>
                </a:path>
              </a:pathLst>
            </a:custGeom>
            <a:ln w="9525">
              <a:solidFill>
                <a:srgbClr val="000000"/>
              </a:solidFill>
            </a:ln>
          </p:spPr>
          <p:txBody>
            <a:bodyPr wrap="square" lIns="0" tIns="0" rIns="0" bIns="0" rtlCol="0"/>
            <a:lstStyle/>
            <a:p>
              <a:endParaRPr/>
            </a:p>
          </p:txBody>
        </p:sp>
        <p:sp>
          <p:nvSpPr>
            <p:cNvPr id="169" name="object 169"/>
            <p:cNvSpPr/>
            <p:nvPr/>
          </p:nvSpPr>
          <p:spPr>
            <a:xfrm>
              <a:off x="8680703" y="4794504"/>
              <a:ext cx="45720" cy="50800"/>
            </a:xfrm>
            <a:custGeom>
              <a:avLst/>
              <a:gdLst/>
              <a:ahLst/>
              <a:cxnLst/>
              <a:rect l="l" t="t" r="r" b="b"/>
              <a:pathLst>
                <a:path w="45720" h="50800">
                  <a:moveTo>
                    <a:pt x="22860" y="0"/>
                  </a:moveTo>
                  <a:lnTo>
                    <a:pt x="0" y="25146"/>
                  </a:lnTo>
                  <a:lnTo>
                    <a:pt x="22860" y="50292"/>
                  </a:lnTo>
                  <a:lnTo>
                    <a:pt x="45720" y="25146"/>
                  </a:lnTo>
                  <a:lnTo>
                    <a:pt x="22860" y="0"/>
                  </a:lnTo>
                  <a:close/>
                </a:path>
              </a:pathLst>
            </a:custGeom>
            <a:solidFill>
              <a:srgbClr val="000000"/>
            </a:solidFill>
          </p:spPr>
          <p:txBody>
            <a:bodyPr wrap="square" lIns="0" tIns="0" rIns="0" bIns="0" rtlCol="0"/>
            <a:lstStyle/>
            <a:p>
              <a:endParaRPr/>
            </a:p>
          </p:txBody>
        </p:sp>
        <p:sp>
          <p:nvSpPr>
            <p:cNvPr id="170" name="object 170"/>
            <p:cNvSpPr/>
            <p:nvPr/>
          </p:nvSpPr>
          <p:spPr>
            <a:xfrm>
              <a:off x="8680703" y="4794504"/>
              <a:ext cx="45720" cy="50800"/>
            </a:xfrm>
            <a:custGeom>
              <a:avLst/>
              <a:gdLst/>
              <a:ahLst/>
              <a:cxnLst/>
              <a:rect l="l" t="t" r="r" b="b"/>
              <a:pathLst>
                <a:path w="45720" h="50800">
                  <a:moveTo>
                    <a:pt x="0" y="25146"/>
                  </a:moveTo>
                  <a:lnTo>
                    <a:pt x="22860" y="0"/>
                  </a:lnTo>
                  <a:lnTo>
                    <a:pt x="45720" y="25146"/>
                  </a:lnTo>
                  <a:lnTo>
                    <a:pt x="22860" y="50292"/>
                  </a:lnTo>
                  <a:lnTo>
                    <a:pt x="0" y="25146"/>
                  </a:lnTo>
                  <a:close/>
                </a:path>
              </a:pathLst>
            </a:custGeom>
            <a:ln w="9525">
              <a:solidFill>
                <a:srgbClr val="000000"/>
              </a:solidFill>
            </a:ln>
          </p:spPr>
          <p:txBody>
            <a:bodyPr wrap="square" lIns="0" tIns="0" rIns="0" bIns="0" rtlCol="0"/>
            <a:lstStyle/>
            <a:p>
              <a:endParaRPr/>
            </a:p>
          </p:txBody>
        </p:sp>
        <p:sp>
          <p:nvSpPr>
            <p:cNvPr id="171" name="object 171"/>
            <p:cNvSpPr/>
            <p:nvPr/>
          </p:nvSpPr>
          <p:spPr>
            <a:xfrm>
              <a:off x="8808719" y="4914900"/>
              <a:ext cx="45720" cy="50800"/>
            </a:xfrm>
            <a:custGeom>
              <a:avLst/>
              <a:gdLst/>
              <a:ahLst/>
              <a:cxnLst/>
              <a:rect l="l" t="t" r="r" b="b"/>
              <a:pathLst>
                <a:path w="45720" h="50800">
                  <a:moveTo>
                    <a:pt x="22860" y="0"/>
                  </a:moveTo>
                  <a:lnTo>
                    <a:pt x="0" y="25145"/>
                  </a:lnTo>
                  <a:lnTo>
                    <a:pt x="22860" y="50291"/>
                  </a:lnTo>
                  <a:lnTo>
                    <a:pt x="45720" y="25145"/>
                  </a:lnTo>
                  <a:lnTo>
                    <a:pt x="22860" y="0"/>
                  </a:lnTo>
                  <a:close/>
                </a:path>
              </a:pathLst>
            </a:custGeom>
            <a:solidFill>
              <a:srgbClr val="000000"/>
            </a:solidFill>
          </p:spPr>
          <p:txBody>
            <a:bodyPr wrap="square" lIns="0" tIns="0" rIns="0" bIns="0" rtlCol="0"/>
            <a:lstStyle/>
            <a:p>
              <a:endParaRPr/>
            </a:p>
          </p:txBody>
        </p:sp>
        <p:sp>
          <p:nvSpPr>
            <p:cNvPr id="172" name="object 172"/>
            <p:cNvSpPr/>
            <p:nvPr/>
          </p:nvSpPr>
          <p:spPr>
            <a:xfrm>
              <a:off x="8808718" y="4914900"/>
              <a:ext cx="45720" cy="50800"/>
            </a:xfrm>
            <a:custGeom>
              <a:avLst/>
              <a:gdLst/>
              <a:ahLst/>
              <a:cxnLst/>
              <a:rect l="l" t="t" r="r" b="b"/>
              <a:pathLst>
                <a:path w="45720" h="50800">
                  <a:moveTo>
                    <a:pt x="0" y="25145"/>
                  </a:moveTo>
                  <a:lnTo>
                    <a:pt x="22860" y="0"/>
                  </a:lnTo>
                  <a:lnTo>
                    <a:pt x="45720" y="25145"/>
                  </a:lnTo>
                  <a:lnTo>
                    <a:pt x="22860" y="50291"/>
                  </a:lnTo>
                  <a:lnTo>
                    <a:pt x="0" y="25145"/>
                  </a:lnTo>
                  <a:close/>
                </a:path>
              </a:pathLst>
            </a:custGeom>
            <a:ln w="9525">
              <a:solidFill>
                <a:srgbClr val="000000"/>
              </a:solidFill>
            </a:ln>
          </p:spPr>
          <p:txBody>
            <a:bodyPr wrap="square" lIns="0" tIns="0" rIns="0" bIns="0" rtlCol="0"/>
            <a:lstStyle/>
            <a:p>
              <a:endParaRPr/>
            </a:p>
          </p:txBody>
        </p:sp>
        <p:pic>
          <p:nvPicPr>
            <p:cNvPr id="173" name="object 173"/>
            <p:cNvPicPr/>
            <p:nvPr/>
          </p:nvPicPr>
          <p:blipFill>
            <a:blip r:embed="rId28" cstate="print"/>
            <a:stretch>
              <a:fillRect/>
            </a:stretch>
          </p:blipFill>
          <p:spPr>
            <a:xfrm>
              <a:off x="8762809" y="4812601"/>
              <a:ext cx="139065" cy="78104"/>
            </a:xfrm>
            <a:prstGeom prst="rect">
              <a:avLst/>
            </a:prstGeom>
          </p:spPr>
        </p:pic>
        <p:pic>
          <p:nvPicPr>
            <p:cNvPr id="174" name="object 174"/>
            <p:cNvPicPr/>
            <p:nvPr/>
          </p:nvPicPr>
          <p:blipFill>
            <a:blip r:embed="rId29" cstate="print"/>
            <a:stretch>
              <a:fillRect/>
            </a:stretch>
          </p:blipFill>
          <p:spPr>
            <a:xfrm>
              <a:off x="8436863" y="5128272"/>
              <a:ext cx="502907" cy="132575"/>
            </a:xfrm>
            <a:prstGeom prst="rect">
              <a:avLst/>
            </a:prstGeom>
          </p:spPr>
        </p:pic>
        <p:pic>
          <p:nvPicPr>
            <p:cNvPr id="175" name="object 175"/>
            <p:cNvPicPr/>
            <p:nvPr/>
          </p:nvPicPr>
          <p:blipFill>
            <a:blip r:embed="rId30" cstate="print"/>
            <a:stretch>
              <a:fillRect/>
            </a:stretch>
          </p:blipFill>
          <p:spPr>
            <a:xfrm>
              <a:off x="8385047" y="4998720"/>
              <a:ext cx="178307" cy="190499"/>
            </a:xfrm>
            <a:prstGeom prst="rect">
              <a:avLst/>
            </a:prstGeom>
          </p:spPr>
        </p:pic>
        <p:pic>
          <p:nvPicPr>
            <p:cNvPr id="176" name="object 176"/>
            <p:cNvPicPr/>
            <p:nvPr/>
          </p:nvPicPr>
          <p:blipFill>
            <a:blip r:embed="rId31" cstate="print"/>
            <a:stretch>
              <a:fillRect/>
            </a:stretch>
          </p:blipFill>
          <p:spPr>
            <a:xfrm>
              <a:off x="8415528" y="5084064"/>
              <a:ext cx="539495" cy="152399"/>
            </a:xfrm>
            <a:prstGeom prst="rect">
              <a:avLst/>
            </a:prstGeom>
          </p:spPr>
        </p:pic>
        <p:pic>
          <p:nvPicPr>
            <p:cNvPr id="177" name="object 177"/>
            <p:cNvPicPr/>
            <p:nvPr/>
          </p:nvPicPr>
          <p:blipFill>
            <a:blip r:embed="rId14" cstate="print"/>
            <a:stretch>
              <a:fillRect/>
            </a:stretch>
          </p:blipFill>
          <p:spPr>
            <a:xfrm>
              <a:off x="8830436" y="5345049"/>
              <a:ext cx="174498" cy="156210"/>
            </a:xfrm>
            <a:prstGeom prst="rect">
              <a:avLst/>
            </a:prstGeom>
          </p:spPr>
        </p:pic>
      </p:grpSp>
      <p:sp>
        <p:nvSpPr>
          <p:cNvPr id="178" name="object 178"/>
          <p:cNvSpPr txBox="1"/>
          <p:nvPr/>
        </p:nvSpPr>
        <p:spPr>
          <a:xfrm>
            <a:off x="9967777" y="5237271"/>
            <a:ext cx="546735" cy="186690"/>
          </a:xfrm>
          <a:prstGeom prst="rect">
            <a:avLst/>
          </a:prstGeom>
        </p:spPr>
        <p:txBody>
          <a:bodyPr vert="horz" wrap="square" lIns="0" tIns="38735" rIns="0" bIns="0" rtlCol="0">
            <a:spAutoFit/>
          </a:bodyPr>
          <a:lstStyle/>
          <a:p>
            <a:pPr marL="111125" marR="30480" indent="-73660">
              <a:lnSpc>
                <a:spcPct val="66600"/>
              </a:lnSpc>
              <a:spcBef>
                <a:spcPts val="305"/>
              </a:spcBef>
            </a:pPr>
            <a:r>
              <a:rPr sz="500" b="1" spc="-10" dirty="0">
                <a:latin typeface="Arial"/>
                <a:cs typeface="Arial"/>
              </a:rPr>
              <a:t>Robotic</a:t>
            </a:r>
            <a:r>
              <a:rPr sz="500" b="1" spc="15" dirty="0">
                <a:latin typeface="Arial"/>
                <a:cs typeface="Arial"/>
              </a:rPr>
              <a:t> </a:t>
            </a:r>
            <a:r>
              <a:rPr sz="500" b="1" spc="-20" dirty="0">
                <a:latin typeface="Arial"/>
                <a:cs typeface="Arial"/>
              </a:rPr>
              <a:t>Asst</a:t>
            </a:r>
            <a:r>
              <a:rPr sz="500" b="1" spc="500" dirty="0">
                <a:latin typeface="Arial"/>
                <a:cs typeface="Arial"/>
              </a:rPr>
              <a:t> </a:t>
            </a:r>
            <a:r>
              <a:rPr sz="500" b="1" dirty="0">
                <a:latin typeface="Arial"/>
                <a:cs typeface="Arial"/>
              </a:rPr>
              <a:t>Surgery</a:t>
            </a:r>
            <a:r>
              <a:rPr sz="500" b="1" spc="185" dirty="0">
                <a:latin typeface="Arial"/>
                <a:cs typeface="Arial"/>
              </a:rPr>
              <a:t>  </a:t>
            </a:r>
            <a:r>
              <a:rPr sz="1200" spc="-75" baseline="-38194" dirty="0">
                <a:latin typeface="Arial Black"/>
                <a:cs typeface="Arial Black"/>
              </a:rPr>
              <a:t>3</a:t>
            </a:r>
            <a:endParaRPr sz="1200" baseline="-38194">
              <a:latin typeface="Arial Black"/>
              <a:cs typeface="Arial Black"/>
            </a:endParaRPr>
          </a:p>
        </p:txBody>
      </p:sp>
      <p:grpSp>
        <p:nvGrpSpPr>
          <p:cNvPr id="179" name="object 179"/>
          <p:cNvGrpSpPr/>
          <p:nvPr/>
        </p:nvGrpSpPr>
        <p:grpSpPr>
          <a:xfrm>
            <a:off x="6311265" y="2591180"/>
            <a:ext cx="3951604" cy="2736850"/>
            <a:chOff x="4787265" y="2591180"/>
            <a:chExt cx="3951604" cy="2736850"/>
          </a:xfrm>
        </p:grpSpPr>
        <p:pic>
          <p:nvPicPr>
            <p:cNvPr id="180" name="object 180"/>
            <p:cNvPicPr/>
            <p:nvPr/>
          </p:nvPicPr>
          <p:blipFill>
            <a:blip r:embed="rId27" cstate="print"/>
            <a:stretch>
              <a:fillRect/>
            </a:stretch>
          </p:blipFill>
          <p:spPr>
            <a:xfrm>
              <a:off x="8324088" y="5222748"/>
              <a:ext cx="68579" cy="105155"/>
            </a:xfrm>
            <a:prstGeom prst="rect">
              <a:avLst/>
            </a:prstGeom>
          </p:spPr>
        </p:pic>
        <p:pic>
          <p:nvPicPr>
            <p:cNvPr id="181" name="object 181"/>
            <p:cNvPicPr/>
            <p:nvPr/>
          </p:nvPicPr>
          <p:blipFill>
            <a:blip r:embed="rId32" cstate="print"/>
            <a:stretch>
              <a:fillRect/>
            </a:stretch>
          </p:blipFill>
          <p:spPr>
            <a:xfrm>
              <a:off x="8595360" y="4867655"/>
              <a:ext cx="143255" cy="227075"/>
            </a:xfrm>
            <a:prstGeom prst="rect">
              <a:avLst/>
            </a:prstGeom>
          </p:spPr>
        </p:pic>
        <p:pic>
          <p:nvPicPr>
            <p:cNvPr id="182" name="object 182"/>
            <p:cNvPicPr/>
            <p:nvPr/>
          </p:nvPicPr>
          <p:blipFill>
            <a:blip r:embed="rId14" cstate="print"/>
            <a:stretch>
              <a:fillRect/>
            </a:stretch>
          </p:blipFill>
          <p:spPr>
            <a:xfrm>
              <a:off x="4787265" y="2591180"/>
              <a:ext cx="174498" cy="156209"/>
            </a:xfrm>
            <a:prstGeom prst="rect">
              <a:avLst/>
            </a:prstGeom>
          </p:spPr>
        </p:pic>
        <p:pic>
          <p:nvPicPr>
            <p:cNvPr id="183" name="object 183"/>
            <p:cNvPicPr/>
            <p:nvPr/>
          </p:nvPicPr>
          <p:blipFill>
            <a:blip r:embed="rId33" cstate="print"/>
            <a:stretch>
              <a:fillRect/>
            </a:stretch>
          </p:blipFill>
          <p:spPr>
            <a:xfrm>
              <a:off x="5998464" y="4194047"/>
              <a:ext cx="169163" cy="272795"/>
            </a:xfrm>
            <a:prstGeom prst="rect">
              <a:avLst/>
            </a:prstGeom>
          </p:spPr>
        </p:pic>
      </p:grpSp>
      <p:sp>
        <p:nvSpPr>
          <p:cNvPr id="184" name="object 184"/>
          <p:cNvSpPr txBox="1"/>
          <p:nvPr/>
        </p:nvSpPr>
        <p:spPr>
          <a:xfrm>
            <a:off x="7536765" y="4234116"/>
            <a:ext cx="143510" cy="82715"/>
          </a:xfrm>
          <a:prstGeom prst="rect">
            <a:avLst/>
          </a:prstGeom>
        </p:spPr>
        <p:txBody>
          <a:bodyPr vert="horz" wrap="square" lIns="0" tIns="13335" rIns="0" bIns="0" rtlCol="0">
            <a:spAutoFit/>
          </a:bodyPr>
          <a:lstStyle/>
          <a:p>
            <a:pPr marL="12700">
              <a:spcBef>
                <a:spcPts val="105"/>
              </a:spcBef>
            </a:pPr>
            <a:r>
              <a:rPr sz="450" b="1" spc="-25" dirty="0">
                <a:latin typeface="Arial"/>
                <a:cs typeface="Arial"/>
              </a:rPr>
              <a:t>AXP</a:t>
            </a:r>
            <a:endParaRPr sz="450">
              <a:latin typeface="Arial"/>
              <a:cs typeface="Arial"/>
            </a:endParaRPr>
          </a:p>
        </p:txBody>
      </p:sp>
      <p:grpSp>
        <p:nvGrpSpPr>
          <p:cNvPr id="185" name="object 185"/>
          <p:cNvGrpSpPr/>
          <p:nvPr/>
        </p:nvGrpSpPr>
        <p:grpSpPr>
          <a:xfrm>
            <a:off x="4995417" y="4306823"/>
            <a:ext cx="2696210" cy="1308100"/>
            <a:chOff x="3471417" y="4306823"/>
            <a:chExt cx="2696210" cy="1308100"/>
          </a:xfrm>
        </p:grpSpPr>
        <p:pic>
          <p:nvPicPr>
            <p:cNvPr id="186" name="object 186"/>
            <p:cNvPicPr/>
            <p:nvPr/>
          </p:nvPicPr>
          <p:blipFill>
            <a:blip r:embed="rId34" cstate="print"/>
            <a:stretch>
              <a:fillRect/>
            </a:stretch>
          </p:blipFill>
          <p:spPr>
            <a:xfrm>
              <a:off x="6004559" y="4378451"/>
              <a:ext cx="163067" cy="19811"/>
            </a:xfrm>
            <a:prstGeom prst="rect">
              <a:avLst/>
            </a:prstGeom>
          </p:spPr>
        </p:pic>
        <p:pic>
          <p:nvPicPr>
            <p:cNvPr id="187" name="object 187"/>
            <p:cNvPicPr/>
            <p:nvPr/>
          </p:nvPicPr>
          <p:blipFill>
            <a:blip r:embed="rId35" cstate="print"/>
            <a:stretch>
              <a:fillRect/>
            </a:stretch>
          </p:blipFill>
          <p:spPr>
            <a:xfrm>
              <a:off x="4786883" y="4306823"/>
              <a:ext cx="170687" cy="272795"/>
            </a:xfrm>
            <a:prstGeom prst="rect">
              <a:avLst/>
            </a:prstGeom>
          </p:spPr>
        </p:pic>
        <p:pic>
          <p:nvPicPr>
            <p:cNvPr id="188" name="object 188"/>
            <p:cNvPicPr/>
            <p:nvPr/>
          </p:nvPicPr>
          <p:blipFill>
            <a:blip r:embed="rId36" cstate="print"/>
            <a:stretch>
              <a:fillRect/>
            </a:stretch>
          </p:blipFill>
          <p:spPr>
            <a:xfrm>
              <a:off x="4792979" y="4491227"/>
              <a:ext cx="164591" cy="19811"/>
            </a:xfrm>
            <a:prstGeom prst="rect">
              <a:avLst/>
            </a:prstGeom>
          </p:spPr>
        </p:pic>
        <p:sp>
          <p:nvSpPr>
            <p:cNvPr id="189" name="object 189"/>
            <p:cNvSpPr/>
            <p:nvPr/>
          </p:nvSpPr>
          <p:spPr>
            <a:xfrm>
              <a:off x="3477767" y="5402579"/>
              <a:ext cx="312420" cy="205740"/>
            </a:xfrm>
            <a:custGeom>
              <a:avLst/>
              <a:gdLst/>
              <a:ahLst/>
              <a:cxnLst/>
              <a:rect l="l" t="t" r="r" b="b"/>
              <a:pathLst>
                <a:path w="312420" h="205739">
                  <a:moveTo>
                    <a:pt x="312420" y="0"/>
                  </a:moveTo>
                  <a:lnTo>
                    <a:pt x="0" y="0"/>
                  </a:lnTo>
                  <a:lnTo>
                    <a:pt x="0" y="205740"/>
                  </a:lnTo>
                  <a:lnTo>
                    <a:pt x="312420" y="205740"/>
                  </a:lnTo>
                  <a:lnTo>
                    <a:pt x="312420" y="0"/>
                  </a:lnTo>
                  <a:close/>
                </a:path>
              </a:pathLst>
            </a:custGeom>
            <a:solidFill>
              <a:srgbClr val="7CDDFF"/>
            </a:solidFill>
          </p:spPr>
          <p:txBody>
            <a:bodyPr wrap="square" lIns="0" tIns="0" rIns="0" bIns="0" rtlCol="0"/>
            <a:lstStyle/>
            <a:p>
              <a:endParaRPr/>
            </a:p>
          </p:txBody>
        </p:sp>
        <p:sp>
          <p:nvSpPr>
            <p:cNvPr id="190" name="object 190"/>
            <p:cNvSpPr/>
            <p:nvPr/>
          </p:nvSpPr>
          <p:spPr>
            <a:xfrm>
              <a:off x="3477767" y="5402579"/>
              <a:ext cx="312420" cy="205740"/>
            </a:xfrm>
            <a:custGeom>
              <a:avLst/>
              <a:gdLst/>
              <a:ahLst/>
              <a:cxnLst/>
              <a:rect l="l" t="t" r="r" b="b"/>
              <a:pathLst>
                <a:path w="312420" h="205739">
                  <a:moveTo>
                    <a:pt x="0" y="0"/>
                  </a:moveTo>
                  <a:lnTo>
                    <a:pt x="312420" y="0"/>
                  </a:lnTo>
                  <a:lnTo>
                    <a:pt x="312420" y="205740"/>
                  </a:lnTo>
                  <a:lnTo>
                    <a:pt x="0" y="205740"/>
                  </a:lnTo>
                  <a:lnTo>
                    <a:pt x="0" y="0"/>
                  </a:lnTo>
                  <a:close/>
                </a:path>
              </a:pathLst>
            </a:custGeom>
            <a:ln w="12700">
              <a:solidFill>
                <a:srgbClr val="000000"/>
              </a:solidFill>
              <a:prstDash val="sysDash"/>
            </a:ln>
          </p:spPr>
          <p:txBody>
            <a:bodyPr wrap="square" lIns="0" tIns="0" rIns="0" bIns="0" rtlCol="0"/>
            <a:lstStyle/>
            <a:p>
              <a:endParaRPr/>
            </a:p>
          </p:txBody>
        </p:sp>
        <p:sp>
          <p:nvSpPr>
            <p:cNvPr id="191" name="object 191"/>
            <p:cNvSpPr/>
            <p:nvPr/>
          </p:nvSpPr>
          <p:spPr>
            <a:xfrm>
              <a:off x="3634742" y="5396483"/>
              <a:ext cx="1905" cy="212725"/>
            </a:xfrm>
            <a:custGeom>
              <a:avLst/>
              <a:gdLst/>
              <a:ahLst/>
              <a:cxnLst/>
              <a:rect l="l" t="t" r="r" b="b"/>
              <a:pathLst>
                <a:path w="1904" h="212725">
                  <a:moveTo>
                    <a:pt x="1409" y="0"/>
                  </a:moveTo>
                  <a:lnTo>
                    <a:pt x="0" y="212318"/>
                  </a:lnTo>
                </a:path>
              </a:pathLst>
            </a:custGeom>
            <a:ln w="6350">
              <a:solidFill>
                <a:srgbClr val="000000"/>
              </a:solidFill>
            </a:ln>
          </p:spPr>
          <p:txBody>
            <a:bodyPr wrap="square" lIns="0" tIns="0" rIns="0" bIns="0" rtlCol="0"/>
            <a:lstStyle/>
            <a:p>
              <a:endParaRPr/>
            </a:p>
          </p:txBody>
        </p:sp>
        <p:sp>
          <p:nvSpPr>
            <p:cNvPr id="192" name="object 192"/>
            <p:cNvSpPr/>
            <p:nvPr/>
          </p:nvSpPr>
          <p:spPr>
            <a:xfrm>
              <a:off x="3477767" y="5506211"/>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grpSp>
      <p:sp>
        <p:nvSpPr>
          <p:cNvPr id="193" name="object 193"/>
          <p:cNvSpPr txBox="1"/>
          <p:nvPr/>
        </p:nvSpPr>
        <p:spPr>
          <a:xfrm>
            <a:off x="5129237" y="5312974"/>
            <a:ext cx="65405"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II</a:t>
            </a:r>
            <a:endParaRPr sz="600">
              <a:latin typeface="Arial"/>
              <a:cs typeface="Arial"/>
            </a:endParaRPr>
          </a:p>
        </p:txBody>
      </p:sp>
      <p:sp>
        <p:nvSpPr>
          <p:cNvPr id="194" name="object 194"/>
          <p:cNvSpPr txBox="1"/>
          <p:nvPr/>
        </p:nvSpPr>
        <p:spPr>
          <a:xfrm>
            <a:off x="5163345" y="5384003"/>
            <a:ext cx="58419" cy="90409"/>
          </a:xfrm>
          <a:prstGeom prst="rect">
            <a:avLst/>
          </a:prstGeom>
        </p:spPr>
        <p:txBody>
          <a:bodyPr vert="horz" wrap="square" lIns="0" tIns="13335" rIns="0" bIns="0" rtlCol="0">
            <a:spAutoFit/>
          </a:bodyPr>
          <a:lstStyle/>
          <a:p>
            <a:pPr marL="12700">
              <a:spcBef>
                <a:spcPts val="105"/>
              </a:spcBef>
            </a:pPr>
            <a:r>
              <a:rPr sz="500" b="1" dirty="0">
                <a:latin typeface="Calibri"/>
                <a:cs typeface="Calibri"/>
              </a:rPr>
              <a:t>3</a:t>
            </a:r>
            <a:endParaRPr sz="500">
              <a:latin typeface="Calibri"/>
              <a:cs typeface="Calibri"/>
            </a:endParaRPr>
          </a:p>
        </p:txBody>
      </p:sp>
      <p:grpSp>
        <p:nvGrpSpPr>
          <p:cNvPr id="195" name="object 195"/>
          <p:cNvGrpSpPr/>
          <p:nvPr/>
        </p:nvGrpSpPr>
        <p:grpSpPr>
          <a:xfrm>
            <a:off x="4671060" y="5471033"/>
            <a:ext cx="608330" cy="489584"/>
            <a:chOff x="3147060" y="5471033"/>
            <a:chExt cx="608330" cy="489584"/>
          </a:xfrm>
        </p:grpSpPr>
        <p:sp>
          <p:nvSpPr>
            <p:cNvPr id="196" name="object 196"/>
            <p:cNvSpPr/>
            <p:nvPr/>
          </p:nvSpPr>
          <p:spPr>
            <a:xfrm>
              <a:off x="3552446" y="5474208"/>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197" name="object 197"/>
            <p:cNvSpPr/>
            <p:nvPr/>
          </p:nvSpPr>
          <p:spPr>
            <a:xfrm>
              <a:off x="3710942" y="5480304"/>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pic>
          <p:nvPicPr>
            <p:cNvPr id="198" name="object 198"/>
            <p:cNvPicPr/>
            <p:nvPr/>
          </p:nvPicPr>
          <p:blipFill>
            <a:blip r:embed="rId37" cstate="print"/>
            <a:stretch>
              <a:fillRect/>
            </a:stretch>
          </p:blipFill>
          <p:spPr>
            <a:xfrm>
              <a:off x="3147060" y="5681472"/>
              <a:ext cx="608075" cy="278891"/>
            </a:xfrm>
            <a:prstGeom prst="rect">
              <a:avLst/>
            </a:prstGeom>
          </p:spPr>
        </p:pic>
        <p:pic>
          <p:nvPicPr>
            <p:cNvPr id="199" name="object 199"/>
            <p:cNvPicPr/>
            <p:nvPr/>
          </p:nvPicPr>
          <p:blipFill>
            <a:blip r:embed="rId38" cstate="print"/>
            <a:stretch>
              <a:fillRect/>
            </a:stretch>
          </p:blipFill>
          <p:spPr>
            <a:xfrm>
              <a:off x="3260229" y="5777525"/>
              <a:ext cx="320459" cy="138359"/>
            </a:xfrm>
            <a:prstGeom prst="rect">
              <a:avLst/>
            </a:prstGeom>
          </p:spPr>
        </p:pic>
      </p:grpSp>
      <p:sp>
        <p:nvSpPr>
          <p:cNvPr id="200" name="object 200"/>
          <p:cNvSpPr txBox="1"/>
          <p:nvPr/>
        </p:nvSpPr>
        <p:spPr>
          <a:xfrm>
            <a:off x="5106832" y="5605356"/>
            <a:ext cx="122555"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R3</a:t>
            </a:r>
            <a:endParaRPr sz="600">
              <a:latin typeface="Arial"/>
              <a:cs typeface="Arial"/>
            </a:endParaRPr>
          </a:p>
        </p:txBody>
      </p:sp>
      <p:grpSp>
        <p:nvGrpSpPr>
          <p:cNvPr id="201" name="object 201"/>
          <p:cNvGrpSpPr/>
          <p:nvPr/>
        </p:nvGrpSpPr>
        <p:grpSpPr>
          <a:xfrm>
            <a:off x="4834128" y="4648072"/>
            <a:ext cx="767080" cy="1118870"/>
            <a:chOff x="3310128" y="4648072"/>
            <a:chExt cx="767080" cy="1118870"/>
          </a:xfrm>
        </p:grpSpPr>
        <p:pic>
          <p:nvPicPr>
            <p:cNvPr id="202" name="object 202"/>
            <p:cNvPicPr/>
            <p:nvPr/>
          </p:nvPicPr>
          <p:blipFill>
            <a:blip r:embed="rId39" cstate="print"/>
            <a:stretch>
              <a:fillRect/>
            </a:stretch>
          </p:blipFill>
          <p:spPr>
            <a:xfrm>
              <a:off x="3310128" y="5519927"/>
              <a:ext cx="156971" cy="246875"/>
            </a:xfrm>
            <a:prstGeom prst="rect">
              <a:avLst/>
            </a:prstGeom>
          </p:spPr>
        </p:pic>
        <p:sp>
          <p:nvSpPr>
            <p:cNvPr id="203" name="object 203"/>
            <p:cNvSpPr/>
            <p:nvPr/>
          </p:nvSpPr>
          <p:spPr>
            <a:xfrm>
              <a:off x="3759708" y="4658867"/>
              <a:ext cx="311150" cy="205740"/>
            </a:xfrm>
            <a:custGeom>
              <a:avLst/>
              <a:gdLst/>
              <a:ahLst/>
              <a:cxnLst/>
              <a:rect l="l" t="t" r="r" b="b"/>
              <a:pathLst>
                <a:path w="311150" h="205739">
                  <a:moveTo>
                    <a:pt x="310896" y="0"/>
                  </a:moveTo>
                  <a:lnTo>
                    <a:pt x="0" y="0"/>
                  </a:lnTo>
                  <a:lnTo>
                    <a:pt x="0" y="205739"/>
                  </a:lnTo>
                  <a:lnTo>
                    <a:pt x="310896" y="205739"/>
                  </a:lnTo>
                  <a:lnTo>
                    <a:pt x="310896" y="0"/>
                  </a:lnTo>
                  <a:close/>
                </a:path>
              </a:pathLst>
            </a:custGeom>
            <a:solidFill>
              <a:srgbClr val="7CDDFF"/>
            </a:solidFill>
          </p:spPr>
          <p:txBody>
            <a:bodyPr wrap="square" lIns="0" tIns="0" rIns="0" bIns="0" rtlCol="0"/>
            <a:lstStyle/>
            <a:p>
              <a:endParaRPr/>
            </a:p>
          </p:txBody>
        </p:sp>
        <p:sp>
          <p:nvSpPr>
            <p:cNvPr id="204" name="object 204"/>
            <p:cNvSpPr/>
            <p:nvPr/>
          </p:nvSpPr>
          <p:spPr>
            <a:xfrm>
              <a:off x="3759708" y="4658867"/>
              <a:ext cx="311150" cy="205740"/>
            </a:xfrm>
            <a:custGeom>
              <a:avLst/>
              <a:gdLst/>
              <a:ahLst/>
              <a:cxnLst/>
              <a:rect l="l" t="t" r="r" b="b"/>
              <a:pathLst>
                <a:path w="311150" h="205739">
                  <a:moveTo>
                    <a:pt x="0" y="0"/>
                  </a:moveTo>
                  <a:lnTo>
                    <a:pt x="310896" y="0"/>
                  </a:lnTo>
                  <a:lnTo>
                    <a:pt x="310896" y="205739"/>
                  </a:lnTo>
                  <a:lnTo>
                    <a:pt x="0" y="205739"/>
                  </a:lnTo>
                  <a:lnTo>
                    <a:pt x="0" y="0"/>
                  </a:lnTo>
                  <a:close/>
                </a:path>
              </a:pathLst>
            </a:custGeom>
            <a:ln w="12700">
              <a:solidFill>
                <a:srgbClr val="000000"/>
              </a:solidFill>
              <a:prstDash val="sysDash"/>
            </a:ln>
          </p:spPr>
          <p:txBody>
            <a:bodyPr wrap="square" lIns="0" tIns="0" rIns="0" bIns="0" rtlCol="0"/>
            <a:lstStyle/>
            <a:p>
              <a:endParaRPr/>
            </a:p>
          </p:txBody>
        </p:sp>
        <p:sp>
          <p:nvSpPr>
            <p:cNvPr id="205" name="object 205"/>
            <p:cNvSpPr/>
            <p:nvPr/>
          </p:nvSpPr>
          <p:spPr>
            <a:xfrm>
              <a:off x="3915158" y="4651247"/>
              <a:ext cx="1905" cy="212725"/>
            </a:xfrm>
            <a:custGeom>
              <a:avLst/>
              <a:gdLst/>
              <a:ahLst/>
              <a:cxnLst/>
              <a:rect l="l" t="t" r="r" b="b"/>
              <a:pathLst>
                <a:path w="1904" h="212725">
                  <a:moveTo>
                    <a:pt x="1409" y="0"/>
                  </a:moveTo>
                  <a:lnTo>
                    <a:pt x="0" y="212318"/>
                  </a:lnTo>
                </a:path>
              </a:pathLst>
            </a:custGeom>
            <a:ln w="6350">
              <a:solidFill>
                <a:srgbClr val="000000"/>
              </a:solidFill>
            </a:ln>
          </p:spPr>
          <p:txBody>
            <a:bodyPr wrap="square" lIns="0" tIns="0" rIns="0" bIns="0" rtlCol="0"/>
            <a:lstStyle/>
            <a:p>
              <a:endParaRPr/>
            </a:p>
          </p:txBody>
        </p:sp>
        <p:sp>
          <p:nvSpPr>
            <p:cNvPr id="206" name="object 206"/>
            <p:cNvSpPr/>
            <p:nvPr/>
          </p:nvSpPr>
          <p:spPr>
            <a:xfrm>
              <a:off x="3759708" y="4760975"/>
              <a:ext cx="312420" cy="0"/>
            </a:xfrm>
            <a:custGeom>
              <a:avLst/>
              <a:gdLst/>
              <a:ahLst/>
              <a:cxnLst/>
              <a:rect l="l" t="t" r="r" b="b"/>
              <a:pathLst>
                <a:path w="312420">
                  <a:moveTo>
                    <a:pt x="0" y="0"/>
                  </a:moveTo>
                  <a:lnTo>
                    <a:pt x="311886" y="0"/>
                  </a:lnTo>
                </a:path>
              </a:pathLst>
            </a:custGeom>
            <a:ln w="6350">
              <a:solidFill>
                <a:srgbClr val="000000"/>
              </a:solidFill>
            </a:ln>
          </p:spPr>
          <p:txBody>
            <a:bodyPr wrap="square" lIns="0" tIns="0" rIns="0" bIns="0" rtlCol="0"/>
            <a:lstStyle/>
            <a:p>
              <a:endParaRPr/>
            </a:p>
          </p:txBody>
        </p:sp>
      </p:grpSp>
      <p:sp>
        <p:nvSpPr>
          <p:cNvPr id="207" name="object 207"/>
          <p:cNvSpPr txBox="1"/>
          <p:nvPr/>
        </p:nvSpPr>
        <p:spPr>
          <a:xfrm>
            <a:off x="5419370" y="4568126"/>
            <a:ext cx="83185" cy="154786"/>
          </a:xfrm>
          <a:prstGeom prst="rect">
            <a:avLst/>
          </a:prstGeom>
        </p:spPr>
        <p:txBody>
          <a:bodyPr vert="horz" wrap="square" lIns="0" tIns="12700" rIns="0" bIns="0" rtlCol="0">
            <a:spAutoFit/>
          </a:bodyPr>
          <a:lstStyle/>
          <a:p>
            <a:pPr marL="12700">
              <a:lnSpc>
                <a:spcPts val="640"/>
              </a:lnSpc>
              <a:spcBef>
                <a:spcPts val="100"/>
              </a:spcBef>
            </a:pPr>
            <a:r>
              <a:rPr sz="600" b="1" dirty="0">
                <a:latin typeface="Arial"/>
                <a:cs typeface="Arial"/>
              </a:rPr>
              <a:t>I</a:t>
            </a:r>
            <a:endParaRPr sz="600">
              <a:latin typeface="Arial"/>
              <a:cs typeface="Arial"/>
            </a:endParaRPr>
          </a:p>
          <a:p>
            <a:pPr marL="37465">
              <a:lnSpc>
                <a:spcPts val="520"/>
              </a:lnSpc>
            </a:pPr>
            <a:r>
              <a:rPr sz="500" b="1" dirty="0">
                <a:latin typeface="Calibri"/>
                <a:cs typeface="Calibri"/>
              </a:rPr>
              <a:t>3</a:t>
            </a:r>
            <a:endParaRPr sz="500">
              <a:latin typeface="Calibri"/>
              <a:cs typeface="Calibri"/>
            </a:endParaRPr>
          </a:p>
        </p:txBody>
      </p:sp>
      <p:grpSp>
        <p:nvGrpSpPr>
          <p:cNvPr id="208" name="object 208"/>
          <p:cNvGrpSpPr/>
          <p:nvPr/>
        </p:nvGrpSpPr>
        <p:grpSpPr>
          <a:xfrm>
            <a:off x="5312665" y="4392167"/>
            <a:ext cx="207645" cy="402590"/>
            <a:chOff x="3788664" y="4392167"/>
            <a:chExt cx="207645" cy="402590"/>
          </a:xfrm>
        </p:grpSpPr>
        <p:sp>
          <p:nvSpPr>
            <p:cNvPr id="209" name="object 209"/>
            <p:cNvSpPr/>
            <p:nvPr/>
          </p:nvSpPr>
          <p:spPr>
            <a:xfrm>
              <a:off x="3832862" y="4730495"/>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sp>
          <p:nvSpPr>
            <p:cNvPr id="210" name="object 210"/>
            <p:cNvSpPr/>
            <p:nvPr/>
          </p:nvSpPr>
          <p:spPr>
            <a:xfrm>
              <a:off x="3991358" y="4735067"/>
              <a:ext cx="1905" cy="56515"/>
            </a:xfrm>
            <a:custGeom>
              <a:avLst/>
              <a:gdLst/>
              <a:ahLst/>
              <a:cxnLst/>
              <a:rect l="l" t="t" r="r" b="b"/>
              <a:pathLst>
                <a:path w="1904" h="56514">
                  <a:moveTo>
                    <a:pt x="1409" y="0"/>
                  </a:moveTo>
                  <a:lnTo>
                    <a:pt x="0" y="55905"/>
                  </a:lnTo>
                </a:path>
              </a:pathLst>
            </a:custGeom>
            <a:ln w="6350">
              <a:solidFill>
                <a:srgbClr val="000000"/>
              </a:solidFill>
            </a:ln>
          </p:spPr>
          <p:txBody>
            <a:bodyPr wrap="square" lIns="0" tIns="0" rIns="0" bIns="0" rtlCol="0"/>
            <a:lstStyle/>
            <a:p>
              <a:endParaRPr/>
            </a:p>
          </p:txBody>
        </p:sp>
        <p:pic>
          <p:nvPicPr>
            <p:cNvPr id="211" name="object 211"/>
            <p:cNvPicPr/>
            <p:nvPr/>
          </p:nvPicPr>
          <p:blipFill>
            <a:blip r:embed="rId21" cstate="print"/>
            <a:stretch>
              <a:fillRect/>
            </a:stretch>
          </p:blipFill>
          <p:spPr>
            <a:xfrm>
              <a:off x="3788664" y="4392167"/>
              <a:ext cx="135623" cy="205739"/>
            </a:xfrm>
            <a:prstGeom prst="rect">
              <a:avLst/>
            </a:prstGeom>
          </p:spPr>
        </p:pic>
      </p:grpSp>
      <p:sp>
        <p:nvSpPr>
          <p:cNvPr id="212" name="object 212"/>
          <p:cNvSpPr txBox="1"/>
          <p:nvPr/>
        </p:nvSpPr>
        <p:spPr>
          <a:xfrm>
            <a:off x="5358876" y="4856849"/>
            <a:ext cx="148590" cy="105157"/>
          </a:xfrm>
          <a:prstGeom prst="rect">
            <a:avLst/>
          </a:prstGeom>
        </p:spPr>
        <p:txBody>
          <a:bodyPr vert="horz" wrap="square" lIns="0" tIns="12700" rIns="0" bIns="0" rtlCol="0">
            <a:spAutoFit/>
          </a:bodyPr>
          <a:lstStyle/>
          <a:p>
            <a:pPr marL="12700">
              <a:spcBef>
                <a:spcPts val="100"/>
              </a:spcBef>
            </a:pPr>
            <a:r>
              <a:rPr sz="600" b="1" spc="-25" dirty="0">
                <a:latin typeface="Arial"/>
                <a:cs typeface="Arial"/>
              </a:rPr>
              <a:t>R3-</a:t>
            </a:r>
            <a:endParaRPr sz="600">
              <a:latin typeface="Arial"/>
              <a:cs typeface="Arial"/>
            </a:endParaRPr>
          </a:p>
        </p:txBody>
      </p:sp>
      <p:grpSp>
        <p:nvGrpSpPr>
          <p:cNvPr id="213" name="object 213"/>
          <p:cNvGrpSpPr/>
          <p:nvPr/>
        </p:nvGrpSpPr>
        <p:grpSpPr>
          <a:xfrm>
            <a:off x="5535932" y="4915668"/>
            <a:ext cx="4807585" cy="902969"/>
            <a:chOff x="4011931" y="4915667"/>
            <a:chExt cx="4807585" cy="902969"/>
          </a:xfrm>
        </p:grpSpPr>
        <p:sp>
          <p:nvSpPr>
            <p:cNvPr id="214" name="object 214"/>
            <p:cNvSpPr/>
            <p:nvPr/>
          </p:nvSpPr>
          <p:spPr>
            <a:xfrm>
              <a:off x="4063187" y="4954301"/>
              <a:ext cx="4746625" cy="469265"/>
            </a:xfrm>
            <a:custGeom>
              <a:avLst/>
              <a:gdLst/>
              <a:ahLst/>
              <a:cxnLst/>
              <a:rect l="l" t="t" r="r" b="b"/>
              <a:pathLst>
                <a:path w="4746625" h="469264">
                  <a:moveTo>
                    <a:pt x="4746294" y="55829"/>
                  </a:moveTo>
                  <a:lnTo>
                    <a:pt x="4698697" y="67264"/>
                  </a:lnTo>
                  <a:lnTo>
                    <a:pt x="4634966" y="80021"/>
                  </a:lnTo>
                  <a:lnTo>
                    <a:pt x="4556977" y="93927"/>
                  </a:lnTo>
                  <a:lnTo>
                    <a:pt x="4513223" y="101256"/>
                  </a:lnTo>
                  <a:lnTo>
                    <a:pt x="4466607" y="108808"/>
                  </a:lnTo>
                  <a:lnTo>
                    <a:pt x="4417366" y="116560"/>
                  </a:lnTo>
                  <a:lnTo>
                    <a:pt x="4365733" y="124490"/>
                  </a:lnTo>
                  <a:lnTo>
                    <a:pt x="4311943" y="132579"/>
                  </a:lnTo>
                  <a:lnTo>
                    <a:pt x="4256230" y="140802"/>
                  </a:lnTo>
                  <a:lnTo>
                    <a:pt x="4198830" y="149140"/>
                  </a:lnTo>
                  <a:lnTo>
                    <a:pt x="4139977" y="157570"/>
                  </a:lnTo>
                  <a:lnTo>
                    <a:pt x="4079904" y="166071"/>
                  </a:lnTo>
                  <a:lnTo>
                    <a:pt x="4018848" y="174621"/>
                  </a:lnTo>
                  <a:lnTo>
                    <a:pt x="3957042" y="183199"/>
                  </a:lnTo>
                  <a:lnTo>
                    <a:pt x="3894721" y="191782"/>
                  </a:lnTo>
                  <a:lnTo>
                    <a:pt x="3832119" y="200349"/>
                  </a:lnTo>
                  <a:lnTo>
                    <a:pt x="3769471" y="208879"/>
                  </a:lnTo>
                  <a:lnTo>
                    <a:pt x="3707013" y="217350"/>
                  </a:lnTo>
                  <a:lnTo>
                    <a:pt x="3644977" y="225741"/>
                  </a:lnTo>
                  <a:lnTo>
                    <a:pt x="3583599" y="234029"/>
                  </a:lnTo>
                  <a:lnTo>
                    <a:pt x="3523113" y="242193"/>
                  </a:lnTo>
                  <a:lnTo>
                    <a:pt x="3463755" y="250211"/>
                  </a:lnTo>
                  <a:lnTo>
                    <a:pt x="3405758" y="258062"/>
                  </a:lnTo>
                  <a:lnTo>
                    <a:pt x="3349357" y="265724"/>
                  </a:lnTo>
                  <a:lnTo>
                    <a:pt x="3294786" y="273176"/>
                  </a:lnTo>
                  <a:lnTo>
                    <a:pt x="3242281" y="280396"/>
                  </a:lnTo>
                  <a:lnTo>
                    <a:pt x="3192075" y="287362"/>
                  </a:lnTo>
                  <a:lnTo>
                    <a:pt x="3144404" y="294052"/>
                  </a:lnTo>
                  <a:lnTo>
                    <a:pt x="3099502" y="300445"/>
                  </a:lnTo>
                  <a:lnTo>
                    <a:pt x="3057603" y="306520"/>
                  </a:lnTo>
                  <a:lnTo>
                    <a:pt x="3018942" y="312254"/>
                  </a:lnTo>
                  <a:lnTo>
                    <a:pt x="2944638" y="323787"/>
                  </a:lnTo>
                  <a:lnTo>
                    <a:pt x="2878182" y="334771"/>
                  </a:lnTo>
                  <a:lnTo>
                    <a:pt x="2818611" y="345211"/>
                  </a:lnTo>
                  <a:lnTo>
                    <a:pt x="2764961" y="355113"/>
                  </a:lnTo>
                  <a:lnTo>
                    <a:pt x="2716272" y="364480"/>
                  </a:lnTo>
                  <a:lnTo>
                    <a:pt x="2671579" y="373319"/>
                  </a:lnTo>
                  <a:lnTo>
                    <a:pt x="2629922" y="381633"/>
                  </a:lnTo>
                  <a:lnTo>
                    <a:pt x="2590336" y="389429"/>
                  </a:lnTo>
                  <a:lnTo>
                    <a:pt x="2551860" y="396711"/>
                  </a:lnTo>
                  <a:lnTo>
                    <a:pt x="2513531" y="403483"/>
                  </a:lnTo>
                  <a:lnTo>
                    <a:pt x="2474387" y="409752"/>
                  </a:lnTo>
                  <a:lnTo>
                    <a:pt x="2433465" y="415521"/>
                  </a:lnTo>
                  <a:lnTo>
                    <a:pt x="2389803" y="420796"/>
                  </a:lnTo>
                  <a:lnTo>
                    <a:pt x="2342438" y="425581"/>
                  </a:lnTo>
                  <a:lnTo>
                    <a:pt x="2290407" y="429883"/>
                  </a:lnTo>
                  <a:lnTo>
                    <a:pt x="2232748" y="433704"/>
                  </a:lnTo>
                  <a:lnTo>
                    <a:pt x="2189735" y="436377"/>
                  </a:lnTo>
                  <a:lnTo>
                    <a:pt x="2145346" y="439350"/>
                  </a:lnTo>
                  <a:lnTo>
                    <a:pt x="2099684" y="442543"/>
                  </a:lnTo>
                  <a:lnTo>
                    <a:pt x="2052847" y="445874"/>
                  </a:lnTo>
                  <a:lnTo>
                    <a:pt x="2004937" y="449262"/>
                  </a:lnTo>
                  <a:lnTo>
                    <a:pt x="1956054" y="452625"/>
                  </a:lnTo>
                  <a:lnTo>
                    <a:pt x="1906298" y="455880"/>
                  </a:lnTo>
                  <a:lnTo>
                    <a:pt x="1855770" y="458948"/>
                  </a:lnTo>
                  <a:lnTo>
                    <a:pt x="1804571" y="461747"/>
                  </a:lnTo>
                  <a:lnTo>
                    <a:pt x="1752801" y="464194"/>
                  </a:lnTo>
                  <a:lnTo>
                    <a:pt x="1700560" y="466208"/>
                  </a:lnTo>
                  <a:lnTo>
                    <a:pt x="1647949" y="467709"/>
                  </a:lnTo>
                  <a:lnTo>
                    <a:pt x="1595068" y="468613"/>
                  </a:lnTo>
                  <a:lnTo>
                    <a:pt x="1542018" y="468841"/>
                  </a:lnTo>
                  <a:lnTo>
                    <a:pt x="1488899" y="468309"/>
                  </a:lnTo>
                  <a:lnTo>
                    <a:pt x="1435812" y="466938"/>
                  </a:lnTo>
                  <a:lnTo>
                    <a:pt x="1382858" y="464644"/>
                  </a:lnTo>
                  <a:lnTo>
                    <a:pt x="1330135" y="461347"/>
                  </a:lnTo>
                  <a:lnTo>
                    <a:pt x="1277746" y="456966"/>
                  </a:lnTo>
                  <a:lnTo>
                    <a:pt x="1225791" y="451418"/>
                  </a:lnTo>
                  <a:lnTo>
                    <a:pt x="1174369" y="444622"/>
                  </a:lnTo>
                  <a:lnTo>
                    <a:pt x="1123582" y="436497"/>
                  </a:lnTo>
                  <a:lnTo>
                    <a:pt x="1073530" y="426961"/>
                  </a:lnTo>
                  <a:lnTo>
                    <a:pt x="1026253" y="416960"/>
                  </a:lnTo>
                  <a:lnTo>
                    <a:pt x="978691" y="406424"/>
                  </a:lnTo>
                  <a:lnTo>
                    <a:pt x="930894" y="395319"/>
                  </a:lnTo>
                  <a:lnTo>
                    <a:pt x="882909" y="383610"/>
                  </a:lnTo>
                  <a:lnTo>
                    <a:pt x="834786" y="371262"/>
                  </a:lnTo>
                  <a:lnTo>
                    <a:pt x="786572" y="358240"/>
                  </a:lnTo>
                  <a:lnTo>
                    <a:pt x="738317" y="344509"/>
                  </a:lnTo>
                  <a:lnTo>
                    <a:pt x="690067" y="330035"/>
                  </a:lnTo>
                  <a:lnTo>
                    <a:pt x="641873" y="314782"/>
                  </a:lnTo>
                  <a:lnTo>
                    <a:pt x="593782" y="298716"/>
                  </a:lnTo>
                  <a:lnTo>
                    <a:pt x="545842" y="281802"/>
                  </a:lnTo>
                  <a:lnTo>
                    <a:pt x="498102" y="264005"/>
                  </a:lnTo>
                  <a:lnTo>
                    <a:pt x="450611" y="245290"/>
                  </a:lnTo>
                  <a:lnTo>
                    <a:pt x="403416" y="225623"/>
                  </a:lnTo>
                  <a:lnTo>
                    <a:pt x="356566" y="204968"/>
                  </a:lnTo>
                  <a:lnTo>
                    <a:pt x="310110" y="183291"/>
                  </a:lnTo>
                  <a:lnTo>
                    <a:pt x="264096" y="160556"/>
                  </a:lnTo>
                  <a:lnTo>
                    <a:pt x="218572" y="136730"/>
                  </a:lnTo>
                  <a:lnTo>
                    <a:pt x="173587" y="111777"/>
                  </a:lnTo>
                  <a:lnTo>
                    <a:pt x="129188" y="85662"/>
                  </a:lnTo>
                  <a:lnTo>
                    <a:pt x="85425" y="58351"/>
                  </a:lnTo>
                  <a:lnTo>
                    <a:pt x="42346" y="29808"/>
                  </a:lnTo>
                  <a:lnTo>
                    <a:pt x="0" y="0"/>
                  </a:lnTo>
                </a:path>
              </a:pathLst>
            </a:custGeom>
            <a:ln w="19050">
              <a:solidFill>
                <a:srgbClr val="FF0000"/>
              </a:solidFill>
              <a:prstDash val="sysDash"/>
            </a:ln>
          </p:spPr>
          <p:txBody>
            <a:bodyPr wrap="square" lIns="0" tIns="0" rIns="0" bIns="0" rtlCol="0"/>
            <a:lstStyle/>
            <a:p>
              <a:endParaRPr/>
            </a:p>
          </p:txBody>
        </p:sp>
        <p:sp>
          <p:nvSpPr>
            <p:cNvPr id="215" name="object 215"/>
            <p:cNvSpPr/>
            <p:nvPr/>
          </p:nvSpPr>
          <p:spPr>
            <a:xfrm>
              <a:off x="4011931" y="4915667"/>
              <a:ext cx="83820" cy="76835"/>
            </a:xfrm>
            <a:custGeom>
              <a:avLst/>
              <a:gdLst/>
              <a:ahLst/>
              <a:cxnLst/>
              <a:rect l="l" t="t" r="r" b="b"/>
              <a:pathLst>
                <a:path w="83820" h="76835">
                  <a:moveTo>
                    <a:pt x="0" y="0"/>
                  </a:moveTo>
                  <a:lnTo>
                    <a:pt x="37909" y="76288"/>
                  </a:lnTo>
                  <a:lnTo>
                    <a:pt x="83781" y="15443"/>
                  </a:lnTo>
                  <a:lnTo>
                    <a:pt x="0" y="0"/>
                  </a:lnTo>
                  <a:close/>
                </a:path>
              </a:pathLst>
            </a:custGeom>
            <a:solidFill>
              <a:srgbClr val="FF0000"/>
            </a:solidFill>
          </p:spPr>
          <p:txBody>
            <a:bodyPr wrap="square" lIns="0" tIns="0" rIns="0" bIns="0" rtlCol="0"/>
            <a:lstStyle/>
            <a:p>
              <a:endParaRPr/>
            </a:p>
          </p:txBody>
        </p:sp>
        <p:pic>
          <p:nvPicPr>
            <p:cNvPr id="216" name="object 216"/>
            <p:cNvPicPr/>
            <p:nvPr/>
          </p:nvPicPr>
          <p:blipFill>
            <a:blip r:embed="rId40" cstate="print"/>
            <a:stretch>
              <a:fillRect/>
            </a:stretch>
          </p:blipFill>
          <p:spPr>
            <a:xfrm>
              <a:off x="5841872" y="5662040"/>
              <a:ext cx="174498" cy="156210"/>
            </a:xfrm>
            <a:prstGeom prst="rect">
              <a:avLst/>
            </a:prstGeom>
          </p:spPr>
        </p:pic>
      </p:grpSp>
      <p:sp>
        <p:nvSpPr>
          <p:cNvPr id="217" name="object 217"/>
          <p:cNvSpPr txBox="1"/>
          <p:nvPr/>
        </p:nvSpPr>
        <p:spPr>
          <a:xfrm>
            <a:off x="7251297" y="5476923"/>
            <a:ext cx="393065" cy="331470"/>
          </a:xfrm>
          <a:prstGeom prst="rect">
            <a:avLst/>
          </a:prstGeom>
        </p:spPr>
        <p:txBody>
          <a:bodyPr vert="horz" wrap="square" lIns="0" tIns="12700" rIns="0" bIns="0" rtlCol="0">
            <a:spAutoFit/>
          </a:bodyPr>
          <a:lstStyle/>
          <a:p>
            <a:pPr marL="12700" marR="5080" indent="-27305" algn="ctr">
              <a:spcBef>
                <a:spcPts val="100"/>
              </a:spcBef>
            </a:pPr>
            <a:r>
              <a:rPr sz="600" b="1" spc="-25" dirty="0">
                <a:latin typeface="Arial"/>
                <a:cs typeface="Arial"/>
              </a:rPr>
              <a:t>RAS</a:t>
            </a:r>
            <a:r>
              <a:rPr sz="600" b="1" spc="500" dirty="0">
                <a:latin typeface="Arial"/>
                <a:cs typeface="Arial"/>
              </a:rPr>
              <a:t> </a:t>
            </a:r>
            <a:r>
              <a:rPr sz="600" b="1" spc="-20" dirty="0">
                <a:latin typeface="Arial"/>
                <a:cs typeface="Arial"/>
              </a:rPr>
              <a:t>CASEVAC</a:t>
            </a:r>
            <a:endParaRPr sz="600">
              <a:latin typeface="Arial"/>
              <a:cs typeface="Arial"/>
            </a:endParaRPr>
          </a:p>
          <a:p>
            <a:pPr marL="8255" algn="ctr"/>
            <a:r>
              <a:rPr sz="800" spc="15" dirty="0">
                <a:latin typeface="Arial Black"/>
                <a:cs typeface="Arial Black"/>
              </a:rPr>
              <a:t>4</a:t>
            </a:r>
            <a:endParaRPr sz="800">
              <a:latin typeface="Arial Black"/>
              <a:cs typeface="Arial Black"/>
            </a:endParaRPr>
          </a:p>
        </p:txBody>
      </p:sp>
      <p:grpSp>
        <p:nvGrpSpPr>
          <p:cNvPr id="218" name="object 218"/>
          <p:cNvGrpSpPr/>
          <p:nvPr/>
        </p:nvGrpSpPr>
        <p:grpSpPr>
          <a:xfrm>
            <a:off x="5243589" y="4829352"/>
            <a:ext cx="2657475" cy="717550"/>
            <a:chOff x="3719588" y="4829352"/>
            <a:chExt cx="2657475" cy="717550"/>
          </a:xfrm>
        </p:grpSpPr>
        <p:pic>
          <p:nvPicPr>
            <p:cNvPr id="219" name="object 219"/>
            <p:cNvPicPr/>
            <p:nvPr/>
          </p:nvPicPr>
          <p:blipFill>
            <a:blip r:embed="rId41" cstate="print"/>
            <a:stretch>
              <a:fillRect/>
            </a:stretch>
          </p:blipFill>
          <p:spPr>
            <a:xfrm>
              <a:off x="5537809" y="4829352"/>
              <a:ext cx="839000" cy="717191"/>
            </a:xfrm>
            <a:prstGeom prst="rect">
              <a:avLst/>
            </a:prstGeom>
          </p:spPr>
        </p:pic>
        <p:pic>
          <p:nvPicPr>
            <p:cNvPr id="220" name="object 220"/>
            <p:cNvPicPr/>
            <p:nvPr/>
          </p:nvPicPr>
          <p:blipFill>
            <a:blip r:embed="rId42" cstate="print"/>
            <a:stretch>
              <a:fillRect/>
            </a:stretch>
          </p:blipFill>
          <p:spPr>
            <a:xfrm>
              <a:off x="5884558" y="5241125"/>
              <a:ext cx="224661" cy="157917"/>
            </a:xfrm>
            <a:prstGeom prst="rect">
              <a:avLst/>
            </a:prstGeom>
          </p:spPr>
        </p:pic>
        <p:pic>
          <p:nvPicPr>
            <p:cNvPr id="221" name="object 221"/>
            <p:cNvPicPr/>
            <p:nvPr/>
          </p:nvPicPr>
          <p:blipFill>
            <a:blip r:embed="rId43" cstate="print"/>
            <a:stretch>
              <a:fillRect/>
            </a:stretch>
          </p:blipFill>
          <p:spPr>
            <a:xfrm>
              <a:off x="3719588" y="5107317"/>
              <a:ext cx="492416" cy="232775"/>
            </a:xfrm>
            <a:prstGeom prst="rect">
              <a:avLst/>
            </a:prstGeom>
          </p:spPr>
        </p:pic>
        <p:pic>
          <p:nvPicPr>
            <p:cNvPr id="222" name="object 222"/>
            <p:cNvPicPr/>
            <p:nvPr/>
          </p:nvPicPr>
          <p:blipFill>
            <a:blip r:embed="rId16" cstate="print"/>
            <a:stretch>
              <a:fillRect/>
            </a:stretch>
          </p:blipFill>
          <p:spPr>
            <a:xfrm>
              <a:off x="4078605" y="5242941"/>
              <a:ext cx="174498" cy="157733"/>
            </a:xfrm>
            <a:prstGeom prst="rect">
              <a:avLst/>
            </a:prstGeom>
          </p:spPr>
        </p:pic>
      </p:grpSp>
      <p:sp>
        <p:nvSpPr>
          <p:cNvPr id="223" name="object 223"/>
          <p:cNvSpPr txBox="1"/>
          <p:nvPr/>
        </p:nvSpPr>
        <p:spPr>
          <a:xfrm>
            <a:off x="5381598" y="5209363"/>
            <a:ext cx="585470" cy="292100"/>
          </a:xfrm>
          <a:prstGeom prst="rect">
            <a:avLst/>
          </a:prstGeom>
        </p:spPr>
        <p:txBody>
          <a:bodyPr vert="horz" wrap="square" lIns="0" tIns="44450" rIns="0" bIns="0" rtlCol="0">
            <a:spAutoFit/>
          </a:bodyPr>
          <a:lstStyle/>
          <a:p>
            <a:pPr marL="30480" algn="ctr">
              <a:spcBef>
                <a:spcPts val="350"/>
              </a:spcBef>
            </a:pPr>
            <a:r>
              <a:rPr sz="800" spc="15" dirty="0">
                <a:latin typeface="Arial Black"/>
                <a:cs typeface="Arial Black"/>
              </a:rPr>
              <a:t>4</a:t>
            </a:r>
            <a:endParaRPr sz="800">
              <a:latin typeface="Arial Black"/>
              <a:cs typeface="Arial Black"/>
            </a:endParaRPr>
          </a:p>
          <a:p>
            <a:pPr algn="ctr">
              <a:spcBef>
                <a:spcPts val="165"/>
              </a:spcBef>
            </a:pPr>
            <a:r>
              <a:rPr sz="600" b="1" dirty="0">
                <a:latin typeface="Arial"/>
                <a:cs typeface="Arial"/>
              </a:rPr>
              <a:t>RAS </a:t>
            </a:r>
            <a:r>
              <a:rPr sz="600" b="1" spc="-10" dirty="0">
                <a:latin typeface="Arial"/>
                <a:cs typeface="Arial"/>
              </a:rPr>
              <a:t>MEDEVAC</a:t>
            </a:r>
            <a:endParaRPr sz="600">
              <a:latin typeface="Arial"/>
              <a:cs typeface="Arial"/>
            </a:endParaRPr>
          </a:p>
        </p:txBody>
      </p:sp>
      <p:grpSp>
        <p:nvGrpSpPr>
          <p:cNvPr id="224" name="object 224"/>
          <p:cNvGrpSpPr/>
          <p:nvPr/>
        </p:nvGrpSpPr>
        <p:grpSpPr>
          <a:xfrm>
            <a:off x="5101209" y="4715636"/>
            <a:ext cx="317500" cy="671830"/>
            <a:chOff x="3577209" y="4715636"/>
            <a:chExt cx="317500" cy="671830"/>
          </a:xfrm>
        </p:grpSpPr>
        <p:sp>
          <p:nvSpPr>
            <p:cNvPr id="225" name="object 225"/>
            <p:cNvSpPr/>
            <p:nvPr/>
          </p:nvSpPr>
          <p:spPr>
            <a:xfrm>
              <a:off x="3621138" y="4914063"/>
              <a:ext cx="267335" cy="466725"/>
            </a:xfrm>
            <a:custGeom>
              <a:avLst/>
              <a:gdLst/>
              <a:ahLst/>
              <a:cxnLst/>
              <a:rect l="l" t="t" r="r" b="b"/>
              <a:pathLst>
                <a:path w="267335" h="466725">
                  <a:moveTo>
                    <a:pt x="179579" y="0"/>
                  </a:moveTo>
                  <a:lnTo>
                    <a:pt x="236708" y="44391"/>
                  </a:lnTo>
                  <a:lnTo>
                    <a:pt x="254928" y="85893"/>
                  </a:lnTo>
                  <a:lnTo>
                    <a:pt x="265240" y="136985"/>
                  </a:lnTo>
                  <a:lnTo>
                    <a:pt x="266886" y="195208"/>
                  </a:lnTo>
                  <a:lnTo>
                    <a:pt x="259106" y="258102"/>
                  </a:lnTo>
                  <a:lnTo>
                    <a:pt x="242354" y="319214"/>
                  </a:lnTo>
                  <a:lnTo>
                    <a:pt x="218665" y="372423"/>
                  </a:lnTo>
                  <a:lnTo>
                    <a:pt x="189679" y="415742"/>
                  </a:lnTo>
                  <a:lnTo>
                    <a:pt x="157032" y="447183"/>
                  </a:lnTo>
                  <a:lnTo>
                    <a:pt x="122364" y="464759"/>
                  </a:lnTo>
                  <a:lnTo>
                    <a:pt x="87313" y="466483"/>
                  </a:lnTo>
                  <a:lnTo>
                    <a:pt x="55553" y="451543"/>
                  </a:lnTo>
                  <a:lnTo>
                    <a:pt x="30184" y="422092"/>
                  </a:lnTo>
                  <a:lnTo>
                    <a:pt x="11963" y="380590"/>
                  </a:lnTo>
                  <a:lnTo>
                    <a:pt x="1649" y="329497"/>
                  </a:lnTo>
                  <a:lnTo>
                    <a:pt x="0" y="271274"/>
                  </a:lnTo>
                  <a:lnTo>
                    <a:pt x="7773" y="208381"/>
                  </a:lnTo>
                  <a:lnTo>
                    <a:pt x="24530" y="147264"/>
                  </a:lnTo>
                  <a:lnTo>
                    <a:pt x="48221" y="94054"/>
                  </a:lnTo>
                  <a:lnTo>
                    <a:pt x="77207" y="50736"/>
                  </a:lnTo>
                  <a:lnTo>
                    <a:pt x="109854" y="19297"/>
                  </a:lnTo>
                  <a:lnTo>
                    <a:pt x="144524" y="1723"/>
                  </a:lnTo>
                  <a:lnTo>
                    <a:pt x="179579" y="0"/>
                  </a:lnTo>
                  <a:close/>
                </a:path>
              </a:pathLst>
            </a:custGeom>
            <a:ln w="12700">
              <a:solidFill>
                <a:srgbClr val="D0CECE"/>
              </a:solidFill>
            </a:ln>
          </p:spPr>
          <p:txBody>
            <a:bodyPr wrap="square" lIns="0" tIns="0" rIns="0" bIns="0" rtlCol="0"/>
            <a:lstStyle/>
            <a:p>
              <a:endParaRPr/>
            </a:p>
          </p:txBody>
        </p:sp>
        <p:pic>
          <p:nvPicPr>
            <p:cNvPr id="226" name="object 226"/>
            <p:cNvPicPr/>
            <p:nvPr/>
          </p:nvPicPr>
          <p:blipFill>
            <a:blip r:embed="rId14" cstate="print"/>
            <a:stretch>
              <a:fillRect/>
            </a:stretch>
          </p:blipFill>
          <p:spPr>
            <a:xfrm>
              <a:off x="3577209" y="4715636"/>
              <a:ext cx="174498" cy="156210"/>
            </a:xfrm>
            <a:prstGeom prst="rect">
              <a:avLst/>
            </a:prstGeom>
          </p:spPr>
        </p:pic>
      </p:grpSp>
      <p:sp>
        <p:nvSpPr>
          <p:cNvPr id="227" name="object 227"/>
          <p:cNvSpPr txBox="1"/>
          <p:nvPr/>
        </p:nvSpPr>
        <p:spPr>
          <a:xfrm>
            <a:off x="5140620" y="4709540"/>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4</a:t>
            </a:r>
            <a:endParaRPr sz="800">
              <a:latin typeface="Arial Black"/>
              <a:cs typeface="Arial Black"/>
            </a:endParaRPr>
          </a:p>
        </p:txBody>
      </p:sp>
      <p:pic>
        <p:nvPicPr>
          <p:cNvPr id="228" name="object 228"/>
          <p:cNvPicPr/>
          <p:nvPr/>
        </p:nvPicPr>
        <p:blipFill>
          <a:blip r:embed="rId23" cstate="print"/>
          <a:stretch>
            <a:fillRect/>
          </a:stretch>
        </p:blipFill>
        <p:spPr>
          <a:xfrm>
            <a:off x="4863465" y="5134736"/>
            <a:ext cx="172974" cy="157734"/>
          </a:xfrm>
          <a:prstGeom prst="rect">
            <a:avLst/>
          </a:prstGeom>
        </p:spPr>
      </p:pic>
      <p:sp>
        <p:nvSpPr>
          <p:cNvPr id="229" name="object 229"/>
          <p:cNvSpPr txBox="1"/>
          <p:nvPr/>
        </p:nvSpPr>
        <p:spPr>
          <a:xfrm>
            <a:off x="4901594" y="5129297"/>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4</a:t>
            </a:r>
            <a:endParaRPr sz="800">
              <a:latin typeface="Arial Black"/>
              <a:cs typeface="Arial Black"/>
            </a:endParaRPr>
          </a:p>
        </p:txBody>
      </p:sp>
      <p:grpSp>
        <p:nvGrpSpPr>
          <p:cNvPr id="230" name="object 230"/>
          <p:cNvGrpSpPr/>
          <p:nvPr/>
        </p:nvGrpSpPr>
        <p:grpSpPr>
          <a:xfrm>
            <a:off x="5429603" y="4718801"/>
            <a:ext cx="1669414" cy="546735"/>
            <a:chOff x="3905603" y="4718800"/>
            <a:chExt cx="1669414" cy="546735"/>
          </a:xfrm>
        </p:grpSpPr>
        <p:sp>
          <p:nvSpPr>
            <p:cNvPr id="231" name="object 231"/>
            <p:cNvSpPr/>
            <p:nvPr/>
          </p:nvSpPr>
          <p:spPr>
            <a:xfrm>
              <a:off x="3911953" y="4725150"/>
              <a:ext cx="1656714" cy="403225"/>
            </a:xfrm>
            <a:custGeom>
              <a:avLst/>
              <a:gdLst/>
              <a:ahLst/>
              <a:cxnLst/>
              <a:rect l="l" t="t" r="r" b="b"/>
              <a:pathLst>
                <a:path w="1656714" h="403225">
                  <a:moveTo>
                    <a:pt x="0" y="65458"/>
                  </a:moveTo>
                  <a:lnTo>
                    <a:pt x="36067" y="30760"/>
                  </a:lnTo>
                  <a:lnTo>
                    <a:pt x="90192" y="14762"/>
                  </a:lnTo>
                  <a:lnTo>
                    <a:pt x="165572" y="4513"/>
                  </a:lnTo>
                  <a:lnTo>
                    <a:pt x="210481" y="1556"/>
                  </a:lnTo>
                  <a:lnTo>
                    <a:pt x="259800" y="50"/>
                  </a:lnTo>
                  <a:lnTo>
                    <a:pt x="313229" y="0"/>
                  </a:lnTo>
                  <a:lnTo>
                    <a:pt x="370467" y="1409"/>
                  </a:lnTo>
                  <a:lnTo>
                    <a:pt x="431213" y="4284"/>
                  </a:lnTo>
                  <a:lnTo>
                    <a:pt x="495166" y="8627"/>
                  </a:lnTo>
                  <a:lnTo>
                    <a:pt x="562025" y="14444"/>
                  </a:lnTo>
                  <a:lnTo>
                    <a:pt x="631489" y="21740"/>
                  </a:lnTo>
                  <a:lnTo>
                    <a:pt x="703256" y="30519"/>
                  </a:lnTo>
                  <a:lnTo>
                    <a:pt x="777027" y="40784"/>
                  </a:lnTo>
                  <a:lnTo>
                    <a:pt x="852500" y="52542"/>
                  </a:lnTo>
                  <a:lnTo>
                    <a:pt x="927775" y="65516"/>
                  </a:lnTo>
                  <a:lnTo>
                    <a:pt x="1000960" y="79359"/>
                  </a:lnTo>
                  <a:lnTo>
                    <a:pt x="1071771" y="93973"/>
                  </a:lnTo>
                  <a:lnTo>
                    <a:pt x="1139925" y="109254"/>
                  </a:lnTo>
                  <a:lnTo>
                    <a:pt x="1205139" y="125105"/>
                  </a:lnTo>
                  <a:lnTo>
                    <a:pt x="1267127" y="141423"/>
                  </a:lnTo>
                  <a:lnTo>
                    <a:pt x="1325607" y="158109"/>
                  </a:lnTo>
                  <a:lnTo>
                    <a:pt x="1380295" y="175062"/>
                  </a:lnTo>
                  <a:lnTo>
                    <a:pt x="1430907" y="192182"/>
                  </a:lnTo>
                  <a:lnTo>
                    <a:pt x="1477159" y="209367"/>
                  </a:lnTo>
                  <a:lnTo>
                    <a:pt x="1518769" y="226519"/>
                  </a:lnTo>
                  <a:lnTo>
                    <a:pt x="1555451" y="243535"/>
                  </a:lnTo>
                  <a:lnTo>
                    <a:pt x="1612901" y="276761"/>
                  </a:lnTo>
                  <a:lnTo>
                    <a:pt x="1647238" y="308242"/>
                  </a:lnTo>
                  <a:lnTo>
                    <a:pt x="1656194" y="337175"/>
                  </a:lnTo>
                  <a:lnTo>
                    <a:pt x="1650587" y="350159"/>
                  </a:lnTo>
                  <a:lnTo>
                    <a:pt x="1595866" y="380582"/>
                  </a:lnTo>
                  <a:lnTo>
                    <a:pt x="1530812" y="393708"/>
                  </a:lnTo>
                  <a:lnTo>
                    <a:pt x="1490615" y="398111"/>
                  </a:lnTo>
                  <a:lnTo>
                    <a:pt x="1445707" y="401067"/>
                  </a:lnTo>
                  <a:lnTo>
                    <a:pt x="1396388" y="402573"/>
                  </a:lnTo>
                  <a:lnTo>
                    <a:pt x="1342960" y="402624"/>
                  </a:lnTo>
                  <a:lnTo>
                    <a:pt x="1285722" y="401214"/>
                  </a:lnTo>
                  <a:lnTo>
                    <a:pt x="1224977" y="398341"/>
                  </a:lnTo>
                  <a:lnTo>
                    <a:pt x="1161025" y="393998"/>
                  </a:lnTo>
                  <a:lnTo>
                    <a:pt x="1094167" y="388182"/>
                  </a:lnTo>
                  <a:lnTo>
                    <a:pt x="1024704" y="380887"/>
                  </a:lnTo>
                  <a:lnTo>
                    <a:pt x="952936" y="372110"/>
                  </a:lnTo>
                  <a:lnTo>
                    <a:pt x="879166" y="361846"/>
                  </a:lnTo>
                  <a:lnTo>
                    <a:pt x="803694" y="350090"/>
                  </a:lnTo>
                  <a:lnTo>
                    <a:pt x="728419" y="337117"/>
                  </a:lnTo>
                  <a:lnTo>
                    <a:pt x="655234" y="323273"/>
                  </a:lnTo>
                  <a:lnTo>
                    <a:pt x="584422" y="308660"/>
                  </a:lnTo>
                  <a:lnTo>
                    <a:pt x="516268" y="293378"/>
                  </a:lnTo>
                  <a:lnTo>
                    <a:pt x="451055" y="277528"/>
                  </a:lnTo>
                  <a:lnTo>
                    <a:pt x="389066" y="261209"/>
                  </a:lnTo>
                  <a:lnTo>
                    <a:pt x="330586" y="244523"/>
                  </a:lnTo>
                  <a:lnTo>
                    <a:pt x="275898" y="227570"/>
                  </a:lnTo>
                  <a:lnTo>
                    <a:pt x="225286" y="210451"/>
                  </a:lnTo>
                  <a:lnTo>
                    <a:pt x="179034" y="193265"/>
                  </a:lnTo>
                  <a:lnTo>
                    <a:pt x="137424" y="176114"/>
                  </a:lnTo>
                  <a:lnTo>
                    <a:pt x="100742" y="159098"/>
                  </a:lnTo>
                  <a:lnTo>
                    <a:pt x="43293" y="125871"/>
                  </a:lnTo>
                  <a:lnTo>
                    <a:pt x="8955" y="94390"/>
                  </a:lnTo>
                  <a:lnTo>
                    <a:pt x="0" y="65458"/>
                  </a:lnTo>
                  <a:close/>
                </a:path>
              </a:pathLst>
            </a:custGeom>
            <a:ln w="12700">
              <a:solidFill>
                <a:srgbClr val="D0CECE"/>
              </a:solidFill>
            </a:ln>
          </p:spPr>
          <p:txBody>
            <a:bodyPr wrap="square" lIns="0" tIns="0" rIns="0" bIns="0" rtlCol="0"/>
            <a:lstStyle/>
            <a:p>
              <a:endParaRPr/>
            </a:p>
          </p:txBody>
        </p:sp>
        <p:pic>
          <p:nvPicPr>
            <p:cNvPr id="232" name="object 232"/>
            <p:cNvPicPr/>
            <p:nvPr/>
          </p:nvPicPr>
          <p:blipFill>
            <a:blip r:embed="rId44" cstate="print"/>
            <a:stretch>
              <a:fillRect/>
            </a:stretch>
          </p:blipFill>
          <p:spPr>
            <a:xfrm>
              <a:off x="4128516" y="4744212"/>
              <a:ext cx="408431" cy="216407"/>
            </a:xfrm>
            <a:prstGeom prst="rect">
              <a:avLst/>
            </a:prstGeom>
          </p:spPr>
        </p:pic>
        <p:pic>
          <p:nvPicPr>
            <p:cNvPr id="233" name="object 233"/>
            <p:cNvPicPr/>
            <p:nvPr/>
          </p:nvPicPr>
          <p:blipFill>
            <a:blip r:embed="rId45" cstate="print"/>
            <a:stretch>
              <a:fillRect/>
            </a:stretch>
          </p:blipFill>
          <p:spPr>
            <a:xfrm>
              <a:off x="4559808" y="4823460"/>
              <a:ext cx="641603" cy="441959"/>
            </a:xfrm>
            <a:prstGeom prst="rect">
              <a:avLst/>
            </a:prstGeom>
          </p:spPr>
        </p:pic>
      </p:grpSp>
      <p:sp>
        <p:nvSpPr>
          <p:cNvPr id="234" name="object 234"/>
          <p:cNvSpPr txBox="1"/>
          <p:nvPr/>
        </p:nvSpPr>
        <p:spPr>
          <a:xfrm>
            <a:off x="6300162" y="4329300"/>
            <a:ext cx="603250" cy="105157"/>
          </a:xfrm>
          <a:prstGeom prst="rect">
            <a:avLst/>
          </a:prstGeom>
        </p:spPr>
        <p:txBody>
          <a:bodyPr vert="horz" wrap="square" lIns="0" tIns="12700" rIns="0" bIns="0" rtlCol="0">
            <a:spAutoFit/>
          </a:bodyPr>
          <a:lstStyle/>
          <a:p>
            <a:pPr marL="38100">
              <a:spcBef>
                <a:spcPts val="100"/>
              </a:spcBef>
            </a:pPr>
            <a:r>
              <a:rPr sz="450" b="1" dirty="0">
                <a:latin typeface="Arial"/>
                <a:cs typeface="Arial"/>
              </a:rPr>
              <a:t>AXP</a:t>
            </a:r>
            <a:r>
              <a:rPr sz="450" b="1" spc="425" dirty="0">
                <a:latin typeface="Arial"/>
                <a:cs typeface="Arial"/>
              </a:rPr>
              <a:t> </a:t>
            </a:r>
            <a:r>
              <a:rPr sz="900" b="1" baseline="4629" dirty="0">
                <a:latin typeface="Arial"/>
                <a:cs typeface="Arial"/>
              </a:rPr>
              <a:t>Prlg</a:t>
            </a:r>
            <a:r>
              <a:rPr sz="900" b="1" spc="-15" baseline="4629" dirty="0">
                <a:latin typeface="Arial"/>
                <a:cs typeface="Arial"/>
              </a:rPr>
              <a:t> </a:t>
            </a:r>
            <a:r>
              <a:rPr sz="900" b="1" spc="-30" baseline="4629" dirty="0">
                <a:latin typeface="Arial"/>
                <a:cs typeface="Arial"/>
              </a:rPr>
              <a:t>Care</a:t>
            </a:r>
            <a:endParaRPr sz="900" baseline="4629">
              <a:latin typeface="Arial"/>
              <a:cs typeface="Arial"/>
            </a:endParaRPr>
          </a:p>
        </p:txBody>
      </p:sp>
      <p:grpSp>
        <p:nvGrpSpPr>
          <p:cNvPr id="235" name="object 235"/>
          <p:cNvGrpSpPr/>
          <p:nvPr/>
        </p:nvGrpSpPr>
        <p:grpSpPr>
          <a:xfrm>
            <a:off x="6520942" y="4047554"/>
            <a:ext cx="535305" cy="306705"/>
            <a:chOff x="4996941" y="4047553"/>
            <a:chExt cx="535305" cy="306705"/>
          </a:xfrm>
        </p:grpSpPr>
        <p:sp>
          <p:nvSpPr>
            <p:cNvPr id="236" name="object 236"/>
            <p:cNvSpPr/>
            <p:nvPr/>
          </p:nvSpPr>
          <p:spPr>
            <a:xfrm>
              <a:off x="5002910" y="4221448"/>
              <a:ext cx="350520" cy="1905"/>
            </a:xfrm>
            <a:custGeom>
              <a:avLst/>
              <a:gdLst/>
              <a:ahLst/>
              <a:cxnLst/>
              <a:rect l="l" t="t" r="r" b="b"/>
              <a:pathLst>
                <a:path w="350520" h="1904">
                  <a:moveTo>
                    <a:pt x="0" y="0"/>
                  </a:moveTo>
                  <a:lnTo>
                    <a:pt x="0" y="1587"/>
                  </a:lnTo>
                </a:path>
                <a:path w="350520" h="1904">
                  <a:moveTo>
                    <a:pt x="346329" y="793"/>
                  </a:moveTo>
                  <a:lnTo>
                    <a:pt x="350139" y="793"/>
                  </a:lnTo>
                </a:path>
              </a:pathLst>
            </a:custGeom>
            <a:ln w="3175">
              <a:solidFill>
                <a:srgbClr val="000000"/>
              </a:solidFill>
            </a:ln>
          </p:spPr>
          <p:txBody>
            <a:bodyPr wrap="square" lIns="0" tIns="0" rIns="0" bIns="0" rtlCol="0"/>
            <a:lstStyle/>
            <a:p>
              <a:endParaRPr/>
            </a:p>
          </p:txBody>
        </p:sp>
        <p:sp>
          <p:nvSpPr>
            <p:cNvPr id="237" name="object 237"/>
            <p:cNvSpPr/>
            <p:nvPr/>
          </p:nvSpPr>
          <p:spPr>
            <a:xfrm>
              <a:off x="5177789" y="4329683"/>
              <a:ext cx="0" cy="6985"/>
            </a:xfrm>
            <a:custGeom>
              <a:avLst/>
              <a:gdLst/>
              <a:ahLst/>
              <a:cxnLst/>
              <a:rect l="l" t="t" r="r" b="b"/>
              <a:pathLst>
                <a:path h="6985">
                  <a:moveTo>
                    <a:pt x="0" y="0"/>
                  </a:moveTo>
                  <a:lnTo>
                    <a:pt x="0" y="6857"/>
                  </a:lnTo>
                </a:path>
              </a:pathLst>
            </a:custGeom>
            <a:ln w="3175">
              <a:solidFill>
                <a:srgbClr val="000000"/>
              </a:solidFill>
            </a:ln>
          </p:spPr>
          <p:txBody>
            <a:bodyPr wrap="square" lIns="0" tIns="0" rIns="0" bIns="0" rtlCol="0"/>
            <a:lstStyle/>
            <a:p>
              <a:endParaRPr/>
            </a:p>
          </p:txBody>
        </p:sp>
        <p:sp>
          <p:nvSpPr>
            <p:cNvPr id="238" name="object 238"/>
            <p:cNvSpPr/>
            <p:nvPr/>
          </p:nvSpPr>
          <p:spPr>
            <a:xfrm>
              <a:off x="5003291" y="4107179"/>
              <a:ext cx="346075" cy="222885"/>
            </a:xfrm>
            <a:custGeom>
              <a:avLst/>
              <a:gdLst/>
              <a:ahLst/>
              <a:cxnLst/>
              <a:rect l="l" t="t" r="r" b="b"/>
              <a:pathLst>
                <a:path w="346075" h="222885">
                  <a:moveTo>
                    <a:pt x="345948" y="0"/>
                  </a:moveTo>
                  <a:lnTo>
                    <a:pt x="0" y="0"/>
                  </a:lnTo>
                  <a:lnTo>
                    <a:pt x="0" y="222504"/>
                  </a:lnTo>
                  <a:lnTo>
                    <a:pt x="345948" y="222504"/>
                  </a:lnTo>
                  <a:lnTo>
                    <a:pt x="345948" y="0"/>
                  </a:lnTo>
                  <a:close/>
                </a:path>
              </a:pathLst>
            </a:custGeom>
            <a:solidFill>
              <a:srgbClr val="7CDDFF"/>
            </a:solidFill>
          </p:spPr>
          <p:txBody>
            <a:bodyPr wrap="square" lIns="0" tIns="0" rIns="0" bIns="0" rtlCol="0"/>
            <a:lstStyle/>
            <a:p>
              <a:endParaRPr/>
            </a:p>
          </p:txBody>
        </p:sp>
        <p:sp>
          <p:nvSpPr>
            <p:cNvPr id="239" name="object 239"/>
            <p:cNvSpPr/>
            <p:nvPr/>
          </p:nvSpPr>
          <p:spPr>
            <a:xfrm>
              <a:off x="5003291" y="4107179"/>
              <a:ext cx="346075" cy="222885"/>
            </a:xfrm>
            <a:custGeom>
              <a:avLst/>
              <a:gdLst/>
              <a:ahLst/>
              <a:cxnLst/>
              <a:rect l="l" t="t" r="r" b="b"/>
              <a:pathLst>
                <a:path w="346075" h="222885">
                  <a:moveTo>
                    <a:pt x="0" y="0"/>
                  </a:moveTo>
                  <a:lnTo>
                    <a:pt x="345948" y="0"/>
                  </a:lnTo>
                  <a:lnTo>
                    <a:pt x="345948" y="222504"/>
                  </a:lnTo>
                  <a:lnTo>
                    <a:pt x="0" y="222504"/>
                  </a:lnTo>
                  <a:lnTo>
                    <a:pt x="0" y="0"/>
                  </a:lnTo>
                  <a:close/>
                </a:path>
              </a:pathLst>
            </a:custGeom>
            <a:ln w="12700">
              <a:solidFill>
                <a:srgbClr val="000000"/>
              </a:solidFill>
              <a:prstDash val="sysDash"/>
            </a:ln>
          </p:spPr>
          <p:txBody>
            <a:bodyPr wrap="square" lIns="0" tIns="0" rIns="0" bIns="0" rtlCol="0"/>
            <a:lstStyle/>
            <a:p>
              <a:endParaRPr/>
            </a:p>
          </p:txBody>
        </p:sp>
        <p:sp>
          <p:nvSpPr>
            <p:cNvPr id="240" name="object 240"/>
            <p:cNvSpPr/>
            <p:nvPr/>
          </p:nvSpPr>
          <p:spPr>
            <a:xfrm>
              <a:off x="5002529" y="4222241"/>
              <a:ext cx="342900" cy="0"/>
            </a:xfrm>
            <a:custGeom>
              <a:avLst/>
              <a:gdLst/>
              <a:ahLst/>
              <a:cxnLst/>
              <a:rect l="l" t="t" r="r" b="b"/>
              <a:pathLst>
                <a:path w="342900">
                  <a:moveTo>
                    <a:pt x="0" y="0"/>
                  </a:moveTo>
                  <a:lnTo>
                    <a:pt x="342900" y="0"/>
                  </a:lnTo>
                </a:path>
              </a:pathLst>
            </a:custGeom>
            <a:ln w="3175">
              <a:solidFill>
                <a:srgbClr val="000000"/>
              </a:solidFill>
            </a:ln>
          </p:spPr>
          <p:txBody>
            <a:bodyPr wrap="square" lIns="0" tIns="0" rIns="0" bIns="0" rtlCol="0"/>
            <a:lstStyle/>
            <a:p>
              <a:endParaRPr/>
            </a:p>
          </p:txBody>
        </p:sp>
        <p:pic>
          <p:nvPicPr>
            <p:cNvPr id="241" name="object 241"/>
            <p:cNvPicPr/>
            <p:nvPr/>
          </p:nvPicPr>
          <p:blipFill>
            <a:blip r:embed="rId46" cstate="print"/>
            <a:stretch>
              <a:fillRect/>
            </a:stretch>
          </p:blipFill>
          <p:spPr>
            <a:xfrm>
              <a:off x="5096065" y="4047553"/>
              <a:ext cx="164973" cy="288988"/>
            </a:xfrm>
            <a:prstGeom prst="rect">
              <a:avLst/>
            </a:prstGeom>
          </p:spPr>
        </p:pic>
        <p:pic>
          <p:nvPicPr>
            <p:cNvPr id="242" name="object 242"/>
            <p:cNvPicPr/>
            <p:nvPr/>
          </p:nvPicPr>
          <p:blipFill>
            <a:blip r:embed="rId14" cstate="print"/>
            <a:stretch>
              <a:fillRect/>
            </a:stretch>
          </p:blipFill>
          <p:spPr>
            <a:xfrm>
              <a:off x="5357240" y="4197476"/>
              <a:ext cx="174498" cy="156210"/>
            </a:xfrm>
            <a:prstGeom prst="rect">
              <a:avLst/>
            </a:prstGeom>
          </p:spPr>
        </p:pic>
      </p:grpSp>
      <p:sp>
        <p:nvSpPr>
          <p:cNvPr id="243" name="object 243"/>
          <p:cNvSpPr txBox="1"/>
          <p:nvPr/>
        </p:nvSpPr>
        <p:spPr>
          <a:xfrm>
            <a:off x="6920111" y="4191750"/>
            <a:ext cx="95885" cy="139141"/>
          </a:xfrm>
          <a:prstGeom prst="rect">
            <a:avLst/>
          </a:prstGeom>
        </p:spPr>
        <p:txBody>
          <a:bodyPr vert="horz" wrap="square" lIns="0" tIns="15875" rIns="0" bIns="0" rtlCol="0">
            <a:spAutoFit/>
          </a:bodyPr>
          <a:lstStyle/>
          <a:p>
            <a:pPr marL="12700">
              <a:spcBef>
                <a:spcPts val="125"/>
              </a:spcBef>
            </a:pPr>
            <a:r>
              <a:rPr sz="800" spc="15" dirty="0">
                <a:latin typeface="Arial Black"/>
                <a:cs typeface="Arial Black"/>
              </a:rPr>
              <a:t>4</a:t>
            </a:r>
            <a:endParaRPr sz="800">
              <a:latin typeface="Arial Black"/>
              <a:cs typeface="Arial Black"/>
            </a:endParaRPr>
          </a:p>
        </p:txBody>
      </p:sp>
      <p:grpSp>
        <p:nvGrpSpPr>
          <p:cNvPr id="244" name="object 244"/>
          <p:cNvGrpSpPr/>
          <p:nvPr/>
        </p:nvGrpSpPr>
        <p:grpSpPr>
          <a:xfrm>
            <a:off x="6988497" y="4512384"/>
            <a:ext cx="2878455" cy="594995"/>
            <a:chOff x="5464496" y="4512383"/>
            <a:chExt cx="2878455" cy="594995"/>
          </a:xfrm>
        </p:grpSpPr>
        <p:sp>
          <p:nvSpPr>
            <p:cNvPr id="245" name="object 245"/>
            <p:cNvSpPr/>
            <p:nvPr/>
          </p:nvSpPr>
          <p:spPr>
            <a:xfrm>
              <a:off x="5470846" y="4518733"/>
              <a:ext cx="1974214" cy="440055"/>
            </a:xfrm>
            <a:custGeom>
              <a:avLst/>
              <a:gdLst/>
              <a:ahLst/>
              <a:cxnLst/>
              <a:rect l="l" t="t" r="r" b="b"/>
              <a:pathLst>
                <a:path w="1974215" h="440054">
                  <a:moveTo>
                    <a:pt x="0" y="57966"/>
                  </a:moveTo>
                  <a:lnTo>
                    <a:pt x="31663" y="28129"/>
                  </a:lnTo>
                  <a:lnTo>
                    <a:pt x="79662" y="14189"/>
                  </a:lnTo>
                  <a:lnTo>
                    <a:pt x="147075" y="4983"/>
                  </a:lnTo>
                  <a:lnTo>
                    <a:pt x="187500" y="2148"/>
                  </a:lnTo>
                  <a:lnTo>
                    <a:pt x="232103" y="488"/>
                  </a:lnTo>
                  <a:lnTo>
                    <a:pt x="280661" y="0"/>
                  </a:lnTo>
                  <a:lnTo>
                    <a:pt x="332947" y="680"/>
                  </a:lnTo>
                  <a:lnTo>
                    <a:pt x="388738" y="2526"/>
                  </a:lnTo>
                  <a:lnTo>
                    <a:pt x="447808" y="5535"/>
                  </a:lnTo>
                  <a:lnTo>
                    <a:pt x="509933" y="9704"/>
                  </a:lnTo>
                  <a:lnTo>
                    <a:pt x="574887" y="15030"/>
                  </a:lnTo>
                  <a:lnTo>
                    <a:pt x="642446" y="21511"/>
                  </a:lnTo>
                  <a:lnTo>
                    <a:pt x="712384" y="29142"/>
                  </a:lnTo>
                  <a:lnTo>
                    <a:pt x="784478" y="37923"/>
                  </a:lnTo>
                  <a:lnTo>
                    <a:pt x="858502" y="47848"/>
                  </a:lnTo>
                  <a:lnTo>
                    <a:pt x="934231" y="58916"/>
                  </a:lnTo>
                  <a:lnTo>
                    <a:pt x="1011440" y="71123"/>
                  </a:lnTo>
                  <a:lnTo>
                    <a:pt x="1088503" y="84226"/>
                  </a:lnTo>
                  <a:lnTo>
                    <a:pt x="1163798" y="97935"/>
                  </a:lnTo>
                  <a:lnTo>
                    <a:pt x="1237112" y="112182"/>
                  </a:lnTo>
                  <a:lnTo>
                    <a:pt x="1308232" y="126898"/>
                  </a:lnTo>
                  <a:lnTo>
                    <a:pt x="1376942" y="142013"/>
                  </a:lnTo>
                  <a:lnTo>
                    <a:pt x="1443029" y="157458"/>
                  </a:lnTo>
                  <a:lnTo>
                    <a:pt x="1506280" y="173165"/>
                  </a:lnTo>
                  <a:lnTo>
                    <a:pt x="1566479" y="189064"/>
                  </a:lnTo>
                  <a:lnTo>
                    <a:pt x="1623413" y="205086"/>
                  </a:lnTo>
                  <a:lnTo>
                    <a:pt x="1676869" y="221163"/>
                  </a:lnTo>
                  <a:lnTo>
                    <a:pt x="1726631" y="237225"/>
                  </a:lnTo>
                  <a:lnTo>
                    <a:pt x="1772487" y="253203"/>
                  </a:lnTo>
                  <a:lnTo>
                    <a:pt x="1814221" y="269027"/>
                  </a:lnTo>
                  <a:lnTo>
                    <a:pt x="1851620" y="284630"/>
                  </a:lnTo>
                  <a:lnTo>
                    <a:pt x="1912559" y="314893"/>
                  </a:lnTo>
                  <a:lnTo>
                    <a:pt x="1953589" y="343438"/>
                  </a:lnTo>
                  <a:lnTo>
                    <a:pt x="1974062" y="381829"/>
                  </a:lnTo>
                  <a:lnTo>
                    <a:pt x="1969184" y="392967"/>
                  </a:lnTo>
                  <a:lnTo>
                    <a:pt x="1920934" y="419223"/>
                  </a:lnTo>
                  <a:lnTo>
                    <a:pt x="1863002" y="430791"/>
                  </a:lnTo>
                  <a:lnTo>
                    <a:pt x="1786556" y="437637"/>
                  </a:lnTo>
                  <a:lnTo>
                    <a:pt x="1741953" y="439297"/>
                  </a:lnTo>
                  <a:lnTo>
                    <a:pt x="1693396" y="439786"/>
                  </a:lnTo>
                  <a:lnTo>
                    <a:pt x="1641110" y="439105"/>
                  </a:lnTo>
                  <a:lnTo>
                    <a:pt x="1585319" y="437259"/>
                  </a:lnTo>
                  <a:lnTo>
                    <a:pt x="1526250" y="434251"/>
                  </a:lnTo>
                  <a:lnTo>
                    <a:pt x="1464126" y="430082"/>
                  </a:lnTo>
                  <a:lnTo>
                    <a:pt x="1399173" y="424757"/>
                  </a:lnTo>
                  <a:lnTo>
                    <a:pt x="1331614" y="418277"/>
                  </a:lnTo>
                  <a:lnTo>
                    <a:pt x="1261676" y="410646"/>
                  </a:lnTo>
                  <a:lnTo>
                    <a:pt x="1189583" y="401868"/>
                  </a:lnTo>
                  <a:lnTo>
                    <a:pt x="1115559" y="391943"/>
                  </a:lnTo>
                  <a:lnTo>
                    <a:pt x="1039831" y="380877"/>
                  </a:lnTo>
                  <a:lnTo>
                    <a:pt x="962621" y="368671"/>
                  </a:lnTo>
                  <a:lnTo>
                    <a:pt x="885559" y="355569"/>
                  </a:lnTo>
                  <a:lnTo>
                    <a:pt x="810264" y="341860"/>
                  </a:lnTo>
                  <a:lnTo>
                    <a:pt x="736949" y="327613"/>
                  </a:lnTo>
                  <a:lnTo>
                    <a:pt x="665830" y="312897"/>
                  </a:lnTo>
                  <a:lnTo>
                    <a:pt x="597120" y="297782"/>
                  </a:lnTo>
                  <a:lnTo>
                    <a:pt x="531032" y="282337"/>
                  </a:lnTo>
                  <a:lnTo>
                    <a:pt x="467782" y="266630"/>
                  </a:lnTo>
                  <a:lnTo>
                    <a:pt x="407583" y="250731"/>
                  </a:lnTo>
                  <a:lnTo>
                    <a:pt x="350648" y="234708"/>
                  </a:lnTo>
                  <a:lnTo>
                    <a:pt x="297193" y="218632"/>
                  </a:lnTo>
                  <a:lnTo>
                    <a:pt x="247430" y="202570"/>
                  </a:lnTo>
                  <a:lnTo>
                    <a:pt x="201575" y="186592"/>
                  </a:lnTo>
                  <a:lnTo>
                    <a:pt x="159841" y="170767"/>
                  </a:lnTo>
                  <a:lnTo>
                    <a:pt x="122441" y="155165"/>
                  </a:lnTo>
                  <a:lnTo>
                    <a:pt x="61503" y="124902"/>
                  </a:lnTo>
                  <a:lnTo>
                    <a:pt x="20473" y="96356"/>
                  </a:lnTo>
                  <a:lnTo>
                    <a:pt x="0" y="57966"/>
                  </a:lnTo>
                  <a:close/>
                </a:path>
              </a:pathLst>
            </a:custGeom>
            <a:ln w="12700">
              <a:solidFill>
                <a:srgbClr val="D0CECE"/>
              </a:solidFill>
            </a:ln>
          </p:spPr>
          <p:txBody>
            <a:bodyPr wrap="square" lIns="0" tIns="0" rIns="0" bIns="0" rtlCol="0"/>
            <a:lstStyle/>
            <a:p>
              <a:endParaRPr/>
            </a:p>
          </p:txBody>
        </p:sp>
        <p:pic>
          <p:nvPicPr>
            <p:cNvPr id="246" name="object 246"/>
            <p:cNvPicPr/>
            <p:nvPr/>
          </p:nvPicPr>
          <p:blipFill>
            <a:blip r:embed="rId47" cstate="print"/>
            <a:stretch>
              <a:fillRect/>
            </a:stretch>
          </p:blipFill>
          <p:spPr>
            <a:xfrm>
              <a:off x="6454140" y="4674108"/>
              <a:ext cx="582167" cy="432815"/>
            </a:xfrm>
            <a:prstGeom prst="rect">
              <a:avLst/>
            </a:prstGeom>
          </p:spPr>
        </p:pic>
        <p:pic>
          <p:nvPicPr>
            <p:cNvPr id="247" name="object 247"/>
            <p:cNvPicPr/>
            <p:nvPr/>
          </p:nvPicPr>
          <p:blipFill>
            <a:blip r:embed="rId33" cstate="print"/>
            <a:stretch>
              <a:fillRect/>
            </a:stretch>
          </p:blipFill>
          <p:spPr>
            <a:xfrm>
              <a:off x="8173212" y="4604004"/>
              <a:ext cx="169163" cy="272795"/>
            </a:xfrm>
            <a:prstGeom prst="rect">
              <a:avLst/>
            </a:prstGeom>
          </p:spPr>
        </p:pic>
      </p:grpSp>
      <p:sp>
        <p:nvSpPr>
          <p:cNvPr id="248" name="object 248"/>
          <p:cNvSpPr txBox="1"/>
          <p:nvPr/>
        </p:nvSpPr>
        <p:spPr>
          <a:xfrm>
            <a:off x="9710001" y="4644290"/>
            <a:ext cx="146050" cy="82715"/>
          </a:xfrm>
          <a:prstGeom prst="rect">
            <a:avLst/>
          </a:prstGeom>
        </p:spPr>
        <p:txBody>
          <a:bodyPr vert="horz" wrap="square" lIns="0" tIns="13335" rIns="0" bIns="0" rtlCol="0">
            <a:spAutoFit/>
          </a:bodyPr>
          <a:lstStyle/>
          <a:p>
            <a:pPr marL="12700">
              <a:spcBef>
                <a:spcPts val="105"/>
              </a:spcBef>
            </a:pPr>
            <a:r>
              <a:rPr sz="450" b="1" spc="-25" dirty="0">
                <a:latin typeface="Arial"/>
                <a:cs typeface="Arial"/>
              </a:rPr>
              <a:t>CCP</a:t>
            </a:r>
            <a:endParaRPr sz="450">
              <a:latin typeface="Arial"/>
              <a:cs typeface="Arial"/>
            </a:endParaRPr>
          </a:p>
        </p:txBody>
      </p:sp>
      <p:grpSp>
        <p:nvGrpSpPr>
          <p:cNvPr id="249" name="object 249"/>
          <p:cNvGrpSpPr/>
          <p:nvPr/>
        </p:nvGrpSpPr>
        <p:grpSpPr>
          <a:xfrm>
            <a:off x="8184646" y="3802380"/>
            <a:ext cx="1682114" cy="1226820"/>
            <a:chOff x="6660646" y="3802380"/>
            <a:chExt cx="1682114" cy="1226820"/>
          </a:xfrm>
        </p:grpSpPr>
        <p:pic>
          <p:nvPicPr>
            <p:cNvPr id="250" name="object 250"/>
            <p:cNvPicPr/>
            <p:nvPr/>
          </p:nvPicPr>
          <p:blipFill>
            <a:blip r:embed="rId34" cstate="print"/>
            <a:stretch>
              <a:fillRect/>
            </a:stretch>
          </p:blipFill>
          <p:spPr>
            <a:xfrm>
              <a:off x="8179307" y="4788407"/>
              <a:ext cx="163067" cy="19811"/>
            </a:xfrm>
            <a:prstGeom prst="rect">
              <a:avLst/>
            </a:prstGeom>
          </p:spPr>
        </p:pic>
        <p:sp>
          <p:nvSpPr>
            <p:cNvPr id="251" name="object 251"/>
            <p:cNvSpPr/>
            <p:nvPr/>
          </p:nvSpPr>
          <p:spPr>
            <a:xfrm>
              <a:off x="6722006" y="4334802"/>
              <a:ext cx="1412875" cy="434975"/>
            </a:xfrm>
            <a:custGeom>
              <a:avLst/>
              <a:gdLst/>
              <a:ahLst/>
              <a:cxnLst/>
              <a:rect l="l" t="t" r="r" b="b"/>
              <a:pathLst>
                <a:path w="1412875" h="434975">
                  <a:moveTo>
                    <a:pt x="1412341" y="434555"/>
                  </a:moveTo>
                  <a:lnTo>
                    <a:pt x="1358961" y="430914"/>
                  </a:lnTo>
                  <a:lnTo>
                    <a:pt x="1305730" y="427212"/>
                  </a:lnTo>
                  <a:lnTo>
                    <a:pt x="1252796" y="423386"/>
                  </a:lnTo>
                  <a:lnTo>
                    <a:pt x="1200309" y="419373"/>
                  </a:lnTo>
                  <a:lnTo>
                    <a:pt x="1148416" y="415112"/>
                  </a:lnTo>
                  <a:lnTo>
                    <a:pt x="1097267" y="410540"/>
                  </a:lnTo>
                  <a:lnTo>
                    <a:pt x="1047011" y="405594"/>
                  </a:lnTo>
                  <a:lnTo>
                    <a:pt x="997796" y="400213"/>
                  </a:lnTo>
                  <a:lnTo>
                    <a:pt x="949770" y="394335"/>
                  </a:lnTo>
                  <a:lnTo>
                    <a:pt x="903084" y="387896"/>
                  </a:lnTo>
                  <a:lnTo>
                    <a:pt x="846364" y="379781"/>
                  </a:lnTo>
                  <a:lnTo>
                    <a:pt x="791150" y="371931"/>
                  </a:lnTo>
                  <a:lnTo>
                    <a:pt x="737468" y="363798"/>
                  </a:lnTo>
                  <a:lnTo>
                    <a:pt x="685345" y="354836"/>
                  </a:lnTo>
                  <a:lnTo>
                    <a:pt x="634807" y="344497"/>
                  </a:lnTo>
                  <a:lnTo>
                    <a:pt x="585880" y="332233"/>
                  </a:lnTo>
                  <a:lnTo>
                    <a:pt x="538590" y="317498"/>
                  </a:lnTo>
                  <a:lnTo>
                    <a:pt x="492963" y="299745"/>
                  </a:lnTo>
                  <a:lnTo>
                    <a:pt x="449294" y="277439"/>
                  </a:lnTo>
                  <a:lnTo>
                    <a:pt x="407686" y="250445"/>
                  </a:lnTo>
                  <a:lnTo>
                    <a:pt x="367873" y="220311"/>
                  </a:lnTo>
                  <a:lnTo>
                    <a:pt x="329591" y="188588"/>
                  </a:lnTo>
                  <a:lnTo>
                    <a:pt x="292578" y="156825"/>
                  </a:lnTo>
                  <a:lnTo>
                    <a:pt x="256567" y="126570"/>
                  </a:lnTo>
                  <a:lnTo>
                    <a:pt x="221296" y="99373"/>
                  </a:lnTo>
                  <a:lnTo>
                    <a:pt x="186499" y="76784"/>
                  </a:lnTo>
                  <a:lnTo>
                    <a:pt x="136770" y="50713"/>
                  </a:lnTo>
                  <a:lnTo>
                    <a:pt x="89477" y="30038"/>
                  </a:lnTo>
                  <a:lnTo>
                    <a:pt x="44070" y="13540"/>
                  </a:lnTo>
                  <a:lnTo>
                    <a:pt x="0" y="0"/>
                  </a:lnTo>
                </a:path>
              </a:pathLst>
            </a:custGeom>
            <a:ln w="19049">
              <a:solidFill>
                <a:srgbClr val="FF0000"/>
              </a:solidFill>
              <a:prstDash val="sysDash"/>
            </a:ln>
          </p:spPr>
          <p:txBody>
            <a:bodyPr wrap="square" lIns="0" tIns="0" rIns="0" bIns="0" rtlCol="0"/>
            <a:lstStyle/>
            <a:p>
              <a:endParaRPr/>
            </a:p>
          </p:txBody>
        </p:sp>
        <p:sp>
          <p:nvSpPr>
            <p:cNvPr id="252" name="object 252"/>
            <p:cNvSpPr/>
            <p:nvPr/>
          </p:nvSpPr>
          <p:spPr>
            <a:xfrm>
              <a:off x="6660646" y="4301302"/>
              <a:ext cx="83820" cy="73660"/>
            </a:xfrm>
            <a:custGeom>
              <a:avLst/>
              <a:gdLst/>
              <a:ahLst/>
              <a:cxnLst/>
              <a:rect l="l" t="t" r="r" b="b"/>
              <a:pathLst>
                <a:path w="83820" h="73660">
                  <a:moveTo>
                    <a:pt x="83489" y="0"/>
                  </a:moveTo>
                  <a:lnTo>
                    <a:pt x="0" y="16954"/>
                  </a:lnTo>
                  <a:lnTo>
                    <a:pt x="63652" y="73571"/>
                  </a:lnTo>
                  <a:lnTo>
                    <a:pt x="83489" y="0"/>
                  </a:lnTo>
                  <a:close/>
                </a:path>
              </a:pathLst>
            </a:custGeom>
            <a:solidFill>
              <a:srgbClr val="FF0000"/>
            </a:solidFill>
          </p:spPr>
          <p:txBody>
            <a:bodyPr wrap="square" lIns="0" tIns="0" rIns="0" bIns="0" rtlCol="0"/>
            <a:lstStyle/>
            <a:p>
              <a:endParaRPr/>
            </a:p>
          </p:txBody>
        </p:sp>
        <p:pic>
          <p:nvPicPr>
            <p:cNvPr id="253" name="object 253"/>
            <p:cNvPicPr/>
            <p:nvPr/>
          </p:nvPicPr>
          <p:blipFill>
            <a:blip r:embed="rId48" cstate="print"/>
            <a:stretch>
              <a:fillRect/>
            </a:stretch>
          </p:blipFill>
          <p:spPr>
            <a:xfrm>
              <a:off x="7563865" y="4835892"/>
              <a:ext cx="290183" cy="192730"/>
            </a:xfrm>
            <a:prstGeom prst="rect">
              <a:avLst/>
            </a:prstGeom>
          </p:spPr>
        </p:pic>
        <p:pic>
          <p:nvPicPr>
            <p:cNvPr id="254" name="object 254"/>
            <p:cNvPicPr/>
            <p:nvPr/>
          </p:nvPicPr>
          <p:blipFill>
            <a:blip r:embed="rId35" cstate="print"/>
            <a:stretch>
              <a:fillRect/>
            </a:stretch>
          </p:blipFill>
          <p:spPr>
            <a:xfrm>
              <a:off x="7045452" y="3802380"/>
              <a:ext cx="170687" cy="272795"/>
            </a:xfrm>
            <a:prstGeom prst="rect">
              <a:avLst/>
            </a:prstGeom>
          </p:spPr>
        </p:pic>
      </p:grpSp>
      <p:sp>
        <p:nvSpPr>
          <p:cNvPr id="255" name="object 255"/>
          <p:cNvSpPr txBox="1"/>
          <p:nvPr/>
        </p:nvSpPr>
        <p:spPr>
          <a:xfrm>
            <a:off x="8582648" y="3842525"/>
            <a:ext cx="146050" cy="82715"/>
          </a:xfrm>
          <a:prstGeom prst="rect">
            <a:avLst/>
          </a:prstGeom>
        </p:spPr>
        <p:txBody>
          <a:bodyPr vert="horz" wrap="square" lIns="0" tIns="13335" rIns="0" bIns="0" rtlCol="0">
            <a:spAutoFit/>
          </a:bodyPr>
          <a:lstStyle/>
          <a:p>
            <a:pPr marL="12700">
              <a:spcBef>
                <a:spcPts val="105"/>
              </a:spcBef>
            </a:pPr>
            <a:r>
              <a:rPr sz="450" b="1" spc="-25" dirty="0">
                <a:latin typeface="Arial"/>
                <a:cs typeface="Arial"/>
              </a:rPr>
              <a:t>CCP</a:t>
            </a:r>
            <a:endParaRPr sz="450">
              <a:latin typeface="Arial"/>
              <a:cs typeface="Arial"/>
            </a:endParaRPr>
          </a:p>
        </p:txBody>
      </p:sp>
      <p:grpSp>
        <p:nvGrpSpPr>
          <p:cNvPr id="256" name="object 256"/>
          <p:cNvGrpSpPr/>
          <p:nvPr/>
        </p:nvGrpSpPr>
        <p:grpSpPr>
          <a:xfrm>
            <a:off x="6463666" y="2591180"/>
            <a:ext cx="2276475" cy="2344420"/>
            <a:chOff x="4939665" y="2591180"/>
            <a:chExt cx="2276475" cy="2344420"/>
          </a:xfrm>
        </p:grpSpPr>
        <p:pic>
          <p:nvPicPr>
            <p:cNvPr id="257" name="object 257"/>
            <p:cNvPicPr/>
            <p:nvPr/>
          </p:nvPicPr>
          <p:blipFill>
            <a:blip r:embed="rId36" cstate="print"/>
            <a:stretch>
              <a:fillRect/>
            </a:stretch>
          </p:blipFill>
          <p:spPr>
            <a:xfrm>
              <a:off x="7051548" y="3986783"/>
              <a:ext cx="164591" cy="19811"/>
            </a:xfrm>
            <a:prstGeom prst="rect">
              <a:avLst/>
            </a:prstGeom>
          </p:spPr>
        </p:pic>
        <p:sp>
          <p:nvSpPr>
            <p:cNvPr id="258" name="object 258"/>
            <p:cNvSpPr/>
            <p:nvPr/>
          </p:nvSpPr>
          <p:spPr>
            <a:xfrm>
              <a:off x="5720195" y="4092702"/>
              <a:ext cx="1402080" cy="807720"/>
            </a:xfrm>
            <a:custGeom>
              <a:avLst/>
              <a:gdLst/>
              <a:ahLst/>
              <a:cxnLst/>
              <a:rect l="l" t="t" r="r" b="b"/>
              <a:pathLst>
                <a:path w="1402079" h="807720">
                  <a:moveTo>
                    <a:pt x="1401991" y="0"/>
                  </a:moveTo>
                  <a:lnTo>
                    <a:pt x="1365434" y="63500"/>
                  </a:lnTo>
                  <a:lnTo>
                    <a:pt x="1312862" y="110959"/>
                  </a:lnTo>
                  <a:lnTo>
                    <a:pt x="1252588" y="161636"/>
                  </a:lnTo>
                  <a:lnTo>
                    <a:pt x="1215678" y="192289"/>
                  </a:lnTo>
                  <a:lnTo>
                    <a:pt x="1175229" y="225447"/>
                  </a:lnTo>
                  <a:lnTo>
                    <a:pt x="1131972" y="260333"/>
                  </a:lnTo>
                  <a:lnTo>
                    <a:pt x="1086639" y="296168"/>
                  </a:lnTo>
                  <a:lnTo>
                    <a:pt x="1039962" y="332175"/>
                  </a:lnTo>
                  <a:lnTo>
                    <a:pt x="992674" y="367575"/>
                  </a:lnTo>
                  <a:lnTo>
                    <a:pt x="945505" y="401590"/>
                  </a:lnTo>
                  <a:lnTo>
                    <a:pt x="899189" y="433443"/>
                  </a:lnTo>
                  <a:lnTo>
                    <a:pt x="854456" y="462356"/>
                  </a:lnTo>
                  <a:lnTo>
                    <a:pt x="810072" y="489221"/>
                  </a:lnTo>
                  <a:lnTo>
                    <a:pt x="764516" y="515404"/>
                  </a:lnTo>
                  <a:lnTo>
                    <a:pt x="718089" y="540837"/>
                  </a:lnTo>
                  <a:lnTo>
                    <a:pt x="671092" y="565450"/>
                  </a:lnTo>
                  <a:lnTo>
                    <a:pt x="623828" y="589173"/>
                  </a:lnTo>
                  <a:lnTo>
                    <a:pt x="576596" y="611937"/>
                  </a:lnTo>
                  <a:lnTo>
                    <a:pt x="529699" y="633674"/>
                  </a:lnTo>
                  <a:lnTo>
                    <a:pt x="483438" y="654313"/>
                  </a:lnTo>
                  <a:lnTo>
                    <a:pt x="438115" y="673785"/>
                  </a:lnTo>
                  <a:lnTo>
                    <a:pt x="394030" y="692021"/>
                  </a:lnTo>
                  <a:lnTo>
                    <a:pt x="351485" y="708952"/>
                  </a:lnTo>
                  <a:lnTo>
                    <a:pt x="297339" y="729020"/>
                  </a:lnTo>
                  <a:lnTo>
                    <a:pt x="244891" y="746505"/>
                  </a:lnTo>
                  <a:lnTo>
                    <a:pt x="193908" y="761760"/>
                  </a:lnTo>
                  <a:lnTo>
                    <a:pt x="144159" y="775136"/>
                  </a:lnTo>
                  <a:lnTo>
                    <a:pt x="95412" y="786988"/>
                  </a:lnTo>
                  <a:lnTo>
                    <a:pt x="47436" y="797668"/>
                  </a:lnTo>
                  <a:lnTo>
                    <a:pt x="0" y="807529"/>
                  </a:lnTo>
                </a:path>
              </a:pathLst>
            </a:custGeom>
            <a:ln w="19050">
              <a:solidFill>
                <a:srgbClr val="FF0000"/>
              </a:solidFill>
              <a:prstDash val="sysDash"/>
            </a:ln>
          </p:spPr>
          <p:txBody>
            <a:bodyPr wrap="square" lIns="0" tIns="0" rIns="0" bIns="0" rtlCol="0"/>
            <a:lstStyle/>
            <a:p>
              <a:endParaRPr/>
            </a:p>
          </p:txBody>
        </p:sp>
        <p:sp>
          <p:nvSpPr>
            <p:cNvPr id="259" name="object 259"/>
            <p:cNvSpPr/>
            <p:nvPr/>
          </p:nvSpPr>
          <p:spPr>
            <a:xfrm>
              <a:off x="5657846" y="4860388"/>
              <a:ext cx="82550" cy="74930"/>
            </a:xfrm>
            <a:custGeom>
              <a:avLst/>
              <a:gdLst/>
              <a:ahLst/>
              <a:cxnLst/>
              <a:rect l="l" t="t" r="r" b="b"/>
              <a:pathLst>
                <a:path w="82550" h="74929">
                  <a:moveTo>
                    <a:pt x="67310" y="0"/>
                  </a:moveTo>
                  <a:lnTo>
                    <a:pt x="0" y="52222"/>
                  </a:lnTo>
                  <a:lnTo>
                    <a:pt x="82169" y="74739"/>
                  </a:lnTo>
                  <a:lnTo>
                    <a:pt x="67310" y="0"/>
                  </a:lnTo>
                  <a:close/>
                </a:path>
              </a:pathLst>
            </a:custGeom>
            <a:solidFill>
              <a:srgbClr val="FF0000"/>
            </a:solidFill>
          </p:spPr>
          <p:txBody>
            <a:bodyPr wrap="square" lIns="0" tIns="0" rIns="0" bIns="0" rtlCol="0"/>
            <a:lstStyle/>
            <a:p>
              <a:endParaRPr/>
            </a:p>
          </p:txBody>
        </p:sp>
        <p:pic>
          <p:nvPicPr>
            <p:cNvPr id="260" name="object 260"/>
            <p:cNvPicPr/>
            <p:nvPr/>
          </p:nvPicPr>
          <p:blipFill>
            <a:blip r:embed="rId14" cstate="print"/>
            <a:stretch>
              <a:fillRect/>
            </a:stretch>
          </p:blipFill>
          <p:spPr>
            <a:xfrm>
              <a:off x="4939665" y="2591180"/>
              <a:ext cx="174498" cy="156209"/>
            </a:xfrm>
            <a:prstGeom prst="rect">
              <a:avLst/>
            </a:prstGeom>
          </p:spPr>
        </p:pic>
      </p:grpSp>
      <p:sp>
        <p:nvSpPr>
          <p:cNvPr id="261" name="object 261"/>
          <p:cNvSpPr txBox="1"/>
          <p:nvPr/>
        </p:nvSpPr>
        <p:spPr>
          <a:xfrm>
            <a:off x="6045782" y="2416686"/>
            <a:ext cx="553085" cy="305212"/>
          </a:xfrm>
          <a:prstGeom prst="rect">
            <a:avLst/>
          </a:prstGeom>
        </p:spPr>
        <p:txBody>
          <a:bodyPr vert="horz" wrap="square" lIns="0" tIns="12700" rIns="0" bIns="0" rtlCol="0">
            <a:spAutoFit/>
          </a:bodyPr>
          <a:lstStyle/>
          <a:p>
            <a:pPr marL="39370">
              <a:spcBef>
                <a:spcPts val="100"/>
              </a:spcBef>
            </a:pPr>
            <a:r>
              <a:rPr sz="600" b="1" dirty="0">
                <a:latin typeface="Calibri"/>
                <a:cs typeface="Calibri"/>
              </a:rPr>
              <a:t>MED</a:t>
            </a:r>
            <a:r>
              <a:rPr sz="600" b="1" spc="220" dirty="0">
                <a:latin typeface="Calibri"/>
                <a:cs typeface="Calibri"/>
              </a:rPr>
              <a:t> </a:t>
            </a:r>
            <a:r>
              <a:rPr sz="600" b="1" spc="-25" dirty="0">
                <a:latin typeface="Calibri"/>
                <a:cs typeface="Calibri"/>
              </a:rPr>
              <a:t>COP</a:t>
            </a:r>
            <a:endParaRPr sz="600">
              <a:latin typeface="Calibri"/>
              <a:cs typeface="Calibri"/>
            </a:endParaRPr>
          </a:p>
          <a:p>
            <a:pPr>
              <a:spcBef>
                <a:spcPts val="20"/>
              </a:spcBef>
            </a:pPr>
            <a:endParaRPr sz="500">
              <a:latin typeface="Calibri"/>
              <a:cs typeface="Calibri"/>
            </a:endParaRPr>
          </a:p>
          <a:p>
            <a:pPr marL="12700"/>
            <a:r>
              <a:rPr sz="800" dirty="0">
                <a:latin typeface="Arial Black"/>
                <a:cs typeface="Arial Black"/>
              </a:rPr>
              <a:t>1</a:t>
            </a:r>
            <a:r>
              <a:rPr sz="800" spc="390" dirty="0">
                <a:latin typeface="Arial Black"/>
                <a:cs typeface="Arial Black"/>
              </a:rPr>
              <a:t> </a:t>
            </a:r>
            <a:r>
              <a:rPr sz="800" dirty="0">
                <a:latin typeface="Arial Black"/>
                <a:cs typeface="Arial Black"/>
              </a:rPr>
              <a:t>2</a:t>
            </a:r>
            <a:r>
              <a:rPr sz="800" spc="390" dirty="0">
                <a:latin typeface="Arial Black"/>
                <a:cs typeface="Arial Black"/>
              </a:rPr>
              <a:t> </a:t>
            </a:r>
            <a:r>
              <a:rPr sz="800" dirty="0">
                <a:latin typeface="Arial Black"/>
                <a:cs typeface="Arial Black"/>
              </a:rPr>
              <a:t>3</a:t>
            </a:r>
            <a:r>
              <a:rPr sz="800" spc="390" dirty="0">
                <a:latin typeface="Arial Black"/>
                <a:cs typeface="Arial Black"/>
              </a:rPr>
              <a:t> </a:t>
            </a:r>
            <a:r>
              <a:rPr sz="800" spc="-50" dirty="0">
                <a:latin typeface="Arial Black"/>
                <a:cs typeface="Arial Black"/>
              </a:rPr>
              <a:t>4</a:t>
            </a:r>
            <a:endParaRPr sz="800">
              <a:latin typeface="Arial Black"/>
              <a:cs typeface="Arial Black"/>
            </a:endParaRPr>
          </a:p>
        </p:txBody>
      </p:sp>
      <p:sp>
        <p:nvSpPr>
          <p:cNvPr id="262" name="object 262"/>
          <p:cNvSpPr txBox="1"/>
          <p:nvPr/>
        </p:nvSpPr>
        <p:spPr>
          <a:xfrm>
            <a:off x="1603247" y="1092708"/>
            <a:ext cx="3068320" cy="1546860"/>
          </a:xfrm>
          <a:prstGeom prst="rect">
            <a:avLst/>
          </a:prstGeom>
          <a:solidFill>
            <a:srgbClr val="BEBEBE"/>
          </a:solidFill>
          <a:ln w="15875">
            <a:solidFill>
              <a:srgbClr val="000000"/>
            </a:solidFill>
          </a:ln>
        </p:spPr>
        <p:txBody>
          <a:bodyPr vert="horz" wrap="square" lIns="0" tIns="51435" rIns="0" bIns="0" rtlCol="0">
            <a:spAutoFit/>
          </a:bodyPr>
          <a:lstStyle/>
          <a:p>
            <a:pPr marL="1301750">
              <a:spcBef>
                <a:spcPts val="405"/>
              </a:spcBef>
            </a:pPr>
            <a:r>
              <a:rPr sz="1050" b="1" u="sng" spc="-10" dirty="0">
                <a:uFill>
                  <a:solidFill>
                    <a:srgbClr val="000000"/>
                  </a:solidFill>
                </a:uFill>
                <a:latin typeface="Arial Narrow"/>
                <a:cs typeface="Arial Narrow"/>
              </a:rPr>
              <a:t>Scenario</a:t>
            </a:r>
            <a:endParaRPr sz="1050" dirty="0">
              <a:latin typeface="Arial Narrow"/>
              <a:cs typeface="Arial Narrow"/>
            </a:endParaRPr>
          </a:p>
          <a:p>
            <a:pPr marL="92075" marR="139700" indent="-635"/>
            <a:r>
              <a:rPr sz="1050" b="1" dirty="0">
                <a:latin typeface="Arial Narrow"/>
                <a:cs typeface="Arial Narrow"/>
              </a:rPr>
              <a:t>In</a:t>
            </a:r>
            <a:r>
              <a:rPr sz="1050" b="1" spc="-10" dirty="0">
                <a:latin typeface="Arial Narrow"/>
                <a:cs typeface="Arial Narrow"/>
              </a:rPr>
              <a:t> </a:t>
            </a:r>
            <a:r>
              <a:rPr sz="1050" b="1" dirty="0">
                <a:latin typeface="Arial Narrow"/>
                <a:cs typeface="Arial Narrow"/>
              </a:rPr>
              <a:t>this</a:t>
            </a:r>
            <a:r>
              <a:rPr sz="1050" b="1" spc="-5" dirty="0">
                <a:latin typeface="Arial Narrow"/>
                <a:cs typeface="Arial Narrow"/>
              </a:rPr>
              <a:t> </a:t>
            </a:r>
            <a:r>
              <a:rPr sz="1050" b="1" spc="-10" dirty="0">
                <a:latin typeface="Arial Narrow"/>
                <a:cs typeface="Arial Narrow"/>
              </a:rPr>
              <a:t>scenario,</a:t>
            </a:r>
            <a:r>
              <a:rPr sz="1050" b="1" spc="-15" dirty="0">
                <a:latin typeface="Arial Narrow"/>
                <a:cs typeface="Arial Narrow"/>
              </a:rPr>
              <a:t> </a:t>
            </a:r>
            <a:r>
              <a:rPr sz="1050" b="1" dirty="0">
                <a:latin typeface="Arial Narrow"/>
                <a:cs typeface="Arial Narrow"/>
              </a:rPr>
              <a:t>1</a:t>
            </a:r>
            <a:r>
              <a:rPr sz="1050" b="1" baseline="23809" dirty="0">
                <a:latin typeface="Arial Narrow"/>
                <a:cs typeface="Arial Narrow"/>
              </a:rPr>
              <a:t>st</a:t>
            </a:r>
            <a:r>
              <a:rPr sz="1050" b="1" spc="127" baseline="23809" dirty="0">
                <a:latin typeface="Arial Narrow"/>
                <a:cs typeface="Arial Narrow"/>
              </a:rPr>
              <a:t> </a:t>
            </a:r>
            <a:r>
              <a:rPr sz="1050" b="1" dirty="0">
                <a:latin typeface="Arial Narrow"/>
                <a:cs typeface="Arial Narrow"/>
              </a:rPr>
              <a:t>Armored</a:t>
            </a:r>
            <a:r>
              <a:rPr sz="1050" b="1" spc="-15" dirty="0">
                <a:latin typeface="Arial Narrow"/>
                <a:cs typeface="Arial Narrow"/>
              </a:rPr>
              <a:t> </a:t>
            </a:r>
            <a:r>
              <a:rPr sz="1050" b="1" spc="-10" dirty="0">
                <a:latin typeface="Arial Narrow"/>
                <a:cs typeface="Arial Narrow"/>
              </a:rPr>
              <a:t>Division</a:t>
            </a:r>
            <a:r>
              <a:rPr sz="1050" b="1" spc="-15" dirty="0">
                <a:latin typeface="Arial Narrow"/>
                <a:cs typeface="Arial Narrow"/>
              </a:rPr>
              <a:t> </a:t>
            </a:r>
            <a:r>
              <a:rPr sz="1050" b="1" dirty="0">
                <a:latin typeface="Arial Narrow"/>
                <a:cs typeface="Arial Narrow"/>
              </a:rPr>
              <a:t>is</a:t>
            </a:r>
            <a:r>
              <a:rPr sz="1050" b="1" spc="-5" dirty="0">
                <a:latin typeface="Arial Narrow"/>
                <a:cs typeface="Arial Narrow"/>
              </a:rPr>
              <a:t> </a:t>
            </a:r>
            <a:r>
              <a:rPr sz="1050" b="1" spc="-10" dirty="0">
                <a:latin typeface="Arial Narrow"/>
                <a:cs typeface="Arial Narrow"/>
              </a:rPr>
              <a:t>conducting</a:t>
            </a:r>
            <a:r>
              <a:rPr sz="1050" b="1" spc="-20" dirty="0">
                <a:latin typeface="Arial Narrow"/>
                <a:cs typeface="Arial Narrow"/>
              </a:rPr>
              <a:t> </a:t>
            </a:r>
            <a:r>
              <a:rPr sz="1050" b="1" spc="-25" dirty="0">
                <a:latin typeface="Arial Narrow"/>
                <a:cs typeface="Arial Narrow"/>
              </a:rPr>
              <a:t>an </a:t>
            </a:r>
            <a:r>
              <a:rPr sz="1050" b="1" dirty="0">
                <a:latin typeface="Arial Narrow"/>
                <a:cs typeface="Arial Narrow"/>
              </a:rPr>
              <a:t>area</a:t>
            </a:r>
            <a:r>
              <a:rPr sz="1050" b="1" spc="-20" dirty="0">
                <a:latin typeface="Arial Narrow"/>
                <a:cs typeface="Arial Narrow"/>
              </a:rPr>
              <a:t> </a:t>
            </a:r>
            <a:r>
              <a:rPr sz="1050" b="1" spc="-10" dirty="0">
                <a:latin typeface="Arial Narrow"/>
                <a:cs typeface="Arial Narrow"/>
              </a:rPr>
              <a:t>defense</a:t>
            </a:r>
            <a:r>
              <a:rPr sz="1050" b="1" spc="-40" dirty="0">
                <a:latin typeface="Arial Narrow"/>
                <a:cs typeface="Arial Narrow"/>
              </a:rPr>
              <a:t> </a:t>
            </a:r>
            <a:r>
              <a:rPr sz="1050" b="1" dirty="0">
                <a:latin typeface="Arial Narrow"/>
                <a:cs typeface="Arial Narrow"/>
              </a:rPr>
              <a:t>when</a:t>
            </a:r>
            <a:r>
              <a:rPr sz="1050" b="1" spc="-15" dirty="0">
                <a:latin typeface="Arial Narrow"/>
                <a:cs typeface="Arial Narrow"/>
              </a:rPr>
              <a:t> </a:t>
            </a:r>
            <a:r>
              <a:rPr sz="1050" b="1" dirty="0">
                <a:latin typeface="Arial Narrow"/>
                <a:cs typeface="Arial Narrow"/>
              </a:rPr>
              <a:t>enemy</a:t>
            </a:r>
            <a:r>
              <a:rPr sz="1050" b="1" spc="-25" dirty="0">
                <a:latin typeface="Arial Narrow"/>
                <a:cs typeface="Arial Narrow"/>
              </a:rPr>
              <a:t> </a:t>
            </a:r>
            <a:r>
              <a:rPr sz="1050" b="1" spc="-10" dirty="0">
                <a:latin typeface="Arial Narrow"/>
                <a:cs typeface="Arial Narrow"/>
              </a:rPr>
              <a:t>elements</a:t>
            </a:r>
            <a:r>
              <a:rPr sz="1050" b="1" spc="-40" dirty="0">
                <a:latin typeface="Arial Narrow"/>
                <a:cs typeface="Arial Narrow"/>
              </a:rPr>
              <a:t> </a:t>
            </a:r>
            <a:r>
              <a:rPr sz="1050" b="1" dirty="0">
                <a:latin typeface="Arial Narrow"/>
                <a:cs typeface="Arial Narrow"/>
              </a:rPr>
              <a:t>attack.</a:t>
            </a:r>
            <a:r>
              <a:rPr sz="1050" b="1" spc="-25" dirty="0">
                <a:latin typeface="Arial Narrow"/>
                <a:cs typeface="Arial Narrow"/>
              </a:rPr>
              <a:t> </a:t>
            </a:r>
            <a:r>
              <a:rPr sz="1050" b="1" dirty="0">
                <a:latin typeface="Arial Narrow"/>
                <a:cs typeface="Arial Narrow"/>
              </a:rPr>
              <a:t>The</a:t>
            </a:r>
            <a:r>
              <a:rPr sz="1050" b="1" spc="-15" dirty="0">
                <a:latin typeface="Arial Narrow"/>
                <a:cs typeface="Arial Narrow"/>
              </a:rPr>
              <a:t> </a:t>
            </a:r>
            <a:r>
              <a:rPr sz="1050" b="1" spc="-10" dirty="0">
                <a:latin typeface="Arial Narrow"/>
                <a:cs typeface="Arial Narrow"/>
              </a:rPr>
              <a:t>enemy </a:t>
            </a:r>
            <a:r>
              <a:rPr sz="1050" b="1" dirty="0">
                <a:latin typeface="Arial Narrow"/>
                <a:cs typeface="Arial Narrow"/>
              </a:rPr>
              <a:t>attacks</a:t>
            </a:r>
            <a:r>
              <a:rPr sz="1050" b="1" spc="-15" dirty="0">
                <a:latin typeface="Arial Narrow"/>
                <a:cs typeface="Arial Narrow"/>
              </a:rPr>
              <a:t> </a:t>
            </a:r>
            <a:r>
              <a:rPr sz="1050" b="1" spc="-10" dirty="0">
                <a:latin typeface="Arial Narrow"/>
                <a:cs typeface="Arial Narrow"/>
              </a:rPr>
              <a:t>friendly</a:t>
            </a:r>
            <a:r>
              <a:rPr sz="1050" b="1" spc="-15" dirty="0">
                <a:latin typeface="Arial Narrow"/>
                <a:cs typeface="Arial Narrow"/>
              </a:rPr>
              <a:t> </a:t>
            </a:r>
            <a:r>
              <a:rPr sz="1050" b="1" dirty="0">
                <a:latin typeface="Arial Narrow"/>
                <a:cs typeface="Arial Narrow"/>
              </a:rPr>
              <a:t>forces</a:t>
            </a:r>
            <a:r>
              <a:rPr sz="1050" b="1" spc="-15" dirty="0">
                <a:latin typeface="Arial Narrow"/>
                <a:cs typeface="Arial Narrow"/>
              </a:rPr>
              <a:t> </a:t>
            </a:r>
            <a:r>
              <a:rPr sz="1050" b="1" dirty="0">
                <a:latin typeface="Arial Narrow"/>
                <a:cs typeface="Arial Narrow"/>
              </a:rPr>
              <a:t>using</a:t>
            </a:r>
            <a:r>
              <a:rPr sz="1050" b="1" spc="-5" dirty="0">
                <a:latin typeface="Arial Narrow"/>
                <a:cs typeface="Arial Narrow"/>
              </a:rPr>
              <a:t> </a:t>
            </a:r>
            <a:r>
              <a:rPr sz="1050" b="1" spc="-10" dirty="0">
                <a:latin typeface="Arial Narrow"/>
                <a:cs typeface="Arial Narrow"/>
              </a:rPr>
              <a:t>simultaneous</a:t>
            </a:r>
            <a:r>
              <a:rPr sz="1050" b="1" spc="-25" dirty="0">
                <a:latin typeface="Arial Narrow"/>
                <a:cs typeface="Arial Narrow"/>
              </a:rPr>
              <a:t> </a:t>
            </a:r>
            <a:r>
              <a:rPr sz="1050" b="1" spc="-10" dirty="0">
                <a:latin typeface="Arial Narrow"/>
                <a:cs typeface="Arial Narrow"/>
              </a:rPr>
              <a:t>long-range precision</a:t>
            </a:r>
            <a:r>
              <a:rPr sz="1050" b="1" spc="-35" dirty="0">
                <a:latin typeface="Arial Narrow"/>
                <a:cs typeface="Arial Narrow"/>
              </a:rPr>
              <a:t> </a:t>
            </a:r>
            <a:r>
              <a:rPr sz="1050" b="1" dirty="0">
                <a:latin typeface="Arial Narrow"/>
                <a:cs typeface="Arial Narrow"/>
              </a:rPr>
              <a:t>fires,</a:t>
            </a:r>
            <a:r>
              <a:rPr sz="1050" b="1" spc="10" dirty="0">
                <a:latin typeface="Arial Narrow"/>
                <a:cs typeface="Arial Narrow"/>
              </a:rPr>
              <a:t> </a:t>
            </a:r>
            <a:r>
              <a:rPr sz="1050" b="1" dirty="0">
                <a:latin typeface="Arial Narrow"/>
                <a:cs typeface="Arial Narrow"/>
              </a:rPr>
              <a:t>rocket</a:t>
            </a:r>
            <a:r>
              <a:rPr sz="1050" b="1" spc="-5" dirty="0">
                <a:latin typeface="Arial Narrow"/>
                <a:cs typeface="Arial Narrow"/>
              </a:rPr>
              <a:t> </a:t>
            </a:r>
            <a:r>
              <a:rPr sz="1050" b="1" dirty="0">
                <a:latin typeface="Arial Narrow"/>
                <a:cs typeface="Arial Narrow"/>
              </a:rPr>
              <a:t>and</a:t>
            </a:r>
            <a:r>
              <a:rPr sz="1050" b="1" spc="5" dirty="0">
                <a:latin typeface="Arial Narrow"/>
                <a:cs typeface="Arial Narrow"/>
              </a:rPr>
              <a:t> </a:t>
            </a:r>
            <a:r>
              <a:rPr sz="1050" b="1" spc="-10" dirty="0">
                <a:latin typeface="Arial Narrow"/>
                <a:cs typeface="Arial Narrow"/>
              </a:rPr>
              <a:t>self-propelled</a:t>
            </a:r>
            <a:r>
              <a:rPr sz="1050" b="1" spc="-20" dirty="0">
                <a:latin typeface="Arial Narrow"/>
                <a:cs typeface="Arial Narrow"/>
              </a:rPr>
              <a:t> </a:t>
            </a:r>
            <a:r>
              <a:rPr sz="1050" b="1" spc="-10" dirty="0">
                <a:latin typeface="Arial Narrow"/>
                <a:cs typeface="Arial Narrow"/>
              </a:rPr>
              <a:t>artillery,</a:t>
            </a:r>
            <a:r>
              <a:rPr sz="1050" b="1" dirty="0">
                <a:latin typeface="Arial Narrow"/>
                <a:cs typeface="Arial Narrow"/>
              </a:rPr>
              <a:t> </a:t>
            </a:r>
            <a:r>
              <a:rPr sz="1050" b="1" spc="-20" dirty="0">
                <a:latin typeface="Arial Narrow"/>
                <a:cs typeface="Arial Narrow"/>
              </a:rPr>
              <a:t>tank </a:t>
            </a:r>
            <a:r>
              <a:rPr sz="1050" b="1" dirty="0">
                <a:latin typeface="Arial Narrow"/>
                <a:cs typeface="Arial Narrow"/>
              </a:rPr>
              <a:t>and</a:t>
            </a:r>
            <a:r>
              <a:rPr sz="1050" b="1" spc="-35" dirty="0">
                <a:latin typeface="Arial Narrow"/>
                <a:cs typeface="Arial Narrow"/>
              </a:rPr>
              <a:t> </a:t>
            </a:r>
            <a:r>
              <a:rPr sz="1050" b="1" dirty="0">
                <a:latin typeface="Arial Narrow"/>
                <a:cs typeface="Arial Narrow"/>
              </a:rPr>
              <a:t>other</a:t>
            </a:r>
            <a:r>
              <a:rPr sz="1050" b="1" spc="-25" dirty="0">
                <a:latin typeface="Arial Narrow"/>
                <a:cs typeface="Arial Narrow"/>
              </a:rPr>
              <a:t> </a:t>
            </a:r>
            <a:r>
              <a:rPr sz="1050" b="1" spc="-10" dirty="0">
                <a:latin typeface="Arial Narrow"/>
                <a:cs typeface="Arial Narrow"/>
              </a:rPr>
              <a:t>supporting</a:t>
            </a:r>
            <a:r>
              <a:rPr sz="1050" b="1" spc="-30" dirty="0">
                <a:latin typeface="Arial Narrow"/>
                <a:cs typeface="Arial Narrow"/>
              </a:rPr>
              <a:t> </a:t>
            </a:r>
            <a:r>
              <a:rPr sz="1050" b="1" dirty="0">
                <a:latin typeface="Arial Narrow"/>
                <a:cs typeface="Arial Narrow"/>
              </a:rPr>
              <a:t>forces.</a:t>
            </a:r>
            <a:r>
              <a:rPr sz="1050" b="1" spc="-30" dirty="0">
                <a:latin typeface="Arial Narrow"/>
                <a:cs typeface="Arial Narrow"/>
              </a:rPr>
              <a:t> </a:t>
            </a:r>
            <a:r>
              <a:rPr sz="1050" b="1" dirty="0">
                <a:latin typeface="Arial Narrow"/>
                <a:cs typeface="Arial Narrow"/>
              </a:rPr>
              <a:t>The</a:t>
            </a:r>
            <a:r>
              <a:rPr sz="1050" b="1" spc="-25" dirty="0">
                <a:latin typeface="Arial Narrow"/>
                <a:cs typeface="Arial Narrow"/>
              </a:rPr>
              <a:t> </a:t>
            </a:r>
            <a:r>
              <a:rPr sz="1050" b="1" dirty="0">
                <a:latin typeface="Arial Narrow"/>
                <a:cs typeface="Arial Narrow"/>
              </a:rPr>
              <a:t>effects</a:t>
            </a:r>
            <a:r>
              <a:rPr sz="1050" b="1" spc="-30" dirty="0">
                <a:latin typeface="Arial Narrow"/>
                <a:cs typeface="Arial Narrow"/>
              </a:rPr>
              <a:t> </a:t>
            </a:r>
            <a:r>
              <a:rPr sz="1050" b="1" dirty="0">
                <a:latin typeface="Arial Narrow"/>
                <a:cs typeface="Arial Narrow"/>
              </a:rPr>
              <a:t>of</a:t>
            </a:r>
            <a:r>
              <a:rPr sz="1050" b="1" spc="-25" dirty="0">
                <a:latin typeface="Arial Narrow"/>
                <a:cs typeface="Arial Narrow"/>
              </a:rPr>
              <a:t> </a:t>
            </a:r>
            <a:r>
              <a:rPr sz="1050" b="1" dirty="0">
                <a:latin typeface="Arial Narrow"/>
                <a:cs typeface="Arial Narrow"/>
              </a:rPr>
              <a:t>the</a:t>
            </a:r>
            <a:r>
              <a:rPr sz="1050" b="1" spc="-20" dirty="0">
                <a:latin typeface="Arial Narrow"/>
                <a:cs typeface="Arial Narrow"/>
              </a:rPr>
              <a:t> </a:t>
            </a:r>
            <a:r>
              <a:rPr sz="1050" b="1" spc="-10" dirty="0">
                <a:latin typeface="Arial Narrow"/>
                <a:cs typeface="Arial Narrow"/>
              </a:rPr>
              <a:t>enemy </a:t>
            </a:r>
            <a:r>
              <a:rPr sz="1050" b="1" dirty="0">
                <a:latin typeface="Arial Narrow"/>
                <a:cs typeface="Arial Narrow"/>
              </a:rPr>
              <a:t>strike</a:t>
            </a:r>
            <a:r>
              <a:rPr sz="1050" b="1" spc="-25" dirty="0">
                <a:latin typeface="Arial Narrow"/>
                <a:cs typeface="Arial Narrow"/>
              </a:rPr>
              <a:t> </a:t>
            </a:r>
            <a:r>
              <a:rPr sz="1050" b="1" dirty="0">
                <a:latin typeface="Arial Narrow"/>
                <a:cs typeface="Arial Narrow"/>
              </a:rPr>
              <a:t>and</a:t>
            </a:r>
            <a:r>
              <a:rPr sz="1050" b="1" spc="-10" dirty="0">
                <a:latin typeface="Arial Narrow"/>
                <a:cs typeface="Arial Narrow"/>
              </a:rPr>
              <a:t> follow-</a:t>
            </a:r>
            <a:r>
              <a:rPr sz="1050" b="1" dirty="0">
                <a:latin typeface="Arial Narrow"/>
                <a:cs typeface="Arial Narrow"/>
              </a:rPr>
              <a:t>on</a:t>
            </a:r>
            <a:r>
              <a:rPr sz="1050" b="1" spc="-15" dirty="0">
                <a:latin typeface="Arial Narrow"/>
                <a:cs typeface="Arial Narrow"/>
              </a:rPr>
              <a:t> </a:t>
            </a:r>
            <a:r>
              <a:rPr sz="1050" b="1" dirty="0">
                <a:latin typeface="Arial Narrow"/>
                <a:cs typeface="Arial Narrow"/>
              </a:rPr>
              <a:t>combat</a:t>
            </a:r>
            <a:r>
              <a:rPr sz="1050" b="1" spc="-20" dirty="0">
                <a:latin typeface="Arial Narrow"/>
                <a:cs typeface="Arial Narrow"/>
              </a:rPr>
              <a:t> </a:t>
            </a:r>
            <a:r>
              <a:rPr sz="1050" b="1" spc="-10" dirty="0">
                <a:latin typeface="Arial Narrow"/>
                <a:cs typeface="Arial Narrow"/>
              </a:rPr>
              <a:t>operations</a:t>
            </a:r>
            <a:r>
              <a:rPr sz="1050" b="1" spc="-40" dirty="0">
                <a:latin typeface="Arial Narrow"/>
                <a:cs typeface="Arial Narrow"/>
              </a:rPr>
              <a:t> </a:t>
            </a:r>
            <a:r>
              <a:rPr sz="1050" b="1" dirty="0">
                <a:latin typeface="Arial Narrow"/>
                <a:cs typeface="Arial Narrow"/>
              </a:rPr>
              <a:t>have</a:t>
            </a:r>
            <a:r>
              <a:rPr sz="1050" b="1" spc="-10" dirty="0">
                <a:latin typeface="Arial Narrow"/>
                <a:cs typeface="Arial Narrow"/>
              </a:rPr>
              <a:t> resulted, </a:t>
            </a:r>
            <a:r>
              <a:rPr sz="1050" b="1" dirty="0">
                <a:latin typeface="Arial Narrow"/>
                <a:cs typeface="Arial Narrow"/>
              </a:rPr>
              <a:t>in</a:t>
            </a:r>
            <a:r>
              <a:rPr sz="1050" b="1" spc="-30" dirty="0">
                <a:latin typeface="Arial Narrow"/>
                <a:cs typeface="Arial Narrow"/>
              </a:rPr>
              <a:t> </a:t>
            </a:r>
            <a:r>
              <a:rPr sz="1050" b="1" dirty="0">
                <a:latin typeface="Arial Narrow"/>
                <a:cs typeface="Arial Narrow"/>
              </a:rPr>
              <a:t>a</a:t>
            </a:r>
            <a:r>
              <a:rPr sz="1050" b="1" spc="-15" dirty="0">
                <a:latin typeface="Arial Narrow"/>
                <a:cs typeface="Arial Narrow"/>
              </a:rPr>
              <a:t> </a:t>
            </a:r>
            <a:r>
              <a:rPr sz="1050" b="1" dirty="0">
                <a:latin typeface="Arial Narrow"/>
                <a:cs typeface="Arial Narrow"/>
              </a:rPr>
              <a:t>short</a:t>
            </a:r>
            <a:r>
              <a:rPr sz="1050" b="1" spc="-20" dirty="0">
                <a:latin typeface="Arial Narrow"/>
                <a:cs typeface="Arial Narrow"/>
              </a:rPr>
              <a:t> </a:t>
            </a:r>
            <a:r>
              <a:rPr sz="1050" b="1" dirty="0">
                <a:latin typeface="Arial Narrow"/>
                <a:cs typeface="Arial Narrow"/>
              </a:rPr>
              <a:t>period</a:t>
            </a:r>
            <a:r>
              <a:rPr sz="1050" b="1" spc="-25" dirty="0">
                <a:latin typeface="Arial Narrow"/>
                <a:cs typeface="Arial Narrow"/>
              </a:rPr>
              <a:t> </a:t>
            </a:r>
            <a:r>
              <a:rPr sz="1050" b="1" dirty="0">
                <a:latin typeface="Arial Narrow"/>
                <a:cs typeface="Arial Narrow"/>
              </a:rPr>
              <a:t>of</a:t>
            </a:r>
            <a:r>
              <a:rPr sz="1050" b="1" spc="-10" dirty="0">
                <a:latin typeface="Arial Narrow"/>
                <a:cs typeface="Arial Narrow"/>
              </a:rPr>
              <a:t> </a:t>
            </a:r>
            <a:r>
              <a:rPr sz="1050" b="1" dirty="0">
                <a:latin typeface="Arial Narrow"/>
                <a:cs typeface="Arial Narrow"/>
              </a:rPr>
              <a:t>time,</a:t>
            </a:r>
            <a:r>
              <a:rPr sz="1050" b="1" spc="-30" dirty="0">
                <a:latin typeface="Arial Narrow"/>
                <a:cs typeface="Arial Narrow"/>
              </a:rPr>
              <a:t> </a:t>
            </a:r>
            <a:r>
              <a:rPr sz="1050" b="1" dirty="0">
                <a:latin typeface="Arial Narrow"/>
                <a:cs typeface="Arial Narrow"/>
              </a:rPr>
              <a:t>in</a:t>
            </a:r>
            <a:r>
              <a:rPr sz="1050" b="1" spc="-20" dirty="0">
                <a:latin typeface="Arial Narrow"/>
                <a:cs typeface="Arial Narrow"/>
              </a:rPr>
              <a:t> </a:t>
            </a:r>
            <a:r>
              <a:rPr sz="1050" b="1" dirty="0">
                <a:latin typeface="Arial Narrow"/>
                <a:cs typeface="Arial Narrow"/>
              </a:rPr>
              <a:t>500</a:t>
            </a:r>
            <a:r>
              <a:rPr sz="1050" b="1" spc="-20" dirty="0">
                <a:latin typeface="Arial Narrow"/>
                <a:cs typeface="Arial Narrow"/>
              </a:rPr>
              <a:t> </a:t>
            </a:r>
            <a:r>
              <a:rPr sz="1050" b="1" spc="-10" dirty="0">
                <a:latin typeface="Arial Narrow"/>
                <a:cs typeface="Arial Narrow"/>
              </a:rPr>
              <a:t>critical</a:t>
            </a:r>
            <a:r>
              <a:rPr sz="1050" b="1" spc="-25" dirty="0">
                <a:latin typeface="Arial Narrow"/>
                <a:cs typeface="Arial Narrow"/>
              </a:rPr>
              <a:t> </a:t>
            </a:r>
            <a:r>
              <a:rPr sz="1050" b="1" spc="-10" dirty="0">
                <a:latin typeface="Arial Narrow"/>
                <a:cs typeface="Arial Narrow"/>
              </a:rPr>
              <a:t>casualties </a:t>
            </a:r>
            <a:r>
              <a:rPr sz="1050" b="1" dirty="0">
                <a:latin typeface="Arial Narrow"/>
                <a:cs typeface="Arial Narrow"/>
              </a:rPr>
              <a:t>across</a:t>
            </a:r>
            <a:r>
              <a:rPr sz="1050" b="1" spc="-45" dirty="0">
                <a:latin typeface="Arial Narrow"/>
                <a:cs typeface="Arial Narrow"/>
              </a:rPr>
              <a:t> </a:t>
            </a:r>
            <a:r>
              <a:rPr sz="1050" b="1" dirty="0">
                <a:latin typeface="Arial Narrow"/>
                <a:cs typeface="Arial Narrow"/>
              </a:rPr>
              <a:t>the</a:t>
            </a:r>
            <a:r>
              <a:rPr sz="1050" b="1" spc="-30" dirty="0">
                <a:latin typeface="Arial Narrow"/>
                <a:cs typeface="Arial Narrow"/>
              </a:rPr>
              <a:t> </a:t>
            </a:r>
            <a:r>
              <a:rPr sz="1050" b="1" spc="-10" dirty="0">
                <a:latin typeface="Arial Narrow"/>
                <a:cs typeface="Arial Narrow"/>
              </a:rPr>
              <a:t>division.</a:t>
            </a:r>
            <a:endParaRPr sz="1050" dirty="0">
              <a:latin typeface="Arial Narrow"/>
              <a:cs typeface="Arial Narrow"/>
            </a:endParaRPr>
          </a:p>
        </p:txBody>
      </p:sp>
      <p:sp>
        <p:nvSpPr>
          <p:cNvPr id="263" name="object 263"/>
          <p:cNvSpPr txBox="1"/>
          <p:nvPr/>
        </p:nvSpPr>
        <p:spPr>
          <a:xfrm>
            <a:off x="1905000" y="5835396"/>
            <a:ext cx="2461260" cy="415498"/>
          </a:xfrm>
          <a:prstGeom prst="rect">
            <a:avLst/>
          </a:prstGeom>
          <a:solidFill>
            <a:srgbClr val="FFC000"/>
          </a:solidFill>
          <a:ln w="15875">
            <a:solidFill>
              <a:srgbClr val="000000"/>
            </a:solidFill>
          </a:ln>
        </p:spPr>
        <p:txBody>
          <a:bodyPr vert="horz" wrap="square" lIns="0" tIns="45720" rIns="0" bIns="0" rtlCol="0">
            <a:spAutoFit/>
          </a:bodyPr>
          <a:lstStyle/>
          <a:p>
            <a:pPr algn="ctr">
              <a:spcBef>
                <a:spcPts val="360"/>
              </a:spcBef>
            </a:pPr>
            <a:r>
              <a:rPr sz="800" b="1" u="sng" spc="-20" dirty="0">
                <a:uFill>
                  <a:solidFill>
                    <a:srgbClr val="000000"/>
                  </a:solidFill>
                </a:uFill>
                <a:latin typeface="Arial Narrow"/>
                <a:cs typeface="Arial Narrow"/>
              </a:rPr>
              <a:t>NOTE</a:t>
            </a:r>
            <a:endParaRPr sz="800" dirty="0">
              <a:latin typeface="Arial Narrow"/>
              <a:cs typeface="Arial Narrow"/>
            </a:endParaRPr>
          </a:p>
          <a:p>
            <a:pPr marL="92075" marR="84455" algn="ctr"/>
            <a:r>
              <a:rPr sz="800" b="1" dirty="0">
                <a:latin typeface="Arial Narrow"/>
                <a:cs typeface="Arial Narrow"/>
              </a:rPr>
              <a:t>Additional</a:t>
            </a:r>
            <a:r>
              <a:rPr sz="800" b="1" spc="-30" dirty="0">
                <a:latin typeface="Arial Narrow"/>
                <a:cs typeface="Arial Narrow"/>
              </a:rPr>
              <a:t> </a:t>
            </a:r>
            <a:r>
              <a:rPr sz="800" b="1" dirty="0">
                <a:latin typeface="Arial Narrow"/>
                <a:cs typeface="Arial Narrow"/>
              </a:rPr>
              <a:t>experimentation</a:t>
            </a:r>
            <a:r>
              <a:rPr sz="800" b="1" spc="-10" dirty="0">
                <a:latin typeface="Arial Narrow"/>
                <a:cs typeface="Arial Narrow"/>
              </a:rPr>
              <a:t> </a:t>
            </a:r>
            <a:r>
              <a:rPr sz="800" b="1" dirty="0">
                <a:latin typeface="Arial Narrow"/>
                <a:cs typeface="Arial Narrow"/>
              </a:rPr>
              <a:t>is</a:t>
            </a:r>
            <a:r>
              <a:rPr sz="800" b="1" spc="-25" dirty="0">
                <a:latin typeface="Arial Narrow"/>
                <a:cs typeface="Arial Narrow"/>
              </a:rPr>
              <a:t> </a:t>
            </a:r>
            <a:r>
              <a:rPr sz="800" b="1" dirty="0">
                <a:latin typeface="Arial Narrow"/>
                <a:cs typeface="Arial Narrow"/>
              </a:rPr>
              <a:t>required.</a:t>
            </a:r>
            <a:r>
              <a:rPr sz="800" b="1" spc="-30" dirty="0">
                <a:latin typeface="Arial Narrow"/>
                <a:cs typeface="Arial Narrow"/>
              </a:rPr>
              <a:t> </a:t>
            </a:r>
            <a:r>
              <a:rPr sz="800" b="1" dirty="0">
                <a:latin typeface="Arial Narrow"/>
                <a:cs typeface="Arial Narrow"/>
              </a:rPr>
              <a:t>CASEVAC</a:t>
            </a:r>
            <a:r>
              <a:rPr sz="800" b="1" spc="-25" dirty="0">
                <a:latin typeface="Arial Narrow"/>
                <a:cs typeface="Arial Narrow"/>
              </a:rPr>
              <a:t> </a:t>
            </a:r>
            <a:r>
              <a:rPr sz="800" b="1" spc="-10" dirty="0">
                <a:latin typeface="Arial Narrow"/>
                <a:cs typeface="Arial Narrow"/>
              </a:rPr>
              <a:t>should</a:t>
            </a:r>
            <a:r>
              <a:rPr sz="800" b="1" spc="500" dirty="0">
                <a:latin typeface="Arial Narrow"/>
                <a:cs typeface="Arial Narrow"/>
              </a:rPr>
              <a:t> </a:t>
            </a:r>
            <a:r>
              <a:rPr sz="800" b="1" dirty="0">
                <a:latin typeface="Arial Narrow"/>
                <a:cs typeface="Arial Narrow"/>
              </a:rPr>
              <a:t>be</a:t>
            </a:r>
            <a:r>
              <a:rPr sz="800" b="1" spc="-15" dirty="0">
                <a:latin typeface="Arial Narrow"/>
                <a:cs typeface="Arial Narrow"/>
              </a:rPr>
              <a:t> </a:t>
            </a:r>
            <a:r>
              <a:rPr sz="800" b="1" dirty="0">
                <a:latin typeface="Arial Narrow"/>
                <a:cs typeface="Arial Narrow"/>
              </a:rPr>
              <a:t>addressed</a:t>
            </a:r>
            <a:r>
              <a:rPr sz="800" b="1" spc="-15" dirty="0">
                <a:latin typeface="Arial Narrow"/>
                <a:cs typeface="Arial Narrow"/>
              </a:rPr>
              <a:t> </a:t>
            </a:r>
            <a:r>
              <a:rPr sz="800" b="1" dirty="0">
                <a:latin typeface="Arial Narrow"/>
                <a:cs typeface="Arial Narrow"/>
              </a:rPr>
              <a:t>in</a:t>
            </a:r>
            <a:r>
              <a:rPr sz="800" b="1" spc="-30" dirty="0">
                <a:latin typeface="Arial Narrow"/>
                <a:cs typeface="Arial Narrow"/>
              </a:rPr>
              <a:t> </a:t>
            </a:r>
            <a:r>
              <a:rPr sz="800" b="1" dirty="0">
                <a:latin typeface="Arial Narrow"/>
                <a:cs typeface="Arial Narrow"/>
              </a:rPr>
              <a:t>every</a:t>
            </a:r>
            <a:r>
              <a:rPr sz="800" b="1" spc="-30" dirty="0">
                <a:latin typeface="Arial Narrow"/>
                <a:cs typeface="Arial Narrow"/>
              </a:rPr>
              <a:t> </a:t>
            </a:r>
            <a:r>
              <a:rPr sz="800" b="1" dirty="0">
                <a:latin typeface="Arial Narrow"/>
                <a:cs typeface="Arial Narrow"/>
              </a:rPr>
              <a:t>experimentation</a:t>
            </a:r>
            <a:r>
              <a:rPr sz="800" b="1" spc="-10" dirty="0">
                <a:latin typeface="Arial Narrow"/>
                <a:cs typeface="Arial Narrow"/>
              </a:rPr>
              <a:t> event.</a:t>
            </a:r>
            <a:endParaRPr sz="800" dirty="0">
              <a:latin typeface="Arial Narrow"/>
              <a:cs typeface="Arial Narrow"/>
            </a:endParaRPr>
          </a:p>
        </p:txBody>
      </p:sp>
      <p:sp>
        <p:nvSpPr>
          <p:cNvPr id="264" name="object 264"/>
          <p:cNvSpPr txBox="1"/>
          <p:nvPr/>
        </p:nvSpPr>
        <p:spPr>
          <a:xfrm>
            <a:off x="9134856" y="3262885"/>
            <a:ext cx="678180" cy="361637"/>
          </a:xfrm>
          <a:prstGeom prst="rect">
            <a:avLst/>
          </a:prstGeom>
          <a:solidFill>
            <a:srgbClr val="E7E6E6"/>
          </a:solidFill>
        </p:spPr>
        <p:txBody>
          <a:bodyPr vert="horz" wrap="square" lIns="0" tIns="0" rIns="0" bIns="0" rtlCol="0">
            <a:spAutoFit/>
          </a:bodyPr>
          <a:lstStyle/>
          <a:p>
            <a:pPr marR="7620" algn="ctr">
              <a:lnSpc>
                <a:spcPts val="905"/>
              </a:lnSpc>
            </a:pPr>
            <a:r>
              <a:rPr sz="800" spc="-10" dirty="0">
                <a:latin typeface="Arial Narrow"/>
                <a:cs typeface="Arial Narrow"/>
              </a:rPr>
              <a:t>AI-Assisted</a:t>
            </a:r>
            <a:endParaRPr sz="800">
              <a:latin typeface="Arial Narrow"/>
              <a:cs typeface="Arial Narrow"/>
            </a:endParaRPr>
          </a:p>
          <a:p>
            <a:pPr marL="24130" marR="31115" algn="ctr"/>
            <a:r>
              <a:rPr sz="800" dirty="0">
                <a:latin typeface="Arial Narrow"/>
                <a:cs typeface="Arial Narrow"/>
              </a:rPr>
              <a:t>Clinical</a:t>
            </a:r>
            <a:r>
              <a:rPr sz="800" spc="-20" dirty="0">
                <a:latin typeface="Arial Narrow"/>
                <a:cs typeface="Arial Narrow"/>
              </a:rPr>
              <a:t> </a:t>
            </a:r>
            <a:r>
              <a:rPr sz="800" spc="-10" dirty="0">
                <a:latin typeface="Arial Narrow"/>
                <a:cs typeface="Arial Narrow"/>
              </a:rPr>
              <a:t>Decision</a:t>
            </a:r>
            <a:r>
              <a:rPr sz="800" spc="500" dirty="0">
                <a:latin typeface="Arial Narrow"/>
                <a:cs typeface="Arial Narrow"/>
              </a:rPr>
              <a:t> </a:t>
            </a:r>
            <a:r>
              <a:rPr sz="800" dirty="0">
                <a:latin typeface="Arial Narrow"/>
                <a:cs typeface="Arial Narrow"/>
              </a:rPr>
              <a:t>Support</a:t>
            </a:r>
            <a:r>
              <a:rPr sz="800" spc="-40" dirty="0">
                <a:latin typeface="Arial Narrow"/>
                <a:cs typeface="Arial Narrow"/>
              </a:rPr>
              <a:t> </a:t>
            </a:r>
            <a:r>
              <a:rPr sz="800" spc="-10" dirty="0">
                <a:latin typeface="Arial Narrow"/>
                <a:cs typeface="Arial Narrow"/>
              </a:rPr>
              <a:t>System</a:t>
            </a:r>
            <a:endParaRPr sz="800">
              <a:latin typeface="Arial Narrow"/>
              <a:cs typeface="Arial Narrow"/>
            </a:endParaRPr>
          </a:p>
        </p:txBody>
      </p:sp>
      <p:grpSp>
        <p:nvGrpSpPr>
          <p:cNvPr id="265" name="object 265"/>
          <p:cNvGrpSpPr/>
          <p:nvPr/>
        </p:nvGrpSpPr>
        <p:grpSpPr>
          <a:xfrm>
            <a:off x="8144257" y="3948685"/>
            <a:ext cx="901065" cy="993775"/>
            <a:chOff x="6620256" y="3948684"/>
            <a:chExt cx="901065" cy="993775"/>
          </a:xfrm>
        </p:grpSpPr>
        <p:pic>
          <p:nvPicPr>
            <p:cNvPr id="266" name="object 266"/>
            <p:cNvPicPr/>
            <p:nvPr/>
          </p:nvPicPr>
          <p:blipFill>
            <a:blip r:embed="rId49" cstate="print"/>
            <a:stretch>
              <a:fillRect/>
            </a:stretch>
          </p:blipFill>
          <p:spPr>
            <a:xfrm>
              <a:off x="6620256" y="3948684"/>
              <a:ext cx="475487" cy="373367"/>
            </a:xfrm>
            <a:prstGeom prst="rect">
              <a:avLst/>
            </a:prstGeom>
          </p:spPr>
        </p:pic>
        <p:pic>
          <p:nvPicPr>
            <p:cNvPr id="267" name="object 267"/>
            <p:cNvPicPr/>
            <p:nvPr/>
          </p:nvPicPr>
          <p:blipFill>
            <a:blip r:embed="rId35" cstate="print"/>
            <a:stretch>
              <a:fillRect/>
            </a:stretch>
          </p:blipFill>
          <p:spPr>
            <a:xfrm>
              <a:off x="7350252" y="4669536"/>
              <a:ext cx="170687" cy="272795"/>
            </a:xfrm>
            <a:prstGeom prst="rect">
              <a:avLst/>
            </a:prstGeom>
          </p:spPr>
        </p:pic>
      </p:grpSp>
      <p:sp>
        <p:nvSpPr>
          <p:cNvPr id="268" name="object 268"/>
          <p:cNvSpPr txBox="1"/>
          <p:nvPr/>
        </p:nvSpPr>
        <p:spPr>
          <a:xfrm>
            <a:off x="8888844" y="4709244"/>
            <a:ext cx="143510" cy="82715"/>
          </a:xfrm>
          <a:prstGeom prst="rect">
            <a:avLst/>
          </a:prstGeom>
        </p:spPr>
        <p:txBody>
          <a:bodyPr vert="horz" wrap="square" lIns="0" tIns="13335" rIns="0" bIns="0" rtlCol="0">
            <a:spAutoFit/>
          </a:bodyPr>
          <a:lstStyle/>
          <a:p>
            <a:pPr marL="12700">
              <a:spcBef>
                <a:spcPts val="105"/>
              </a:spcBef>
            </a:pPr>
            <a:r>
              <a:rPr sz="450" b="1" spc="-25" dirty="0">
                <a:latin typeface="Arial"/>
                <a:cs typeface="Arial"/>
              </a:rPr>
              <a:t>AXP</a:t>
            </a:r>
            <a:endParaRPr sz="450">
              <a:latin typeface="Arial"/>
              <a:cs typeface="Arial"/>
            </a:endParaRPr>
          </a:p>
        </p:txBody>
      </p:sp>
      <p:grpSp>
        <p:nvGrpSpPr>
          <p:cNvPr id="269" name="object 269"/>
          <p:cNvGrpSpPr/>
          <p:nvPr/>
        </p:nvGrpSpPr>
        <p:grpSpPr>
          <a:xfrm>
            <a:off x="5814059" y="3614929"/>
            <a:ext cx="3230880" cy="1259205"/>
            <a:chOff x="4290059" y="3614928"/>
            <a:chExt cx="3230880" cy="1259205"/>
          </a:xfrm>
        </p:grpSpPr>
        <p:pic>
          <p:nvPicPr>
            <p:cNvPr id="270" name="object 270"/>
            <p:cNvPicPr/>
            <p:nvPr/>
          </p:nvPicPr>
          <p:blipFill>
            <a:blip r:embed="rId50" cstate="print"/>
            <a:stretch>
              <a:fillRect/>
            </a:stretch>
          </p:blipFill>
          <p:spPr>
            <a:xfrm>
              <a:off x="7356347" y="4852416"/>
              <a:ext cx="164591" cy="21335"/>
            </a:xfrm>
            <a:prstGeom prst="rect">
              <a:avLst/>
            </a:prstGeom>
          </p:spPr>
        </p:pic>
        <p:pic>
          <p:nvPicPr>
            <p:cNvPr id="271" name="object 271"/>
            <p:cNvPicPr/>
            <p:nvPr/>
          </p:nvPicPr>
          <p:blipFill>
            <a:blip r:embed="rId51" cstate="print"/>
            <a:stretch>
              <a:fillRect/>
            </a:stretch>
          </p:blipFill>
          <p:spPr>
            <a:xfrm>
              <a:off x="5713475" y="4392168"/>
              <a:ext cx="388619" cy="333755"/>
            </a:xfrm>
            <a:prstGeom prst="rect">
              <a:avLst/>
            </a:prstGeom>
          </p:spPr>
        </p:pic>
        <p:pic>
          <p:nvPicPr>
            <p:cNvPr id="272" name="object 272"/>
            <p:cNvPicPr/>
            <p:nvPr/>
          </p:nvPicPr>
          <p:blipFill>
            <a:blip r:embed="rId52" cstate="print"/>
            <a:stretch>
              <a:fillRect/>
            </a:stretch>
          </p:blipFill>
          <p:spPr>
            <a:xfrm>
              <a:off x="5489447" y="4069080"/>
              <a:ext cx="498347" cy="406907"/>
            </a:xfrm>
            <a:prstGeom prst="rect">
              <a:avLst/>
            </a:prstGeom>
          </p:spPr>
        </p:pic>
        <p:pic>
          <p:nvPicPr>
            <p:cNvPr id="273" name="object 273"/>
            <p:cNvPicPr/>
            <p:nvPr/>
          </p:nvPicPr>
          <p:blipFill>
            <a:blip r:embed="rId52" cstate="print"/>
            <a:stretch>
              <a:fillRect/>
            </a:stretch>
          </p:blipFill>
          <p:spPr>
            <a:xfrm>
              <a:off x="4290059" y="4206240"/>
              <a:ext cx="498347" cy="406907"/>
            </a:xfrm>
            <a:prstGeom prst="rect">
              <a:avLst/>
            </a:prstGeom>
          </p:spPr>
        </p:pic>
        <p:pic>
          <p:nvPicPr>
            <p:cNvPr id="274" name="object 274"/>
            <p:cNvPicPr/>
            <p:nvPr/>
          </p:nvPicPr>
          <p:blipFill>
            <a:blip r:embed="rId51" cstate="print"/>
            <a:stretch>
              <a:fillRect/>
            </a:stretch>
          </p:blipFill>
          <p:spPr>
            <a:xfrm>
              <a:off x="4509515" y="4517136"/>
              <a:ext cx="388619" cy="332231"/>
            </a:xfrm>
            <a:prstGeom prst="rect">
              <a:avLst/>
            </a:prstGeom>
          </p:spPr>
        </p:pic>
        <p:sp>
          <p:nvSpPr>
            <p:cNvPr id="275" name="object 275"/>
            <p:cNvSpPr/>
            <p:nvPr/>
          </p:nvSpPr>
          <p:spPr>
            <a:xfrm>
              <a:off x="4747259" y="3672840"/>
              <a:ext cx="1301750" cy="146685"/>
            </a:xfrm>
            <a:custGeom>
              <a:avLst/>
              <a:gdLst/>
              <a:ahLst/>
              <a:cxnLst/>
              <a:rect l="l" t="t" r="r" b="b"/>
              <a:pathLst>
                <a:path w="1301750" h="146685">
                  <a:moveTo>
                    <a:pt x="1301496" y="0"/>
                  </a:moveTo>
                  <a:lnTo>
                    <a:pt x="0" y="0"/>
                  </a:lnTo>
                  <a:lnTo>
                    <a:pt x="0" y="146304"/>
                  </a:lnTo>
                  <a:lnTo>
                    <a:pt x="1301496" y="146304"/>
                  </a:lnTo>
                  <a:lnTo>
                    <a:pt x="1301496" y="0"/>
                  </a:lnTo>
                  <a:close/>
                </a:path>
              </a:pathLst>
            </a:custGeom>
            <a:solidFill>
              <a:srgbClr val="000000">
                <a:alpha val="50195"/>
              </a:srgbClr>
            </a:solidFill>
          </p:spPr>
          <p:txBody>
            <a:bodyPr wrap="square" lIns="0" tIns="0" rIns="0" bIns="0" rtlCol="0"/>
            <a:lstStyle/>
            <a:p>
              <a:endParaRPr/>
            </a:p>
          </p:txBody>
        </p:sp>
        <p:pic>
          <p:nvPicPr>
            <p:cNvPr id="276" name="object 276"/>
            <p:cNvPicPr/>
            <p:nvPr/>
          </p:nvPicPr>
          <p:blipFill>
            <a:blip r:embed="rId53" cstate="print"/>
            <a:stretch>
              <a:fillRect/>
            </a:stretch>
          </p:blipFill>
          <p:spPr>
            <a:xfrm>
              <a:off x="4687824" y="3614928"/>
              <a:ext cx="1440179" cy="318515"/>
            </a:xfrm>
            <a:prstGeom prst="rect">
              <a:avLst/>
            </a:prstGeom>
          </p:spPr>
        </p:pic>
      </p:grpSp>
      <p:sp>
        <p:nvSpPr>
          <p:cNvPr id="277" name="object 277"/>
          <p:cNvSpPr txBox="1"/>
          <p:nvPr/>
        </p:nvSpPr>
        <p:spPr>
          <a:xfrm>
            <a:off x="6290956" y="3643679"/>
            <a:ext cx="1273810" cy="182101"/>
          </a:xfrm>
          <a:prstGeom prst="rect">
            <a:avLst/>
          </a:prstGeom>
        </p:spPr>
        <p:txBody>
          <a:bodyPr vert="horz" wrap="square" lIns="0" tIns="12700" rIns="0" bIns="0" rtlCol="0">
            <a:spAutoFit/>
          </a:bodyPr>
          <a:lstStyle/>
          <a:p>
            <a:pPr marL="12700">
              <a:spcBef>
                <a:spcPts val="100"/>
              </a:spcBef>
            </a:pPr>
            <a:r>
              <a:rPr sz="1100" b="1" dirty="0">
                <a:solidFill>
                  <a:srgbClr val="FFC000"/>
                </a:solidFill>
                <a:latin typeface="Calibri"/>
                <a:cs typeface="Calibri"/>
              </a:rPr>
              <a:t>MEDEVAC</a:t>
            </a:r>
            <a:r>
              <a:rPr sz="1100" b="1" spc="-25" dirty="0">
                <a:solidFill>
                  <a:srgbClr val="FFC000"/>
                </a:solidFill>
                <a:latin typeface="Calibri"/>
                <a:cs typeface="Calibri"/>
              </a:rPr>
              <a:t> </a:t>
            </a:r>
            <a:r>
              <a:rPr sz="1100" b="1" dirty="0">
                <a:solidFill>
                  <a:srgbClr val="FFC000"/>
                </a:solidFill>
                <a:latin typeface="Calibri"/>
                <a:cs typeface="Calibri"/>
              </a:rPr>
              <a:t>/ </a:t>
            </a:r>
            <a:r>
              <a:rPr sz="1100" b="1" spc="-10" dirty="0">
                <a:solidFill>
                  <a:srgbClr val="FFC000"/>
                </a:solidFill>
                <a:latin typeface="Calibri"/>
                <a:cs typeface="Calibri"/>
              </a:rPr>
              <a:t>CASEVAC</a:t>
            </a:r>
            <a:endParaRPr sz="1100">
              <a:latin typeface="Calibri"/>
              <a:cs typeface="Calibri"/>
            </a:endParaRPr>
          </a:p>
        </p:txBody>
      </p:sp>
      <p:grpSp>
        <p:nvGrpSpPr>
          <p:cNvPr id="278" name="object 278"/>
          <p:cNvGrpSpPr/>
          <p:nvPr/>
        </p:nvGrpSpPr>
        <p:grpSpPr>
          <a:xfrm>
            <a:off x="6187440" y="3843528"/>
            <a:ext cx="3220720" cy="1545590"/>
            <a:chOff x="4663440" y="3843528"/>
            <a:chExt cx="3220720" cy="1545590"/>
          </a:xfrm>
        </p:grpSpPr>
        <p:pic>
          <p:nvPicPr>
            <p:cNvPr id="279" name="object 279"/>
            <p:cNvPicPr/>
            <p:nvPr/>
          </p:nvPicPr>
          <p:blipFill>
            <a:blip r:embed="rId54" cstate="print"/>
            <a:stretch>
              <a:fillRect/>
            </a:stretch>
          </p:blipFill>
          <p:spPr>
            <a:xfrm>
              <a:off x="4663440" y="3863340"/>
              <a:ext cx="422147" cy="509015"/>
            </a:xfrm>
            <a:prstGeom prst="rect">
              <a:avLst/>
            </a:prstGeom>
          </p:spPr>
        </p:pic>
        <p:sp>
          <p:nvSpPr>
            <p:cNvPr id="280" name="object 280"/>
            <p:cNvSpPr/>
            <p:nvPr/>
          </p:nvSpPr>
          <p:spPr>
            <a:xfrm>
              <a:off x="4830196" y="3881628"/>
              <a:ext cx="196850" cy="271780"/>
            </a:xfrm>
            <a:custGeom>
              <a:avLst/>
              <a:gdLst/>
              <a:ahLst/>
              <a:cxnLst/>
              <a:rect l="l" t="t" r="r" b="b"/>
              <a:pathLst>
                <a:path w="196850" h="271779">
                  <a:moveTo>
                    <a:pt x="196405" y="0"/>
                  </a:moveTo>
                  <a:lnTo>
                    <a:pt x="0" y="271589"/>
                  </a:lnTo>
                </a:path>
              </a:pathLst>
            </a:custGeom>
            <a:ln w="12700">
              <a:solidFill>
                <a:srgbClr val="FFC000"/>
              </a:solidFill>
            </a:ln>
          </p:spPr>
          <p:txBody>
            <a:bodyPr wrap="square" lIns="0" tIns="0" rIns="0" bIns="0" rtlCol="0"/>
            <a:lstStyle/>
            <a:p>
              <a:endParaRPr/>
            </a:p>
          </p:txBody>
        </p:sp>
        <p:sp>
          <p:nvSpPr>
            <p:cNvPr id="281" name="object 281"/>
            <p:cNvSpPr/>
            <p:nvPr/>
          </p:nvSpPr>
          <p:spPr>
            <a:xfrm>
              <a:off x="4792977" y="4120601"/>
              <a:ext cx="75565" cy="84455"/>
            </a:xfrm>
            <a:custGeom>
              <a:avLst/>
              <a:gdLst/>
              <a:ahLst/>
              <a:cxnLst/>
              <a:rect l="l" t="t" r="r" b="b"/>
              <a:pathLst>
                <a:path w="75564" h="84454">
                  <a:moveTo>
                    <a:pt x="13779" y="0"/>
                  </a:moveTo>
                  <a:lnTo>
                    <a:pt x="0" y="84074"/>
                  </a:lnTo>
                  <a:lnTo>
                    <a:pt x="75526" y="44653"/>
                  </a:lnTo>
                  <a:lnTo>
                    <a:pt x="13779" y="0"/>
                  </a:lnTo>
                  <a:close/>
                </a:path>
              </a:pathLst>
            </a:custGeom>
            <a:solidFill>
              <a:srgbClr val="FFC000"/>
            </a:solidFill>
          </p:spPr>
          <p:txBody>
            <a:bodyPr wrap="square" lIns="0" tIns="0" rIns="0" bIns="0" rtlCol="0"/>
            <a:lstStyle/>
            <a:p>
              <a:endParaRPr/>
            </a:p>
          </p:txBody>
        </p:sp>
        <p:pic>
          <p:nvPicPr>
            <p:cNvPr id="282" name="object 282"/>
            <p:cNvPicPr/>
            <p:nvPr/>
          </p:nvPicPr>
          <p:blipFill>
            <a:blip r:embed="rId55" cstate="print"/>
            <a:stretch>
              <a:fillRect/>
            </a:stretch>
          </p:blipFill>
          <p:spPr>
            <a:xfrm>
              <a:off x="5364480" y="3869436"/>
              <a:ext cx="400811" cy="469391"/>
            </a:xfrm>
            <a:prstGeom prst="rect">
              <a:avLst/>
            </a:prstGeom>
          </p:spPr>
        </p:pic>
        <p:sp>
          <p:nvSpPr>
            <p:cNvPr id="283" name="object 283"/>
            <p:cNvSpPr/>
            <p:nvPr/>
          </p:nvSpPr>
          <p:spPr>
            <a:xfrm>
              <a:off x="5422392" y="3889248"/>
              <a:ext cx="174625" cy="231140"/>
            </a:xfrm>
            <a:custGeom>
              <a:avLst/>
              <a:gdLst/>
              <a:ahLst/>
              <a:cxnLst/>
              <a:rect l="l" t="t" r="r" b="b"/>
              <a:pathLst>
                <a:path w="174625" h="231139">
                  <a:moveTo>
                    <a:pt x="0" y="0"/>
                  </a:moveTo>
                  <a:lnTo>
                    <a:pt x="174332" y="230949"/>
                  </a:lnTo>
                </a:path>
              </a:pathLst>
            </a:custGeom>
            <a:ln w="12700">
              <a:solidFill>
                <a:srgbClr val="FFC000"/>
              </a:solidFill>
            </a:ln>
          </p:spPr>
          <p:txBody>
            <a:bodyPr wrap="square" lIns="0" tIns="0" rIns="0" bIns="0" rtlCol="0"/>
            <a:lstStyle/>
            <a:p>
              <a:endParaRPr/>
            </a:p>
          </p:txBody>
        </p:sp>
        <p:sp>
          <p:nvSpPr>
            <p:cNvPr id="284" name="object 284"/>
            <p:cNvSpPr/>
            <p:nvPr/>
          </p:nvSpPr>
          <p:spPr>
            <a:xfrm>
              <a:off x="5558660" y="4087109"/>
              <a:ext cx="76835" cy="83820"/>
            </a:xfrm>
            <a:custGeom>
              <a:avLst/>
              <a:gdLst/>
              <a:ahLst/>
              <a:cxnLst/>
              <a:rect l="l" t="t" r="r" b="b"/>
              <a:pathLst>
                <a:path w="76835" h="83820">
                  <a:moveTo>
                    <a:pt x="60820" y="0"/>
                  </a:moveTo>
                  <a:lnTo>
                    <a:pt x="0" y="45910"/>
                  </a:lnTo>
                  <a:lnTo>
                    <a:pt x="76314" y="83769"/>
                  </a:lnTo>
                  <a:lnTo>
                    <a:pt x="60820" y="0"/>
                  </a:lnTo>
                  <a:close/>
                </a:path>
              </a:pathLst>
            </a:custGeom>
            <a:solidFill>
              <a:srgbClr val="FFC000"/>
            </a:solidFill>
          </p:spPr>
          <p:txBody>
            <a:bodyPr wrap="square" lIns="0" tIns="0" rIns="0" bIns="0" rtlCol="0"/>
            <a:lstStyle/>
            <a:p>
              <a:endParaRPr/>
            </a:p>
          </p:txBody>
        </p:sp>
        <p:pic>
          <p:nvPicPr>
            <p:cNvPr id="285" name="object 285"/>
            <p:cNvPicPr/>
            <p:nvPr/>
          </p:nvPicPr>
          <p:blipFill>
            <a:blip r:embed="rId56" cstate="print"/>
            <a:stretch>
              <a:fillRect/>
            </a:stretch>
          </p:blipFill>
          <p:spPr>
            <a:xfrm>
              <a:off x="5812536" y="3843528"/>
              <a:ext cx="579119" cy="306323"/>
            </a:xfrm>
            <a:prstGeom prst="rect">
              <a:avLst/>
            </a:prstGeom>
          </p:spPr>
        </p:pic>
        <p:sp>
          <p:nvSpPr>
            <p:cNvPr id="286" name="object 286"/>
            <p:cNvSpPr/>
            <p:nvPr/>
          </p:nvSpPr>
          <p:spPr>
            <a:xfrm>
              <a:off x="5867400" y="3864864"/>
              <a:ext cx="333375" cy="99060"/>
            </a:xfrm>
            <a:custGeom>
              <a:avLst/>
              <a:gdLst/>
              <a:ahLst/>
              <a:cxnLst/>
              <a:rect l="l" t="t" r="r" b="b"/>
              <a:pathLst>
                <a:path w="333375" h="99060">
                  <a:moveTo>
                    <a:pt x="0" y="0"/>
                  </a:moveTo>
                  <a:lnTo>
                    <a:pt x="333133" y="98933"/>
                  </a:lnTo>
                </a:path>
              </a:pathLst>
            </a:custGeom>
            <a:ln w="12699">
              <a:solidFill>
                <a:srgbClr val="FFC000"/>
              </a:solidFill>
            </a:ln>
          </p:spPr>
          <p:txBody>
            <a:bodyPr wrap="square" lIns="0" tIns="0" rIns="0" bIns="0" rtlCol="0"/>
            <a:lstStyle/>
            <a:p>
              <a:endParaRPr/>
            </a:p>
          </p:txBody>
        </p:sp>
        <p:sp>
          <p:nvSpPr>
            <p:cNvPr id="287" name="object 287"/>
            <p:cNvSpPr/>
            <p:nvPr/>
          </p:nvSpPr>
          <p:spPr>
            <a:xfrm>
              <a:off x="6177515" y="3923660"/>
              <a:ext cx="84455" cy="73660"/>
            </a:xfrm>
            <a:custGeom>
              <a:avLst/>
              <a:gdLst/>
              <a:ahLst/>
              <a:cxnLst/>
              <a:rect l="l" t="t" r="r" b="b"/>
              <a:pathLst>
                <a:path w="84454" h="73660">
                  <a:moveTo>
                    <a:pt x="21691" y="0"/>
                  </a:moveTo>
                  <a:lnTo>
                    <a:pt x="0" y="73050"/>
                  </a:lnTo>
                  <a:lnTo>
                    <a:pt x="83883" y="58216"/>
                  </a:lnTo>
                  <a:lnTo>
                    <a:pt x="21691" y="0"/>
                  </a:lnTo>
                  <a:close/>
                </a:path>
              </a:pathLst>
            </a:custGeom>
            <a:solidFill>
              <a:srgbClr val="FFC000"/>
            </a:solidFill>
          </p:spPr>
          <p:txBody>
            <a:bodyPr wrap="square" lIns="0" tIns="0" rIns="0" bIns="0" rtlCol="0"/>
            <a:lstStyle/>
            <a:p>
              <a:endParaRPr/>
            </a:p>
          </p:txBody>
        </p:sp>
        <p:pic>
          <p:nvPicPr>
            <p:cNvPr id="288" name="object 288"/>
            <p:cNvPicPr/>
            <p:nvPr/>
          </p:nvPicPr>
          <p:blipFill>
            <a:blip r:embed="rId57" cstate="print"/>
            <a:stretch>
              <a:fillRect/>
            </a:stretch>
          </p:blipFill>
          <p:spPr>
            <a:xfrm>
              <a:off x="6632460" y="4888992"/>
              <a:ext cx="1251191" cy="499871"/>
            </a:xfrm>
            <a:prstGeom prst="rect">
              <a:avLst/>
            </a:prstGeom>
          </p:spPr>
        </p:pic>
      </p:grpSp>
      <p:sp>
        <p:nvSpPr>
          <p:cNvPr id="289" name="object 289"/>
          <p:cNvSpPr txBox="1"/>
          <p:nvPr/>
        </p:nvSpPr>
        <p:spPr>
          <a:xfrm>
            <a:off x="8650927" y="5336074"/>
            <a:ext cx="334010" cy="90409"/>
          </a:xfrm>
          <a:prstGeom prst="rect">
            <a:avLst/>
          </a:prstGeom>
        </p:spPr>
        <p:txBody>
          <a:bodyPr vert="horz" wrap="square" lIns="0" tIns="13335" rIns="0" bIns="0" rtlCol="0">
            <a:spAutoFit/>
          </a:bodyPr>
          <a:lstStyle/>
          <a:p>
            <a:pPr marL="12700">
              <a:spcBef>
                <a:spcPts val="105"/>
              </a:spcBef>
            </a:pPr>
            <a:r>
              <a:rPr sz="500" b="1" spc="-10" dirty="0">
                <a:latin typeface="Arial"/>
                <a:cs typeface="Arial"/>
              </a:rPr>
              <a:t>CASEVAC</a:t>
            </a:r>
            <a:endParaRPr sz="500">
              <a:latin typeface="Arial"/>
              <a:cs typeface="Arial"/>
            </a:endParaRPr>
          </a:p>
        </p:txBody>
      </p:sp>
      <p:sp>
        <p:nvSpPr>
          <p:cNvPr id="290" name="object 290"/>
          <p:cNvSpPr txBox="1"/>
          <p:nvPr/>
        </p:nvSpPr>
        <p:spPr>
          <a:xfrm>
            <a:off x="8611691" y="4493344"/>
            <a:ext cx="574675" cy="89768"/>
          </a:xfrm>
          <a:prstGeom prst="rect">
            <a:avLst/>
          </a:prstGeom>
        </p:spPr>
        <p:txBody>
          <a:bodyPr vert="horz" wrap="square" lIns="0" tIns="12700" rIns="0" bIns="0" rtlCol="0">
            <a:spAutoFit/>
          </a:bodyPr>
          <a:lstStyle/>
          <a:p>
            <a:pPr marL="12700">
              <a:spcBef>
                <a:spcPts val="100"/>
              </a:spcBef>
            </a:pPr>
            <a:r>
              <a:rPr sz="500" b="1" spc="-10" dirty="0">
                <a:latin typeface="Arial"/>
                <a:cs typeface="Arial"/>
              </a:rPr>
              <a:t>FLRAA</a:t>
            </a:r>
            <a:r>
              <a:rPr sz="500" b="1" spc="10" dirty="0">
                <a:latin typeface="Arial"/>
                <a:cs typeface="Arial"/>
              </a:rPr>
              <a:t> </a:t>
            </a:r>
            <a:r>
              <a:rPr sz="500" b="1" spc="-10" dirty="0">
                <a:latin typeface="Arial"/>
                <a:cs typeface="Arial"/>
              </a:rPr>
              <a:t>MEDEVAC</a:t>
            </a:r>
            <a:endParaRPr sz="500">
              <a:latin typeface="Arial"/>
              <a:cs typeface="Arial"/>
            </a:endParaRPr>
          </a:p>
        </p:txBody>
      </p:sp>
      <p:grpSp>
        <p:nvGrpSpPr>
          <p:cNvPr id="291" name="object 291"/>
          <p:cNvGrpSpPr/>
          <p:nvPr/>
        </p:nvGrpSpPr>
        <p:grpSpPr>
          <a:xfrm>
            <a:off x="8487156" y="4130041"/>
            <a:ext cx="737870" cy="459105"/>
            <a:chOff x="6963156" y="4130040"/>
            <a:chExt cx="737870" cy="459105"/>
          </a:xfrm>
        </p:grpSpPr>
        <p:pic>
          <p:nvPicPr>
            <p:cNvPr id="292" name="object 292"/>
            <p:cNvPicPr/>
            <p:nvPr/>
          </p:nvPicPr>
          <p:blipFill>
            <a:blip r:embed="rId58" cstate="print"/>
            <a:stretch>
              <a:fillRect/>
            </a:stretch>
          </p:blipFill>
          <p:spPr>
            <a:xfrm>
              <a:off x="6963156" y="4130040"/>
              <a:ext cx="737615" cy="458723"/>
            </a:xfrm>
            <a:prstGeom prst="rect">
              <a:avLst/>
            </a:prstGeom>
          </p:spPr>
        </p:pic>
        <p:sp>
          <p:nvSpPr>
            <p:cNvPr id="293" name="object 293"/>
            <p:cNvSpPr/>
            <p:nvPr/>
          </p:nvSpPr>
          <p:spPr>
            <a:xfrm>
              <a:off x="7274052" y="4386072"/>
              <a:ext cx="64135" cy="76200"/>
            </a:xfrm>
            <a:custGeom>
              <a:avLst/>
              <a:gdLst/>
              <a:ahLst/>
              <a:cxnLst/>
              <a:rect l="l" t="t" r="r" b="b"/>
              <a:pathLst>
                <a:path w="64134" h="76200">
                  <a:moveTo>
                    <a:pt x="64007" y="0"/>
                  </a:moveTo>
                  <a:lnTo>
                    <a:pt x="0" y="0"/>
                  </a:lnTo>
                  <a:lnTo>
                    <a:pt x="0" y="76200"/>
                  </a:lnTo>
                  <a:lnTo>
                    <a:pt x="64007" y="76200"/>
                  </a:lnTo>
                  <a:lnTo>
                    <a:pt x="64007" y="0"/>
                  </a:lnTo>
                  <a:close/>
                </a:path>
              </a:pathLst>
            </a:custGeom>
            <a:solidFill>
              <a:srgbClr val="FFFFFF"/>
            </a:solidFill>
          </p:spPr>
          <p:txBody>
            <a:bodyPr wrap="square" lIns="0" tIns="0" rIns="0" bIns="0" rtlCol="0"/>
            <a:lstStyle/>
            <a:p>
              <a:endParaRPr/>
            </a:p>
          </p:txBody>
        </p:sp>
        <p:sp>
          <p:nvSpPr>
            <p:cNvPr id="294" name="object 294"/>
            <p:cNvSpPr/>
            <p:nvPr/>
          </p:nvSpPr>
          <p:spPr>
            <a:xfrm>
              <a:off x="7281011" y="4396172"/>
              <a:ext cx="47625" cy="56515"/>
            </a:xfrm>
            <a:custGeom>
              <a:avLst/>
              <a:gdLst/>
              <a:ahLst/>
              <a:cxnLst/>
              <a:rect l="l" t="t" r="r" b="b"/>
              <a:pathLst>
                <a:path w="47625" h="56514">
                  <a:moveTo>
                    <a:pt x="31051" y="0"/>
                  </a:moveTo>
                  <a:lnTo>
                    <a:pt x="15989" y="0"/>
                  </a:lnTo>
                  <a:lnTo>
                    <a:pt x="15989" y="20472"/>
                  </a:lnTo>
                  <a:lnTo>
                    <a:pt x="0" y="20472"/>
                  </a:lnTo>
                  <a:lnTo>
                    <a:pt x="0" y="35521"/>
                  </a:lnTo>
                  <a:lnTo>
                    <a:pt x="15989" y="35521"/>
                  </a:lnTo>
                  <a:lnTo>
                    <a:pt x="15989" y="55994"/>
                  </a:lnTo>
                  <a:lnTo>
                    <a:pt x="31051" y="55994"/>
                  </a:lnTo>
                  <a:lnTo>
                    <a:pt x="31051" y="35521"/>
                  </a:lnTo>
                  <a:lnTo>
                    <a:pt x="47040" y="35521"/>
                  </a:lnTo>
                  <a:lnTo>
                    <a:pt x="47040" y="20472"/>
                  </a:lnTo>
                  <a:lnTo>
                    <a:pt x="31051" y="20472"/>
                  </a:lnTo>
                  <a:lnTo>
                    <a:pt x="31051" y="0"/>
                  </a:lnTo>
                  <a:close/>
                </a:path>
              </a:pathLst>
            </a:custGeom>
            <a:solidFill>
              <a:srgbClr val="FF0000"/>
            </a:solidFill>
          </p:spPr>
          <p:txBody>
            <a:bodyPr wrap="square" lIns="0" tIns="0" rIns="0" bIns="0" rtlCol="0"/>
            <a:lstStyle/>
            <a:p>
              <a:endParaRPr/>
            </a:p>
          </p:txBody>
        </p:sp>
      </p:grpSp>
      <p:grpSp>
        <p:nvGrpSpPr>
          <p:cNvPr id="295" name="object 295"/>
          <p:cNvGrpSpPr/>
          <p:nvPr/>
        </p:nvGrpSpPr>
        <p:grpSpPr>
          <a:xfrm>
            <a:off x="3430524" y="2545080"/>
            <a:ext cx="6949440" cy="2798445"/>
            <a:chOff x="1906524" y="2545079"/>
            <a:chExt cx="6949440" cy="2798445"/>
          </a:xfrm>
        </p:grpSpPr>
        <p:pic>
          <p:nvPicPr>
            <p:cNvPr id="296" name="object 296"/>
            <p:cNvPicPr/>
            <p:nvPr/>
          </p:nvPicPr>
          <p:blipFill>
            <a:blip r:embed="rId59" cstate="print"/>
            <a:stretch>
              <a:fillRect/>
            </a:stretch>
          </p:blipFill>
          <p:spPr>
            <a:xfrm>
              <a:off x="8203692" y="2545079"/>
              <a:ext cx="652271" cy="405371"/>
            </a:xfrm>
            <a:prstGeom prst="rect">
              <a:avLst/>
            </a:prstGeom>
          </p:spPr>
        </p:pic>
        <p:pic>
          <p:nvPicPr>
            <p:cNvPr id="297" name="object 297"/>
            <p:cNvPicPr/>
            <p:nvPr/>
          </p:nvPicPr>
          <p:blipFill>
            <a:blip r:embed="rId60" cstate="print"/>
            <a:stretch>
              <a:fillRect/>
            </a:stretch>
          </p:blipFill>
          <p:spPr>
            <a:xfrm>
              <a:off x="1906524" y="4994147"/>
              <a:ext cx="739139" cy="348995"/>
            </a:xfrm>
            <a:prstGeom prst="rect">
              <a:avLst/>
            </a:prstGeom>
          </p:spPr>
        </p:pic>
      </p:grpSp>
      <p:sp>
        <p:nvSpPr>
          <p:cNvPr id="4" name="object 13">
            <a:extLst>
              <a:ext uri="{FF2B5EF4-FFF2-40B4-BE49-F238E27FC236}">
                <a16:creationId xmlns:a16="http://schemas.microsoft.com/office/drawing/2014/main" id="{B7426085-C818-61A6-E471-1B8B6C303843}"/>
              </a:ext>
            </a:extLst>
          </p:cNvPr>
          <p:cNvSpPr txBox="1">
            <a:spLocks noGrp="1"/>
          </p:cNvSpPr>
          <p:nvPr>
            <p:ph type="title"/>
          </p:nvPr>
        </p:nvSpPr>
        <p:spPr>
          <a:xfrm>
            <a:off x="913338" y="356805"/>
            <a:ext cx="10059462" cy="443711"/>
          </a:xfrm>
          <a:prstGeom prst="rect">
            <a:avLst/>
          </a:prstGeom>
        </p:spPr>
        <p:txBody>
          <a:bodyPr vert="horz" wrap="square" lIns="0" tIns="12700" rIns="0" bIns="0" rtlCol="0" anchor="ctr">
            <a:spAutoFit/>
          </a:bodyPr>
          <a:lstStyle/>
          <a:p>
            <a:pPr marL="12700">
              <a:lnSpc>
                <a:spcPct val="100000"/>
              </a:lnSpc>
              <a:spcBef>
                <a:spcPts val="100"/>
              </a:spcBef>
            </a:pPr>
            <a:r>
              <a:rPr lang="en-US" b="1" i="0" dirty="0">
                <a:latin typeface="Arial"/>
                <a:cs typeface="Arial"/>
              </a:rPr>
              <a:t>Medically Intelligent System of Systems</a:t>
            </a:r>
            <a:endParaRPr b="1" i="0" spc="-10" dirty="0">
              <a:latin typeface="Arial"/>
              <a:cs typeface="Arial"/>
            </a:endParaRPr>
          </a:p>
        </p:txBody>
      </p:sp>
      <p:pic>
        <p:nvPicPr>
          <p:cNvPr id="2" name="Picture 1">
            <a:extLst>
              <a:ext uri="{FF2B5EF4-FFF2-40B4-BE49-F238E27FC236}">
                <a16:creationId xmlns:a16="http://schemas.microsoft.com/office/drawing/2014/main" id="{51B00478-0DE5-0E27-196C-E8C808738FD1}"/>
              </a:ext>
            </a:extLst>
          </p:cNvPr>
          <p:cNvPicPr>
            <a:picLocks noChangeAspect="1"/>
          </p:cNvPicPr>
          <p:nvPr/>
        </p:nvPicPr>
        <p:blipFill>
          <a:blip r:embed="rId61"/>
          <a:stretch>
            <a:fillRect/>
          </a:stretch>
        </p:blipFill>
        <p:spPr>
          <a:xfrm>
            <a:off x="48770" y="2586123"/>
            <a:ext cx="1414395" cy="2414225"/>
          </a:xfrm>
          <a:prstGeom prst="rect">
            <a:avLst/>
          </a:prstGeom>
        </p:spPr>
      </p:pic>
      <p:pic>
        <p:nvPicPr>
          <p:cNvPr id="3" name="object 27">
            <a:extLst>
              <a:ext uri="{FF2B5EF4-FFF2-40B4-BE49-F238E27FC236}">
                <a16:creationId xmlns:a16="http://schemas.microsoft.com/office/drawing/2014/main" id="{04827E5B-D2FA-D06B-09CE-29AAAF6C552F}"/>
              </a:ext>
            </a:extLst>
          </p:cNvPr>
          <p:cNvPicPr/>
          <p:nvPr/>
        </p:nvPicPr>
        <p:blipFill>
          <a:blip r:embed="rId62" cstate="print"/>
          <a:stretch>
            <a:fillRect/>
          </a:stretch>
        </p:blipFill>
        <p:spPr>
          <a:xfrm>
            <a:off x="725551" y="2901697"/>
            <a:ext cx="932687" cy="783335"/>
          </a:xfrm>
          <a:prstGeom prst="rect">
            <a:avLst/>
          </a:prstGeom>
        </p:spPr>
      </p:pic>
      <p:pic>
        <p:nvPicPr>
          <p:cNvPr id="6" name="Picture 5">
            <a:extLst>
              <a:ext uri="{FF2B5EF4-FFF2-40B4-BE49-F238E27FC236}">
                <a16:creationId xmlns:a16="http://schemas.microsoft.com/office/drawing/2014/main" id="{7A372863-12A0-452D-B6B7-1DE4FE0DB6EF}"/>
              </a:ext>
            </a:extLst>
          </p:cNvPr>
          <p:cNvPicPr>
            <a:picLocks noChangeAspect="1"/>
          </p:cNvPicPr>
          <p:nvPr/>
        </p:nvPicPr>
        <p:blipFill>
          <a:blip r:embed="rId63"/>
          <a:stretch>
            <a:fillRect/>
          </a:stretch>
        </p:blipFill>
        <p:spPr>
          <a:xfrm>
            <a:off x="10577832" y="1187390"/>
            <a:ext cx="1654352" cy="1158046"/>
          </a:xfrm>
          <a:prstGeom prst="rect">
            <a:avLst/>
          </a:prstGeom>
        </p:spPr>
      </p:pic>
    </p:spTree>
  </p:cSld>
  <p:clrMapOvr>
    <a:masterClrMapping/>
  </p:clrMapOvr>
</p:sld>
</file>

<file path=ppt/theme/theme1.xml><?xml version="1.0" encoding="utf-8"?>
<a:theme xmlns:a="http://schemas.openxmlformats.org/drawingml/2006/main" name="AFC and FCC Logo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S Army 2023 AFC FCC Logos">
  <a:themeElements>
    <a:clrScheme name="US Army Color Palette">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US Army 2023 Fonts">
      <a:majorFont>
        <a:latin typeface="Arial"/>
        <a:ea typeface=""/>
        <a:cs typeface=""/>
      </a:majorFont>
      <a:minorFont>
        <a:latin typeface="Arial"/>
        <a:ea typeface=""/>
        <a:cs typeface=""/>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US Army PowerPoint 16x9 12Feb2023" id="{3EB2FCAD-453B-4F97-9379-31EB449BB4A1}" vid="{CCBAEC26-5D3F-44DD-9C13-DB69982D46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1bcc60b-506b-4ef3-9855-672da6bb1521" xsi:nil="true"/>
    <lcf76f155ced4ddcb4097134ff3c332f xmlns="b97c1a8e-5110-464a-816e-55fe5fabc9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7C6E84-01F3-4FB3-A230-A812B5D068A4}">
  <ds:schemaRefs>
    <ds:schemaRef ds:uri="http://schemas.microsoft.com/sharepoint/v3/contenttype/forms"/>
  </ds:schemaRefs>
</ds:datastoreItem>
</file>

<file path=customXml/itemProps2.xml><?xml version="1.0" encoding="utf-8"?>
<ds:datastoreItem xmlns:ds="http://schemas.openxmlformats.org/officeDocument/2006/customXml" ds:itemID="{4D7654EF-4AFB-48D7-A6AE-70807C005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c1a8e-5110-464a-816e-55fe5fabc994"/>
    <ds:schemaRef ds:uri="e1bcc60b-506b-4ef3-9855-672da6bb1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4F1D6C-BC6A-4B82-9649-54148B2A1B0A}">
  <ds:schemaRefs>
    <ds:schemaRef ds:uri="http://schemas.microsoft.com/office/2006/metadata/properties"/>
    <ds:schemaRef ds:uri="http://schemas.microsoft.com/office/infopath/2007/PartnerControls"/>
    <ds:schemaRef ds:uri="e1bcc60b-506b-4ef3-9855-672da6bb1521"/>
    <ds:schemaRef ds:uri="b97c1a8e-5110-464a-816e-55fe5fabc994"/>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105</TotalTime>
  <Words>1079</Words>
  <Application>Microsoft Office PowerPoint</Application>
  <PresentationFormat>Widescreen</PresentationFormat>
  <Paragraphs>211</Paragraphs>
  <Slides>11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 Arial</vt:lpstr>
      <vt:lpstr>Arial</vt:lpstr>
      <vt:lpstr>Arial Black</vt:lpstr>
      <vt:lpstr>Arial Bold</vt:lpstr>
      <vt:lpstr>Arial Narrow</vt:lpstr>
      <vt:lpstr>Calibri</vt:lpstr>
      <vt:lpstr>Times New Roman</vt:lpstr>
      <vt:lpstr>AFC and FCC Logos</vt:lpstr>
      <vt:lpstr>US Army 2023 AFC FCC Logos</vt:lpstr>
      <vt:lpstr>MEDICAL CENTER OF EXCELLENCE</vt:lpstr>
      <vt:lpstr>DISCLOSURES</vt:lpstr>
      <vt:lpstr>LEARNING OUTCOMES: </vt:lpstr>
      <vt:lpstr>PowerPoint Presentation</vt:lpstr>
      <vt:lpstr>The Strategic Landscape</vt:lpstr>
      <vt:lpstr>Challenges in the Future Operating Environment</vt:lpstr>
      <vt:lpstr>Key Initiatives</vt:lpstr>
      <vt:lpstr>PowerPoint Presentation</vt:lpstr>
      <vt:lpstr>Medically Intelligent System of Systems</vt:lpstr>
      <vt:lpstr>Medical Technologies Driving Change</vt:lpstr>
      <vt:lpstr>Questions? HOW TO CLAIM CE CREDIT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 Chip ONeal</dc:creator>
  <cp:lastModifiedBy>Lori Lawrence</cp:lastModifiedBy>
  <cp:revision>9</cp:revision>
  <dcterms:created xsi:type="dcterms:W3CDTF">2023-07-06T16:50:21Z</dcterms:created>
  <dcterms:modified xsi:type="dcterms:W3CDTF">2024-02-11T12:29:14Z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0x0101004E8D398BABD7B14B8E6CF8EA13DAA0AC</vt:lpwstr>
  </property>
  <property fmtid="{D5CDD505-2E9C-101B-9397-08002B2CF9AE}" pid="3" name="Created">
    <vt:filetime>2023-07-06T00:00:00Z</vt:filetime>
  </property>
  <property fmtid="{D5CDD505-2E9C-101B-9397-08002B2CF9AE}" pid="4" name="Creator">
    <vt:lpwstr>Acrobat PDFMaker 23 for PowerPoint</vt:lpwstr>
  </property>
  <property fmtid="{D5CDD505-2E9C-101B-9397-08002B2CF9AE}" pid="5" name="LastSaved">
    <vt:filetime>2023-07-06T00:00:00Z</vt:filetime>
  </property>
  <property fmtid="{D5CDD505-2E9C-101B-9397-08002B2CF9AE}" pid="6" name="Producer">
    <vt:lpwstr>Adobe PDF Library 23.3.233</vt:lpwstr>
  </property>
</Properties>
</file>