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147471706" r:id="rId2"/>
    <p:sldId id="214747170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25243-E89D-481A-A871-FA1642986E72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645-622C-4ED9-9BAF-057A6CE4DC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6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316F0-6BAA-37E4-CDFD-13CE32E78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34F95-94FE-3157-4FBA-E481DC0C8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D3873-CF97-B423-C11A-8B44CCD9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CC59-6A44-0E04-D59B-428E9355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04999-5949-0423-AF86-2AF87F74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9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BE48-F89E-0D32-AEB2-1ECF5668F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D826-3836-7DB5-C7B6-5EE8FF72B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AD932-174F-EB7C-F409-46B4308F9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AE3D8-7063-5268-47C3-26DAEDD9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0263B-5ED1-4BD0-E647-2FE7432F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83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97DBE-53B4-9EFB-7FD4-187413EAE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79FBB-60CD-5195-988C-233AE0071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786A1-AE40-03E3-6D67-8B01D0F4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8CCC8-94B2-5DD4-1FBA-AF144AF8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B61A-CE68-D9D1-0CA1-E3EACE95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0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9221-854C-4A29-6A7D-9882D147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F91EC-D4CB-DA0C-3A30-C46484DB6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9E47-EDDD-8791-E88B-535AF93F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4E8F8-D565-5DA8-0276-42546E07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D33F1-DA32-405F-8C49-D6856765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DE331-227E-A861-104B-BA9577E2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553D0-8794-8A2A-E28C-4416B8E50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6FAFB-BD7B-1D05-C3AA-E93DCA04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9313B-8216-D774-8974-D3F641428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87810-A30C-5A29-186C-E4C44858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6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CF353-66AA-412B-E611-AFE24002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2CE36-196D-FE85-BFFA-C6C8F3716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EEC98-9C06-FFD7-038F-18FEE7E36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AE137-054F-6C28-813D-9D2E1474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0EEDA-1EDC-168E-23BB-6E5BE406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AAF88-B665-F2A3-0169-6347DB4E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6564-DAE0-0E67-7B1D-2EEA1C401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37BF87-CC07-9913-43AC-136B26EB1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A74076-A0CB-4851-02F4-BC594013F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7B27C8-E94F-F3A9-B956-19E380B30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275D08-C59C-EA1C-C653-AA0701E5C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3725F9-CC03-84A3-83A8-9A652EF9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3435E-58BE-6A3F-267D-CAFE8AB9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3ADBB-5650-DC0B-D0E5-123F00D0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6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048ED-38BF-85F6-FFD3-D291F4F9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52B63-569B-FDCD-B45A-F7D98F12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C0FF2-5FCE-FCEB-B64A-3FB063F2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24F44-954E-93FF-F563-922E5567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0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A8142-2593-21A4-D852-6E5A143B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A2C1F-5120-EF52-0A13-24701FC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32353-63B4-56AD-1882-301A04E6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2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C2312-9710-DF12-EEA6-2E77D0AF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958AA-FA90-55EE-683A-9C665201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67EFE-495E-C0CA-254E-7A5A9E172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372B1-B5BB-057C-2058-2A53D8CD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6B594-C4C7-6813-E9E4-F5FAE3E7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E7F99-0DB9-90A6-6D5E-5BD68F60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4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791EE-D2B7-05FE-23A0-D21A9AEC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75EE65-4AD8-D375-93A1-66A1B59E5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93BBC-E0C9-6BF1-E48E-A1155334B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0B3B2-0B12-7287-4E7D-88CA5681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72B78-8F54-2F1E-AB72-10346A15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D9FF42-5FB0-062B-081A-1EDF0FD2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75B0B-03E0-FFB0-D03D-9E6226C3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05A19-8C1C-52A0-1264-1D2A8C66E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85BBB-91BA-A715-A8AA-083FC9A71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DD72-BF55-4098-B255-BEDD4D81A8B6}" type="datetimeFigureOut">
              <a:rPr lang="en-US" smtClean="0"/>
              <a:t>2/6/2024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B57C-0BD9-9CE4-5EB3-98A81578E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D1682-F57D-7656-8681-F7C9C5175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AF4D-BD10-4514-A9CA-050C968A2E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9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7F18F4-4AFA-9DF4-516F-BC1A6A62B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42164"/>
            <a:ext cx="12640734" cy="70001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293C03-D6E6-FE12-570E-3DDAD18D7FC3}"/>
              </a:ext>
            </a:extLst>
          </p:cNvPr>
          <p:cNvSpPr txBox="1"/>
          <p:nvPr/>
        </p:nvSpPr>
        <p:spPr>
          <a:xfrm>
            <a:off x="-288865" y="1418926"/>
            <a:ext cx="106171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Partnerships that drive Health Equity at the Community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89D974-3E59-A971-EBE8-FBC2840D885B}"/>
              </a:ext>
            </a:extLst>
          </p:cNvPr>
          <p:cNvSpPr txBox="1"/>
          <p:nvPr/>
        </p:nvSpPr>
        <p:spPr>
          <a:xfrm>
            <a:off x="1709209" y="6328550"/>
            <a:ext cx="8773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13, 2024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Gaylord National Resort, National Harbor, MD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44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7F18F4-4AFA-9DF4-516F-BC1A6A62B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42164"/>
            <a:ext cx="12640734" cy="70001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6F4663-9042-C4EB-77F6-38A0F41923FF}"/>
              </a:ext>
            </a:extLst>
          </p:cNvPr>
          <p:cNvSpPr txBox="1"/>
          <p:nvPr/>
        </p:nvSpPr>
        <p:spPr>
          <a:xfrm>
            <a:off x="216024" y="2456813"/>
            <a:ext cx="100646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Ernest Moy, MD, MPH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Executive Director of the Office of Health Equity of the VHA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Joseph Caravalho, Jr., MD, MG US Army (Retired)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President and CEO of the Henry M. Jackson Foundation for the Advancement of Military Medicine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Cicely Burrows-McElwain LCSW-C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Director, Veterans Health Administration, Office of Mental Health and Suicide Prevention (OMHSP)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Danny Burrell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Johnson &amp; Johnson Senior Director Franchise Strategy. Former Head of Global Diversity for Enterprise Strategy and North America, Office of Diversity, Equity, and Inclusion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Moderator: Tiffany Daugherty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>
                <a:solidFill>
                  <a:schemeClr val="bg1"/>
                </a:solidFill>
              </a:rPr>
              <a:t>Johnson &amp; Johnson Head, Military &amp; Veterans Affairs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93C03-D6E6-FE12-570E-3DDAD18D7FC3}"/>
              </a:ext>
            </a:extLst>
          </p:cNvPr>
          <p:cNvSpPr txBox="1"/>
          <p:nvPr/>
        </p:nvSpPr>
        <p:spPr>
          <a:xfrm>
            <a:off x="-336490" y="-142164"/>
            <a:ext cx="106171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Partnerships that drive Health Equity at the Community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89D974-3E59-A971-EBE8-FBC2840D885B}"/>
              </a:ext>
            </a:extLst>
          </p:cNvPr>
          <p:cNvSpPr txBox="1"/>
          <p:nvPr/>
        </p:nvSpPr>
        <p:spPr>
          <a:xfrm>
            <a:off x="1709209" y="6328550"/>
            <a:ext cx="8773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13, 2024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Gaylord National Resort, National Harbor, MD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0733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293</TotalTime>
  <Words>154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Trent [JAN]</dc:creator>
  <cp:lastModifiedBy>Lori Lawrence</cp:lastModifiedBy>
  <cp:revision>3</cp:revision>
  <dcterms:created xsi:type="dcterms:W3CDTF">2024-02-05T16:50:15Z</dcterms:created>
  <dcterms:modified xsi:type="dcterms:W3CDTF">2024-02-06T12:36:53Z</dcterms:modified>
</cp:coreProperties>
</file>