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302" r:id="rId4"/>
    <p:sldId id="258" r:id="rId5"/>
    <p:sldId id="304" r:id="rId6"/>
    <p:sldId id="305" r:id="rId7"/>
    <p:sldId id="306" r:id="rId8"/>
    <p:sldId id="308" r:id="rId9"/>
    <p:sldId id="307" r:id="rId10"/>
    <p:sldId id="303" r:id="rId11"/>
  </p:sldIdLst>
  <p:sldSz cx="9144000" cy="6858000" type="screen4x3"/>
  <p:notesSz cx="6858000" cy="9144000"/>
  <p:embeddedFontLst>
    <p:embeddedFont>
      <p:font typeface="Franklin Gothic" panose="020B0604020202020204" charset="0"/>
      <p:bold r:id="rId13"/>
    </p:embeddedFont>
    <p:embeddedFont>
      <p:font typeface="Libre Franklin" pitchFamily="2"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6" roundtripDataSignature="AMtx7mjxvGtc1bfura8uJN2jn6JKGy5DN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ndy Wilson" initials="" lastIdx="1" clrIdx="0"/>
  <p:cmAuthor id="1" name="Toya Randolph" initials="" lastIdx="1" clrIdx="1"/>
  <p:cmAuthor id="2" name="Witzard Seide"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9B6AE2-22A9-437C-96F6-BF056D8E6416}" v="9" dt="2024-01-30T23:44:09.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2" d="100"/>
          <a:sy n="62" d="100"/>
        </p:scale>
        <p:origin x="1400"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72" Type="http://schemas.microsoft.com/office/2015/10/relationships/revisionInfo" Target="revisionInfo.xml"/><Relationship Id="rId3" Type="http://schemas.openxmlformats.org/officeDocument/2006/relationships/slide" Target="slides/slide2.xml"/><Relationship Id="rId68"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67" Type="http://schemas.openxmlformats.org/officeDocument/2006/relationships/commentAuthors" Target="commentAuthors.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66" Type="http://customschemas.google.com/relationships/presentationmetadata" Target="metadata"/><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6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216921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Title Slide Design</a:t>
            </a:r>
            <a:endParaRPr/>
          </a:p>
        </p:txBody>
      </p:sp>
      <p:sp>
        <p:nvSpPr>
          <p:cNvPr id="70" name="Google Shape;70;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extLst>
      <p:ext uri="{BB962C8B-B14F-4D97-AF65-F5344CB8AC3E}">
        <p14:creationId xmlns:p14="http://schemas.microsoft.com/office/powerpoint/2010/main" val="1350342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03993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0483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60639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06860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54067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23472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34054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48735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07071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4"/>
        <p:cNvGrpSpPr/>
        <p:nvPr/>
      </p:nvGrpSpPr>
      <p:grpSpPr>
        <a:xfrm>
          <a:off x="0" y="0"/>
          <a:ext cx="0" cy="0"/>
          <a:chOff x="0" y="0"/>
          <a:chExt cx="0" cy="0"/>
        </a:xfrm>
      </p:grpSpPr>
      <p:sp>
        <p:nvSpPr>
          <p:cNvPr id="16" name="Google Shape;16;p21"/>
          <p:cNvSpPr txBox="1">
            <a:spLocks noGrp="1"/>
          </p:cNvSpPr>
          <p:nvPr>
            <p:ph type="ctrTitle"/>
          </p:nvPr>
        </p:nvSpPr>
        <p:spPr>
          <a:xfrm>
            <a:off x="1143001" y="1008670"/>
            <a:ext cx="6858001" cy="202003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Franklin Gothic"/>
              <a:buNone/>
              <a:defRPr sz="4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17" name="Google Shape;17;p21"/>
          <p:cNvCxnSpPr/>
          <p:nvPr/>
        </p:nvCxnSpPr>
        <p:spPr>
          <a:xfrm>
            <a:off x="1142999" y="3030065"/>
            <a:ext cx="1278222" cy="0"/>
          </a:xfrm>
          <a:prstGeom prst="straightConnector1">
            <a:avLst/>
          </a:prstGeom>
          <a:noFill/>
          <a:ln w="19050" cap="flat" cmpd="sng">
            <a:solidFill>
              <a:srgbClr val="533560"/>
            </a:solidFill>
            <a:prstDash val="solid"/>
            <a:miter lim="800000"/>
            <a:headEnd type="none" w="sm" len="sm"/>
            <a:tailEnd type="none" w="sm" len="sm"/>
          </a:ln>
        </p:spPr>
      </p:cxnSp>
      <p:sp>
        <p:nvSpPr>
          <p:cNvPr id="18" name="Google Shape;18;p21"/>
          <p:cNvSpPr/>
          <p:nvPr/>
        </p:nvSpPr>
        <p:spPr>
          <a:xfrm>
            <a:off x="0" y="6307670"/>
            <a:ext cx="9144000" cy="550333"/>
          </a:xfrm>
          <a:prstGeom prst="rect">
            <a:avLst/>
          </a:prstGeom>
          <a:solidFill>
            <a:srgbClr val="20245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 name="Google Shape;19;p21"/>
          <p:cNvSpPr txBox="1">
            <a:spLocks noGrp="1"/>
          </p:cNvSpPr>
          <p:nvPr>
            <p:ph type="body" idx="1"/>
          </p:nvPr>
        </p:nvSpPr>
        <p:spPr>
          <a:xfrm>
            <a:off x="1143000" y="3104986"/>
            <a:ext cx="6858000" cy="696913"/>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600"/>
              <a:buNone/>
              <a:defRPr sz="1600" b="0">
                <a:solidFill>
                  <a:schemeClr val="dk1"/>
                </a:solidFill>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Heavy Alt">
  <p:cSld name="Text Heavy Alt">
    <p:spTree>
      <p:nvGrpSpPr>
        <p:cNvPr id="1" name="Shape 20"/>
        <p:cNvGrpSpPr/>
        <p:nvPr/>
      </p:nvGrpSpPr>
      <p:grpSpPr>
        <a:xfrm>
          <a:off x="0" y="0"/>
          <a:ext cx="0" cy="0"/>
          <a:chOff x="0" y="0"/>
          <a:chExt cx="0" cy="0"/>
        </a:xfrm>
      </p:grpSpPr>
      <p:sp>
        <p:nvSpPr>
          <p:cNvPr id="21" name="Google Shape;21;p22"/>
          <p:cNvSpPr txBox="1">
            <a:spLocks noGrp="1"/>
          </p:cNvSpPr>
          <p:nvPr>
            <p:ph type="body" idx="1"/>
          </p:nvPr>
        </p:nvSpPr>
        <p:spPr>
          <a:xfrm>
            <a:off x="1082488" y="2599348"/>
            <a:ext cx="6858002" cy="3365519"/>
          </a:xfrm>
          <a:prstGeom prst="rect">
            <a:avLst/>
          </a:prstGeom>
          <a:noFill/>
          <a:ln>
            <a:noFill/>
          </a:ln>
        </p:spPr>
        <p:txBody>
          <a:bodyPr spcFirstLastPara="1" wrap="square" lIns="91425" tIns="45700" rIns="91425" bIns="45700" anchor="t" anchorCtr="0">
            <a:normAutofit/>
          </a:bodyPr>
          <a:lstStyle>
            <a:lvl1pPr marL="457200" lvl="0" indent="-330200" algn="l">
              <a:lnSpc>
                <a:spcPct val="150000"/>
              </a:lnSpc>
              <a:spcBef>
                <a:spcPts val="1000"/>
              </a:spcBef>
              <a:spcAft>
                <a:spcPts val="0"/>
              </a:spcAft>
              <a:buClr>
                <a:schemeClr val="dk1"/>
              </a:buClr>
              <a:buSzPts val="1600"/>
              <a:buFont typeface="Arial"/>
              <a:buChar char="•"/>
              <a:defRPr sz="1600">
                <a:solidFill>
                  <a:schemeClr val="dk1"/>
                </a:solidFill>
              </a:defRPr>
            </a:lvl1pPr>
            <a:lvl2pPr marL="914400" lvl="1" indent="-330200" algn="l">
              <a:lnSpc>
                <a:spcPct val="150000"/>
              </a:lnSpc>
              <a:spcBef>
                <a:spcPts val="500"/>
              </a:spcBef>
              <a:spcAft>
                <a:spcPts val="0"/>
              </a:spcAft>
              <a:buClr>
                <a:schemeClr val="dk1"/>
              </a:buClr>
              <a:buSzPts val="1600"/>
              <a:buFont typeface="Arial"/>
              <a:buChar char="•"/>
              <a:defRPr sz="1600">
                <a:solidFill>
                  <a:schemeClr val="dk1"/>
                </a:solidFill>
              </a:defRPr>
            </a:lvl2pPr>
            <a:lvl3pPr marL="1371600" lvl="2" indent="-355600" algn="l">
              <a:lnSpc>
                <a:spcPct val="150000"/>
              </a:lnSpc>
              <a:spcBef>
                <a:spcPts val="500"/>
              </a:spcBef>
              <a:spcAft>
                <a:spcPts val="0"/>
              </a:spcAft>
              <a:buClr>
                <a:schemeClr val="dk1"/>
              </a:buClr>
              <a:buSzPts val="2000"/>
              <a:buFont typeface="Arial"/>
              <a:buChar char="•"/>
              <a:defRPr sz="2000"/>
            </a:lvl3pPr>
            <a:lvl4pPr marL="1828800" lvl="3" indent="-342900" algn="l">
              <a:lnSpc>
                <a:spcPct val="150000"/>
              </a:lnSpc>
              <a:spcBef>
                <a:spcPts val="500"/>
              </a:spcBef>
              <a:spcAft>
                <a:spcPts val="0"/>
              </a:spcAft>
              <a:buClr>
                <a:schemeClr val="dk1"/>
              </a:buClr>
              <a:buSzPts val="1800"/>
              <a:buFont typeface="Arial"/>
              <a:buChar char="•"/>
              <a:defRPr sz="1800"/>
            </a:lvl4pPr>
            <a:lvl5pPr marL="2286000" lvl="4" indent="-342900" algn="l">
              <a:lnSpc>
                <a:spcPct val="150000"/>
              </a:lnSpc>
              <a:spcBef>
                <a:spcPts val="500"/>
              </a:spcBef>
              <a:spcAft>
                <a:spcPts val="0"/>
              </a:spcAft>
              <a:buClr>
                <a:schemeClr val="dk1"/>
              </a:buClr>
              <a:buSzPts val="1800"/>
              <a:buFont typeface="Arial"/>
              <a:buChar char="•"/>
              <a:defRPr sz="18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cxnSp>
        <p:nvCxnSpPr>
          <p:cNvPr id="22" name="Google Shape;22;p22"/>
          <p:cNvCxnSpPr/>
          <p:nvPr/>
        </p:nvCxnSpPr>
        <p:spPr>
          <a:xfrm>
            <a:off x="1177149" y="1752597"/>
            <a:ext cx="1183562" cy="0"/>
          </a:xfrm>
          <a:prstGeom prst="straightConnector1">
            <a:avLst/>
          </a:prstGeom>
          <a:noFill/>
          <a:ln w="19050" cap="flat" cmpd="sng">
            <a:solidFill>
              <a:srgbClr val="533560"/>
            </a:solidFill>
            <a:prstDash val="solid"/>
            <a:miter lim="800000"/>
            <a:headEnd type="none" w="sm" len="sm"/>
            <a:tailEnd type="none" w="sm" len="sm"/>
          </a:ln>
        </p:spPr>
      </p:cxnSp>
      <p:sp>
        <p:nvSpPr>
          <p:cNvPr id="23" name="Google Shape;23;p22"/>
          <p:cNvSpPr txBox="1">
            <a:spLocks noGrp="1"/>
          </p:cNvSpPr>
          <p:nvPr>
            <p:ph type="body" idx="2"/>
          </p:nvPr>
        </p:nvSpPr>
        <p:spPr>
          <a:xfrm>
            <a:off x="1082489" y="1827518"/>
            <a:ext cx="6858000" cy="696913"/>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sz="1800" b="0">
                <a:solidFill>
                  <a:schemeClr val="dk1"/>
                </a:solidFill>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2"/>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rgbClr val="20245E"/>
              </a:buClr>
              <a:buSzPts val="4000"/>
              <a:buFont typeface="Franklin Gothic"/>
              <a:buNone/>
              <a:defRPr sz="4000">
                <a:solidFill>
                  <a:srgbClr val="20245E"/>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2"/>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lt Transition Slide">
  <p:cSld name="Alt Transition Slide">
    <p:spTree>
      <p:nvGrpSpPr>
        <p:cNvPr id="1" name="Shape 29"/>
        <p:cNvGrpSpPr/>
        <p:nvPr/>
      </p:nvGrpSpPr>
      <p:grpSpPr>
        <a:xfrm>
          <a:off x="0" y="0"/>
          <a:ext cx="0" cy="0"/>
          <a:chOff x="0" y="0"/>
          <a:chExt cx="0" cy="0"/>
        </a:xfrm>
      </p:grpSpPr>
      <p:sp>
        <p:nvSpPr>
          <p:cNvPr id="30" name="Google Shape;30;p24"/>
          <p:cNvSpPr txBox="1">
            <a:spLocks noGrp="1"/>
          </p:cNvSpPr>
          <p:nvPr>
            <p:ph type="ctrTitle"/>
          </p:nvPr>
        </p:nvSpPr>
        <p:spPr>
          <a:xfrm>
            <a:off x="1143001" y="1331398"/>
            <a:ext cx="6858001" cy="202003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400"/>
              <a:buFont typeface="Franklin Gothic"/>
              <a:buNone/>
              <a:defRPr sz="44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4"/>
          <p:cNvSpPr txBox="1">
            <a:spLocks noGrp="1"/>
          </p:cNvSpPr>
          <p:nvPr>
            <p:ph type="body" idx="1"/>
          </p:nvPr>
        </p:nvSpPr>
        <p:spPr>
          <a:xfrm>
            <a:off x="1143000" y="3427711"/>
            <a:ext cx="6858000" cy="696913"/>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sz="1800" b="0">
                <a:solidFill>
                  <a:schemeClr val="dk1"/>
                </a:solidFill>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32" name="Google Shape;32;p24"/>
          <p:cNvCxnSpPr/>
          <p:nvPr/>
        </p:nvCxnSpPr>
        <p:spPr>
          <a:xfrm>
            <a:off x="1142999" y="3343336"/>
            <a:ext cx="1278222" cy="0"/>
          </a:xfrm>
          <a:prstGeom prst="straightConnector1">
            <a:avLst/>
          </a:prstGeom>
          <a:noFill/>
          <a:ln w="19050" cap="flat" cmpd="sng">
            <a:solidFill>
              <a:srgbClr val="533560"/>
            </a:solidFill>
            <a:prstDash val="solid"/>
            <a:miter lim="800000"/>
            <a:headEnd type="none" w="sm" len="sm"/>
            <a:tailEnd type="none" w="sm" len="sm"/>
          </a:ln>
        </p:spPr>
      </p:cxnSp>
      <p:sp>
        <p:nvSpPr>
          <p:cNvPr id="33" name="Google Shape;33;p24"/>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Heavy">
  <p:cSld name="Text Heavy">
    <p:spTree>
      <p:nvGrpSpPr>
        <p:cNvPr id="1" name="Shape 34"/>
        <p:cNvGrpSpPr/>
        <p:nvPr/>
      </p:nvGrpSpPr>
      <p:grpSpPr>
        <a:xfrm>
          <a:off x="0" y="0"/>
          <a:ext cx="0" cy="0"/>
          <a:chOff x="0" y="0"/>
          <a:chExt cx="0" cy="0"/>
        </a:xfrm>
      </p:grpSpPr>
      <p:sp>
        <p:nvSpPr>
          <p:cNvPr id="35" name="Google Shape;35;p25"/>
          <p:cNvSpPr txBox="1">
            <a:spLocks noGrp="1"/>
          </p:cNvSpPr>
          <p:nvPr>
            <p:ph type="body" idx="1"/>
          </p:nvPr>
        </p:nvSpPr>
        <p:spPr>
          <a:xfrm>
            <a:off x="3413591" y="916775"/>
            <a:ext cx="4696394" cy="5048091"/>
          </a:xfrm>
          <a:prstGeom prst="rect">
            <a:avLst/>
          </a:prstGeom>
          <a:noFill/>
          <a:ln>
            <a:noFill/>
          </a:ln>
        </p:spPr>
        <p:txBody>
          <a:bodyPr spcFirstLastPara="1" wrap="square" lIns="91425" tIns="45700" rIns="91425" bIns="45700" anchor="t" anchorCtr="0">
            <a:normAutofit/>
          </a:bodyPr>
          <a:lstStyle>
            <a:lvl1pPr marL="457200" lvl="0" indent="-330200" algn="l">
              <a:lnSpc>
                <a:spcPct val="150000"/>
              </a:lnSpc>
              <a:spcBef>
                <a:spcPts val="1000"/>
              </a:spcBef>
              <a:spcAft>
                <a:spcPts val="0"/>
              </a:spcAft>
              <a:buClr>
                <a:schemeClr val="dk1"/>
              </a:buClr>
              <a:buSzPts val="1600"/>
              <a:buFont typeface="Arial"/>
              <a:buChar char="•"/>
              <a:defRPr sz="1600">
                <a:solidFill>
                  <a:schemeClr val="dk1"/>
                </a:solidFill>
              </a:defRPr>
            </a:lvl1pPr>
            <a:lvl2pPr marL="914400" lvl="1" indent="-330200" algn="l">
              <a:lnSpc>
                <a:spcPct val="150000"/>
              </a:lnSpc>
              <a:spcBef>
                <a:spcPts val="500"/>
              </a:spcBef>
              <a:spcAft>
                <a:spcPts val="0"/>
              </a:spcAft>
              <a:buClr>
                <a:schemeClr val="dk1"/>
              </a:buClr>
              <a:buSzPts val="1600"/>
              <a:buFont typeface="Arial"/>
              <a:buChar char="•"/>
              <a:defRPr sz="1600">
                <a:solidFill>
                  <a:schemeClr val="dk1"/>
                </a:solidFill>
              </a:defRPr>
            </a:lvl2pPr>
            <a:lvl3pPr marL="1371600" lvl="2" indent="-355600" algn="l">
              <a:lnSpc>
                <a:spcPct val="150000"/>
              </a:lnSpc>
              <a:spcBef>
                <a:spcPts val="500"/>
              </a:spcBef>
              <a:spcAft>
                <a:spcPts val="0"/>
              </a:spcAft>
              <a:buClr>
                <a:schemeClr val="dk1"/>
              </a:buClr>
              <a:buSzPts val="2000"/>
              <a:buFont typeface="Arial"/>
              <a:buChar char="•"/>
              <a:defRPr sz="2000"/>
            </a:lvl3pPr>
            <a:lvl4pPr marL="1828800" lvl="3" indent="-342900" algn="l">
              <a:lnSpc>
                <a:spcPct val="150000"/>
              </a:lnSpc>
              <a:spcBef>
                <a:spcPts val="500"/>
              </a:spcBef>
              <a:spcAft>
                <a:spcPts val="0"/>
              </a:spcAft>
              <a:buClr>
                <a:schemeClr val="dk1"/>
              </a:buClr>
              <a:buSzPts val="1800"/>
              <a:buFont typeface="Arial"/>
              <a:buChar char="•"/>
              <a:defRPr sz="1800"/>
            </a:lvl4pPr>
            <a:lvl5pPr marL="2286000" lvl="4" indent="-342900" algn="l">
              <a:lnSpc>
                <a:spcPct val="150000"/>
              </a:lnSpc>
              <a:spcBef>
                <a:spcPts val="500"/>
              </a:spcBef>
              <a:spcAft>
                <a:spcPts val="0"/>
              </a:spcAft>
              <a:buClr>
                <a:schemeClr val="dk1"/>
              </a:buClr>
              <a:buSzPts val="1800"/>
              <a:buFont typeface="Arial"/>
              <a:buChar char="•"/>
              <a:defRPr sz="18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6" name="Google Shape;36;p25"/>
          <p:cNvSpPr txBox="1">
            <a:spLocks noGrp="1"/>
          </p:cNvSpPr>
          <p:nvPr>
            <p:ph type="title"/>
          </p:nvPr>
        </p:nvSpPr>
        <p:spPr>
          <a:xfrm>
            <a:off x="2" y="1970606"/>
            <a:ext cx="3100259" cy="646331"/>
          </a:xfrm>
          <a:prstGeom prst="rect">
            <a:avLst/>
          </a:prstGeom>
          <a:solidFill>
            <a:schemeClr val="dk2"/>
          </a:solidFill>
          <a:ln>
            <a:noFill/>
          </a:ln>
        </p:spPr>
        <p:txBody>
          <a:bodyPr spcFirstLastPara="1" wrap="square" lIns="0" tIns="45700" rIns="320025" bIns="45700" anchor="b" anchorCtr="0">
            <a:spAutoFit/>
          </a:bodyPr>
          <a:lstStyle>
            <a:lvl1pPr lvl="0" algn="r">
              <a:lnSpc>
                <a:spcPct val="100000"/>
              </a:lnSpc>
              <a:spcBef>
                <a:spcPts val="0"/>
              </a:spcBef>
              <a:spcAft>
                <a:spcPts val="0"/>
              </a:spcAft>
              <a:buClr>
                <a:schemeClr val="lt1"/>
              </a:buClr>
              <a:buSzPts val="3600"/>
              <a:buFont typeface="Franklin Gothic"/>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5"/>
          <p:cNvSpPr txBox="1">
            <a:spLocks noGrp="1"/>
          </p:cNvSpPr>
          <p:nvPr>
            <p:ph type="body" idx="2"/>
          </p:nvPr>
        </p:nvSpPr>
        <p:spPr>
          <a:xfrm>
            <a:off x="837049" y="3424480"/>
            <a:ext cx="2011597" cy="687258"/>
          </a:xfrm>
          <a:prstGeom prst="rect">
            <a:avLst/>
          </a:prstGeom>
          <a:noFill/>
          <a:ln>
            <a:noFill/>
          </a:ln>
        </p:spPr>
        <p:txBody>
          <a:bodyPr spcFirstLastPara="1" wrap="square" lIns="0" tIns="0" rIns="0" bIns="0" anchor="t" anchorCtr="0">
            <a:normAutofit/>
          </a:bodyPr>
          <a:lstStyle>
            <a:lvl1pPr marL="457200" lvl="0" indent="-228600" algn="ctr">
              <a:lnSpc>
                <a:spcPct val="100000"/>
              </a:lnSpc>
              <a:spcBef>
                <a:spcPts val="1000"/>
              </a:spcBef>
              <a:spcAft>
                <a:spcPts val="0"/>
              </a:spcAft>
              <a:buClr>
                <a:schemeClr val="accent2"/>
              </a:buClr>
              <a:buSzPts val="3600"/>
              <a:buNone/>
              <a:defRPr sz="3600">
                <a:solidFill>
                  <a:schemeClr val="accent2"/>
                </a:solidFill>
                <a:latin typeface="Franklin Gothic"/>
                <a:ea typeface="Franklin Gothic"/>
                <a:cs typeface="Franklin Gothic"/>
                <a:sym typeface="Franklin Gothic"/>
              </a:defRPr>
            </a:lvl1pPr>
            <a:lvl2pPr marL="914400" lvl="1" indent="-228600" algn="l">
              <a:lnSpc>
                <a:spcPct val="150000"/>
              </a:lnSpc>
              <a:spcBef>
                <a:spcPts val="500"/>
              </a:spcBef>
              <a:spcAft>
                <a:spcPts val="0"/>
              </a:spcAft>
              <a:buClr>
                <a:schemeClr val="dk1"/>
              </a:buClr>
              <a:buSzPts val="1400"/>
              <a:buNone/>
              <a:defRPr sz="1400"/>
            </a:lvl2pPr>
            <a:lvl3pPr marL="1371600" lvl="2" indent="-228600" algn="l">
              <a:lnSpc>
                <a:spcPct val="150000"/>
              </a:lnSpc>
              <a:spcBef>
                <a:spcPts val="500"/>
              </a:spcBef>
              <a:spcAft>
                <a:spcPts val="0"/>
              </a:spcAft>
              <a:buClr>
                <a:schemeClr val="dk1"/>
              </a:buClr>
              <a:buSzPts val="1200"/>
              <a:buNone/>
              <a:defRPr sz="1200"/>
            </a:lvl3pPr>
            <a:lvl4pPr marL="1828800" lvl="3" indent="-228600" algn="l">
              <a:lnSpc>
                <a:spcPct val="150000"/>
              </a:lnSpc>
              <a:spcBef>
                <a:spcPts val="500"/>
              </a:spcBef>
              <a:spcAft>
                <a:spcPts val="0"/>
              </a:spcAft>
              <a:buClr>
                <a:schemeClr val="dk1"/>
              </a:buClr>
              <a:buSzPts val="1000"/>
              <a:buNone/>
              <a:defRPr sz="1000"/>
            </a:lvl4pPr>
            <a:lvl5pPr marL="2286000" lvl="4" indent="-228600" algn="l">
              <a:lnSpc>
                <a:spcPct val="15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8" name="Google Shape;38;p25"/>
          <p:cNvSpPr txBox="1">
            <a:spLocks noGrp="1"/>
          </p:cNvSpPr>
          <p:nvPr>
            <p:ph type="body" idx="3"/>
          </p:nvPr>
        </p:nvSpPr>
        <p:spPr>
          <a:xfrm>
            <a:off x="837049" y="4159864"/>
            <a:ext cx="2012156" cy="736600"/>
          </a:xfrm>
          <a:prstGeom prst="rect">
            <a:avLst/>
          </a:prstGeom>
          <a:noFill/>
          <a:ln>
            <a:noFill/>
          </a:ln>
        </p:spPr>
        <p:txBody>
          <a:bodyPr spcFirstLastPara="1" wrap="square" lIns="228600" tIns="109725" rIns="228600" bIns="45700" anchor="t" anchorCtr="0">
            <a:noAutofit/>
          </a:bodyPr>
          <a:lstStyle>
            <a:lvl1pPr marL="457200" lvl="0" indent="-228600" algn="ctr">
              <a:lnSpc>
                <a:spcPct val="100000"/>
              </a:lnSpc>
              <a:spcBef>
                <a:spcPts val="1000"/>
              </a:spcBef>
              <a:spcAft>
                <a:spcPts val="0"/>
              </a:spcAft>
              <a:buClr>
                <a:schemeClr val="dk1"/>
              </a:buClr>
              <a:buSzPts val="1400"/>
              <a:buNone/>
              <a:defRPr sz="1400" i="1" cap="none">
                <a:solidFill>
                  <a:schemeClr val="dk1"/>
                </a:solidFill>
                <a:latin typeface="Libre Franklin"/>
                <a:ea typeface="Libre Franklin"/>
                <a:cs typeface="Libre Franklin"/>
                <a:sym typeface="Libre Franklin"/>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5"/>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Graphic Layout">
  <p:cSld name="Graphic Layout">
    <p:spTree>
      <p:nvGrpSpPr>
        <p:cNvPr id="1" name="Shape 40"/>
        <p:cNvGrpSpPr/>
        <p:nvPr/>
      </p:nvGrpSpPr>
      <p:grpSpPr>
        <a:xfrm>
          <a:off x="0" y="0"/>
          <a:ext cx="0" cy="0"/>
          <a:chOff x="0" y="0"/>
          <a:chExt cx="0" cy="0"/>
        </a:xfrm>
      </p:grpSpPr>
      <p:sp>
        <p:nvSpPr>
          <p:cNvPr id="41" name="Google Shape;41;p26"/>
          <p:cNvSpPr txBox="1">
            <a:spLocks noGrp="1"/>
          </p:cNvSpPr>
          <p:nvPr>
            <p:ph type="body" idx="1"/>
          </p:nvPr>
        </p:nvSpPr>
        <p:spPr>
          <a:xfrm>
            <a:off x="898880" y="3833311"/>
            <a:ext cx="2214563" cy="181351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ctr">
              <a:lnSpc>
                <a:spcPct val="150000"/>
              </a:lnSpc>
              <a:spcBef>
                <a:spcPts val="500"/>
              </a:spcBef>
              <a:spcAft>
                <a:spcPts val="0"/>
              </a:spcAft>
              <a:buClr>
                <a:srgbClr val="414140"/>
              </a:buClr>
              <a:buSzPts val="1400"/>
              <a:buNone/>
              <a:defRPr sz="1400">
                <a:solidFill>
                  <a:srgbClr val="414140"/>
                </a:solidFill>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6"/>
          <p:cNvSpPr txBox="1">
            <a:spLocks noGrp="1"/>
          </p:cNvSpPr>
          <p:nvPr>
            <p:ph type="title"/>
          </p:nvPr>
        </p:nvSpPr>
        <p:spPr>
          <a:xfrm>
            <a:off x="554831" y="685517"/>
            <a:ext cx="7886700" cy="824965"/>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rgbClr val="20245E"/>
              </a:buClr>
              <a:buSzPts val="4000"/>
              <a:buFont typeface="Franklin Gothic"/>
              <a:buNone/>
              <a:defRPr sz="4000">
                <a:solidFill>
                  <a:srgbClr val="20245E"/>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6"/>
          <p:cNvSpPr txBox="1">
            <a:spLocks noGrp="1"/>
          </p:cNvSpPr>
          <p:nvPr>
            <p:ph type="body" idx="2"/>
          </p:nvPr>
        </p:nvSpPr>
        <p:spPr>
          <a:xfrm>
            <a:off x="895350" y="3400929"/>
            <a:ext cx="2221626" cy="432385"/>
          </a:xfrm>
          <a:prstGeom prst="rect">
            <a:avLst/>
          </a:prstGeom>
          <a:noFill/>
          <a:ln>
            <a:noFill/>
          </a:ln>
        </p:spPr>
        <p:txBody>
          <a:bodyPr spcFirstLastPara="1" wrap="square" lIns="91425" tIns="128000" rIns="91425" bIns="45700" anchor="t" anchorCtr="0">
            <a:normAutofit/>
          </a:bodyPr>
          <a:lstStyle>
            <a:lvl1pPr marL="457200" lvl="0" indent="-228600" algn="ctr">
              <a:lnSpc>
                <a:spcPct val="100000"/>
              </a:lnSpc>
              <a:spcBef>
                <a:spcPts val="1000"/>
              </a:spcBef>
              <a:spcAft>
                <a:spcPts val="0"/>
              </a:spcAft>
              <a:buClr>
                <a:srgbClr val="414140"/>
              </a:buClr>
              <a:buSzPts val="1400"/>
              <a:buNone/>
              <a:defRPr sz="1400" i="1" cap="none">
                <a:solidFill>
                  <a:srgbClr val="414140"/>
                </a:solidFill>
                <a:latin typeface="Libre Franklin"/>
                <a:ea typeface="Libre Franklin"/>
                <a:cs typeface="Libre Franklin"/>
                <a:sym typeface="Libre Franklin"/>
              </a:defRPr>
            </a:lvl1pPr>
            <a:lvl2pPr marL="914400" lvl="1" indent="-228600" algn="ctr">
              <a:lnSpc>
                <a:spcPct val="150000"/>
              </a:lnSpc>
              <a:spcBef>
                <a:spcPts val="800"/>
              </a:spcBef>
              <a:spcAft>
                <a:spcPts val="0"/>
              </a:spcAft>
              <a:buClr>
                <a:schemeClr val="accent2"/>
              </a:buClr>
              <a:buSzPts val="1400"/>
              <a:buNone/>
              <a:defRPr sz="1400">
                <a:solidFill>
                  <a:schemeClr val="accent2"/>
                </a:solidFill>
                <a:latin typeface="Calibri"/>
                <a:ea typeface="Calibri"/>
                <a:cs typeface="Calibri"/>
                <a:sym typeface="Calibri"/>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6"/>
          <p:cNvSpPr txBox="1">
            <a:spLocks noGrp="1"/>
          </p:cNvSpPr>
          <p:nvPr>
            <p:ph type="body" idx="3"/>
          </p:nvPr>
        </p:nvSpPr>
        <p:spPr>
          <a:xfrm>
            <a:off x="895351" y="2589259"/>
            <a:ext cx="2222201" cy="780478"/>
          </a:xfrm>
          <a:prstGeom prst="rect">
            <a:avLst/>
          </a:prstGeom>
          <a:noFill/>
          <a:ln>
            <a:noFill/>
          </a:ln>
        </p:spPr>
        <p:txBody>
          <a:bodyPr spcFirstLastPara="1" wrap="square" lIns="91425" tIns="45700" rIns="91425" bIns="45700" anchor="t" anchorCtr="0">
            <a:noAutofit/>
          </a:bodyPr>
          <a:lstStyle>
            <a:lvl1pPr marL="457200" lvl="0" indent="-228600" algn="ctr">
              <a:lnSpc>
                <a:spcPct val="100000"/>
              </a:lnSpc>
              <a:spcBef>
                <a:spcPts val="1000"/>
              </a:spcBef>
              <a:spcAft>
                <a:spcPts val="0"/>
              </a:spcAft>
              <a:buClr>
                <a:srgbClr val="C78D24"/>
              </a:buClr>
              <a:buSzPts val="3600"/>
              <a:buNone/>
              <a:defRPr sz="3600">
                <a:solidFill>
                  <a:srgbClr val="C78D24"/>
                </a:solidFill>
                <a:latin typeface="Franklin Gothic"/>
                <a:ea typeface="Franklin Gothic"/>
                <a:cs typeface="Franklin Gothic"/>
                <a:sym typeface="Franklin Gothic"/>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26"/>
          <p:cNvSpPr txBox="1">
            <a:spLocks noGrp="1"/>
          </p:cNvSpPr>
          <p:nvPr>
            <p:ph type="body" idx="4"/>
          </p:nvPr>
        </p:nvSpPr>
        <p:spPr>
          <a:xfrm>
            <a:off x="3481432" y="2589261"/>
            <a:ext cx="2210253" cy="780479"/>
          </a:xfrm>
          <a:prstGeom prst="rect">
            <a:avLst/>
          </a:prstGeom>
          <a:noFill/>
          <a:ln>
            <a:noFill/>
          </a:ln>
        </p:spPr>
        <p:txBody>
          <a:bodyPr spcFirstLastPara="1" wrap="square" lIns="91425" tIns="45700" rIns="91425" bIns="45700" anchor="t" anchorCtr="0">
            <a:noAutofit/>
          </a:bodyPr>
          <a:lstStyle>
            <a:lvl1pPr marL="457200" lvl="0" indent="-228600" algn="ctr">
              <a:lnSpc>
                <a:spcPct val="100000"/>
              </a:lnSpc>
              <a:spcBef>
                <a:spcPts val="1000"/>
              </a:spcBef>
              <a:spcAft>
                <a:spcPts val="0"/>
              </a:spcAft>
              <a:buClr>
                <a:srgbClr val="C78D24"/>
              </a:buClr>
              <a:buSzPts val="3600"/>
              <a:buNone/>
              <a:defRPr sz="3600">
                <a:solidFill>
                  <a:srgbClr val="C78D24"/>
                </a:solidFill>
                <a:latin typeface="Franklin Gothic"/>
                <a:ea typeface="Franklin Gothic"/>
                <a:cs typeface="Franklin Gothic"/>
                <a:sym typeface="Franklin Gothic"/>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6"/>
          <p:cNvSpPr txBox="1">
            <a:spLocks noGrp="1"/>
          </p:cNvSpPr>
          <p:nvPr>
            <p:ph type="body" idx="5"/>
          </p:nvPr>
        </p:nvSpPr>
        <p:spPr>
          <a:xfrm>
            <a:off x="6063782" y="2589259"/>
            <a:ext cx="2215137" cy="780478"/>
          </a:xfrm>
          <a:prstGeom prst="rect">
            <a:avLst/>
          </a:prstGeom>
          <a:noFill/>
          <a:ln>
            <a:noFill/>
          </a:ln>
        </p:spPr>
        <p:txBody>
          <a:bodyPr spcFirstLastPara="1" wrap="square" lIns="91425" tIns="45700" rIns="91425" bIns="45700" anchor="t" anchorCtr="0">
            <a:noAutofit/>
          </a:bodyPr>
          <a:lstStyle>
            <a:lvl1pPr marL="457200" lvl="0" indent="-228600" algn="ctr">
              <a:lnSpc>
                <a:spcPct val="100000"/>
              </a:lnSpc>
              <a:spcBef>
                <a:spcPts val="1000"/>
              </a:spcBef>
              <a:spcAft>
                <a:spcPts val="0"/>
              </a:spcAft>
              <a:buClr>
                <a:srgbClr val="C78D24"/>
              </a:buClr>
              <a:buSzPts val="3600"/>
              <a:buNone/>
              <a:defRPr sz="3600">
                <a:solidFill>
                  <a:srgbClr val="C78D24"/>
                </a:solidFill>
                <a:latin typeface="Franklin Gothic"/>
                <a:ea typeface="Franklin Gothic"/>
                <a:cs typeface="Franklin Gothic"/>
                <a:sym typeface="Franklin Gothic"/>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26"/>
          <p:cNvSpPr txBox="1">
            <a:spLocks noGrp="1"/>
          </p:cNvSpPr>
          <p:nvPr>
            <p:ph type="body" idx="6"/>
          </p:nvPr>
        </p:nvSpPr>
        <p:spPr>
          <a:xfrm>
            <a:off x="554833" y="1397329"/>
            <a:ext cx="3868340" cy="502147"/>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rgbClr val="414140"/>
              </a:buClr>
              <a:buSzPts val="1400"/>
              <a:buNone/>
              <a:defRPr sz="1400" b="0" i="1" cap="none">
                <a:solidFill>
                  <a:srgbClr val="414140"/>
                </a:solidFill>
                <a:latin typeface="Libre Franklin"/>
                <a:ea typeface="Libre Franklin"/>
                <a:cs typeface="Libre Franklin"/>
                <a:sym typeface="Libre Franklin"/>
              </a:defRPr>
            </a:lvl1pPr>
            <a:lvl2pPr marL="914400" lvl="1" indent="-228600" algn="l">
              <a:lnSpc>
                <a:spcPct val="150000"/>
              </a:lnSpc>
              <a:spcBef>
                <a:spcPts val="500"/>
              </a:spcBef>
              <a:spcAft>
                <a:spcPts val="0"/>
              </a:spcAft>
              <a:buClr>
                <a:schemeClr val="dk1"/>
              </a:buClr>
              <a:buSzPts val="2000"/>
              <a:buNone/>
              <a:defRPr sz="2000" b="1"/>
            </a:lvl2pPr>
            <a:lvl3pPr marL="1371600" lvl="2" indent="-228600" algn="l">
              <a:lnSpc>
                <a:spcPct val="150000"/>
              </a:lnSpc>
              <a:spcBef>
                <a:spcPts val="500"/>
              </a:spcBef>
              <a:spcAft>
                <a:spcPts val="0"/>
              </a:spcAft>
              <a:buClr>
                <a:schemeClr val="dk1"/>
              </a:buClr>
              <a:buSzPts val="1800"/>
              <a:buNone/>
              <a:defRPr sz="1800" b="1"/>
            </a:lvl3pPr>
            <a:lvl4pPr marL="1828800" lvl="3" indent="-228600" algn="l">
              <a:lnSpc>
                <a:spcPct val="150000"/>
              </a:lnSpc>
              <a:spcBef>
                <a:spcPts val="500"/>
              </a:spcBef>
              <a:spcAft>
                <a:spcPts val="0"/>
              </a:spcAft>
              <a:buClr>
                <a:schemeClr val="dk1"/>
              </a:buClr>
              <a:buSzPts val="1600"/>
              <a:buNone/>
              <a:defRPr sz="1600" b="1"/>
            </a:lvl4pPr>
            <a:lvl5pPr marL="2286000" lvl="4" indent="-228600" algn="l">
              <a:lnSpc>
                <a:spcPct val="15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26"/>
          <p:cNvSpPr txBox="1">
            <a:spLocks noGrp="1"/>
          </p:cNvSpPr>
          <p:nvPr>
            <p:ph type="body" idx="7"/>
          </p:nvPr>
        </p:nvSpPr>
        <p:spPr>
          <a:xfrm>
            <a:off x="3484190" y="3400929"/>
            <a:ext cx="2207495" cy="432385"/>
          </a:xfrm>
          <a:prstGeom prst="rect">
            <a:avLst/>
          </a:prstGeom>
          <a:noFill/>
          <a:ln>
            <a:noFill/>
          </a:ln>
        </p:spPr>
        <p:txBody>
          <a:bodyPr spcFirstLastPara="1" wrap="square" lIns="91425" tIns="128000" rIns="91425" bIns="45700" anchor="t" anchorCtr="0">
            <a:normAutofit/>
          </a:bodyPr>
          <a:lstStyle>
            <a:lvl1pPr marL="457200" lvl="0" indent="-228600" algn="ctr">
              <a:lnSpc>
                <a:spcPct val="100000"/>
              </a:lnSpc>
              <a:spcBef>
                <a:spcPts val="1000"/>
              </a:spcBef>
              <a:spcAft>
                <a:spcPts val="0"/>
              </a:spcAft>
              <a:buClr>
                <a:srgbClr val="414140"/>
              </a:buClr>
              <a:buSzPts val="1400"/>
              <a:buNone/>
              <a:defRPr sz="1400" i="1" cap="none">
                <a:solidFill>
                  <a:srgbClr val="414140"/>
                </a:solidFill>
                <a:latin typeface="Libre Franklin"/>
                <a:ea typeface="Libre Franklin"/>
                <a:cs typeface="Libre Franklin"/>
                <a:sym typeface="Libre Franklin"/>
              </a:defRPr>
            </a:lvl1pPr>
            <a:lvl2pPr marL="914400" lvl="1" indent="-228600" algn="ctr">
              <a:lnSpc>
                <a:spcPct val="150000"/>
              </a:lnSpc>
              <a:spcBef>
                <a:spcPts val="800"/>
              </a:spcBef>
              <a:spcAft>
                <a:spcPts val="0"/>
              </a:spcAft>
              <a:buClr>
                <a:schemeClr val="accent2"/>
              </a:buClr>
              <a:buSzPts val="1400"/>
              <a:buNone/>
              <a:defRPr sz="1400">
                <a:solidFill>
                  <a:schemeClr val="accent2"/>
                </a:solidFill>
                <a:latin typeface="Calibri"/>
                <a:ea typeface="Calibri"/>
                <a:cs typeface="Calibri"/>
                <a:sym typeface="Calibri"/>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26"/>
          <p:cNvSpPr txBox="1">
            <a:spLocks noGrp="1"/>
          </p:cNvSpPr>
          <p:nvPr>
            <p:ph type="body" idx="8"/>
          </p:nvPr>
        </p:nvSpPr>
        <p:spPr>
          <a:xfrm>
            <a:off x="6063782" y="3400929"/>
            <a:ext cx="2207495" cy="432385"/>
          </a:xfrm>
          <a:prstGeom prst="rect">
            <a:avLst/>
          </a:prstGeom>
          <a:noFill/>
          <a:ln>
            <a:noFill/>
          </a:ln>
        </p:spPr>
        <p:txBody>
          <a:bodyPr spcFirstLastPara="1" wrap="square" lIns="91425" tIns="128000" rIns="91425" bIns="45700" anchor="t" anchorCtr="0">
            <a:normAutofit/>
          </a:bodyPr>
          <a:lstStyle>
            <a:lvl1pPr marL="457200" lvl="0" indent="-228600" algn="ctr">
              <a:lnSpc>
                <a:spcPct val="100000"/>
              </a:lnSpc>
              <a:spcBef>
                <a:spcPts val="1000"/>
              </a:spcBef>
              <a:spcAft>
                <a:spcPts val="0"/>
              </a:spcAft>
              <a:buClr>
                <a:srgbClr val="414140"/>
              </a:buClr>
              <a:buSzPts val="1400"/>
              <a:buNone/>
              <a:defRPr sz="1400" i="1" cap="none">
                <a:solidFill>
                  <a:srgbClr val="414140"/>
                </a:solidFill>
                <a:latin typeface="Libre Franklin"/>
                <a:ea typeface="Libre Franklin"/>
                <a:cs typeface="Libre Franklin"/>
                <a:sym typeface="Libre Franklin"/>
              </a:defRPr>
            </a:lvl1pPr>
            <a:lvl2pPr marL="914400" lvl="1" indent="-228600" algn="ctr">
              <a:lnSpc>
                <a:spcPct val="150000"/>
              </a:lnSpc>
              <a:spcBef>
                <a:spcPts val="800"/>
              </a:spcBef>
              <a:spcAft>
                <a:spcPts val="0"/>
              </a:spcAft>
              <a:buClr>
                <a:schemeClr val="accent2"/>
              </a:buClr>
              <a:buSzPts val="1400"/>
              <a:buNone/>
              <a:defRPr sz="1400">
                <a:solidFill>
                  <a:schemeClr val="accent2"/>
                </a:solidFill>
                <a:latin typeface="Calibri"/>
                <a:ea typeface="Calibri"/>
                <a:cs typeface="Calibri"/>
                <a:sym typeface="Calibri"/>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6"/>
          <p:cNvSpPr txBox="1">
            <a:spLocks noGrp="1"/>
          </p:cNvSpPr>
          <p:nvPr>
            <p:ph type="body" idx="9"/>
          </p:nvPr>
        </p:nvSpPr>
        <p:spPr>
          <a:xfrm>
            <a:off x="3480656" y="3833311"/>
            <a:ext cx="2214563" cy="181351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ctr">
              <a:lnSpc>
                <a:spcPct val="150000"/>
              </a:lnSpc>
              <a:spcBef>
                <a:spcPts val="500"/>
              </a:spcBef>
              <a:spcAft>
                <a:spcPts val="0"/>
              </a:spcAft>
              <a:buClr>
                <a:srgbClr val="414140"/>
              </a:buClr>
              <a:buSzPts val="1400"/>
              <a:buNone/>
              <a:defRPr sz="1400">
                <a:solidFill>
                  <a:srgbClr val="414140"/>
                </a:solidFill>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26"/>
          <p:cNvSpPr txBox="1">
            <a:spLocks noGrp="1"/>
          </p:cNvSpPr>
          <p:nvPr>
            <p:ph type="body" idx="13"/>
          </p:nvPr>
        </p:nvSpPr>
        <p:spPr>
          <a:xfrm>
            <a:off x="6060248" y="3833311"/>
            <a:ext cx="2214563" cy="181351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ctr">
              <a:lnSpc>
                <a:spcPct val="150000"/>
              </a:lnSpc>
              <a:spcBef>
                <a:spcPts val="500"/>
              </a:spcBef>
              <a:spcAft>
                <a:spcPts val="0"/>
              </a:spcAft>
              <a:buClr>
                <a:srgbClr val="414140"/>
              </a:buClr>
              <a:buSzPts val="1400"/>
              <a:buNone/>
              <a:defRPr sz="1400">
                <a:solidFill>
                  <a:srgbClr val="414140"/>
                </a:solidFill>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26"/>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Graphic Layout Alt">
  <p:cSld name="Graphic Layout Alt">
    <p:spTree>
      <p:nvGrpSpPr>
        <p:cNvPr id="1" name="Shape 53"/>
        <p:cNvGrpSpPr/>
        <p:nvPr/>
      </p:nvGrpSpPr>
      <p:grpSpPr>
        <a:xfrm>
          <a:off x="0" y="0"/>
          <a:ext cx="0" cy="0"/>
          <a:chOff x="0" y="0"/>
          <a:chExt cx="0" cy="0"/>
        </a:xfrm>
      </p:grpSpPr>
      <p:sp>
        <p:nvSpPr>
          <p:cNvPr id="54" name="Google Shape;54;p27"/>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55" name="Google Shape;55;p27"/>
          <p:cNvSpPr txBox="1">
            <a:spLocks noGrp="1"/>
          </p:cNvSpPr>
          <p:nvPr>
            <p:ph type="body" idx="1"/>
          </p:nvPr>
        </p:nvSpPr>
        <p:spPr>
          <a:xfrm>
            <a:off x="3245" y="3245"/>
            <a:ext cx="9144000" cy="30480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27"/>
          <p:cNvSpPr txBox="1">
            <a:spLocks noGrp="1"/>
          </p:cNvSpPr>
          <p:nvPr>
            <p:ph type="body" idx="2"/>
          </p:nvPr>
        </p:nvSpPr>
        <p:spPr>
          <a:xfrm>
            <a:off x="637367" y="4421648"/>
            <a:ext cx="2151460" cy="307962"/>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27"/>
          <p:cNvSpPr txBox="1">
            <a:spLocks noGrp="1"/>
          </p:cNvSpPr>
          <p:nvPr>
            <p:ph type="body" idx="3"/>
          </p:nvPr>
        </p:nvSpPr>
        <p:spPr>
          <a:xfrm>
            <a:off x="633738" y="4758574"/>
            <a:ext cx="2158721" cy="10922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27"/>
          <p:cNvSpPr>
            <a:spLocks noGrp="1"/>
          </p:cNvSpPr>
          <p:nvPr>
            <p:ph type="pic" idx="4"/>
          </p:nvPr>
        </p:nvSpPr>
        <p:spPr>
          <a:xfrm>
            <a:off x="3495886" y="3559359"/>
            <a:ext cx="2155091" cy="691116"/>
          </a:xfrm>
          <a:prstGeom prst="rect">
            <a:avLst/>
          </a:prstGeom>
          <a:noFill/>
          <a:ln>
            <a:noFill/>
          </a:ln>
        </p:spPr>
      </p:sp>
      <p:sp>
        <p:nvSpPr>
          <p:cNvPr id="59" name="Google Shape;59;p27"/>
          <p:cNvSpPr>
            <a:spLocks noGrp="1"/>
          </p:cNvSpPr>
          <p:nvPr>
            <p:ph type="pic" idx="5"/>
          </p:nvPr>
        </p:nvSpPr>
        <p:spPr>
          <a:xfrm>
            <a:off x="633737" y="3559359"/>
            <a:ext cx="2155090" cy="691116"/>
          </a:xfrm>
          <a:prstGeom prst="rect">
            <a:avLst/>
          </a:prstGeom>
          <a:noFill/>
          <a:ln>
            <a:noFill/>
          </a:ln>
        </p:spPr>
      </p:sp>
      <p:sp>
        <p:nvSpPr>
          <p:cNvPr id="60" name="Google Shape;60;p27"/>
          <p:cNvSpPr>
            <a:spLocks noGrp="1"/>
          </p:cNvSpPr>
          <p:nvPr>
            <p:ph type="pic" idx="6"/>
          </p:nvPr>
        </p:nvSpPr>
        <p:spPr>
          <a:xfrm>
            <a:off x="6337602" y="3589392"/>
            <a:ext cx="2155091" cy="691116"/>
          </a:xfrm>
          <a:prstGeom prst="rect">
            <a:avLst/>
          </a:prstGeom>
          <a:noFill/>
          <a:ln>
            <a:noFill/>
          </a:ln>
        </p:spPr>
      </p:sp>
      <p:sp>
        <p:nvSpPr>
          <p:cNvPr id="61" name="Google Shape;61;p27"/>
          <p:cNvSpPr txBox="1">
            <a:spLocks noGrp="1"/>
          </p:cNvSpPr>
          <p:nvPr>
            <p:ph type="body" idx="7"/>
          </p:nvPr>
        </p:nvSpPr>
        <p:spPr>
          <a:xfrm>
            <a:off x="3499517" y="4421648"/>
            <a:ext cx="2151460" cy="307962"/>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27"/>
          <p:cNvSpPr txBox="1">
            <a:spLocks noGrp="1"/>
          </p:cNvSpPr>
          <p:nvPr>
            <p:ph type="body" idx="8"/>
          </p:nvPr>
        </p:nvSpPr>
        <p:spPr>
          <a:xfrm>
            <a:off x="3495886" y="4758574"/>
            <a:ext cx="2158721" cy="10922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27"/>
          <p:cNvSpPr txBox="1">
            <a:spLocks noGrp="1"/>
          </p:cNvSpPr>
          <p:nvPr>
            <p:ph type="body" idx="9"/>
          </p:nvPr>
        </p:nvSpPr>
        <p:spPr>
          <a:xfrm>
            <a:off x="6337603" y="4421648"/>
            <a:ext cx="2155090" cy="307962"/>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27"/>
          <p:cNvSpPr txBox="1">
            <a:spLocks noGrp="1"/>
          </p:cNvSpPr>
          <p:nvPr>
            <p:ph type="body" idx="13"/>
          </p:nvPr>
        </p:nvSpPr>
        <p:spPr>
          <a:xfrm>
            <a:off x="6337603" y="4758574"/>
            <a:ext cx="2158721" cy="10922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65"/>
        <p:cNvGrpSpPr/>
        <p:nvPr/>
      </p:nvGrpSpPr>
      <p:grpSpPr>
        <a:xfrm>
          <a:off x="0" y="0"/>
          <a:ext cx="0" cy="0"/>
          <a:chOff x="0" y="0"/>
          <a:chExt cx="0" cy="0"/>
        </a:xfrm>
      </p:grpSpPr>
      <p:sp>
        <p:nvSpPr>
          <p:cNvPr id="66" name="Google Shape;66;p28"/>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1" name="Google Shape;11;p20"/>
          <p:cNvSpPr txBox="1">
            <a:spLocks noGrp="1"/>
          </p:cNvSpPr>
          <p:nvPr>
            <p:ph type="title"/>
          </p:nvPr>
        </p:nvSpPr>
        <p:spPr>
          <a:xfrm>
            <a:off x="628650" y="365128"/>
            <a:ext cx="7886700" cy="1325563"/>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1"/>
              </a:buClr>
              <a:buSzPts val="4400"/>
              <a:buFont typeface="Franklin Gothic"/>
              <a:buNone/>
              <a:defRPr sz="4400" b="0" i="0" u="none" strike="noStrike" cap="none">
                <a:solidFill>
                  <a:schemeClr val="dk1"/>
                </a:solidFill>
                <a:latin typeface="Franklin Gothic"/>
                <a:ea typeface="Franklin Gothic"/>
                <a:cs typeface="Franklin Gothic"/>
                <a:sym typeface="Frankli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20"/>
          <p:cNvSpPr txBox="1">
            <a:spLocks noGrp="1"/>
          </p:cNvSpPr>
          <p:nvPr>
            <p:ph type="body" idx="1"/>
          </p:nvPr>
        </p:nvSpPr>
        <p:spPr>
          <a:xfrm>
            <a:off x="628650" y="1825628"/>
            <a:ext cx="7886700" cy="4233981"/>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5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15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2pPr>
            <a:lvl3pPr marL="1371600" marR="0" lvl="2" indent="-228600" algn="l" rtl="0">
              <a:lnSpc>
                <a:spcPct val="15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3pPr>
            <a:lvl4pPr marL="1828800" marR="0" lvl="3" indent="-228600" algn="l" rtl="0">
              <a:lnSpc>
                <a:spcPct val="15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228600" algn="l" rtl="0">
              <a:lnSpc>
                <a:spcPct val="15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20"/>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
          <p:cNvSpPr txBox="1">
            <a:spLocks noGrp="1"/>
          </p:cNvSpPr>
          <p:nvPr>
            <p:ph type="ctrTitle"/>
          </p:nvPr>
        </p:nvSpPr>
        <p:spPr>
          <a:xfrm>
            <a:off x="1143001" y="1008670"/>
            <a:ext cx="6858001" cy="2020035"/>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Franklin Gothic"/>
              <a:buNone/>
            </a:pPr>
            <a:r>
              <a:rPr lang="en-US" sz="5300" b="1" dirty="0"/>
              <a:t>Are We There Yet? </a:t>
            </a:r>
            <a:br>
              <a:rPr lang="en-US" sz="5300" b="1" dirty="0"/>
            </a:br>
            <a:r>
              <a:rPr lang="en-US" b="1" i="1" dirty="0">
                <a:solidFill>
                  <a:srgbClr val="002060"/>
                </a:solidFill>
              </a:rPr>
              <a:t>The Enlisted Perspective</a:t>
            </a:r>
            <a:endParaRPr i="1" dirty="0">
              <a:solidFill>
                <a:srgbClr val="002060"/>
              </a:solidFill>
            </a:endParaRPr>
          </a:p>
        </p:txBody>
      </p:sp>
      <p:sp>
        <p:nvSpPr>
          <p:cNvPr id="73" name="Google Shape;73;p1"/>
          <p:cNvSpPr txBox="1">
            <a:spLocks noGrp="1"/>
          </p:cNvSpPr>
          <p:nvPr>
            <p:ph type="body" idx="1"/>
          </p:nvPr>
        </p:nvSpPr>
        <p:spPr>
          <a:xfrm>
            <a:off x="444062" y="2924808"/>
            <a:ext cx="8255876" cy="2661770"/>
          </a:xfrm>
          <a:prstGeom prst="rect">
            <a:avLst/>
          </a:prstGeom>
          <a:noFill/>
          <a:ln>
            <a:noFill/>
          </a:ln>
        </p:spPr>
        <p:txBody>
          <a:bodyPr spcFirstLastPara="1" wrap="square" lIns="91425" tIns="45700" rIns="91425" bIns="45700" anchor="t" anchorCtr="0">
            <a:noAutofit/>
          </a:bodyPr>
          <a:lstStyle/>
          <a:p>
            <a:pPr marL="0" lvl="0" indent="0" algn="ctr" rtl="0">
              <a:lnSpc>
                <a:spcPct val="120000"/>
              </a:lnSpc>
              <a:spcBef>
                <a:spcPts val="0"/>
              </a:spcBef>
              <a:spcAft>
                <a:spcPts val="0"/>
              </a:spcAft>
              <a:buClr>
                <a:schemeClr val="dk1"/>
              </a:buClr>
              <a:buSzPts val="1600"/>
              <a:buNone/>
            </a:pPr>
            <a:endParaRPr lang="en-US" sz="1800" dirty="0"/>
          </a:p>
          <a:p>
            <a:pPr marL="0" lvl="0" indent="0" algn="ctr" rtl="0">
              <a:lnSpc>
                <a:spcPct val="120000"/>
              </a:lnSpc>
              <a:spcBef>
                <a:spcPts val="0"/>
              </a:spcBef>
              <a:spcAft>
                <a:spcPts val="0"/>
              </a:spcAft>
              <a:buClr>
                <a:schemeClr val="dk1"/>
              </a:buClr>
              <a:buSzPts val="1600"/>
              <a:buNone/>
            </a:pPr>
            <a:r>
              <a:rPr lang="en-US" sz="1800" u="sng" dirty="0"/>
              <a:t>Moderator</a:t>
            </a:r>
          </a:p>
          <a:p>
            <a:pPr marL="0" lvl="0" indent="0" algn="ctr" rtl="0">
              <a:lnSpc>
                <a:spcPct val="120000"/>
              </a:lnSpc>
              <a:spcBef>
                <a:spcPts val="0"/>
              </a:spcBef>
              <a:spcAft>
                <a:spcPts val="0"/>
              </a:spcAft>
              <a:buClr>
                <a:schemeClr val="dk1"/>
              </a:buClr>
              <a:buSzPts val="1600"/>
              <a:buNone/>
            </a:pPr>
            <a:r>
              <a:rPr lang="en-US" sz="1800" dirty="0"/>
              <a:t>HMCM Troy Brown, Defense Health Agency</a:t>
            </a:r>
          </a:p>
          <a:p>
            <a:pPr marL="0" lvl="0" indent="0" algn="ctr" rtl="0">
              <a:lnSpc>
                <a:spcPct val="120000"/>
              </a:lnSpc>
              <a:spcBef>
                <a:spcPts val="0"/>
              </a:spcBef>
              <a:spcAft>
                <a:spcPts val="0"/>
              </a:spcAft>
              <a:buClr>
                <a:schemeClr val="dk1"/>
              </a:buClr>
              <a:buSzPts val="1600"/>
              <a:buNone/>
            </a:pPr>
            <a:endParaRPr lang="en-US" sz="1800" dirty="0"/>
          </a:p>
          <a:p>
            <a:pPr marL="0" lvl="0" indent="0" algn="ctr" rtl="0">
              <a:lnSpc>
                <a:spcPct val="120000"/>
              </a:lnSpc>
              <a:spcBef>
                <a:spcPts val="0"/>
              </a:spcBef>
              <a:spcAft>
                <a:spcPts val="0"/>
              </a:spcAft>
              <a:buClr>
                <a:schemeClr val="dk1"/>
              </a:buClr>
              <a:buSzPts val="1600"/>
              <a:buNone/>
            </a:pPr>
            <a:r>
              <a:rPr lang="en-US" sz="1800" u="sng" dirty="0"/>
              <a:t>Panelists</a:t>
            </a:r>
          </a:p>
          <a:p>
            <a:pPr marL="0" indent="0" algn="ctr">
              <a:lnSpc>
                <a:spcPct val="120000"/>
              </a:lnSpc>
              <a:spcBef>
                <a:spcPts val="0"/>
              </a:spcBef>
            </a:pPr>
            <a:r>
              <a:rPr lang="en-US" sz="1800" dirty="0"/>
              <a:t>HMCM Joe H. Espinosa III, The Navy Bureau of Medicine and Surgery</a:t>
            </a:r>
          </a:p>
          <a:p>
            <a:pPr marL="0" indent="0" algn="ctr">
              <a:lnSpc>
                <a:spcPct val="120000"/>
              </a:lnSpc>
              <a:spcBef>
                <a:spcPts val="0"/>
              </a:spcBef>
            </a:pPr>
            <a:r>
              <a:rPr lang="en-US" sz="1800" dirty="0" err="1"/>
              <a:t>CMSgt</a:t>
            </a:r>
            <a:r>
              <a:rPr lang="en-US" sz="1800" dirty="0"/>
              <a:t> Tanya Y. Johnson, Defense Health Agency</a:t>
            </a:r>
          </a:p>
          <a:p>
            <a:pPr marL="0" indent="0" algn="ctr">
              <a:lnSpc>
                <a:spcPct val="120000"/>
              </a:lnSpc>
              <a:spcBef>
                <a:spcPts val="0"/>
              </a:spcBef>
            </a:pPr>
            <a:r>
              <a:rPr lang="en-US" sz="1800" dirty="0" err="1"/>
              <a:t>CMSgt</a:t>
            </a:r>
            <a:r>
              <a:rPr lang="en-US" sz="1800" dirty="0"/>
              <a:t> Dawn M. </a:t>
            </a:r>
            <a:r>
              <a:rPr lang="en-US" sz="1800" dirty="0" err="1"/>
              <a:t>Kolczynski</a:t>
            </a:r>
            <a:r>
              <a:rPr lang="en-US" sz="1800" dirty="0"/>
              <a:t>, Office of the Surgeon General, US Air Force</a:t>
            </a:r>
          </a:p>
          <a:p>
            <a:pPr marL="0" indent="0" algn="ctr">
              <a:lnSpc>
                <a:spcPct val="120000"/>
              </a:lnSpc>
              <a:spcBef>
                <a:spcPts val="0"/>
              </a:spcBef>
            </a:pPr>
            <a:r>
              <a:rPr lang="en-US" sz="1800" dirty="0"/>
              <a:t>CSM Timothy J. </a:t>
            </a:r>
            <a:r>
              <a:rPr lang="en-US" sz="1800" dirty="0" err="1"/>
              <a:t>Sprunger</a:t>
            </a:r>
            <a:r>
              <a:rPr lang="en-US" sz="1800" dirty="0"/>
              <a:t>, Office of the Surgeon General/CG, Army Medical Command</a:t>
            </a:r>
          </a:p>
          <a:p>
            <a:pPr marL="0" lvl="0" indent="0" algn="ctr" rtl="0">
              <a:lnSpc>
                <a:spcPct val="120000"/>
              </a:lnSpc>
              <a:spcBef>
                <a:spcPts val="0"/>
              </a:spcBef>
              <a:spcAft>
                <a:spcPts val="0"/>
              </a:spcAft>
              <a:buClr>
                <a:schemeClr val="dk1"/>
              </a:buClr>
              <a:buSzPts val="1600"/>
              <a:buNone/>
            </a:pP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body" idx="1"/>
          </p:nvPr>
        </p:nvSpPr>
        <p:spPr>
          <a:xfrm>
            <a:off x="1082488" y="1984984"/>
            <a:ext cx="6858001" cy="4101491"/>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ct val="100000"/>
              <a:buNone/>
            </a:pPr>
            <a:r>
              <a:rPr lang="en-US" sz="2600" dirty="0"/>
              <a:t>Thank you for your participation!</a:t>
            </a:r>
          </a:p>
          <a:p>
            <a:pPr marL="0" lvl="0" indent="0" algn="ctr" rtl="0">
              <a:lnSpc>
                <a:spcPct val="100000"/>
              </a:lnSpc>
              <a:spcBef>
                <a:spcPts val="0"/>
              </a:spcBef>
              <a:spcAft>
                <a:spcPts val="0"/>
              </a:spcAft>
              <a:buClr>
                <a:schemeClr val="dk1"/>
              </a:buClr>
              <a:buSzPct val="100000"/>
              <a:buNone/>
            </a:pPr>
            <a:endParaRPr lang="en-US" sz="2600" dirty="0"/>
          </a:p>
          <a:p>
            <a:pPr marL="0" lvl="0" indent="0" algn="ctr" rtl="0">
              <a:lnSpc>
                <a:spcPct val="100000"/>
              </a:lnSpc>
              <a:spcBef>
                <a:spcPts val="0"/>
              </a:spcBef>
              <a:spcAft>
                <a:spcPts val="0"/>
              </a:spcAft>
              <a:buClr>
                <a:schemeClr val="dk1"/>
              </a:buClr>
              <a:buSzPct val="100000"/>
              <a:buNone/>
            </a:pPr>
            <a:endParaRPr lang="en-US" sz="2600" dirty="0"/>
          </a:p>
          <a:p>
            <a:pPr marL="0" lvl="0" indent="0" algn="ctr" rtl="0">
              <a:lnSpc>
                <a:spcPct val="100000"/>
              </a:lnSpc>
              <a:spcBef>
                <a:spcPts val="0"/>
              </a:spcBef>
              <a:spcAft>
                <a:spcPts val="0"/>
              </a:spcAft>
              <a:buClr>
                <a:schemeClr val="dk1"/>
              </a:buClr>
              <a:buSzPct val="100000"/>
              <a:buNone/>
            </a:pPr>
            <a:r>
              <a:rPr lang="en-US" sz="2600" dirty="0"/>
              <a:t>If you would like to receive continuing education credit for this activity, please visit:​</a:t>
            </a:r>
          </a:p>
          <a:p>
            <a:pPr marL="0" lvl="0" indent="0" algn="ctr" rtl="0">
              <a:lnSpc>
                <a:spcPct val="100000"/>
              </a:lnSpc>
              <a:spcBef>
                <a:spcPts val="0"/>
              </a:spcBef>
              <a:spcAft>
                <a:spcPts val="0"/>
              </a:spcAft>
              <a:buClr>
                <a:schemeClr val="dk1"/>
              </a:buClr>
              <a:buSzPct val="100000"/>
              <a:buNone/>
            </a:pPr>
            <a:endParaRPr lang="en-US" sz="2600" dirty="0"/>
          </a:p>
          <a:p>
            <a:pPr marL="0" lvl="0" indent="0" algn="ctr" rtl="0">
              <a:lnSpc>
                <a:spcPct val="100000"/>
              </a:lnSpc>
              <a:spcBef>
                <a:spcPts val="0"/>
              </a:spcBef>
              <a:spcAft>
                <a:spcPts val="0"/>
              </a:spcAft>
              <a:buClr>
                <a:schemeClr val="dk1"/>
              </a:buClr>
              <a:buSzPct val="100000"/>
              <a:buNone/>
            </a:pPr>
            <a:r>
              <a:rPr lang="en-US" sz="2600" dirty="0"/>
              <a:t>amsus.cds.affinityced.com​</a:t>
            </a:r>
          </a:p>
          <a:p>
            <a:pPr marL="0" lvl="0" indent="0" algn="ctr" rtl="0">
              <a:lnSpc>
                <a:spcPct val="100000"/>
              </a:lnSpc>
              <a:spcBef>
                <a:spcPts val="0"/>
              </a:spcBef>
              <a:spcAft>
                <a:spcPts val="0"/>
              </a:spcAft>
              <a:buClr>
                <a:schemeClr val="dk1"/>
              </a:buClr>
              <a:buSzPct val="100000"/>
              <a:buNone/>
            </a:pPr>
            <a:endParaRPr lang="en-US" sz="2600" dirty="0"/>
          </a:p>
        </p:txBody>
      </p:sp>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How to Claim CE Credit</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979797"/>
                </a:solidFill>
                <a:effectLst/>
                <a:uLnTx/>
                <a:uFillTx/>
                <a:latin typeface="Calibri"/>
                <a:ea typeface="Calibri"/>
                <a:cs typeface="Calibri"/>
                <a:sym typeface="Calibri"/>
              </a:rPr>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t>10</a:t>
            </a:fld>
            <a:endParaRPr kumimoji="0" sz="1200" b="0" i="0" u="none" strike="noStrike" kern="0" cap="none" spc="0" normalizeH="0" baseline="0" noProof="0">
              <a:ln>
                <a:noFill/>
              </a:ln>
              <a:solidFill>
                <a:srgbClr val="979797"/>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827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9" name="Google Shape;79;p2"/>
          <p:cNvSpPr txBox="1">
            <a:spLocks noGrp="1"/>
          </p:cNvSpPr>
          <p:nvPr>
            <p:ph type="body" idx="2"/>
          </p:nvPr>
        </p:nvSpPr>
        <p:spPr>
          <a:xfrm>
            <a:off x="791986" y="1799817"/>
            <a:ext cx="8076334" cy="478109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800"/>
              <a:buNone/>
            </a:pPr>
            <a:r>
              <a:rPr lang="en-US" sz="2000" dirty="0"/>
              <a:t>The Presenters have no relevant financial or non-financial interests to disclose.​</a:t>
            </a:r>
          </a:p>
          <a:p>
            <a:pPr marL="0" lvl="0" indent="0" algn="l" rtl="0">
              <a:lnSpc>
                <a:spcPct val="100000"/>
              </a:lnSpc>
              <a:spcBef>
                <a:spcPts val="0"/>
              </a:spcBef>
              <a:spcAft>
                <a:spcPts val="0"/>
              </a:spcAft>
              <a:buClr>
                <a:schemeClr val="dk1"/>
              </a:buClr>
              <a:buSzPts val="1800"/>
              <a:buNone/>
            </a:pPr>
            <a:endParaRPr lang="en-US" sz="2000" dirty="0"/>
          </a:p>
          <a:p>
            <a:pPr marL="0" lvl="0" indent="0" algn="l" rtl="0">
              <a:lnSpc>
                <a:spcPct val="100000"/>
              </a:lnSpc>
              <a:spcBef>
                <a:spcPts val="0"/>
              </a:spcBef>
              <a:spcAft>
                <a:spcPts val="0"/>
              </a:spcAft>
              <a:buClr>
                <a:schemeClr val="dk1"/>
              </a:buClr>
              <a:buSzPts val="1800"/>
              <a:buNone/>
            </a:pPr>
            <a:r>
              <a:rPr lang="en-US" sz="2000" dirty="0"/>
              <a:t>This continuing education activity is managed and accredited by </a:t>
            </a:r>
            <a:r>
              <a:rPr lang="en-US" sz="2000" dirty="0" err="1"/>
              <a:t>AffinityCE</a:t>
            </a:r>
            <a:r>
              <a:rPr lang="en-US" sz="2000" dirty="0"/>
              <a:t>, in collaboration with AMSUS. </a:t>
            </a:r>
            <a:r>
              <a:rPr lang="en-US" sz="2000" dirty="0" err="1"/>
              <a:t>AffinityCE</a:t>
            </a:r>
            <a:r>
              <a:rPr lang="en-US" sz="2000" dirty="0"/>
              <a:t> and AMSUS staff, as well as planners and reviewers, have no relevant financial interests to disclose. </a:t>
            </a:r>
            <a:r>
              <a:rPr lang="en-US" sz="2000" dirty="0" err="1"/>
              <a:t>AffinityCE</a:t>
            </a:r>
            <a:r>
              <a:rPr lang="en-US" sz="2000" dirty="0"/>
              <a:t> adheres to the ACCME’s Standards for Integrity and Independence in Accredited Continuing Education. Any individuals in a position to control the content of a CME activity, including faculty, planners, reviewers, or others, are required to disclose all relevant financial relationships with ineligible entities (commercial interests). All relevant conflicts of interest have been mitigated prior to the commencement of the activity.​</a:t>
            </a:r>
          </a:p>
          <a:p>
            <a:pPr marL="0" lvl="0" indent="0" algn="l" rtl="0">
              <a:lnSpc>
                <a:spcPct val="100000"/>
              </a:lnSpc>
              <a:spcBef>
                <a:spcPts val="0"/>
              </a:spcBef>
              <a:spcAft>
                <a:spcPts val="0"/>
              </a:spcAft>
              <a:buClr>
                <a:schemeClr val="dk1"/>
              </a:buClr>
              <a:buSzPts val="1800"/>
              <a:buNone/>
            </a:pPr>
            <a:endParaRPr lang="en-US" sz="2000" dirty="0"/>
          </a:p>
          <a:p>
            <a:pPr marL="0" lvl="0" indent="0" algn="l" rtl="0">
              <a:lnSpc>
                <a:spcPct val="100000"/>
              </a:lnSpc>
              <a:spcBef>
                <a:spcPts val="0"/>
              </a:spcBef>
              <a:spcAft>
                <a:spcPts val="0"/>
              </a:spcAft>
              <a:buClr>
                <a:schemeClr val="dk1"/>
              </a:buClr>
              <a:buSzPts val="1800"/>
              <a:buNone/>
            </a:pPr>
            <a:r>
              <a:rPr lang="en-US" sz="2000" dirty="0"/>
              <a:t>Commercial support was not provided for this activity.</a:t>
            </a:r>
            <a:endParaRPr sz="2000" dirty="0"/>
          </a:p>
        </p:txBody>
      </p:sp>
      <p:sp>
        <p:nvSpPr>
          <p:cNvPr id="80" name="Google Shape;80;p2"/>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Disclosures</a:t>
            </a:r>
            <a:endParaRPr dirty="0"/>
          </a:p>
        </p:txBody>
      </p:sp>
      <p:sp>
        <p:nvSpPr>
          <p:cNvPr id="81" name="Google Shape;81;p2"/>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2"/>
          <p:cNvSpPr txBox="1">
            <a:spLocks noGrp="1"/>
          </p:cNvSpPr>
          <p:nvPr>
            <p:ph type="body" idx="1"/>
          </p:nvPr>
        </p:nvSpPr>
        <p:spPr>
          <a:xfrm>
            <a:off x="1034416" y="1989746"/>
            <a:ext cx="7125912" cy="180639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400"/>
              <a:buNone/>
            </a:pPr>
            <a:r>
              <a:rPr lang="en-US" sz="2400" dirty="0"/>
              <a:t>The views expressed in this presentation are those of the presenters and do not reflect the official policy or position of the Department of Defense or of the U.S. Government. </a:t>
            </a:r>
            <a:endParaRPr dirty="0"/>
          </a:p>
          <a:p>
            <a:pPr marL="288918" lvl="0" indent="-136518" algn="l" rtl="0">
              <a:lnSpc>
                <a:spcPct val="150000"/>
              </a:lnSpc>
              <a:spcBef>
                <a:spcPts val="1000"/>
              </a:spcBef>
              <a:spcAft>
                <a:spcPts val="0"/>
              </a:spcAft>
              <a:buClr>
                <a:schemeClr val="dk1"/>
              </a:buClr>
              <a:buSzPts val="2400"/>
              <a:buFont typeface="Arial"/>
              <a:buNone/>
            </a:pPr>
            <a:endParaRPr sz="2400" dirty="0"/>
          </a:p>
          <a:p>
            <a:pPr marL="288918" lvl="0" indent="-187318" algn="l" rtl="0">
              <a:lnSpc>
                <a:spcPct val="150000"/>
              </a:lnSpc>
              <a:spcBef>
                <a:spcPts val="1000"/>
              </a:spcBef>
              <a:spcAft>
                <a:spcPts val="0"/>
              </a:spcAft>
              <a:buClr>
                <a:schemeClr val="dk1"/>
              </a:buClr>
              <a:buSzPts val="1600"/>
              <a:buFont typeface="Arial"/>
              <a:buNone/>
            </a:pPr>
            <a:endParaRPr dirty="0"/>
          </a:p>
        </p:txBody>
      </p:sp>
      <p:sp>
        <p:nvSpPr>
          <p:cNvPr id="80" name="Google Shape;80;p2"/>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Disclaimers</a:t>
            </a:r>
            <a:endParaRPr dirty="0"/>
          </a:p>
        </p:txBody>
      </p:sp>
      <p:sp>
        <p:nvSpPr>
          <p:cNvPr id="81" name="Google Shape;81;p2"/>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979797"/>
                </a:solidFill>
                <a:effectLst/>
                <a:uLnTx/>
                <a:uFillTx/>
                <a:latin typeface="Calibri"/>
                <a:ea typeface="Calibri"/>
                <a:cs typeface="Calibri"/>
                <a:sym typeface="Calibri"/>
              </a:rPr>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t>3</a:t>
            </a:fld>
            <a:endParaRPr kumimoji="0" sz="1200" b="0" i="0" u="none" strike="noStrike" kern="0" cap="none" spc="0" normalizeH="0" baseline="0" noProof="0">
              <a:ln>
                <a:noFill/>
              </a:ln>
              <a:solidFill>
                <a:srgbClr val="979797"/>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13301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body" idx="1"/>
          </p:nvPr>
        </p:nvSpPr>
        <p:spPr>
          <a:xfrm>
            <a:off x="912970" y="1984984"/>
            <a:ext cx="7593721" cy="4101491"/>
          </a:xfrm>
          <a:prstGeom prst="rect">
            <a:avLst/>
          </a:prstGeom>
          <a:noFill/>
          <a:ln>
            <a:noFill/>
          </a:ln>
        </p:spPr>
        <p:txBody>
          <a:bodyPr spcFirstLastPara="1" wrap="square" lIns="91425" tIns="45700" rIns="91425" bIns="45700" anchor="t" anchorCtr="0">
            <a:normAutofit fontScale="92500"/>
          </a:bodyPr>
          <a:lstStyle/>
          <a:p>
            <a:pPr marL="288918" lvl="0" indent="-288918" algn="l" rtl="0">
              <a:lnSpc>
                <a:spcPct val="100000"/>
              </a:lnSpc>
              <a:spcBef>
                <a:spcPts val="0"/>
              </a:spcBef>
              <a:spcAft>
                <a:spcPts val="600"/>
              </a:spcAft>
              <a:buClr>
                <a:schemeClr val="dk1"/>
              </a:buClr>
              <a:buSzPct val="100000"/>
              <a:buFont typeface="Arial"/>
              <a:buChar char="•"/>
            </a:pPr>
            <a:r>
              <a:rPr lang="en-US" sz="2600" dirty="0"/>
              <a:t>Discuss the value of utilizing SELs’ experiences and influence as part of the MHS executive leadership team. </a:t>
            </a:r>
          </a:p>
          <a:p>
            <a:pPr marL="288918" lvl="0" indent="-288918" algn="l" rtl="0">
              <a:lnSpc>
                <a:spcPct val="100000"/>
              </a:lnSpc>
              <a:spcBef>
                <a:spcPts val="0"/>
              </a:spcBef>
              <a:spcAft>
                <a:spcPts val="600"/>
              </a:spcAft>
              <a:buClr>
                <a:schemeClr val="dk1"/>
              </a:buClr>
              <a:buSzPct val="100000"/>
              <a:buFont typeface="Arial"/>
              <a:buChar char="•"/>
            </a:pPr>
            <a:r>
              <a:rPr lang="en-US" sz="2600" dirty="0"/>
              <a:t>Describe key areas where SELs can provide support to MHS Directors/Commanders, and Staffs to help build relationships and solve problems across the organization.</a:t>
            </a:r>
          </a:p>
          <a:p>
            <a:pPr marL="288918" lvl="0" indent="-288918" algn="l" rtl="0">
              <a:lnSpc>
                <a:spcPct val="100000"/>
              </a:lnSpc>
              <a:spcBef>
                <a:spcPts val="0"/>
              </a:spcBef>
              <a:spcAft>
                <a:spcPts val="600"/>
              </a:spcAft>
              <a:buClr>
                <a:schemeClr val="dk1"/>
              </a:buClr>
              <a:buSzPct val="100000"/>
              <a:buFont typeface="Arial"/>
              <a:buChar char="•"/>
            </a:pPr>
            <a:r>
              <a:rPr lang="en-US" sz="2600" dirty="0"/>
              <a:t>Illustrate how key SEL tasks support Directors’ and Commanders’ mission, vision, and intent.</a:t>
            </a:r>
          </a:p>
          <a:p>
            <a:pPr marL="288918" lvl="0" indent="-288918" algn="l" rtl="0">
              <a:lnSpc>
                <a:spcPct val="100000"/>
              </a:lnSpc>
              <a:spcBef>
                <a:spcPts val="0"/>
              </a:spcBef>
              <a:spcAft>
                <a:spcPts val="600"/>
              </a:spcAft>
              <a:buClr>
                <a:schemeClr val="dk1"/>
              </a:buClr>
              <a:buSzPct val="100000"/>
              <a:buFont typeface="Arial"/>
              <a:buChar char="•"/>
            </a:pPr>
            <a:r>
              <a:rPr lang="en-US" sz="2600" dirty="0"/>
              <a:t>Discuss how SELs can best balance healthcare delivery business operations with Service readiness requirements. </a:t>
            </a:r>
          </a:p>
        </p:txBody>
      </p:sp>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Learning Outcomes</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Military Health System (MHS)</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5</a:t>
            </a:fld>
            <a:endParaRPr/>
          </a:p>
        </p:txBody>
      </p:sp>
      <p:grpSp>
        <p:nvGrpSpPr>
          <p:cNvPr id="6" name="Group 5">
            <a:extLst>
              <a:ext uri="{FF2B5EF4-FFF2-40B4-BE49-F238E27FC236}">
                <a16:creationId xmlns:a16="http://schemas.microsoft.com/office/drawing/2014/main" id="{0ABFBEE4-DAAE-EA71-3D59-52CE4955291D}"/>
              </a:ext>
            </a:extLst>
          </p:cNvPr>
          <p:cNvGrpSpPr/>
          <p:nvPr/>
        </p:nvGrpSpPr>
        <p:grpSpPr>
          <a:xfrm>
            <a:off x="2786793" y="2603516"/>
            <a:ext cx="3356060" cy="3282275"/>
            <a:chOff x="2786793" y="2829487"/>
            <a:chExt cx="3356060" cy="3282275"/>
          </a:xfrm>
        </p:grpSpPr>
        <p:grpSp>
          <p:nvGrpSpPr>
            <p:cNvPr id="5" name="Group 4">
              <a:extLst>
                <a:ext uri="{FF2B5EF4-FFF2-40B4-BE49-F238E27FC236}">
                  <a16:creationId xmlns:a16="http://schemas.microsoft.com/office/drawing/2014/main" id="{26B2B7B9-69F0-7E3C-95DD-AF64B5F3C100}"/>
                </a:ext>
              </a:extLst>
            </p:cNvPr>
            <p:cNvGrpSpPr/>
            <p:nvPr/>
          </p:nvGrpSpPr>
          <p:grpSpPr>
            <a:xfrm>
              <a:off x="2786793" y="2829487"/>
              <a:ext cx="3356060" cy="3282275"/>
              <a:chOff x="2786793" y="2829487"/>
              <a:chExt cx="3356060" cy="3282275"/>
            </a:xfrm>
          </p:grpSpPr>
          <p:pic>
            <p:nvPicPr>
              <p:cNvPr id="1032" name="Picture 8" descr="Image result for Navy Medical Logo">
                <a:extLst>
                  <a:ext uri="{FF2B5EF4-FFF2-40B4-BE49-F238E27FC236}">
                    <a16:creationId xmlns:a16="http://schemas.microsoft.com/office/drawing/2014/main" id="{D03E5984-EBED-0C3D-7F7C-836155CB65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6420" y="2921884"/>
                <a:ext cx="1150883" cy="115088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ir Force Medical Support Agency (USAF) &gt; Air Force Historical Research ...">
                <a:extLst>
                  <a:ext uri="{FF2B5EF4-FFF2-40B4-BE49-F238E27FC236}">
                    <a16:creationId xmlns:a16="http://schemas.microsoft.com/office/drawing/2014/main" id="{7BB6759A-1CF8-5E47-16B2-5E7275E05E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0234" y="4855782"/>
                <a:ext cx="1187112" cy="118934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DDB30BD8-79DD-383D-E63A-041674441E9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1989" r="12442"/>
              <a:stretch/>
            </p:blipFill>
            <p:spPr bwMode="auto">
              <a:xfrm>
                <a:off x="4829348" y="4831466"/>
                <a:ext cx="1313505" cy="128029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rmy Medicine logo">
                <a:extLst>
                  <a:ext uri="{FF2B5EF4-FFF2-40B4-BE49-F238E27FC236}">
                    <a16:creationId xmlns:a16="http://schemas.microsoft.com/office/drawing/2014/main" id="{F93C525E-DB1F-9EA0-ECFF-602439E129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6793" y="2829487"/>
                <a:ext cx="1222904" cy="1143415"/>
              </a:xfrm>
              <a:prstGeom prst="rect">
                <a:avLst/>
              </a:prstGeom>
              <a:noFill/>
              <a:extLst>
                <a:ext uri="{909E8E84-426E-40DD-AFC4-6F175D3DCCD1}">
                  <a14:hiddenFill xmlns:a14="http://schemas.microsoft.com/office/drawing/2010/main">
                    <a:solidFill>
                      <a:srgbClr val="FFFFFF"/>
                    </a:solidFill>
                  </a14:hiddenFill>
                </a:ext>
              </a:extLst>
            </p:spPr>
          </p:pic>
        </p:grpSp>
        <p:pic>
          <p:nvPicPr>
            <p:cNvPr id="1028" name="Picture 4" descr="Military Health System (@MilitaryHealth) | Twitter">
              <a:extLst>
                <a:ext uri="{FF2B5EF4-FFF2-40B4-BE49-F238E27FC236}">
                  <a16:creationId xmlns:a16="http://schemas.microsoft.com/office/drawing/2014/main" id="{A6425452-C146-EAD9-B805-0860D985F1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722" y="3678619"/>
              <a:ext cx="1555532" cy="1555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323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body" idx="1"/>
          </p:nvPr>
        </p:nvSpPr>
        <p:spPr>
          <a:xfrm>
            <a:off x="1307105" y="2352850"/>
            <a:ext cx="4752106" cy="4101491"/>
          </a:xfrm>
          <a:prstGeom prst="rect">
            <a:avLst/>
          </a:prstGeom>
          <a:noFill/>
          <a:ln>
            <a:noFill/>
          </a:ln>
        </p:spPr>
        <p:txBody>
          <a:bodyPr spcFirstLastPara="1" wrap="square" lIns="91425" tIns="45700" rIns="91425" bIns="45700" anchor="t" anchorCtr="0">
            <a:normAutofit/>
          </a:bodyPr>
          <a:lstStyle/>
          <a:p>
            <a:pPr marL="288918" lvl="0" indent="-288918" algn="l" rtl="0">
              <a:lnSpc>
                <a:spcPct val="100000"/>
              </a:lnSpc>
              <a:spcBef>
                <a:spcPts val="0"/>
              </a:spcBef>
              <a:spcAft>
                <a:spcPts val="600"/>
              </a:spcAft>
              <a:buClr>
                <a:schemeClr val="dk1"/>
              </a:buClr>
              <a:buSzPct val="100000"/>
              <a:buFont typeface="Arial"/>
              <a:buChar char="•"/>
            </a:pPr>
            <a:r>
              <a:rPr lang="en-US" sz="2600" dirty="0"/>
              <a:t>Leading with and without authorities</a:t>
            </a:r>
          </a:p>
          <a:p>
            <a:pPr marL="288918" lvl="0" indent="-288918" algn="l" rtl="0">
              <a:lnSpc>
                <a:spcPct val="100000"/>
              </a:lnSpc>
              <a:spcBef>
                <a:spcPts val="0"/>
              </a:spcBef>
              <a:spcAft>
                <a:spcPts val="600"/>
              </a:spcAft>
              <a:buClr>
                <a:schemeClr val="dk1"/>
              </a:buClr>
              <a:buSzPct val="100000"/>
              <a:buFont typeface="Arial"/>
              <a:buChar char="•"/>
            </a:pPr>
            <a:r>
              <a:rPr lang="en-US" sz="2600" dirty="0"/>
              <a:t>Decision making</a:t>
            </a:r>
          </a:p>
          <a:p>
            <a:pPr marL="288918" lvl="0" indent="-288918" algn="l" rtl="0">
              <a:lnSpc>
                <a:spcPct val="100000"/>
              </a:lnSpc>
              <a:spcBef>
                <a:spcPts val="0"/>
              </a:spcBef>
              <a:spcAft>
                <a:spcPts val="600"/>
              </a:spcAft>
              <a:buClr>
                <a:schemeClr val="dk1"/>
              </a:buClr>
              <a:buSzPct val="100000"/>
              <a:buFont typeface="Arial"/>
              <a:buChar char="•"/>
            </a:pPr>
            <a:r>
              <a:rPr lang="en-US" sz="2600" dirty="0"/>
              <a:t>Mission command</a:t>
            </a:r>
          </a:p>
          <a:p>
            <a:pPr marL="288918" lvl="0" indent="-288918" algn="l" rtl="0">
              <a:lnSpc>
                <a:spcPct val="100000"/>
              </a:lnSpc>
              <a:spcBef>
                <a:spcPts val="0"/>
              </a:spcBef>
              <a:spcAft>
                <a:spcPts val="600"/>
              </a:spcAft>
              <a:buClr>
                <a:schemeClr val="dk1"/>
              </a:buClr>
              <a:buSzPct val="100000"/>
              <a:buFont typeface="Arial"/>
              <a:buChar char="•"/>
            </a:pPr>
            <a:r>
              <a:rPr lang="en-US" sz="2600" dirty="0"/>
              <a:t>Building relationships</a:t>
            </a:r>
          </a:p>
          <a:p>
            <a:pPr marL="288918" lvl="0" indent="-288918" algn="l" rtl="0">
              <a:lnSpc>
                <a:spcPct val="100000"/>
              </a:lnSpc>
              <a:spcBef>
                <a:spcPts val="0"/>
              </a:spcBef>
              <a:spcAft>
                <a:spcPts val="600"/>
              </a:spcAft>
              <a:buClr>
                <a:schemeClr val="dk1"/>
              </a:buClr>
              <a:buSzPct val="100000"/>
              <a:buFont typeface="Arial"/>
              <a:buChar char="•"/>
            </a:pPr>
            <a:r>
              <a:rPr lang="en-US" sz="2600" dirty="0"/>
              <a:t>Support to the MHS Directors and/or Commanders</a:t>
            </a:r>
          </a:p>
          <a:p>
            <a:pPr marL="288918" lvl="0" indent="-288918" algn="l" rtl="0">
              <a:lnSpc>
                <a:spcPct val="100000"/>
              </a:lnSpc>
              <a:spcBef>
                <a:spcPts val="0"/>
              </a:spcBef>
              <a:spcAft>
                <a:spcPts val="600"/>
              </a:spcAft>
              <a:buClr>
                <a:schemeClr val="dk1"/>
              </a:buClr>
              <a:buSzPct val="100000"/>
              <a:buFont typeface="Arial"/>
              <a:buChar char="•"/>
            </a:pPr>
            <a:endParaRPr lang="en-US" sz="2600" dirty="0"/>
          </a:p>
        </p:txBody>
      </p:sp>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MHS Key Areas of Focus</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6</a:t>
            </a:fld>
            <a:endParaRPr/>
          </a:p>
        </p:txBody>
      </p:sp>
      <p:sp>
        <p:nvSpPr>
          <p:cNvPr id="2" name="AutoShape 2" descr="Command Sergeant Major">
            <a:extLst>
              <a:ext uri="{FF2B5EF4-FFF2-40B4-BE49-F238E27FC236}">
                <a16:creationId xmlns:a16="http://schemas.microsoft.com/office/drawing/2014/main" id="{2CC7F18B-4DFA-A520-58D6-AE30A8E9E8DF}"/>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5" name="Group 4">
            <a:extLst>
              <a:ext uri="{FF2B5EF4-FFF2-40B4-BE49-F238E27FC236}">
                <a16:creationId xmlns:a16="http://schemas.microsoft.com/office/drawing/2014/main" id="{A1FE1BDE-C09D-66A7-492E-8EF6D8B7FC67}"/>
              </a:ext>
            </a:extLst>
          </p:cNvPr>
          <p:cNvGrpSpPr/>
          <p:nvPr/>
        </p:nvGrpSpPr>
        <p:grpSpPr>
          <a:xfrm>
            <a:off x="4908329" y="3032231"/>
            <a:ext cx="2611821" cy="1447071"/>
            <a:chOff x="5318233" y="2406869"/>
            <a:chExt cx="2611821" cy="1447071"/>
          </a:xfrm>
        </p:grpSpPr>
        <p:grpSp>
          <p:nvGrpSpPr>
            <p:cNvPr id="4" name="Group 3">
              <a:extLst>
                <a:ext uri="{FF2B5EF4-FFF2-40B4-BE49-F238E27FC236}">
                  <a16:creationId xmlns:a16="http://schemas.microsoft.com/office/drawing/2014/main" id="{4E212BD0-DADD-8BAA-D0B7-6F743F95323B}"/>
                </a:ext>
              </a:extLst>
            </p:cNvPr>
            <p:cNvGrpSpPr/>
            <p:nvPr/>
          </p:nvGrpSpPr>
          <p:grpSpPr>
            <a:xfrm>
              <a:off x="5318233" y="2406869"/>
              <a:ext cx="1732983" cy="1447071"/>
              <a:chOff x="5318233" y="2406869"/>
              <a:chExt cx="1732983" cy="1447071"/>
            </a:xfrm>
          </p:grpSpPr>
          <p:pic>
            <p:nvPicPr>
              <p:cNvPr id="2052" name="Picture 4">
                <a:extLst>
                  <a:ext uri="{FF2B5EF4-FFF2-40B4-BE49-F238E27FC236}">
                    <a16:creationId xmlns:a16="http://schemas.microsoft.com/office/drawing/2014/main" id="{71153E79-07C7-8316-04E4-4D907DA5D33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259" r="28707"/>
              <a:stretch/>
            </p:blipFill>
            <p:spPr bwMode="auto">
              <a:xfrm>
                <a:off x="5318233" y="2406869"/>
                <a:ext cx="989849" cy="144707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Navy Command Master Chief Petty Officer">
                <a:extLst>
                  <a:ext uri="{FF2B5EF4-FFF2-40B4-BE49-F238E27FC236}">
                    <a16:creationId xmlns:a16="http://schemas.microsoft.com/office/drawing/2014/main" id="{FE369AAB-01F3-9A9D-754B-A6E3E6E306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5532" y="2421078"/>
                <a:ext cx="795684" cy="1418568"/>
              </a:xfrm>
              <a:prstGeom prst="rect">
                <a:avLst/>
              </a:prstGeom>
              <a:noFill/>
              <a:extLst>
                <a:ext uri="{909E8E84-426E-40DD-AFC4-6F175D3DCCD1}">
                  <a14:hiddenFill xmlns:a14="http://schemas.microsoft.com/office/drawing/2010/main">
                    <a:solidFill>
                      <a:srgbClr val="FFFFFF"/>
                    </a:solidFill>
                  </a14:hiddenFill>
                </a:ext>
              </a:extLst>
            </p:spPr>
          </p:pic>
        </p:grpSp>
        <p:pic>
          <p:nvPicPr>
            <p:cNvPr id="2056" name="Picture 8" descr="Air Force Chief Master Sergeant">
              <a:extLst>
                <a:ext uri="{FF2B5EF4-FFF2-40B4-BE49-F238E27FC236}">
                  <a16:creationId xmlns:a16="http://schemas.microsoft.com/office/drawing/2014/main" id="{DD2F91A1-AAAE-98F4-AB23-DC992940F8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2746" y="2421078"/>
              <a:ext cx="847308" cy="14065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58942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body" idx="1"/>
          </p:nvPr>
        </p:nvSpPr>
        <p:spPr>
          <a:xfrm>
            <a:off x="912970" y="1984984"/>
            <a:ext cx="7269333" cy="4101491"/>
          </a:xfrm>
          <a:prstGeom prst="rect">
            <a:avLst/>
          </a:prstGeom>
          <a:noFill/>
          <a:ln>
            <a:noFill/>
          </a:ln>
        </p:spPr>
        <p:txBody>
          <a:bodyPr spcFirstLastPara="1" wrap="square" lIns="91425" tIns="45700" rIns="91425" bIns="45700" anchor="t" anchorCtr="0">
            <a:noAutofit/>
          </a:bodyPr>
          <a:lstStyle/>
          <a:p>
            <a:pPr marL="288918" lvl="0" indent="-288918" algn="l" rtl="0">
              <a:lnSpc>
                <a:spcPct val="100000"/>
              </a:lnSpc>
              <a:spcBef>
                <a:spcPts val="0"/>
              </a:spcBef>
              <a:spcAft>
                <a:spcPts val="600"/>
              </a:spcAft>
              <a:buClr>
                <a:schemeClr val="dk1"/>
              </a:buClr>
              <a:buSzPct val="100000"/>
              <a:buFont typeface="Arial"/>
              <a:buChar char="•"/>
            </a:pPr>
            <a:r>
              <a:rPr lang="en-US" sz="2400" dirty="0"/>
              <a:t>More critical in complex MHS environment</a:t>
            </a:r>
          </a:p>
          <a:p>
            <a:pPr marL="288918" lvl="0" indent="-288918" algn="l" rtl="0">
              <a:lnSpc>
                <a:spcPct val="100000"/>
              </a:lnSpc>
              <a:spcBef>
                <a:spcPts val="0"/>
              </a:spcBef>
              <a:spcAft>
                <a:spcPts val="600"/>
              </a:spcAft>
              <a:buClr>
                <a:schemeClr val="dk1"/>
              </a:buClr>
              <a:buSzPct val="100000"/>
              <a:buFont typeface="Arial"/>
              <a:buChar char="•"/>
            </a:pPr>
            <a:r>
              <a:rPr lang="en-US" sz="2400" dirty="0"/>
              <a:t>SELs possess the ability to establish, leverage and foster relationships</a:t>
            </a:r>
          </a:p>
          <a:p>
            <a:pPr marL="800100" lvl="1" indent="-342900">
              <a:lnSpc>
                <a:spcPct val="100000"/>
              </a:lnSpc>
              <a:spcBef>
                <a:spcPts val="0"/>
              </a:spcBef>
              <a:spcAft>
                <a:spcPts val="600"/>
              </a:spcAft>
              <a:buSzPct val="60000"/>
              <a:buFont typeface="Wingdings" panose="05000000000000000000" pitchFamily="2" charset="2"/>
              <a:buChar char="Ø"/>
            </a:pPr>
            <a:r>
              <a:rPr lang="en-US" sz="2000" dirty="0"/>
              <a:t>Grow and maintain trust to harmonize staff</a:t>
            </a:r>
          </a:p>
          <a:p>
            <a:pPr marL="800100" lvl="1" indent="-342900">
              <a:lnSpc>
                <a:spcPct val="100000"/>
              </a:lnSpc>
              <a:spcBef>
                <a:spcPts val="0"/>
              </a:spcBef>
              <a:spcAft>
                <a:spcPts val="600"/>
              </a:spcAft>
              <a:buSzPct val="60000"/>
              <a:buFont typeface="Wingdings" panose="05000000000000000000" pitchFamily="2" charset="2"/>
              <a:buChar char="Ø"/>
            </a:pPr>
            <a:r>
              <a:rPr lang="en-US" sz="2000" dirty="0"/>
              <a:t>Work with staff to provide best care for Warfighters and Families </a:t>
            </a:r>
          </a:p>
          <a:p>
            <a:pPr marL="288918" indent="-288918">
              <a:lnSpc>
                <a:spcPct val="100000"/>
              </a:lnSpc>
              <a:spcBef>
                <a:spcPts val="0"/>
              </a:spcBef>
              <a:spcAft>
                <a:spcPts val="600"/>
              </a:spcAft>
              <a:buSzPct val="100000"/>
            </a:pPr>
            <a:r>
              <a:rPr lang="en-US" sz="2400" dirty="0"/>
              <a:t>Serve as a champion for the MHS</a:t>
            </a:r>
          </a:p>
          <a:p>
            <a:pPr marL="288918" lvl="0" indent="-288918" algn="l" rtl="0">
              <a:lnSpc>
                <a:spcPct val="100000"/>
              </a:lnSpc>
              <a:spcBef>
                <a:spcPts val="0"/>
              </a:spcBef>
              <a:spcAft>
                <a:spcPts val="600"/>
              </a:spcAft>
              <a:buClr>
                <a:schemeClr val="dk1"/>
              </a:buClr>
              <a:buSzPct val="100000"/>
              <a:buFont typeface="Arial"/>
              <a:buChar char="•"/>
            </a:pPr>
            <a:r>
              <a:rPr lang="en-US" sz="2400" dirty="0"/>
              <a:t>SEL can be a problem solver</a:t>
            </a:r>
          </a:p>
          <a:p>
            <a:pPr marL="800100" lvl="1" indent="-342900">
              <a:lnSpc>
                <a:spcPct val="100000"/>
              </a:lnSpc>
              <a:spcBef>
                <a:spcPts val="0"/>
              </a:spcBef>
              <a:spcAft>
                <a:spcPts val="600"/>
              </a:spcAft>
              <a:buSzPct val="60000"/>
              <a:buFont typeface="Wingdings" panose="05000000000000000000" pitchFamily="2" charset="2"/>
              <a:buChar char="Ø"/>
            </a:pPr>
            <a:r>
              <a:rPr lang="en-US" sz="2000" dirty="0"/>
              <a:t>Help shape mission requirements</a:t>
            </a:r>
          </a:p>
          <a:p>
            <a:pPr marL="800100" lvl="1" indent="-342900">
              <a:lnSpc>
                <a:spcPct val="100000"/>
              </a:lnSpc>
              <a:spcBef>
                <a:spcPts val="0"/>
              </a:spcBef>
              <a:spcAft>
                <a:spcPts val="600"/>
              </a:spcAft>
              <a:buSzPct val="60000"/>
              <a:buFont typeface="Wingdings" panose="05000000000000000000" pitchFamily="2" charset="2"/>
              <a:buChar char="Ø"/>
            </a:pPr>
            <a:r>
              <a:rPr lang="en-US" sz="2000" dirty="0"/>
              <a:t>Influence positive change and partnerships across the MHS</a:t>
            </a:r>
          </a:p>
        </p:txBody>
      </p:sp>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SEL Relationships</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7</a:t>
            </a:fld>
            <a:endParaRPr/>
          </a:p>
        </p:txBody>
      </p:sp>
    </p:spTree>
    <p:extLst>
      <p:ext uri="{BB962C8B-B14F-4D97-AF65-F5344CB8AC3E}">
        <p14:creationId xmlns:p14="http://schemas.microsoft.com/office/powerpoint/2010/main" val="26931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DISCUSSION</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8</a:t>
            </a:fld>
            <a:endParaRPr/>
          </a:p>
        </p:txBody>
      </p:sp>
      <p:grpSp>
        <p:nvGrpSpPr>
          <p:cNvPr id="2" name="Group 1">
            <a:extLst>
              <a:ext uri="{FF2B5EF4-FFF2-40B4-BE49-F238E27FC236}">
                <a16:creationId xmlns:a16="http://schemas.microsoft.com/office/drawing/2014/main" id="{8264E116-C84B-0FB4-F19E-4865707E20D0}"/>
              </a:ext>
            </a:extLst>
          </p:cNvPr>
          <p:cNvGrpSpPr/>
          <p:nvPr/>
        </p:nvGrpSpPr>
        <p:grpSpPr>
          <a:xfrm>
            <a:off x="2792048" y="2479107"/>
            <a:ext cx="3356060" cy="3282275"/>
            <a:chOff x="2786793" y="2829487"/>
            <a:chExt cx="3356060" cy="3282275"/>
          </a:xfrm>
        </p:grpSpPr>
        <p:grpSp>
          <p:nvGrpSpPr>
            <p:cNvPr id="4" name="Group 3">
              <a:extLst>
                <a:ext uri="{FF2B5EF4-FFF2-40B4-BE49-F238E27FC236}">
                  <a16:creationId xmlns:a16="http://schemas.microsoft.com/office/drawing/2014/main" id="{8CB66E74-6717-8C3A-9C3F-AFD291D54A4C}"/>
                </a:ext>
              </a:extLst>
            </p:cNvPr>
            <p:cNvGrpSpPr/>
            <p:nvPr/>
          </p:nvGrpSpPr>
          <p:grpSpPr>
            <a:xfrm>
              <a:off x="2786793" y="2829487"/>
              <a:ext cx="3356060" cy="3282275"/>
              <a:chOff x="2786793" y="2829487"/>
              <a:chExt cx="3356060" cy="3282275"/>
            </a:xfrm>
          </p:grpSpPr>
          <p:pic>
            <p:nvPicPr>
              <p:cNvPr id="6" name="Picture 8" descr="Image result for Navy Medical Logo">
                <a:extLst>
                  <a:ext uri="{FF2B5EF4-FFF2-40B4-BE49-F238E27FC236}">
                    <a16:creationId xmlns:a16="http://schemas.microsoft.com/office/drawing/2014/main" id="{D2D65987-6FF5-9FAD-B7DA-F8F5BA7AE0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6420" y="2921884"/>
                <a:ext cx="1150883" cy="115088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Air Force Medical Support Agency (USAF) &gt; Air Force Historical Research ...">
                <a:extLst>
                  <a:ext uri="{FF2B5EF4-FFF2-40B4-BE49-F238E27FC236}">
                    <a16:creationId xmlns:a16="http://schemas.microsoft.com/office/drawing/2014/main" id="{0CDBF03B-6F71-B44D-23D4-2C7D1518ED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0234" y="4855782"/>
                <a:ext cx="1187112" cy="11893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a:extLst>
                  <a:ext uri="{FF2B5EF4-FFF2-40B4-BE49-F238E27FC236}">
                    <a16:creationId xmlns:a16="http://schemas.microsoft.com/office/drawing/2014/main" id="{B68B63A4-9DFF-9C9F-993B-70124408484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1989" r="12442"/>
              <a:stretch/>
            </p:blipFill>
            <p:spPr bwMode="auto">
              <a:xfrm>
                <a:off x="4829348" y="4831466"/>
                <a:ext cx="1313505" cy="128029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descr="Army Medicine logo">
                <a:extLst>
                  <a:ext uri="{FF2B5EF4-FFF2-40B4-BE49-F238E27FC236}">
                    <a16:creationId xmlns:a16="http://schemas.microsoft.com/office/drawing/2014/main" id="{103CE8F2-9023-194D-57AB-AA1A92CC7BF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6793" y="2829487"/>
                <a:ext cx="1222904" cy="1143415"/>
              </a:xfrm>
              <a:prstGeom prst="rect">
                <a:avLst/>
              </a:prstGeom>
              <a:noFill/>
              <a:extLst>
                <a:ext uri="{909E8E84-426E-40DD-AFC4-6F175D3DCCD1}">
                  <a14:hiddenFill xmlns:a14="http://schemas.microsoft.com/office/drawing/2010/main">
                    <a:solidFill>
                      <a:srgbClr val="FFFFFF"/>
                    </a:solidFill>
                  </a14:hiddenFill>
                </a:ext>
              </a:extLst>
            </p:spPr>
          </p:pic>
        </p:grpSp>
        <p:pic>
          <p:nvPicPr>
            <p:cNvPr id="5" name="Picture 4" descr="Military Health System (@MilitaryHealth) | Twitter">
              <a:extLst>
                <a:ext uri="{FF2B5EF4-FFF2-40B4-BE49-F238E27FC236}">
                  <a16:creationId xmlns:a16="http://schemas.microsoft.com/office/drawing/2014/main" id="{6E0F054D-5499-C52A-EE5B-FABE5934FE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722" y="3678619"/>
              <a:ext cx="1555532" cy="1555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1286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body" idx="1"/>
          </p:nvPr>
        </p:nvSpPr>
        <p:spPr>
          <a:xfrm>
            <a:off x="912970" y="1984984"/>
            <a:ext cx="7448009" cy="4101491"/>
          </a:xfrm>
          <a:prstGeom prst="rect">
            <a:avLst/>
          </a:prstGeom>
          <a:noFill/>
          <a:ln>
            <a:noFill/>
          </a:ln>
        </p:spPr>
        <p:txBody>
          <a:bodyPr spcFirstLastPara="1" wrap="square" lIns="91425" tIns="45700" rIns="91425" bIns="45700" anchor="t" anchorCtr="0">
            <a:normAutofit fontScale="85000" lnSpcReduction="10000"/>
          </a:bodyPr>
          <a:lstStyle/>
          <a:p>
            <a:pPr marL="288918" lvl="0" indent="-288918" algn="l" rtl="0">
              <a:lnSpc>
                <a:spcPct val="100000"/>
              </a:lnSpc>
              <a:spcBef>
                <a:spcPts val="0"/>
              </a:spcBef>
              <a:spcAft>
                <a:spcPts val="1800"/>
              </a:spcAft>
              <a:buClr>
                <a:schemeClr val="dk1"/>
              </a:buClr>
              <a:buSzPct val="100000"/>
              <a:buFont typeface="Arial"/>
              <a:buChar char="•"/>
            </a:pPr>
            <a:r>
              <a:rPr lang="en-US" sz="2600" dirty="0"/>
              <a:t>Successful SELs recognize that successful mission command greatly depends on understanding commander’s intent, communication, and trust.</a:t>
            </a:r>
          </a:p>
          <a:p>
            <a:pPr marL="288918" lvl="0" indent="-288918" algn="l" rtl="0">
              <a:lnSpc>
                <a:spcPct val="100000"/>
              </a:lnSpc>
              <a:spcBef>
                <a:spcPts val="0"/>
              </a:spcBef>
              <a:spcAft>
                <a:spcPts val="1800"/>
              </a:spcAft>
              <a:buClr>
                <a:schemeClr val="dk1"/>
              </a:buClr>
              <a:buSzPct val="100000"/>
              <a:buFont typeface="Arial"/>
              <a:buChar char="•"/>
            </a:pPr>
            <a:r>
              <a:rPr lang="en-US" sz="2600" dirty="0"/>
              <a:t>As an asset and champion for the MHS, SELs can be a “directed telescope” by providing a grounded “down and in” perspective, while remaining keenly aware of the “up and out” of the organization. </a:t>
            </a:r>
          </a:p>
          <a:p>
            <a:pPr marL="288918" lvl="0" indent="-288918" algn="l" rtl="0">
              <a:lnSpc>
                <a:spcPct val="100000"/>
              </a:lnSpc>
              <a:spcBef>
                <a:spcPts val="0"/>
              </a:spcBef>
              <a:spcAft>
                <a:spcPts val="1800"/>
              </a:spcAft>
              <a:buClr>
                <a:schemeClr val="dk1"/>
              </a:buClr>
              <a:buSzPct val="100000"/>
              <a:buFont typeface="Arial"/>
              <a:buChar char="•"/>
            </a:pPr>
            <a:r>
              <a:rPr lang="en-US" sz="2600" dirty="0"/>
              <a:t>Focusing on the “Why” and highlighting the “How to” of the mission, the SEL can be a problem-solver at all levels of the force to shape mission requirements and influence positive change and partnerships across the MHS. </a:t>
            </a:r>
          </a:p>
        </p:txBody>
      </p:sp>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Summary</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9</a:t>
            </a:fld>
            <a:endParaRPr/>
          </a:p>
        </p:txBody>
      </p:sp>
    </p:spTree>
    <p:extLst>
      <p:ext uri="{BB962C8B-B14F-4D97-AF65-F5344CB8AC3E}">
        <p14:creationId xmlns:p14="http://schemas.microsoft.com/office/powerpoint/2010/main" val="3035939277"/>
      </p:ext>
    </p:extLst>
  </p:cSld>
  <p:clrMapOvr>
    <a:masterClrMapping/>
  </p:clrMapOvr>
</p:sld>
</file>

<file path=ppt/theme/theme1.xml><?xml version="1.0" encoding="utf-8"?>
<a:theme xmlns:a="http://schemas.openxmlformats.org/drawingml/2006/main" name="USU Presentation Template">
  <a:themeElements>
    <a:clrScheme name="USU Brand">
      <a:dk1>
        <a:srgbClr val="545454"/>
      </a:dk1>
      <a:lt1>
        <a:srgbClr val="FFFFFF"/>
      </a:lt1>
      <a:dk2>
        <a:srgbClr val="20245D"/>
      </a:dk2>
      <a:lt2>
        <a:srgbClr val="2D2D2C"/>
      </a:lt2>
      <a:accent1>
        <a:srgbClr val="263B95"/>
      </a:accent1>
      <a:accent2>
        <a:srgbClr val="B2CEDF"/>
      </a:accent2>
      <a:accent3>
        <a:srgbClr val="5A1413"/>
      </a:accent3>
      <a:accent4>
        <a:srgbClr val="5B141F"/>
      </a:accent4>
      <a:accent5>
        <a:srgbClr val="961B22"/>
      </a:accent5>
      <a:accent6>
        <a:srgbClr val="E1B15A"/>
      </a:accent6>
      <a:hlink>
        <a:srgbClr val="263B95"/>
      </a:hlink>
      <a:folHlink>
        <a:srgbClr val="B2CED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1452</TotalTime>
  <Words>568</Words>
  <Application>Microsoft Office PowerPoint</Application>
  <PresentationFormat>On-screen Show (4:3)</PresentationFormat>
  <Paragraphs>62</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Wingdings</vt:lpstr>
      <vt:lpstr>Franklin Gothic</vt:lpstr>
      <vt:lpstr>Arial</vt:lpstr>
      <vt:lpstr>Libre Franklin</vt:lpstr>
      <vt:lpstr>USU Presentation Template</vt:lpstr>
      <vt:lpstr>Are We There Yet?  The Enlisted Perspective</vt:lpstr>
      <vt:lpstr>Disclosures</vt:lpstr>
      <vt:lpstr>Disclaimers</vt:lpstr>
      <vt:lpstr>Learning Outcomes</vt:lpstr>
      <vt:lpstr>Military Health System (MHS)</vt:lpstr>
      <vt:lpstr>MHS Key Areas of Focus</vt:lpstr>
      <vt:lpstr>SEL Relationships</vt:lpstr>
      <vt:lpstr>DISCUSSION</vt:lpstr>
      <vt:lpstr>Summary</vt:lpstr>
      <vt:lpstr>How to Claim CE Credit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Advancing Health Equity in the U.S. Military</dc:title>
  <dc:creator>KELSEY GILBERT</dc:creator>
  <cp:lastModifiedBy>Lori Lawrence</cp:lastModifiedBy>
  <cp:revision>13</cp:revision>
  <dcterms:created xsi:type="dcterms:W3CDTF">2017-05-17T15:34:27Z</dcterms:created>
  <dcterms:modified xsi:type="dcterms:W3CDTF">2024-02-07T13:57:50Z</dcterms:modified>
</cp:coreProperties>
</file>