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431" r:id="rId5"/>
    <p:sldMasterId id="2147484504" r:id="rId6"/>
    <p:sldMasterId id="2147484465" r:id="rId7"/>
    <p:sldMasterId id="2147484454" r:id="rId8"/>
    <p:sldMasterId id="2147484538" r:id="rId9"/>
    <p:sldMasterId id="2147484595" r:id="rId10"/>
    <p:sldMasterId id="2147484567" r:id="rId11"/>
    <p:sldMasterId id="2147484584" r:id="rId12"/>
  </p:sldMasterIdLst>
  <p:notesMasterIdLst>
    <p:notesMasterId r:id="rId23"/>
  </p:notesMasterIdLst>
  <p:handoutMasterIdLst>
    <p:handoutMasterId r:id="rId24"/>
  </p:handoutMasterIdLst>
  <p:sldIdLst>
    <p:sldId id="299" r:id="rId13"/>
    <p:sldId id="4040" r:id="rId14"/>
    <p:sldId id="4037" r:id="rId15"/>
    <p:sldId id="2142532633" r:id="rId16"/>
    <p:sldId id="2142532639" r:id="rId17"/>
    <p:sldId id="2147482043" r:id="rId18"/>
    <p:sldId id="2147477197" r:id="rId19"/>
    <p:sldId id="2142532638" r:id="rId20"/>
    <p:sldId id="4048" r:id="rId21"/>
    <p:sldId id="3877" r:id="rId22"/>
  </p:sldIdLst>
  <p:sldSz cx="12192000" cy="6858000"/>
  <p:notesSz cx="7023100" cy="9309100"/>
  <p:defaultTextStyle>
    <a:defPPr>
      <a:defRPr lang="en-US"/>
    </a:defPPr>
    <a:lvl1pPr algn="ctr"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232"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A2A629-7EF9-7BD3-2D2D-3925F4B86138}" name="Hammill, Tanisha L ST USAF AF-SG (USA)" initials="H(" userId="S::tanisha.l.hammill.civ@health.mil::aef41791-0e33-4e07-9e36-e0433f4031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OLAN, NANCY SES US Air Force HAF AF/LL" initials="DNSUAFHA" lastIdx="4" clrIdx="0"/>
  <p:cmAuthor id="3" name="BUITRAGO, RACHEL E Capt USAF HAF SAF/PAY" initials="BRECUHS" lastIdx="3" clrIdx="1">
    <p:extLst>
      <p:ext uri="{19B8F6BF-5375-455C-9EA6-DF929625EA0E}">
        <p15:presenceInfo xmlns:p15="http://schemas.microsoft.com/office/powerpoint/2012/main" userId="S-1-5-21-1271409858-1095883707-2794662393-59504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FFFF"/>
    <a:srgbClr val="7030A0"/>
    <a:srgbClr val="00B050"/>
    <a:srgbClr val="C00000"/>
    <a:srgbClr val="B00505"/>
    <a:srgbClr val="A81919"/>
    <a:srgbClr val="C21111"/>
    <a:srgbClr val="BA1818"/>
    <a:srgbClr val="E317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7B29C1-BFF9-4E3F-A414-2D4D2C13E14E}" v="8" dt="2024-02-08T14:54:43.9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192"/>
        <p:guide pos="232"/>
      </p:guideLst>
    </p:cSldViewPr>
  </p:slideViewPr>
  <p:notesTextViewPr>
    <p:cViewPr>
      <p:scale>
        <a:sx n="1" d="1"/>
        <a:sy n="1" d="1"/>
      </p:scale>
      <p:origin x="0" y="0"/>
    </p:cViewPr>
  </p:notesTextViewPr>
  <p:notesViewPr>
    <p:cSldViewPr snapToGrid="0">
      <p:cViewPr>
        <p:scale>
          <a:sx n="1" d="2"/>
          <a:sy n="1" d="2"/>
        </p:scale>
        <p:origin x="0" y="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7.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5" y="0"/>
            <a:ext cx="3043979" cy="461004"/>
          </a:xfrm>
          <a:prstGeom prst="rect">
            <a:avLst/>
          </a:prstGeom>
          <a:noFill/>
          <a:ln w="12700">
            <a:noFill/>
            <a:miter lim="800000"/>
            <a:headEnd/>
            <a:tailEnd/>
          </a:ln>
          <a:effectLst/>
        </p:spPr>
        <p:txBody>
          <a:bodyPr vert="horz" wrap="square" lIns="92744" tIns="46368" rIns="92744" bIns="46368" numCol="1" anchor="t" anchorCtr="0" compatLnSpc="1">
            <a:prstTxWarp prst="textNoShape">
              <a:avLst/>
            </a:prstTxWarp>
          </a:bodyPr>
          <a:lstStyle>
            <a:lvl1pPr algn="l">
              <a:defRPr sz="1200" dirty="0">
                <a:latin typeface="Arial" charset="0"/>
              </a:defRPr>
            </a:lvl1pPr>
          </a:lstStyle>
          <a:p>
            <a:pPr>
              <a:defRPr/>
            </a:pPr>
            <a:endParaRPr lang="en-US"/>
          </a:p>
        </p:txBody>
      </p:sp>
      <p:sp>
        <p:nvSpPr>
          <p:cNvPr id="82947" name="Rectangle 3"/>
          <p:cNvSpPr>
            <a:spLocks noGrp="1" noChangeArrowheads="1"/>
          </p:cNvSpPr>
          <p:nvPr>
            <p:ph type="dt" sz="quarter" idx="1"/>
          </p:nvPr>
        </p:nvSpPr>
        <p:spPr bwMode="auto">
          <a:xfrm>
            <a:off x="3979125" y="0"/>
            <a:ext cx="3043979" cy="461004"/>
          </a:xfrm>
          <a:prstGeom prst="rect">
            <a:avLst/>
          </a:prstGeom>
          <a:noFill/>
          <a:ln w="12700">
            <a:noFill/>
            <a:miter lim="800000"/>
            <a:headEnd/>
            <a:tailEnd/>
          </a:ln>
          <a:effectLst/>
        </p:spPr>
        <p:txBody>
          <a:bodyPr vert="horz" wrap="square" lIns="92744" tIns="46368" rIns="92744" bIns="46368" numCol="1" anchor="t" anchorCtr="0" compatLnSpc="1">
            <a:prstTxWarp prst="textNoShape">
              <a:avLst/>
            </a:prstTxWarp>
          </a:bodyPr>
          <a:lstStyle>
            <a:lvl1pPr algn="r">
              <a:defRPr sz="1200" dirty="0">
                <a:latin typeface="Arial" charset="0"/>
              </a:defRPr>
            </a:lvl1pPr>
          </a:lstStyle>
          <a:p>
            <a:pPr>
              <a:defRPr/>
            </a:pPr>
            <a:endParaRPr lang="en-US"/>
          </a:p>
        </p:txBody>
      </p:sp>
      <p:sp>
        <p:nvSpPr>
          <p:cNvPr id="82948" name="Rectangle 4"/>
          <p:cNvSpPr>
            <a:spLocks noGrp="1" noChangeArrowheads="1"/>
          </p:cNvSpPr>
          <p:nvPr>
            <p:ph type="ftr" sz="quarter" idx="2"/>
          </p:nvPr>
        </p:nvSpPr>
        <p:spPr bwMode="auto">
          <a:xfrm>
            <a:off x="5" y="8835380"/>
            <a:ext cx="3043979" cy="461004"/>
          </a:xfrm>
          <a:prstGeom prst="rect">
            <a:avLst/>
          </a:prstGeom>
          <a:noFill/>
          <a:ln w="12700">
            <a:noFill/>
            <a:miter lim="800000"/>
            <a:headEnd/>
            <a:tailEnd/>
          </a:ln>
          <a:effectLst/>
        </p:spPr>
        <p:txBody>
          <a:bodyPr vert="horz" wrap="square" lIns="92744" tIns="46368" rIns="92744" bIns="46368" numCol="1" anchor="b" anchorCtr="0" compatLnSpc="1">
            <a:prstTxWarp prst="textNoShape">
              <a:avLst/>
            </a:prstTxWarp>
          </a:bodyPr>
          <a:lstStyle>
            <a:lvl1pPr algn="l">
              <a:defRPr sz="1200" dirty="0">
                <a:latin typeface="Arial" charset="0"/>
              </a:defRPr>
            </a:lvl1pPr>
          </a:lstStyle>
          <a:p>
            <a:pPr>
              <a:defRPr/>
            </a:pPr>
            <a:endParaRPr lang="en-US"/>
          </a:p>
        </p:txBody>
      </p:sp>
      <p:sp>
        <p:nvSpPr>
          <p:cNvPr id="82949" name="Rectangle 5"/>
          <p:cNvSpPr>
            <a:spLocks noGrp="1" noChangeArrowheads="1"/>
          </p:cNvSpPr>
          <p:nvPr>
            <p:ph type="sldNum" sz="quarter" idx="3"/>
          </p:nvPr>
        </p:nvSpPr>
        <p:spPr bwMode="auto">
          <a:xfrm>
            <a:off x="3979125" y="8835380"/>
            <a:ext cx="3043979" cy="461004"/>
          </a:xfrm>
          <a:prstGeom prst="rect">
            <a:avLst/>
          </a:prstGeom>
          <a:noFill/>
          <a:ln w="12700">
            <a:noFill/>
            <a:miter lim="800000"/>
            <a:headEnd/>
            <a:tailEnd/>
          </a:ln>
          <a:effectLst/>
        </p:spPr>
        <p:txBody>
          <a:bodyPr vert="horz" wrap="square" lIns="92744" tIns="46368" rIns="92744" bIns="46368" numCol="1" anchor="b" anchorCtr="0" compatLnSpc="1">
            <a:prstTxWarp prst="textNoShape">
              <a:avLst/>
            </a:prstTxWarp>
          </a:bodyPr>
          <a:lstStyle>
            <a:lvl1pPr algn="r">
              <a:defRPr sz="1200"/>
            </a:lvl1pPr>
          </a:lstStyle>
          <a:p>
            <a:fld id="{4AA0B9BA-B85A-4E48-8D99-0E353E08D0D1}" type="slidenum">
              <a:rPr lang="en-US" altLang="en-US"/>
              <a:pPr/>
              <a:t>‹#›</a:t>
            </a:fld>
            <a:endParaRPr lang="en-US" altLang="en-US"/>
          </a:p>
        </p:txBody>
      </p:sp>
    </p:spTree>
    <p:extLst>
      <p:ext uri="{BB962C8B-B14F-4D97-AF65-F5344CB8AC3E}">
        <p14:creationId xmlns:p14="http://schemas.microsoft.com/office/powerpoint/2010/main" val="4111098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5" y="1"/>
            <a:ext cx="3043979" cy="465773"/>
          </a:xfrm>
          <a:prstGeom prst="rect">
            <a:avLst/>
          </a:prstGeom>
          <a:noFill/>
          <a:ln w="9525">
            <a:noFill/>
            <a:miter lim="800000"/>
            <a:headEnd/>
            <a:tailEnd/>
          </a:ln>
          <a:effectLst/>
        </p:spPr>
        <p:txBody>
          <a:bodyPr vert="horz" wrap="square" lIns="92744" tIns="46368" rIns="92744" bIns="46368" numCol="1" anchor="t" anchorCtr="0" compatLnSpc="1">
            <a:prstTxWarp prst="textNoShape">
              <a:avLst/>
            </a:prstTxWarp>
          </a:bodyPr>
          <a:lstStyle>
            <a:lvl1pPr algn="l">
              <a:defRPr sz="1200" dirty="0">
                <a:latin typeface="Arial" charset="0"/>
              </a:defRPr>
            </a:lvl1pPr>
          </a:lstStyle>
          <a:p>
            <a:pPr>
              <a:defRPr/>
            </a:pPr>
            <a:endParaRPr lang="en-US"/>
          </a:p>
        </p:txBody>
      </p:sp>
      <p:sp>
        <p:nvSpPr>
          <p:cNvPr id="39939" name="Rectangle 3"/>
          <p:cNvSpPr>
            <a:spLocks noGrp="1" noChangeArrowheads="1"/>
          </p:cNvSpPr>
          <p:nvPr>
            <p:ph type="dt" idx="1"/>
          </p:nvPr>
        </p:nvSpPr>
        <p:spPr bwMode="auto">
          <a:xfrm>
            <a:off x="3979125" y="1"/>
            <a:ext cx="3043979" cy="465773"/>
          </a:xfrm>
          <a:prstGeom prst="rect">
            <a:avLst/>
          </a:prstGeom>
          <a:noFill/>
          <a:ln w="9525">
            <a:noFill/>
            <a:miter lim="800000"/>
            <a:headEnd/>
            <a:tailEnd/>
          </a:ln>
          <a:effectLst/>
        </p:spPr>
        <p:txBody>
          <a:bodyPr vert="horz" wrap="square" lIns="92744" tIns="46368" rIns="92744" bIns="46368" numCol="1" anchor="t" anchorCtr="0" compatLnSpc="1">
            <a:prstTxWarp prst="textNoShape">
              <a:avLst/>
            </a:prstTxWarp>
          </a:bodyPr>
          <a:lstStyle>
            <a:lvl1pPr algn="r">
              <a:defRPr sz="1200" dirty="0">
                <a:latin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409575" y="698500"/>
            <a:ext cx="6205538"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936737" y="4422463"/>
            <a:ext cx="5149637" cy="4188778"/>
          </a:xfrm>
          <a:prstGeom prst="rect">
            <a:avLst/>
          </a:prstGeom>
          <a:noFill/>
          <a:ln w="9525">
            <a:noFill/>
            <a:miter lim="800000"/>
            <a:headEnd/>
            <a:tailEnd/>
          </a:ln>
          <a:effectLst/>
        </p:spPr>
        <p:txBody>
          <a:bodyPr vert="horz" wrap="square" lIns="92744" tIns="46368" rIns="92744" bIns="4636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p:cNvSpPr>
            <a:spLocks noGrp="1" noChangeArrowheads="1"/>
          </p:cNvSpPr>
          <p:nvPr>
            <p:ph type="ftr" sz="quarter" idx="4"/>
          </p:nvPr>
        </p:nvSpPr>
        <p:spPr bwMode="auto">
          <a:xfrm>
            <a:off x="5" y="8843328"/>
            <a:ext cx="3043979" cy="465772"/>
          </a:xfrm>
          <a:prstGeom prst="rect">
            <a:avLst/>
          </a:prstGeom>
          <a:noFill/>
          <a:ln w="9525">
            <a:noFill/>
            <a:miter lim="800000"/>
            <a:headEnd/>
            <a:tailEnd/>
          </a:ln>
          <a:effectLst/>
        </p:spPr>
        <p:txBody>
          <a:bodyPr vert="horz" wrap="square" lIns="92744" tIns="46368" rIns="92744" bIns="46368" numCol="1" anchor="b" anchorCtr="0" compatLnSpc="1">
            <a:prstTxWarp prst="textNoShape">
              <a:avLst/>
            </a:prstTxWarp>
          </a:bodyPr>
          <a:lstStyle>
            <a:lvl1pPr algn="l">
              <a:defRPr sz="1200" dirty="0">
                <a:latin typeface="Arial" charset="0"/>
              </a:defRPr>
            </a:lvl1pPr>
          </a:lstStyle>
          <a:p>
            <a:pPr>
              <a:defRPr/>
            </a:pPr>
            <a:endParaRPr lang="en-US"/>
          </a:p>
        </p:txBody>
      </p:sp>
      <p:sp>
        <p:nvSpPr>
          <p:cNvPr id="39943" name="Rectangle 7"/>
          <p:cNvSpPr>
            <a:spLocks noGrp="1" noChangeArrowheads="1"/>
          </p:cNvSpPr>
          <p:nvPr>
            <p:ph type="sldNum" sz="quarter" idx="5"/>
          </p:nvPr>
        </p:nvSpPr>
        <p:spPr bwMode="auto">
          <a:xfrm>
            <a:off x="3979125" y="8843328"/>
            <a:ext cx="3043979" cy="465772"/>
          </a:xfrm>
          <a:prstGeom prst="rect">
            <a:avLst/>
          </a:prstGeom>
          <a:noFill/>
          <a:ln w="9525">
            <a:noFill/>
            <a:miter lim="800000"/>
            <a:headEnd/>
            <a:tailEnd/>
          </a:ln>
          <a:effectLst/>
        </p:spPr>
        <p:txBody>
          <a:bodyPr vert="horz" wrap="square" lIns="92744" tIns="46368" rIns="92744" bIns="46368" numCol="1" anchor="b" anchorCtr="0" compatLnSpc="1">
            <a:prstTxWarp prst="textNoShape">
              <a:avLst/>
            </a:prstTxWarp>
          </a:bodyPr>
          <a:lstStyle>
            <a:lvl1pPr algn="r">
              <a:defRPr sz="1200"/>
            </a:lvl1pPr>
          </a:lstStyle>
          <a:p>
            <a:fld id="{B101001B-82EE-4400-9E07-958577B64CB9}" type="slidenum">
              <a:rPr lang="en-US" altLang="en-US"/>
              <a:pPr/>
              <a:t>‹#›</a:t>
            </a:fld>
            <a:endParaRPr lang="en-US" altLang="en-US"/>
          </a:p>
        </p:txBody>
      </p:sp>
    </p:spTree>
    <p:extLst>
      <p:ext uri="{BB962C8B-B14F-4D97-AF65-F5344CB8AC3E}">
        <p14:creationId xmlns:p14="http://schemas.microsoft.com/office/powerpoint/2010/main" val="2829474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3FB7272-D954-4397-B612-A34B18275158}" type="slidenum">
              <a:rPr lang="en-US" smtClean="0">
                <a:latin typeface="Arial" pitchFamily="34" charset="0"/>
              </a:rPr>
              <a:pPr/>
              <a:t>1</a:t>
            </a:fld>
            <a:endParaRPr lang="en-US">
              <a:latin typeface="Arial" pitchFamily="34" charset="0"/>
            </a:endParaRPr>
          </a:p>
        </p:txBody>
      </p:sp>
      <p:sp>
        <p:nvSpPr>
          <p:cNvPr id="40963" name="Rectangle 2"/>
          <p:cNvSpPr>
            <a:spLocks noGrp="1" noRot="1" noChangeAspect="1" noChangeArrowheads="1" noTextEdit="1"/>
          </p:cNvSpPr>
          <p:nvPr>
            <p:ph type="sldImg"/>
          </p:nvPr>
        </p:nvSpPr>
        <p:spPr>
          <a:xfrm>
            <a:off x="409575" y="698500"/>
            <a:ext cx="6205538" cy="3490913"/>
          </a:xfrm>
          <a:ln/>
        </p:spPr>
      </p:sp>
      <p:sp>
        <p:nvSpPr>
          <p:cNvPr id="40964" name="Rectangle 3"/>
          <p:cNvSpPr>
            <a:spLocks noGrp="1" noChangeArrowheads="1"/>
          </p:cNvSpPr>
          <p:nvPr>
            <p:ph type="body" idx="1"/>
          </p:nvPr>
        </p:nvSpPr>
        <p:spPr>
          <a:noFill/>
          <a:ln/>
        </p:spPr>
        <p:txBody>
          <a:bodyPr/>
          <a:lstStyle/>
          <a:p>
            <a:endParaRPr lang="ru-RU"/>
          </a:p>
        </p:txBody>
      </p:sp>
    </p:spTree>
    <p:extLst>
      <p:ext uri="{BB962C8B-B14F-4D97-AF65-F5344CB8AC3E}">
        <p14:creationId xmlns:p14="http://schemas.microsoft.com/office/powerpoint/2010/main" val="4204668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1001B-82EE-4400-9E07-958577B64CB9}" type="slidenum">
              <a:rPr lang="en-US" altLang="en-US" smtClean="0"/>
              <a:pPr/>
              <a:t>4</a:t>
            </a:fld>
            <a:endParaRPr lang="en-US" altLang="en-US"/>
          </a:p>
        </p:txBody>
      </p:sp>
    </p:spTree>
    <p:extLst>
      <p:ext uri="{BB962C8B-B14F-4D97-AF65-F5344CB8AC3E}">
        <p14:creationId xmlns:p14="http://schemas.microsoft.com/office/powerpoint/2010/main" val="300346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1C2347"/>
              </a:solidFill>
              <a:latin typeface="Oswald"/>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437451-5DD2-40A6-8C3B-87A982E08D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745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212FD5-9327-4204-8143-6C066DB050CF}" type="slidenum">
              <a:rPr lang="en-US" smtClean="0"/>
              <a:t>7</a:t>
            </a:fld>
            <a:endParaRPr lang="en-US"/>
          </a:p>
        </p:txBody>
      </p:sp>
    </p:spTree>
    <p:extLst>
      <p:ext uri="{BB962C8B-B14F-4D97-AF65-F5344CB8AC3E}">
        <p14:creationId xmlns:p14="http://schemas.microsoft.com/office/powerpoint/2010/main" val="3417670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defRPr>
            </a:lvl1pPr>
            <a:lvl2pPr marL="759289" indent="-292034">
              <a:defRPr sz="1400">
                <a:solidFill>
                  <a:schemeClr val="tx1"/>
                </a:solidFill>
                <a:latin typeface="Arial" panose="020B0604020202020204" pitchFamily="34" charset="0"/>
              </a:defRPr>
            </a:lvl2pPr>
            <a:lvl3pPr marL="1168138" indent="-233628">
              <a:defRPr sz="1400">
                <a:solidFill>
                  <a:schemeClr val="tx1"/>
                </a:solidFill>
                <a:latin typeface="Arial" panose="020B0604020202020204" pitchFamily="34" charset="0"/>
              </a:defRPr>
            </a:lvl3pPr>
            <a:lvl4pPr marL="1635392" indent="-233628">
              <a:defRPr sz="1400">
                <a:solidFill>
                  <a:schemeClr val="tx1"/>
                </a:solidFill>
                <a:latin typeface="Arial" panose="020B0604020202020204" pitchFamily="34" charset="0"/>
              </a:defRPr>
            </a:lvl4pPr>
            <a:lvl5pPr marL="2102648" indent="-233628">
              <a:defRPr sz="1400">
                <a:solidFill>
                  <a:schemeClr val="tx1"/>
                </a:solidFill>
                <a:latin typeface="Arial" panose="020B0604020202020204" pitchFamily="34" charset="0"/>
              </a:defRPr>
            </a:lvl5pPr>
            <a:lvl6pPr marL="2569903" indent="-233628" eaLnBrk="0" fontAlgn="base" hangingPunct="0">
              <a:spcBef>
                <a:spcPct val="0"/>
              </a:spcBef>
              <a:spcAft>
                <a:spcPct val="0"/>
              </a:spcAft>
              <a:defRPr sz="1400">
                <a:solidFill>
                  <a:schemeClr val="tx1"/>
                </a:solidFill>
                <a:latin typeface="Arial" panose="020B0604020202020204" pitchFamily="34" charset="0"/>
              </a:defRPr>
            </a:lvl6pPr>
            <a:lvl7pPr marL="3037158" indent="-233628" eaLnBrk="0" fontAlgn="base" hangingPunct="0">
              <a:spcBef>
                <a:spcPct val="0"/>
              </a:spcBef>
              <a:spcAft>
                <a:spcPct val="0"/>
              </a:spcAft>
              <a:defRPr sz="1400">
                <a:solidFill>
                  <a:schemeClr val="tx1"/>
                </a:solidFill>
                <a:latin typeface="Arial" panose="020B0604020202020204" pitchFamily="34" charset="0"/>
              </a:defRPr>
            </a:lvl7pPr>
            <a:lvl8pPr marL="3504413" indent="-233628" eaLnBrk="0" fontAlgn="base" hangingPunct="0">
              <a:spcBef>
                <a:spcPct val="0"/>
              </a:spcBef>
              <a:spcAft>
                <a:spcPct val="0"/>
              </a:spcAft>
              <a:defRPr sz="1400">
                <a:solidFill>
                  <a:schemeClr val="tx1"/>
                </a:solidFill>
                <a:latin typeface="Arial" panose="020B0604020202020204" pitchFamily="34" charset="0"/>
              </a:defRPr>
            </a:lvl8pPr>
            <a:lvl9pPr marL="3971668" indent="-233628" eaLnBrk="0" fontAlgn="base" hangingPunct="0">
              <a:spcBef>
                <a:spcPct val="0"/>
              </a:spcBef>
              <a:spcAft>
                <a:spcPct val="0"/>
              </a:spcAft>
              <a:defRPr sz="1400">
                <a:solidFill>
                  <a:schemeClr val="tx1"/>
                </a:solidFill>
                <a:latin typeface="Arial" panose="020B0604020202020204" pitchFamily="34" charset="0"/>
              </a:defRPr>
            </a:lvl9pPr>
          </a:lstStyle>
          <a:p>
            <a:fld id="{A115523C-AB25-4690-95F9-08BA7DBC2F36}" type="slidenum">
              <a:rPr lang="en-US" altLang="en-US" sz="1200"/>
              <a:pPr/>
              <a:t>10</a:t>
            </a:fld>
            <a:endParaRPr lang="en-US" alt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902128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15427" y="3018726"/>
            <a:ext cx="3104853"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508000" y="500063"/>
            <a:ext cx="1117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3600" b="1" i="1"/>
              <a:t>Department of the Air Force</a:t>
            </a:r>
          </a:p>
        </p:txBody>
      </p:sp>
      <p:sp>
        <p:nvSpPr>
          <p:cNvPr id="7" name="Text Box 1029"/>
          <p:cNvSpPr txBox="1">
            <a:spLocks noChangeArrowheads="1"/>
          </p:cNvSpPr>
          <p:nvPr userDrawn="1"/>
        </p:nvSpPr>
        <p:spPr bwMode="auto">
          <a:xfrm>
            <a:off x="508000" y="1280443"/>
            <a:ext cx="1117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600" b="1" i="1">
                <a:latin typeface="Century Schoolbook" panose="02040604050505020304" pitchFamily="18" charset="0"/>
              </a:rPr>
              <a:t>I n t e g r i t y  -  S e r v i c e  -  E x c e l </a:t>
            </a:r>
            <a:r>
              <a:rPr lang="en-US" altLang="en-US" sz="1600" b="1" i="1" err="1">
                <a:latin typeface="Century Schoolbook" panose="02040604050505020304" pitchFamily="18" charset="0"/>
              </a:rPr>
              <a:t>l</a:t>
            </a:r>
            <a:r>
              <a:rPr lang="en-US" altLang="en-US" sz="1600" b="1" i="1">
                <a:latin typeface="Century Schoolbook" panose="02040604050505020304" pitchFamily="18" charset="0"/>
              </a:rPr>
              <a:t> e n c e</a:t>
            </a:r>
          </a:p>
        </p:txBody>
      </p:sp>
      <p:sp>
        <p:nvSpPr>
          <p:cNvPr id="50191" name="Rectangle 15"/>
          <p:cNvSpPr>
            <a:spLocks noGrp="1" noChangeArrowheads="1"/>
          </p:cNvSpPr>
          <p:nvPr>
            <p:ph type="ctrTitle"/>
          </p:nvPr>
        </p:nvSpPr>
        <p:spPr>
          <a:xfrm>
            <a:off x="368300" y="2054429"/>
            <a:ext cx="11315700" cy="1600200"/>
          </a:xfrm>
        </p:spPr>
        <p:txBody>
          <a:bodyPr/>
          <a:lstStyle>
            <a:lvl1pPr>
              <a:defRPr sz="4400" i="0"/>
            </a:lvl1pPr>
          </a:lstStyle>
          <a:p>
            <a:r>
              <a:rPr lang="en-US"/>
              <a:t>Click to edit Master title style</a:t>
            </a:r>
          </a:p>
        </p:txBody>
      </p:sp>
      <p:sp>
        <p:nvSpPr>
          <p:cNvPr id="8" name="Date Placeholder 6"/>
          <p:cNvSpPr>
            <a:spLocks noGrp="1" noChangeArrowheads="1"/>
          </p:cNvSpPr>
          <p:nvPr>
            <p:ph type="dt" sz="half" idx="10"/>
          </p:nvPr>
        </p:nvSpPr>
        <p:spPr/>
        <p:txBody>
          <a:bodyPr/>
          <a:lstStyle>
            <a:lvl1pPr>
              <a:defRPr/>
            </a:lvl1pPr>
          </a:lstStyle>
          <a:p>
            <a:pPr>
              <a:defRPr/>
            </a:pPr>
            <a:r>
              <a:rPr lang="en-US"/>
              <a:t>As of: </a:t>
            </a:r>
          </a:p>
        </p:txBody>
      </p:sp>
      <p:sp>
        <p:nvSpPr>
          <p:cNvPr id="9" name="Slide Number Placeholder 7"/>
          <p:cNvSpPr>
            <a:spLocks noGrp="1" noChangeArrowheads="1"/>
          </p:cNvSpPr>
          <p:nvPr>
            <p:ph type="sldNum" sz="quarter" idx="11"/>
          </p:nvPr>
        </p:nvSpPr>
        <p:spPr/>
        <p:txBody>
          <a:bodyPr/>
          <a:lstStyle>
            <a:lvl1pPr>
              <a:defRPr/>
            </a:lvl1pPr>
          </a:lstStyle>
          <a:p>
            <a:pPr>
              <a:defRPr/>
            </a:pPr>
            <a:fld id="{4005F756-8005-40BC-BDB4-25D0D689C1DD}"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17843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2218267" y="76200"/>
            <a:ext cx="9525000" cy="1143000"/>
          </a:xfrm>
          <a:prstGeom prst="rect">
            <a:avLst/>
          </a:prstGeom>
        </p:spPr>
        <p:txBody>
          <a:bodyPr anchor="b"/>
          <a:lstStyle/>
          <a:p>
            <a:r>
              <a:rPr lang="en-US"/>
              <a:t>Click to edit Master title style</a:t>
            </a:r>
          </a:p>
        </p:txBody>
      </p:sp>
      <p:sp>
        <p:nvSpPr>
          <p:cNvPr id="7" name="Content Placeholder 2"/>
          <p:cNvSpPr>
            <a:spLocks noGrp="1"/>
          </p:cNvSpPr>
          <p:nvPr>
            <p:ph sz="half" idx="1"/>
          </p:nvPr>
        </p:nvSpPr>
        <p:spPr>
          <a:xfrm>
            <a:off x="5283201" y="1366837"/>
            <a:ext cx="6460067" cy="4876800"/>
          </a:xfrm>
        </p:spPr>
        <p:txBody>
          <a:bodyPr/>
          <a:lstStyle>
            <a:lvl1pPr marL="0" indent="0">
              <a:buNone/>
              <a:defRPr sz="1800"/>
            </a:lvl1pPr>
            <a:lvl2pPr marL="283464">
              <a:spcBef>
                <a:spcPts val="0"/>
              </a:spcBef>
              <a:spcAft>
                <a:spcPts val="600"/>
              </a:spcAft>
              <a:defRPr sz="1400" b="0"/>
            </a:lvl2pPr>
            <a:lvl3pPr marL="740664">
              <a:spcBef>
                <a:spcPts val="0"/>
              </a:spcBef>
              <a:spcAft>
                <a:spcPts val="600"/>
              </a:spcAft>
              <a:defRPr sz="1400" b="0"/>
            </a:lvl3pPr>
            <a:lvl4pPr marL="1024128">
              <a:spcBef>
                <a:spcPts val="0"/>
              </a:spcBef>
              <a:spcAft>
                <a:spcPts val="600"/>
              </a:spcAft>
              <a:defRPr sz="1400" b="0"/>
            </a:lvl4pPr>
            <a:lvl5pPr marL="1600200" indent="-283464">
              <a:spcBef>
                <a:spcPts val="0"/>
              </a:spcBef>
              <a:spcAft>
                <a:spcPts val="600"/>
              </a:spcAft>
              <a:defRPr sz="14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7"/>
          <p:cNvSpPr>
            <a:spLocks noGrp="1" noChangeArrowheads="1"/>
          </p:cNvSpPr>
          <p:nvPr>
            <p:ph type="sldNum" sz="quarter" idx="4"/>
          </p:nvPr>
        </p:nvSpPr>
        <p:spPr>
          <a:xfrm>
            <a:off x="10651067" y="6524625"/>
            <a:ext cx="1524000" cy="304800"/>
          </a:xfrm>
          <a:prstGeom prst="rect">
            <a:avLst/>
          </a:prstGeom>
        </p:spPr>
        <p:txBody>
          <a:bodyPr anchor="ctr"/>
          <a:lstStyle>
            <a:lvl1pPr algn="r">
              <a:defRPr sz="1000"/>
            </a:lvl1pPr>
          </a:lstStyle>
          <a:p>
            <a:pPr>
              <a:defRPr/>
            </a:pPr>
            <a:fld id="{BFC03CE4-37F0-4065-8B91-37122744BD37}" type="slidenum">
              <a:rPr lang="en-US" altLang="en-US" smtClean="0"/>
              <a:pPr>
                <a:defRPr/>
              </a:pPr>
              <a:t>‹#›</a:t>
            </a:fld>
            <a:endParaRPr lang="en-US" altLang="en-US">
              <a:solidFill>
                <a:schemeClr val="bg2"/>
              </a:solidFill>
            </a:endParaRPr>
          </a:p>
        </p:txBody>
      </p:sp>
    </p:spTree>
    <p:extLst>
      <p:ext uri="{BB962C8B-B14F-4D97-AF65-F5344CB8AC3E}">
        <p14:creationId xmlns:p14="http://schemas.microsoft.com/office/powerpoint/2010/main" val="198581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9A3755-1974-4613-A0A3-8BC2550487C4}"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D9066-7515-4CBD-BD86-F157E6EE5067}" type="slidenum">
              <a:rPr lang="en-US" smtClean="0"/>
              <a:t>‹#›</a:t>
            </a:fld>
            <a:endParaRPr lang="en-US"/>
          </a:p>
        </p:txBody>
      </p:sp>
    </p:spTree>
    <p:extLst>
      <p:ext uri="{BB962C8B-B14F-4D97-AF65-F5344CB8AC3E}">
        <p14:creationId xmlns:p14="http://schemas.microsoft.com/office/powerpoint/2010/main" val="3757040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Jan 2021">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11FEEB7-1D1F-E743-ADD5-7BC8D2479EB6}"/>
              </a:ext>
            </a:extLst>
          </p:cNvPr>
          <p:cNvGraphicFramePr>
            <a:graphicFrameLocks noGrp="1"/>
          </p:cNvGraphicFramePr>
          <p:nvPr userDrawn="1"/>
        </p:nvGraphicFramePr>
        <p:xfrm>
          <a:off x="182879" y="536855"/>
          <a:ext cx="11823589" cy="5780770"/>
        </p:xfrm>
        <a:graphic>
          <a:graphicData uri="http://schemas.openxmlformats.org/drawingml/2006/table">
            <a:tbl>
              <a:tblPr firstRow="1" bandRow="1">
                <a:tableStyleId>{912C8C85-51F0-491E-9774-3900AFEF0FD7}</a:tableStyleId>
              </a:tblPr>
              <a:tblGrid>
                <a:gridCol w="853440">
                  <a:extLst>
                    <a:ext uri="{9D8B030D-6E8A-4147-A177-3AD203B41FA5}">
                      <a16:colId xmlns:a16="http://schemas.microsoft.com/office/drawing/2014/main" val="2514396004"/>
                    </a:ext>
                  </a:extLst>
                </a:gridCol>
                <a:gridCol w="2022104">
                  <a:extLst>
                    <a:ext uri="{9D8B030D-6E8A-4147-A177-3AD203B41FA5}">
                      <a16:colId xmlns:a16="http://schemas.microsoft.com/office/drawing/2014/main" val="3612471351"/>
                    </a:ext>
                  </a:extLst>
                </a:gridCol>
                <a:gridCol w="2022104">
                  <a:extLst>
                    <a:ext uri="{9D8B030D-6E8A-4147-A177-3AD203B41FA5}">
                      <a16:colId xmlns:a16="http://schemas.microsoft.com/office/drawing/2014/main" val="814609286"/>
                    </a:ext>
                  </a:extLst>
                </a:gridCol>
                <a:gridCol w="2022104">
                  <a:extLst>
                    <a:ext uri="{9D8B030D-6E8A-4147-A177-3AD203B41FA5}">
                      <a16:colId xmlns:a16="http://schemas.microsoft.com/office/drawing/2014/main" val="2591016558"/>
                    </a:ext>
                  </a:extLst>
                </a:gridCol>
                <a:gridCol w="2022104">
                  <a:extLst>
                    <a:ext uri="{9D8B030D-6E8A-4147-A177-3AD203B41FA5}">
                      <a16:colId xmlns:a16="http://schemas.microsoft.com/office/drawing/2014/main" val="1518846597"/>
                    </a:ext>
                  </a:extLst>
                </a:gridCol>
                <a:gridCol w="2023872">
                  <a:extLst>
                    <a:ext uri="{9D8B030D-6E8A-4147-A177-3AD203B41FA5}">
                      <a16:colId xmlns:a16="http://schemas.microsoft.com/office/drawing/2014/main" val="4034384707"/>
                    </a:ext>
                  </a:extLst>
                </a:gridCol>
                <a:gridCol w="857861">
                  <a:extLst>
                    <a:ext uri="{9D8B030D-6E8A-4147-A177-3AD203B41FA5}">
                      <a16:colId xmlns:a16="http://schemas.microsoft.com/office/drawing/2014/main" val="1555109565"/>
                    </a:ext>
                  </a:extLst>
                </a:gridCol>
              </a:tblGrid>
              <a:tr h="192024">
                <a:tc>
                  <a:txBody>
                    <a:bodyPr/>
                    <a:lstStyle/>
                    <a:p>
                      <a:pPr algn="ctr"/>
                      <a:r>
                        <a:rPr lang="en-US" sz="1000"/>
                        <a:t>SUN.</a:t>
                      </a:r>
                    </a:p>
                  </a:txBody>
                  <a:tcPr marL="60960" marR="60960" marT="18288" marB="18288">
                    <a:lnL w="6350" cap="flat" cmpd="sng" algn="ctr">
                      <a:noFill/>
                      <a:prstDash val="solid"/>
                      <a:miter lim="800000"/>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MONDAY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TUESDAY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WEDNESDAY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THURSDAY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FRIDAY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SAT.</a:t>
                      </a:r>
                    </a:p>
                  </a:txBody>
                  <a:tcPr marL="60960" marR="60960" marT="18288" marB="18288">
                    <a:lnL w="28575" cap="flat" cmpd="sng" algn="ctr">
                      <a:solidFill>
                        <a:schemeClr val="bg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038475529"/>
                  </a:ext>
                </a:extLst>
              </a:tr>
              <a:tr h="1117749">
                <a:tc>
                  <a:txBody>
                    <a:bodyPr/>
                    <a:lstStyle/>
                    <a:p>
                      <a:pPr marL="0" indent="0" algn="r">
                        <a:buClr>
                          <a:srgbClr val="A20000"/>
                        </a:buClr>
                        <a:buSzPct val="150000"/>
                        <a:buFontTx/>
                        <a:buNone/>
                      </a:pPr>
                      <a:endParaRPr lang="en-US" sz="1100" b="0" i="0">
                        <a:solidFill>
                          <a:schemeClr val="bg2">
                            <a:lumMod val="60000"/>
                            <a:lumOff val="40000"/>
                          </a:schemeClr>
                        </a:solidFill>
                        <a:latin typeface="+mj-lt"/>
                        <a:cs typeface="Arial Narrow" panose="020B0604020202020204" pitchFamily="34" charset="0"/>
                      </a:endParaRP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1</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2</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219537845"/>
                  </a:ext>
                </a:extLst>
              </a:tr>
              <a:tr h="1117749">
                <a:tc>
                  <a:txBody>
                    <a:bodyPr/>
                    <a:lstStyle/>
                    <a:p>
                      <a:pPr algn="r"/>
                      <a:r>
                        <a:rPr lang="en-US" sz="1100" b="1">
                          <a:solidFill>
                            <a:schemeClr val="bg2">
                              <a:lumMod val="60000"/>
                              <a:lumOff val="40000"/>
                            </a:schemeClr>
                          </a:solidFill>
                          <a:latin typeface="+mn-lt"/>
                        </a:rPr>
                        <a:t>3</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4</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5</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6</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7</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8</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9</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3676214225"/>
                  </a:ext>
                </a:extLst>
              </a:tr>
              <a:tr h="1117749">
                <a:tc>
                  <a:txBody>
                    <a:bodyPr/>
                    <a:lstStyle/>
                    <a:p>
                      <a:pPr algn="r"/>
                      <a:r>
                        <a:rPr lang="en-US" sz="1100" b="1">
                          <a:solidFill>
                            <a:schemeClr val="bg2">
                              <a:lumMod val="60000"/>
                              <a:lumOff val="40000"/>
                            </a:schemeClr>
                          </a:solidFill>
                          <a:latin typeface="+mn-lt"/>
                        </a:rPr>
                        <a:t>10</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11</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12</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13</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14</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15</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16</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602772971"/>
                  </a:ext>
                </a:extLst>
              </a:tr>
              <a:tr h="1117749">
                <a:tc>
                  <a:txBody>
                    <a:bodyPr/>
                    <a:lstStyle/>
                    <a:p>
                      <a:pPr algn="r"/>
                      <a:r>
                        <a:rPr lang="en-US" sz="1100" b="1">
                          <a:solidFill>
                            <a:schemeClr val="bg2">
                              <a:lumMod val="60000"/>
                              <a:lumOff val="40000"/>
                            </a:schemeClr>
                          </a:solidFill>
                          <a:latin typeface="+mn-lt"/>
                        </a:rPr>
                        <a:t>17</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18</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19</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20</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21</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22</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23</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2922612062"/>
                  </a:ext>
                </a:extLst>
              </a:tr>
              <a:tr h="558875">
                <a:tc>
                  <a:txBody>
                    <a:bodyPr/>
                    <a:lstStyle/>
                    <a:p>
                      <a:pPr algn="r"/>
                      <a:r>
                        <a:rPr lang="en-US" sz="1100" b="1">
                          <a:solidFill>
                            <a:schemeClr val="bg2">
                              <a:lumMod val="60000"/>
                              <a:lumOff val="40000"/>
                            </a:schemeClr>
                          </a:solidFill>
                          <a:latin typeface="+mn-lt"/>
                        </a:rPr>
                        <a:t>24</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rowSpan="2">
                  <a:txBody>
                    <a:bodyPr/>
                    <a:lstStyle/>
                    <a:p>
                      <a:pPr algn="r"/>
                      <a:r>
                        <a:rPr lang="en-US" sz="1100">
                          <a:solidFill>
                            <a:schemeClr val="bg2">
                              <a:lumMod val="60000"/>
                              <a:lumOff val="40000"/>
                            </a:schemeClr>
                          </a:solidFill>
                          <a:latin typeface="+mj-lt"/>
                        </a:rPr>
                        <a:t>25</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rowSpan="2">
                  <a:txBody>
                    <a:bodyPr/>
                    <a:lstStyle/>
                    <a:p>
                      <a:pPr algn="r"/>
                      <a:r>
                        <a:rPr lang="en-US" sz="1100">
                          <a:solidFill>
                            <a:schemeClr val="bg2">
                              <a:lumMod val="60000"/>
                              <a:lumOff val="40000"/>
                            </a:schemeClr>
                          </a:solidFill>
                          <a:latin typeface="+mj-lt"/>
                        </a:rPr>
                        <a:t>26</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rowSpan="2">
                  <a:txBody>
                    <a:bodyPr/>
                    <a:lstStyle/>
                    <a:p>
                      <a:pPr algn="r"/>
                      <a:r>
                        <a:rPr lang="en-US" sz="1100">
                          <a:solidFill>
                            <a:schemeClr val="bg2">
                              <a:lumMod val="60000"/>
                              <a:lumOff val="40000"/>
                            </a:schemeClr>
                          </a:solidFill>
                          <a:latin typeface="+mj-lt"/>
                        </a:rPr>
                        <a:t>27</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rowSpan="2">
                  <a:txBody>
                    <a:bodyPr/>
                    <a:lstStyle/>
                    <a:p>
                      <a:pPr algn="r"/>
                      <a:r>
                        <a:rPr lang="en-US" sz="1100">
                          <a:solidFill>
                            <a:schemeClr val="bg2">
                              <a:lumMod val="60000"/>
                              <a:lumOff val="40000"/>
                            </a:schemeClr>
                          </a:solidFill>
                          <a:latin typeface="+mj-lt"/>
                        </a:rPr>
                        <a:t>28</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rowSpan="2">
                  <a:txBody>
                    <a:bodyPr/>
                    <a:lstStyle/>
                    <a:p>
                      <a:pPr algn="r"/>
                      <a:r>
                        <a:rPr lang="en-US" sz="1100" b="1">
                          <a:solidFill>
                            <a:schemeClr val="bg2">
                              <a:lumMod val="60000"/>
                              <a:lumOff val="40000"/>
                            </a:schemeClr>
                          </a:solidFill>
                          <a:latin typeface="+mj-lt"/>
                        </a:rPr>
                        <a:t>29</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rowSpan="2">
                  <a:txBody>
                    <a:bodyPr/>
                    <a:lstStyle/>
                    <a:p>
                      <a:pPr algn="r"/>
                      <a:r>
                        <a:rPr lang="en-US" sz="1100" b="1">
                          <a:solidFill>
                            <a:schemeClr val="bg2">
                              <a:lumMod val="60000"/>
                              <a:lumOff val="40000"/>
                            </a:schemeClr>
                          </a:solidFill>
                        </a:rPr>
                        <a:t>30</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extLst>
                  <a:ext uri="{0D108BD9-81ED-4DB2-BD59-A6C34878D82A}">
                    <a16:rowId xmlns:a16="http://schemas.microsoft.com/office/drawing/2014/main" val="2655316846"/>
                  </a:ext>
                </a:extLst>
              </a:tr>
              <a:tr h="558875">
                <a:tc>
                  <a:txBody>
                    <a:bodyPr/>
                    <a:lstStyle/>
                    <a:p>
                      <a:pPr algn="r"/>
                      <a:r>
                        <a:rPr lang="en-US" sz="1100" b="1">
                          <a:solidFill>
                            <a:schemeClr val="bg2">
                              <a:lumMod val="60000"/>
                              <a:lumOff val="40000"/>
                            </a:schemeClr>
                          </a:solidFill>
                          <a:latin typeface="+mn-lt"/>
                        </a:rPr>
                        <a:t>31</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28797760"/>
                  </a:ext>
                </a:extLst>
              </a:tr>
            </a:tbl>
          </a:graphicData>
        </a:graphic>
      </p:graphicFrame>
      <p:sp>
        <p:nvSpPr>
          <p:cNvPr id="10" name="TextBox 9">
            <a:extLst>
              <a:ext uri="{FF2B5EF4-FFF2-40B4-BE49-F238E27FC236}">
                <a16:creationId xmlns:a16="http://schemas.microsoft.com/office/drawing/2014/main" id="{14213203-37DA-4947-B46E-6F7996B9513F}"/>
              </a:ext>
            </a:extLst>
          </p:cNvPr>
          <p:cNvSpPr txBox="1"/>
          <p:nvPr userDrawn="1"/>
        </p:nvSpPr>
        <p:spPr>
          <a:xfrm>
            <a:off x="4981836" y="142376"/>
            <a:ext cx="2228328" cy="307777"/>
          </a:xfrm>
          <a:prstGeom prst="rect">
            <a:avLst/>
          </a:prstGeom>
          <a:solidFill>
            <a:schemeClr val="bg1"/>
          </a:solidFill>
        </p:spPr>
        <p:txBody>
          <a:bodyPr wrap="square" rtlCol="0">
            <a:spAutoFit/>
          </a:bodyPr>
          <a:lstStyle/>
          <a:p>
            <a:pPr algn="ctr"/>
            <a:r>
              <a:rPr lang="en-US" sz="1400" b="1">
                <a:solidFill>
                  <a:srgbClr val="28456E"/>
                </a:solidFill>
                <a:latin typeface="+mj-lt"/>
                <a:cs typeface="Arial" panose="020B0604020202020204" pitchFamily="34" charset="0"/>
              </a:rPr>
              <a:t>JULY</a:t>
            </a:r>
          </a:p>
        </p:txBody>
      </p:sp>
      <p:sp>
        <p:nvSpPr>
          <p:cNvPr id="11" name="TextBox 10">
            <a:extLst>
              <a:ext uri="{FF2B5EF4-FFF2-40B4-BE49-F238E27FC236}">
                <a16:creationId xmlns:a16="http://schemas.microsoft.com/office/drawing/2014/main" id="{712CE04F-8481-D04D-BAAB-611F49E2906D}"/>
              </a:ext>
            </a:extLst>
          </p:cNvPr>
          <p:cNvSpPr txBox="1"/>
          <p:nvPr userDrawn="1"/>
        </p:nvSpPr>
        <p:spPr>
          <a:xfrm>
            <a:off x="4981101" y="354151"/>
            <a:ext cx="2200284" cy="230832"/>
          </a:xfrm>
          <a:prstGeom prst="rect">
            <a:avLst/>
          </a:prstGeom>
          <a:noFill/>
        </p:spPr>
        <p:txBody>
          <a:bodyPr wrap="square" rtlCol="0">
            <a:spAutoFit/>
          </a:bodyPr>
          <a:lstStyle/>
          <a:p>
            <a:pPr algn="ctr"/>
            <a:r>
              <a:rPr lang="en-US" sz="900">
                <a:solidFill>
                  <a:schemeClr val="accent1"/>
                </a:solidFill>
                <a:latin typeface="Arial Narrow" panose="020B0604020202020204" pitchFamily="34" charset="0"/>
                <a:cs typeface="Arial Narrow" panose="020B0604020202020204" pitchFamily="34" charset="0"/>
              </a:rPr>
              <a:t>2022</a:t>
            </a:r>
            <a:endParaRPr lang="en-US" sz="800">
              <a:solidFill>
                <a:schemeClr val="accent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316826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r 2021">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8CF5693-FDFA-6F40-A477-3C1AE224119F}"/>
              </a:ext>
            </a:extLst>
          </p:cNvPr>
          <p:cNvGraphicFramePr>
            <a:graphicFrameLocks noGrp="1"/>
          </p:cNvGraphicFramePr>
          <p:nvPr userDrawn="1"/>
        </p:nvGraphicFramePr>
        <p:xfrm>
          <a:off x="182879" y="536855"/>
          <a:ext cx="11823589" cy="5780770"/>
        </p:xfrm>
        <a:graphic>
          <a:graphicData uri="http://schemas.openxmlformats.org/drawingml/2006/table">
            <a:tbl>
              <a:tblPr firstRow="1" bandRow="1">
                <a:tableStyleId>{912C8C85-51F0-491E-9774-3900AFEF0FD7}</a:tableStyleId>
              </a:tblPr>
              <a:tblGrid>
                <a:gridCol w="853440">
                  <a:extLst>
                    <a:ext uri="{9D8B030D-6E8A-4147-A177-3AD203B41FA5}">
                      <a16:colId xmlns:a16="http://schemas.microsoft.com/office/drawing/2014/main" val="2514396004"/>
                    </a:ext>
                  </a:extLst>
                </a:gridCol>
                <a:gridCol w="2022104">
                  <a:extLst>
                    <a:ext uri="{9D8B030D-6E8A-4147-A177-3AD203B41FA5}">
                      <a16:colId xmlns:a16="http://schemas.microsoft.com/office/drawing/2014/main" val="3612471351"/>
                    </a:ext>
                  </a:extLst>
                </a:gridCol>
                <a:gridCol w="2022104">
                  <a:extLst>
                    <a:ext uri="{9D8B030D-6E8A-4147-A177-3AD203B41FA5}">
                      <a16:colId xmlns:a16="http://schemas.microsoft.com/office/drawing/2014/main" val="814609286"/>
                    </a:ext>
                  </a:extLst>
                </a:gridCol>
                <a:gridCol w="2022104">
                  <a:extLst>
                    <a:ext uri="{9D8B030D-6E8A-4147-A177-3AD203B41FA5}">
                      <a16:colId xmlns:a16="http://schemas.microsoft.com/office/drawing/2014/main" val="2591016558"/>
                    </a:ext>
                  </a:extLst>
                </a:gridCol>
                <a:gridCol w="2022104">
                  <a:extLst>
                    <a:ext uri="{9D8B030D-6E8A-4147-A177-3AD203B41FA5}">
                      <a16:colId xmlns:a16="http://schemas.microsoft.com/office/drawing/2014/main" val="1518846597"/>
                    </a:ext>
                  </a:extLst>
                </a:gridCol>
                <a:gridCol w="2023872">
                  <a:extLst>
                    <a:ext uri="{9D8B030D-6E8A-4147-A177-3AD203B41FA5}">
                      <a16:colId xmlns:a16="http://schemas.microsoft.com/office/drawing/2014/main" val="4034384707"/>
                    </a:ext>
                  </a:extLst>
                </a:gridCol>
                <a:gridCol w="857861">
                  <a:extLst>
                    <a:ext uri="{9D8B030D-6E8A-4147-A177-3AD203B41FA5}">
                      <a16:colId xmlns:a16="http://schemas.microsoft.com/office/drawing/2014/main" val="1555109565"/>
                    </a:ext>
                  </a:extLst>
                </a:gridCol>
              </a:tblGrid>
              <a:tr h="192024">
                <a:tc>
                  <a:txBody>
                    <a:bodyPr/>
                    <a:lstStyle/>
                    <a:p>
                      <a:pPr algn="ctr"/>
                      <a:r>
                        <a:rPr lang="en-US" sz="1000"/>
                        <a:t>SUN.</a:t>
                      </a:r>
                    </a:p>
                  </a:txBody>
                  <a:tcPr marL="60960" marR="60960" marT="18288" marB="18288">
                    <a:lnL w="6350" cap="flat" cmpd="sng" algn="ctr">
                      <a:noFill/>
                      <a:prstDash val="solid"/>
                      <a:miter lim="800000"/>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MONDAY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TUESDAY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WEDNESDAY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THURSDAY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FRIDAY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SAT.</a:t>
                      </a:r>
                    </a:p>
                  </a:txBody>
                  <a:tcPr marL="60960" marR="60960" marT="18288" marB="18288">
                    <a:lnL w="28575" cap="flat" cmpd="sng" algn="ctr">
                      <a:solidFill>
                        <a:schemeClr val="bg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038475529"/>
                  </a:ext>
                </a:extLst>
              </a:tr>
              <a:tr h="1117749">
                <a:tc>
                  <a:txBody>
                    <a:bodyPr/>
                    <a:lstStyle/>
                    <a:p>
                      <a:pPr marL="0" indent="0" algn="r">
                        <a:buClr>
                          <a:srgbClr val="A20000"/>
                        </a:buClr>
                        <a:buSzPct val="150000"/>
                        <a:buFontTx/>
                        <a:buNone/>
                      </a:pPr>
                      <a:endParaRPr lang="en-US" sz="1100" b="1" i="0">
                        <a:solidFill>
                          <a:schemeClr val="bg2">
                            <a:lumMod val="60000"/>
                            <a:lumOff val="40000"/>
                          </a:schemeClr>
                        </a:solidFill>
                        <a:latin typeface="+mn-lt"/>
                        <a:cs typeface="Arial Narrow" panose="020B0604020202020204" pitchFamily="34" charset="0"/>
                      </a:endParaRP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3</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4</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5</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6</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219537845"/>
                  </a:ext>
                </a:extLst>
              </a:tr>
              <a:tr h="1117749">
                <a:tc>
                  <a:txBody>
                    <a:bodyPr/>
                    <a:lstStyle/>
                    <a:p>
                      <a:pPr algn="r"/>
                      <a:r>
                        <a:rPr lang="en-US" sz="1100" b="1">
                          <a:solidFill>
                            <a:schemeClr val="bg2">
                              <a:lumMod val="60000"/>
                              <a:lumOff val="40000"/>
                            </a:schemeClr>
                          </a:solidFill>
                          <a:latin typeface="+mn-lt"/>
                        </a:rPr>
                        <a:t>7</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8</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9</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10</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11</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12</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13</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3676214225"/>
                  </a:ext>
                </a:extLst>
              </a:tr>
              <a:tr h="1117749">
                <a:tc>
                  <a:txBody>
                    <a:bodyPr/>
                    <a:lstStyle/>
                    <a:p>
                      <a:pPr algn="r"/>
                      <a:r>
                        <a:rPr lang="en-US" sz="1100" b="1">
                          <a:solidFill>
                            <a:schemeClr val="bg2">
                              <a:lumMod val="60000"/>
                              <a:lumOff val="40000"/>
                            </a:schemeClr>
                          </a:solidFill>
                          <a:latin typeface="+mn-lt"/>
                        </a:rPr>
                        <a:t>14</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15</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16</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17</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18</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19</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20</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602772971"/>
                  </a:ext>
                </a:extLst>
              </a:tr>
              <a:tr h="1117749">
                <a:tc>
                  <a:txBody>
                    <a:bodyPr/>
                    <a:lstStyle/>
                    <a:p>
                      <a:pPr algn="r"/>
                      <a:r>
                        <a:rPr lang="en-US" sz="1100" b="1">
                          <a:solidFill>
                            <a:schemeClr val="bg2">
                              <a:lumMod val="60000"/>
                              <a:lumOff val="40000"/>
                            </a:schemeClr>
                          </a:solidFill>
                          <a:latin typeface="+mn-lt"/>
                        </a:rPr>
                        <a:t>21</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22</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23</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24</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25</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26</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27</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2922612062"/>
                  </a:ext>
                </a:extLst>
              </a:tr>
              <a:tr h="1117750">
                <a:tc>
                  <a:txBody>
                    <a:bodyPr/>
                    <a:lstStyle/>
                    <a:p>
                      <a:pPr algn="r"/>
                      <a:r>
                        <a:rPr lang="en-US" sz="1100" b="1">
                          <a:solidFill>
                            <a:schemeClr val="bg2">
                              <a:lumMod val="60000"/>
                              <a:lumOff val="40000"/>
                            </a:schemeClr>
                          </a:solidFill>
                          <a:latin typeface="+mn-lt"/>
                        </a:rPr>
                        <a:t>28</a:t>
                      </a:r>
                    </a:p>
                    <a:p>
                      <a:pPr algn="r"/>
                      <a:endParaRPr lang="en-US" sz="1100" b="1">
                        <a:solidFill>
                          <a:schemeClr val="bg2">
                            <a:lumMod val="60000"/>
                            <a:lumOff val="40000"/>
                          </a:schemeClr>
                        </a:solidFill>
                        <a:latin typeface="+mn-lt"/>
                      </a:endParaRP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29</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30</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31</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endParaRPr lang="en-US" sz="1100">
                        <a:solidFill>
                          <a:schemeClr val="bg2">
                            <a:lumMod val="60000"/>
                            <a:lumOff val="40000"/>
                          </a:schemeClr>
                        </a:solidFill>
                        <a:latin typeface="+mj-lt"/>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endParaRPr lang="en-US" sz="1100" b="1">
                        <a:solidFill>
                          <a:schemeClr val="bg2">
                            <a:lumMod val="60000"/>
                            <a:lumOff val="40000"/>
                          </a:schemeClr>
                        </a:solidFill>
                        <a:latin typeface="+mj-lt"/>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endParaRPr lang="en-US" sz="1100" b="1">
                        <a:solidFill>
                          <a:schemeClr val="bg2">
                            <a:lumMod val="60000"/>
                            <a:lumOff val="40000"/>
                          </a:schemeClr>
                        </a:solidFill>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extLst>
                  <a:ext uri="{0D108BD9-81ED-4DB2-BD59-A6C34878D82A}">
                    <a16:rowId xmlns:a16="http://schemas.microsoft.com/office/drawing/2014/main" val="2655316846"/>
                  </a:ext>
                </a:extLst>
              </a:tr>
            </a:tbl>
          </a:graphicData>
        </a:graphic>
      </p:graphicFrame>
      <p:sp>
        <p:nvSpPr>
          <p:cNvPr id="4" name="TextBox 3">
            <a:extLst>
              <a:ext uri="{FF2B5EF4-FFF2-40B4-BE49-F238E27FC236}">
                <a16:creationId xmlns:a16="http://schemas.microsoft.com/office/drawing/2014/main" id="{F2546D80-80F2-FD4A-8F5B-EE11C3541650}"/>
              </a:ext>
            </a:extLst>
          </p:cNvPr>
          <p:cNvSpPr txBox="1"/>
          <p:nvPr userDrawn="1"/>
        </p:nvSpPr>
        <p:spPr>
          <a:xfrm>
            <a:off x="4981836" y="142376"/>
            <a:ext cx="2228328" cy="307777"/>
          </a:xfrm>
          <a:prstGeom prst="rect">
            <a:avLst/>
          </a:prstGeom>
          <a:solidFill>
            <a:schemeClr val="bg1"/>
          </a:solidFill>
        </p:spPr>
        <p:txBody>
          <a:bodyPr wrap="square" rtlCol="0">
            <a:spAutoFit/>
          </a:bodyPr>
          <a:lstStyle/>
          <a:p>
            <a:pPr algn="ctr"/>
            <a:r>
              <a:rPr lang="en-US" sz="1400" b="1">
                <a:solidFill>
                  <a:srgbClr val="28456E"/>
                </a:solidFill>
                <a:latin typeface="+mj-lt"/>
                <a:cs typeface="Arial" panose="020B0604020202020204" pitchFamily="34" charset="0"/>
              </a:rPr>
              <a:t>AUGUST</a:t>
            </a:r>
          </a:p>
        </p:txBody>
      </p:sp>
      <p:sp>
        <p:nvSpPr>
          <p:cNvPr id="5" name="TextBox 4">
            <a:extLst>
              <a:ext uri="{FF2B5EF4-FFF2-40B4-BE49-F238E27FC236}">
                <a16:creationId xmlns:a16="http://schemas.microsoft.com/office/drawing/2014/main" id="{4FE12DFC-7F33-454C-B514-08BF51052242}"/>
              </a:ext>
            </a:extLst>
          </p:cNvPr>
          <p:cNvSpPr txBox="1"/>
          <p:nvPr userDrawn="1"/>
        </p:nvSpPr>
        <p:spPr>
          <a:xfrm>
            <a:off x="4981101" y="354151"/>
            <a:ext cx="2200284" cy="230832"/>
          </a:xfrm>
          <a:prstGeom prst="rect">
            <a:avLst/>
          </a:prstGeom>
          <a:noFill/>
        </p:spPr>
        <p:txBody>
          <a:bodyPr wrap="square" rtlCol="0">
            <a:spAutoFit/>
          </a:bodyPr>
          <a:lstStyle/>
          <a:p>
            <a:pPr algn="ctr"/>
            <a:r>
              <a:rPr lang="en-US" sz="900">
                <a:solidFill>
                  <a:schemeClr val="accent1"/>
                </a:solidFill>
                <a:latin typeface="Arial Narrow" panose="020B0604020202020204" pitchFamily="34" charset="0"/>
                <a:cs typeface="Arial Narrow" panose="020B0604020202020204" pitchFamily="34" charset="0"/>
              </a:rPr>
              <a:t>2022</a:t>
            </a:r>
            <a:endParaRPr lang="en-US" sz="800">
              <a:solidFill>
                <a:schemeClr val="accent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721825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pril 2021">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CB70C12-F1F8-0B48-BFF2-32AD85E583FE}"/>
              </a:ext>
            </a:extLst>
          </p:cNvPr>
          <p:cNvGraphicFramePr>
            <a:graphicFrameLocks noGrp="1"/>
          </p:cNvGraphicFramePr>
          <p:nvPr userDrawn="1"/>
        </p:nvGraphicFramePr>
        <p:xfrm>
          <a:off x="182879" y="536855"/>
          <a:ext cx="11823589" cy="5780770"/>
        </p:xfrm>
        <a:graphic>
          <a:graphicData uri="http://schemas.openxmlformats.org/drawingml/2006/table">
            <a:tbl>
              <a:tblPr firstRow="1" bandRow="1">
                <a:tableStyleId>{912C8C85-51F0-491E-9774-3900AFEF0FD7}</a:tableStyleId>
              </a:tblPr>
              <a:tblGrid>
                <a:gridCol w="853440">
                  <a:extLst>
                    <a:ext uri="{9D8B030D-6E8A-4147-A177-3AD203B41FA5}">
                      <a16:colId xmlns:a16="http://schemas.microsoft.com/office/drawing/2014/main" val="2514396004"/>
                    </a:ext>
                  </a:extLst>
                </a:gridCol>
                <a:gridCol w="2022104">
                  <a:extLst>
                    <a:ext uri="{9D8B030D-6E8A-4147-A177-3AD203B41FA5}">
                      <a16:colId xmlns:a16="http://schemas.microsoft.com/office/drawing/2014/main" val="3612471351"/>
                    </a:ext>
                  </a:extLst>
                </a:gridCol>
                <a:gridCol w="2022104">
                  <a:extLst>
                    <a:ext uri="{9D8B030D-6E8A-4147-A177-3AD203B41FA5}">
                      <a16:colId xmlns:a16="http://schemas.microsoft.com/office/drawing/2014/main" val="814609286"/>
                    </a:ext>
                  </a:extLst>
                </a:gridCol>
                <a:gridCol w="2022104">
                  <a:extLst>
                    <a:ext uri="{9D8B030D-6E8A-4147-A177-3AD203B41FA5}">
                      <a16:colId xmlns:a16="http://schemas.microsoft.com/office/drawing/2014/main" val="2591016558"/>
                    </a:ext>
                  </a:extLst>
                </a:gridCol>
                <a:gridCol w="2022104">
                  <a:extLst>
                    <a:ext uri="{9D8B030D-6E8A-4147-A177-3AD203B41FA5}">
                      <a16:colId xmlns:a16="http://schemas.microsoft.com/office/drawing/2014/main" val="1518846597"/>
                    </a:ext>
                  </a:extLst>
                </a:gridCol>
                <a:gridCol w="2023872">
                  <a:extLst>
                    <a:ext uri="{9D8B030D-6E8A-4147-A177-3AD203B41FA5}">
                      <a16:colId xmlns:a16="http://schemas.microsoft.com/office/drawing/2014/main" val="4034384707"/>
                    </a:ext>
                  </a:extLst>
                </a:gridCol>
                <a:gridCol w="857861">
                  <a:extLst>
                    <a:ext uri="{9D8B030D-6E8A-4147-A177-3AD203B41FA5}">
                      <a16:colId xmlns:a16="http://schemas.microsoft.com/office/drawing/2014/main" val="1555109565"/>
                    </a:ext>
                  </a:extLst>
                </a:gridCol>
              </a:tblGrid>
              <a:tr h="192024">
                <a:tc>
                  <a:txBody>
                    <a:bodyPr/>
                    <a:lstStyle/>
                    <a:p>
                      <a:pPr algn="ctr"/>
                      <a:r>
                        <a:rPr lang="en-US" sz="1000"/>
                        <a:t>SUN.</a:t>
                      </a:r>
                    </a:p>
                  </a:txBody>
                  <a:tcPr marL="60960" marR="60960" marT="18288" marB="18288">
                    <a:lnL w="6350" cap="flat" cmpd="sng" algn="ctr">
                      <a:noFill/>
                      <a:prstDash val="solid"/>
                      <a:miter lim="800000"/>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MONDAY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TUESDAY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WEDNESDAY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THURSDAY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FRIDAY</a:t>
                      </a:r>
                    </a:p>
                  </a:txBody>
                  <a:tcPr marL="60960" marR="60960" marT="18288" marB="18288">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tc>
                  <a:txBody>
                    <a:bodyPr/>
                    <a:lstStyle/>
                    <a:p>
                      <a:pPr algn="ctr"/>
                      <a:r>
                        <a:rPr lang="en-US" sz="1000"/>
                        <a:t>SAT.</a:t>
                      </a:r>
                    </a:p>
                  </a:txBody>
                  <a:tcPr marL="60960" marR="60960" marT="18288" marB="18288">
                    <a:lnL w="28575" cap="flat" cmpd="sng" algn="ctr">
                      <a:solidFill>
                        <a:schemeClr val="bg1"/>
                      </a:solidFill>
                      <a:prstDash val="solid"/>
                      <a:round/>
                      <a:headEnd type="none" w="med" len="med"/>
                      <a:tailEnd type="none" w="med" len="med"/>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2">
                        <a:lumMod val="60000"/>
                        <a:lumOff val="40000"/>
                      </a:schemeClr>
                    </a:solidFill>
                  </a:tcPr>
                </a:tc>
                <a:extLst>
                  <a:ext uri="{0D108BD9-81ED-4DB2-BD59-A6C34878D82A}">
                    <a16:rowId xmlns:a16="http://schemas.microsoft.com/office/drawing/2014/main" val="1038475529"/>
                  </a:ext>
                </a:extLst>
              </a:tr>
              <a:tr h="1117749">
                <a:tc>
                  <a:txBody>
                    <a:bodyPr/>
                    <a:lstStyle/>
                    <a:p>
                      <a:pPr marL="0" indent="0" algn="r">
                        <a:buClr>
                          <a:srgbClr val="A20000"/>
                        </a:buClr>
                        <a:buSzPct val="150000"/>
                        <a:buFontTx/>
                        <a:buNone/>
                      </a:pPr>
                      <a:endParaRPr lang="en-US" sz="1100" b="1" i="0">
                        <a:solidFill>
                          <a:schemeClr val="bg2">
                            <a:lumMod val="60000"/>
                            <a:lumOff val="40000"/>
                          </a:schemeClr>
                        </a:solidFill>
                        <a:latin typeface="+mn-lt"/>
                        <a:cs typeface="Arial Narrow" panose="020B0604020202020204" pitchFamily="34" charset="0"/>
                      </a:endParaRP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endParaRPr lang="en-US" sz="1100">
                        <a:solidFill>
                          <a:schemeClr val="bg2">
                            <a:lumMod val="60000"/>
                            <a:lumOff val="40000"/>
                          </a:schemeClr>
                        </a:solidFill>
                        <a:latin typeface="+mj-lt"/>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2</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3</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noFill/>
                      <a:prstDash val="solid"/>
                      <a:miter lim="800000"/>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219537845"/>
                  </a:ext>
                </a:extLst>
              </a:tr>
              <a:tr h="1117749">
                <a:tc>
                  <a:txBody>
                    <a:bodyPr/>
                    <a:lstStyle/>
                    <a:p>
                      <a:pPr algn="r"/>
                      <a:r>
                        <a:rPr lang="en-US" sz="1100" b="1">
                          <a:solidFill>
                            <a:schemeClr val="bg2">
                              <a:lumMod val="60000"/>
                              <a:lumOff val="40000"/>
                            </a:schemeClr>
                          </a:solidFill>
                          <a:latin typeface="+mn-lt"/>
                        </a:rPr>
                        <a:t>4</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5</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6</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7</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8</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9</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10</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3676214225"/>
                  </a:ext>
                </a:extLst>
              </a:tr>
              <a:tr h="1117749">
                <a:tc>
                  <a:txBody>
                    <a:bodyPr/>
                    <a:lstStyle/>
                    <a:p>
                      <a:pPr algn="r"/>
                      <a:r>
                        <a:rPr lang="en-US" sz="1100" b="1">
                          <a:solidFill>
                            <a:schemeClr val="bg2">
                              <a:lumMod val="60000"/>
                              <a:lumOff val="40000"/>
                            </a:schemeClr>
                          </a:solidFill>
                          <a:latin typeface="+mn-lt"/>
                        </a:rPr>
                        <a:t>11</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12</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13</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14</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15</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16</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17</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602772971"/>
                  </a:ext>
                </a:extLst>
              </a:tr>
              <a:tr h="1117749">
                <a:tc>
                  <a:txBody>
                    <a:bodyPr/>
                    <a:lstStyle/>
                    <a:p>
                      <a:pPr algn="r"/>
                      <a:r>
                        <a:rPr lang="en-US" sz="1100" b="1">
                          <a:solidFill>
                            <a:schemeClr val="bg2">
                              <a:lumMod val="60000"/>
                              <a:lumOff val="40000"/>
                            </a:schemeClr>
                          </a:solidFill>
                          <a:latin typeface="+mn-lt"/>
                        </a:rPr>
                        <a:t>18</a:t>
                      </a: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19</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20</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21</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a:solidFill>
                            <a:schemeClr val="bg2">
                              <a:lumMod val="60000"/>
                              <a:lumOff val="40000"/>
                            </a:schemeClr>
                          </a:solidFill>
                          <a:latin typeface="+mj-lt"/>
                        </a:rPr>
                        <a:t>22</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latin typeface="+mj-lt"/>
                        </a:rPr>
                        <a:t>23</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tc>
                  <a:txBody>
                    <a:bodyPr/>
                    <a:lstStyle/>
                    <a:p>
                      <a:pPr algn="r"/>
                      <a:r>
                        <a:rPr lang="en-US" sz="1100" b="1">
                          <a:solidFill>
                            <a:schemeClr val="bg2">
                              <a:lumMod val="60000"/>
                              <a:lumOff val="40000"/>
                            </a:schemeClr>
                          </a:solidFill>
                        </a:rPr>
                        <a:t>24</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lnB w="6350" cap="flat" cmpd="sng" algn="ctr">
                      <a:solidFill>
                        <a:schemeClr val="bg2">
                          <a:lumMod val="60000"/>
                          <a:lumOff val="40000"/>
                        </a:schemeClr>
                      </a:solidFill>
                      <a:prstDash val="solid"/>
                      <a:round/>
                      <a:headEnd type="none" w="med" len="med"/>
                      <a:tailEnd type="none" w="med" len="med"/>
                    </a:lnB>
                  </a:tcPr>
                </a:tc>
                <a:extLst>
                  <a:ext uri="{0D108BD9-81ED-4DB2-BD59-A6C34878D82A}">
                    <a16:rowId xmlns:a16="http://schemas.microsoft.com/office/drawing/2014/main" val="2922612062"/>
                  </a:ext>
                </a:extLst>
              </a:tr>
              <a:tr h="1117750">
                <a:tc>
                  <a:txBody>
                    <a:bodyPr/>
                    <a:lstStyle/>
                    <a:p>
                      <a:pPr algn="r"/>
                      <a:r>
                        <a:rPr lang="en-US" sz="1100" b="1">
                          <a:solidFill>
                            <a:schemeClr val="bg2">
                              <a:lumMod val="60000"/>
                              <a:lumOff val="40000"/>
                            </a:schemeClr>
                          </a:solidFill>
                          <a:latin typeface="+mn-lt"/>
                        </a:rPr>
                        <a:t>25</a:t>
                      </a:r>
                    </a:p>
                    <a:p>
                      <a:pPr algn="r"/>
                      <a:endParaRPr lang="en-US" sz="1100" b="1">
                        <a:solidFill>
                          <a:schemeClr val="bg2">
                            <a:lumMod val="60000"/>
                            <a:lumOff val="40000"/>
                          </a:schemeClr>
                        </a:solidFill>
                        <a:latin typeface="+mn-lt"/>
                      </a:endParaRPr>
                    </a:p>
                  </a:txBody>
                  <a:tcPr marL="60960" marR="60960" marT="27432" marB="27432">
                    <a:lnL w="3175"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26</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27</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28</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a:solidFill>
                            <a:schemeClr val="bg2">
                              <a:lumMod val="60000"/>
                              <a:lumOff val="40000"/>
                            </a:schemeClr>
                          </a:solidFill>
                          <a:latin typeface="+mj-lt"/>
                        </a:rPr>
                        <a:t>29</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r>
                        <a:rPr lang="en-US" sz="1100" b="1">
                          <a:solidFill>
                            <a:schemeClr val="bg2">
                              <a:lumMod val="60000"/>
                              <a:lumOff val="40000"/>
                            </a:schemeClr>
                          </a:solidFill>
                          <a:latin typeface="+mj-lt"/>
                        </a:rPr>
                        <a:t>30</a:t>
                      </a:r>
                    </a:p>
                  </a:txBody>
                  <a:tcPr marL="60960" marR="60960" marT="27432" marB="27432">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tc>
                  <a:txBody>
                    <a:bodyPr/>
                    <a:lstStyle/>
                    <a:p>
                      <a:pPr algn="r"/>
                      <a:endParaRPr lang="en-US" sz="1100" b="1">
                        <a:solidFill>
                          <a:schemeClr val="bg2">
                            <a:lumMod val="60000"/>
                            <a:lumOff val="40000"/>
                          </a:schemeClr>
                        </a:solidFill>
                      </a:endParaRPr>
                    </a:p>
                  </a:txBody>
                  <a:tcPr marL="60960" marR="60960" marT="27432" marB="27432">
                    <a:lnL w="12700" cap="flat" cmpd="sng" algn="ctr">
                      <a:solidFill>
                        <a:schemeClr val="bg2">
                          <a:lumMod val="20000"/>
                          <a:lumOff val="80000"/>
                        </a:schemeClr>
                      </a:solidFill>
                      <a:prstDash val="solid"/>
                      <a:round/>
                      <a:headEnd type="none" w="med" len="med"/>
                      <a:tailEnd type="none" w="med" len="med"/>
                    </a:lnL>
                    <a:lnR w="3175" cap="flat" cmpd="sng" algn="ctr">
                      <a:solidFill>
                        <a:schemeClr val="bg2">
                          <a:lumMod val="60000"/>
                          <a:lumOff val="40000"/>
                        </a:schemeClr>
                      </a:solidFill>
                      <a:prstDash val="solid"/>
                      <a:round/>
                      <a:headEnd type="none" w="med" len="med"/>
                      <a:tailEnd type="none" w="med" len="med"/>
                    </a:lnR>
                    <a:lnT w="6350" cap="flat" cmpd="sng" algn="ctr">
                      <a:solidFill>
                        <a:schemeClr val="bg2">
                          <a:lumMod val="60000"/>
                          <a:lumOff val="40000"/>
                        </a:schemeClr>
                      </a:solidFill>
                      <a:prstDash val="solid"/>
                      <a:round/>
                      <a:headEnd type="none" w="med" len="med"/>
                      <a:tailEnd type="none" w="med" len="med"/>
                    </a:lnT>
                  </a:tcPr>
                </a:tc>
                <a:extLst>
                  <a:ext uri="{0D108BD9-81ED-4DB2-BD59-A6C34878D82A}">
                    <a16:rowId xmlns:a16="http://schemas.microsoft.com/office/drawing/2014/main" val="2655316846"/>
                  </a:ext>
                </a:extLst>
              </a:tr>
            </a:tbl>
          </a:graphicData>
        </a:graphic>
      </p:graphicFrame>
      <p:sp>
        <p:nvSpPr>
          <p:cNvPr id="4" name="TextBox 3">
            <a:extLst>
              <a:ext uri="{FF2B5EF4-FFF2-40B4-BE49-F238E27FC236}">
                <a16:creationId xmlns:a16="http://schemas.microsoft.com/office/drawing/2014/main" id="{F4C460DC-47BD-0047-A839-F6FDF0F85337}"/>
              </a:ext>
            </a:extLst>
          </p:cNvPr>
          <p:cNvSpPr txBox="1"/>
          <p:nvPr userDrawn="1"/>
        </p:nvSpPr>
        <p:spPr>
          <a:xfrm>
            <a:off x="4981836" y="142376"/>
            <a:ext cx="2228328" cy="307777"/>
          </a:xfrm>
          <a:prstGeom prst="rect">
            <a:avLst/>
          </a:prstGeom>
          <a:solidFill>
            <a:schemeClr val="bg1"/>
          </a:solidFill>
        </p:spPr>
        <p:txBody>
          <a:bodyPr wrap="square" rtlCol="0">
            <a:spAutoFit/>
          </a:bodyPr>
          <a:lstStyle/>
          <a:p>
            <a:pPr algn="ctr"/>
            <a:r>
              <a:rPr lang="en-US" sz="1400" b="1">
                <a:solidFill>
                  <a:srgbClr val="28456E"/>
                </a:solidFill>
                <a:latin typeface="+mj-lt"/>
                <a:cs typeface="Arial" panose="020B0604020202020204" pitchFamily="34" charset="0"/>
              </a:rPr>
              <a:t>SEPTEMBER</a:t>
            </a:r>
          </a:p>
        </p:txBody>
      </p:sp>
      <p:sp>
        <p:nvSpPr>
          <p:cNvPr id="5" name="TextBox 4">
            <a:extLst>
              <a:ext uri="{FF2B5EF4-FFF2-40B4-BE49-F238E27FC236}">
                <a16:creationId xmlns:a16="http://schemas.microsoft.com/office/drawing/2014/main" id="{50B625D2-631E-DA4B-8AF5-DD520A075B53}"/>
              </a:ext>
            </a:extLst>
          </p:cNvPr>
          <p:cNvSpPr txBox="1"/>
          <p:nvPr userDrawn="1"/>
        </p:nvSpPr>
        <p:spPr>
          <a:xfrm>
            <a:off x="4981101" y="354151"/>
            <a:ext cx="2200284" cy="230832"/>
          </a:xfrm>
          <a:prstGeom prst="rect">
            <a:avLst/>
          </a:prstGeom>
          <a:noFill/>
        </p:spPr>
        <p:txBody>
          <a:bodyPr wrap="square" rtlCol="0">
            <a:spAutoFit/>
          </a:bodyPr>
          <a:lstStyle/>
          <a:p>
            <a:pPr algn="ctr"/>
            <a:r>
              <a:rPr lang="en-US" sz="900">
                <a:solidFill>
                  <a:schemeClr val="accent1"/>
                </a:solidFill>
                <a:latin typeface="Arial Narrow" panose="020B0604020202020204" pitchFamily="34" charset="0"/>
                <a:cs typeface="Arial Narrow" panose="020B0604020202020204" pitchFamily="34" charset="0"/>
              </a:rPr>
              <a:t>2022</a:t>
            </a:r>
            <a:endParaRPr lang="en-US" sz="800">
              <a:solidFill>
                <a:schemeClr val="accent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028984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569925"/>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a:spLocks/>
          </p:cNvSpPr>
          <p:nvPr userDrawn="1">
            <p:custDataLst>
              <p:tags r:id="rId3"/>
            </p:custDataLst>
          </p:nvPr>
        </p:nvSpPr>
        <p:spPr>
          <a:xfrm>
            <a:off x="547687" y="6240300"/>
            <a:ext cx="11096624"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7791450"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r">
              <a:defRPr lang="en-US" sz="800" b="0" dirty="0">
                <a:cs typeface="+mn-cs"/>
              </a:defRPr>
            </a:lvl1pPr>
          </a:lstStyle>
          <a:p>
            <a:pPr lvl="0">
              <a:buNone/>
            </a:pPr>
            <a:r>
              <a:rPr lang="en-US"/>
              <a:t>Add tracker</a:t>
            </a:r>
          </a:p>
        </p:txBody>
      </p:sp>
      <p:sp>
        <p:nvSpPr>
          <p:cNvPr id="3" name="4. Footnote" hidden="1">
            <a:extLst>
              <a:ext uri="{FF2B5EF4-FFF2-40B4-BE49-F238E27FC236}">
                <a16:creationId xmlns:a16="http://schemas.microsoft.com/office/drawing/2014/main" id="{BF8AD845-E329-81FF-A766-465CA389D972}"/>
              </a:ext>
            </a:extLst>
          </p:cNvPr>
          <p:cNvSpPr txBox="1">
            <a:spLocks/>
          </p:cNvSpPr>
          <p:nvPr userDrawn="1">
            <p:custDataLst>
              <p:tags r:id="rId5"/>
            </p:custDataLst>
          </p:nvPr>
        </p:nvSpPr>
        <p:spPr>
          <a:xfrm>
            <a:off x="547688" y="5999000"/>
            <a:ext cx="11096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Tree>
    <p:extLst>
      <p:ext uri="{BB962C8B-B14F-4D97-AF65-F5344CB8AC3E}">
        <p14:creationId xmlns:p14="http://schemas.microsoft.com/office/powerpoint/2010/main" val="388716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 y="1691640"/>
            <a:ext cx="11576304" cy="1929384"/>
          </a:xfrm>
        </p:spPr>
        <p:txBody>
          <a:bodyPr anchor="b"/>
          <a:lstStyle>
            <a:lvl1pPr algn="ctr">
              <a:defRPr sz="6000"/>
            </a:lvl1pPr>
          </a:lstStyle>
          <a:p>
            <a:r>
              <a:rPr lang="en-US"/>
              <a:t>Click to edit Master title style</a:t>
            </a:r>
          </a:p>
        </p:txBody>
      </p:sp>
      <p:sp>
        <p:nvSpPr>
          <p:cNvPr id="3" name="Subtitle 2"/>
          <p:cNvSpPr>
            <a:spLocks noGrp="1"/>
          </p:cNvSpPr>
          <p:nvPr>
            <p:ph type="subTitle" idx="1" hasCustomPrompt="1"/>
          </p:nvPr>
        </p:nvSpPr>
        <p:spPr>
          <a:xfrm>
            <a:off x="2935224" y="3666744"/>
            <a:ext cx="8942832" cy="2542032"/>
          </a:xfrm>
        </p:spPr>
        <p:txBody>
          <a:bodyPr anchor="b"/>
          <a:lstStyle>
            <a:lvl1pPr marL="0" indent="0" algn="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Rank/Grade Name</a:t>
            </a:r>
            <a:br>
              <a:rPr lang="en-US"/>
            </a:br>
            <a:r>
              <a:rPr lang="en-US"/>
              <a:t>Office Symbol</a:t>
            </a:r>
            <a:br>
              <a:rPr lang="en-US"/>
            </a:br>
            <a:r>
              <a:rPr lang="en-US"/>
              <a:t>Date of briefing</a:t>
            </a:r>
            <a:br>
              <a:rPr lang="en-US"/>
            </a:br>
            <a:r>
              <a:rPr lang="en-US"/>
              <a:t>Version #</a:t>
            </a:r>
          </a:p>
        </p:txBody>
      </p:sp>
      <p:sp>
        <p:nvSpPr>
          <p:cNvPr id="5" name="Footer Placeholder 4"/>
          <p:cNvSpPr>
            <a:spLocks noGrp="1"/>
          </p:cNvSpPr>
          <p:nvPr>
            <p:ph type="ftr" sz="quarter" idx="11"/>
          </p:nvPr>
        </p:nvSpPr>
        <p:spPr>
          <a:xfrm>
            <a:off x="2641689" y="1307592"/>
            <a:ext cx="6908623" cy="338554"/>
          </a:xfrm>
        </p:spPr>
        <p:txBody>
          <a:bodyPr/>
          <a:lstStyle/>
          <a:p>
            <a:r>
              <a:rPr lang="en-US"/>
              <a:t>Innovate, Accelerate, Thrive – The Air Force at 75</a:t>
            </a:r>
          </a:p>
        </p:txBody>
      </p:sp>
      <p:sp>
        <p:nvSpPr>
          <p:cNvPr id="6" name="Slide Number Placeholder 5"/>
          <p:cNvSpPr>
            <a:spLocks noGrp="1"/>
          </p:cNvSpPr>
          <p:nvPr>
            <p:ph type="sldNum" sz="quarter" idx="12"/>
          </p:nvPr>
        </p:nvSpPr>
        <p:spPr>
          <a:xfrm>
            <a:off x="11603736" y="6510528"/>
            <a:ext cx="530352" cy="246888"/>
          </a:xfrm>
        </p:spPr>
        <p:txBody>
          <a:bodyPr tIns="0" bIns="0"/>
          <a:lstStyle/>
          <a:p>
            <a:fld id="{C1A15DF3-B9AF-4EC4-A69C-2370B628607D}" type="slidenum">
              <a:rPr lang="en-US" smtClean="0"/>
              <a:t>‹#›</a:t>
            </a:fld>
            <a:endParaRPr lang="en-US"/>
          </a:p>
        </p:txBody>
      </p:sp>
      <p:cxnSp>
        <p:nvCxnSpPr>
          <p:cNvPr id="8" name="Straight Connector 7"/>
          <p:cNvCxnSpPr/>
          <p:nvPr userDrawn="1"/>
        </p:nvCxnSpPr>
        <p:spPr>
          <a:xfrm>
            <a:off x="146304" y="1207008"/>
            <a:ext cx="1189634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46304" y="6409944"/>
            <a:ext cx="1189634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304" y="3621024"/>
            <a:ext cx="2788920" cy="2788920"/>
          </a:xfrm>
          <a:prstGeom prst="rect">
            <a:avLst/>
          </a:prstGeom>
        </p:spPr>
      </p:pic>
      <p:sp>
        <p:nvSpPr>
          <p:cNvPr id="12" name="TextBox 11"/>
          <p:cNvSpPr txBox="1"/>
          <p:nvPr userDrawn="1"/>
        </p:nvSpPr>
        <p:spPr>
          <a:xfrm>
            <a:off x="2960109" y="457200"/>
            <a:ext cx="6271782" cy="646331"/>
          </a:xfrm>
          <a:prstGeom prst="rect">
            <a:avLst/>
          </a:prstGeom>
          <a:noFill/>
        </p:spPr>
        <p:txBody>
          <a:bodyPr wrap="none" rtlCol="0">
            <a:spAutoFit/>
          </a:bodyPr>
          <a:lstStyle/>
          <a:p>
            <a:r>
              <a:rPr lang="en-US" sz="3600" b="1" i="1"/>
              <a:t>Department of the Air Force</a:t>
            </a:r>
          </a:p>
        </p:txBody>
      </p:sp>
      <p:sp>
        <p:nvSpPr>
          <p:cNvPr id="10" name="TextBox 9"/>
          <p:cNvSpPr txBox="1"/>
          <p:nvPr userDrawn="1"/>
        </p:nvSpPr>
        <p:spPr>
          <a:xfrm>
            <a:off x="5247851" y="100584"/>
            <a:ext cx="1696298" cy="338554"/>
          </a:xfrm>
          <a:prstGeom prst="rect">
            <a:avLst/>
          </a:prstGeom>
          <a:noFill/>
        </p:spPr>
        <p:txBody>
          <a:bodyPr wrap="none" lIns="91440" tIns="45720" rtlCol="0">
            <a:spAutoFit/>
          </a:bodyPr>
          <a:lstStyle/>
          <a:p>
            <a:r>
              <a:rPr lang="en-US" sz="1600" b="1">
                <a:solidFill>
                  <a:srgbClr val="007A33"/>
                </a:solidFill>
              </a:rPr>
              <a:t>UNCLASSIFIED</a:t>
            </a:r>
          </a:p>
        </p:txBody>
      </p:sp>
      <p:sp>
        <p:nvSpPr>
          <p:cNvPr id="13" name="TextBox 12"/>
          <p:cNvSpPr txBox="1"/>
          <p:nvPr userDrawn="1"/>
        </p:nvSpPr>
        <p:spPr>
          <a:xfrm>
            <a:off x="5247851" y="6510528"/>
            <a:ext cx="1696298" cy="246221"/>
          </a:xfrm>
          <a:prstGeom prst="rect">
            <a:avLst/>
          </a:prstGeom>
          <a:noFill/>
        </p:spPr>
        <p:txBody>
          <a:bodyPr wrap="none" lIns="91440" tIns="0" bIns="0" rtlCol="0">
            <a:spAutoFit/>
          </a:bodyPr>
          <a:lstStyle/>
          <a:p>
            <a:r>
              <a:rPr lang="en-US" sz="1600" b="1">
                <a:solidFill>
                  <a:srgbClr val="007A33"/>
                </a:solidFill>
              </a:rPr>
              <a:t>UNCLASSIFIED</a:t>
            </a:r>
          </a:p>
        </p:txBody>
      </p:sp>
    </p:spTree>
    <p:extLst>
      <p:ext uri="{BB962C8B-B14F-4D97-AF65-F5344CB8AC3E}">
        <p14:creationId xmlns:p14="http://schemas.microsoft.com/office/powerpoint/2010/main" val="797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Innovate, Accelerate, Thrive – The Air Force at 75</a:t>
            </a:r>
          </a:p>
        </p:txBody>
      </p:sp>
      <p:sp>
        <p:nvSpPr>
          <p:cNvPr id="6" name="Slide Number Placeholder 5"/>
          <p:cNvSpPr>
            <a:spLocks noGrp="1"/>
          </p:cNvSpPr>
          <p:nvPr>
            <p:ph type="sldNum" sz="quarter" idx="12"/>
          </p:nvPr>
        </p:nvSpPr>
        <p:spPr/>
        <p:txBody>
          <a:bodyPr/>
          <a:lstStyle/>
          <a:p>
            <a:fld id="{C1A15DF3-B9AF-4EC4-A69C-2370B628607D}" type="slidenum">
              <a:rPr lang="en-US" smtClean="0"/>
              <a:t>‹#›</a:t>
            </a:fld>
            <a:endParaRPr lang="en-US"/>
          </a:p>
        </p:txBody>
      </p:sp>
    </p:spTree>
    <p:extLst>
      <p:ext uri="{BB962C8B-B14F-4D97-AF65-F5344CB8AC3E}">
        <p14:creationId xmlns:p14="http://schemas.microsoft.com/office/powerpoint/2010/main" val="3235339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2064" y="1389888"/>
            <a:ext cx="11164824" cy="307238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512064" y="4507992"/>
            <a:ext cx="11164824" cy="171907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Innovate, Accelerate, Thrive – The Air Force at 75</a:t>
            </a:r>
          </a:p>
        </p:txBody>
      </p:sp>
      <p:sp>
        <p:nvSpPr>
          <p:cNvPr id="6" name="Slide Number Placeholder 5"/>
          <p:cNvSpPr>
            <a:spLocks noGrp="1"/>
          </p:cNvSpPr>
          <p:nvPr>
            <p:ph type="sldNum" sz="quarter" idx="12"/>
          </p:nvPr>
        </p:nvSpPr>
        <p:spPr/>
        <p:txBody>
          <a:bodyPr/>
          <a:lstStyle/>
          <a:p>
            <a:fld id="{C1A15DF3-B9AF-4EC4-A69C-2370B628607D}" type="slidenum">
              <a:rPr lang="en-US" smtClean="0"/>
              <a:t>‹#›</a:t>
            </a:fld>
            <a:endParaRPr lang="en-US"/>
          </a:p>
        </p:txBody>
      </p:sp>
    </p:spTree>
    <p:extLst>
      <p:ext uri="{BB962C8B-B14F-4D97-AF65-F5344CB8AC3E}">
        <p14:creationId xmlns:p14="http://schemas.microsoft.com/office/powerpoint/2010/main" val="24912479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2064" y="1389888"/>
            <a:ext cx="5559552" cy="4837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17336" y="1389888"/>
            <a:ext cx="5559552" cy="4837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Innovate, Accelerate, Thrive – The Air Force at 75</a:t>
            </a:r>
          </a:p>
        </p:txBody>
      </p:sp>
      <p:sp>
        <p:nvSpPr>
          <p:cNvPr id="7" name="Slide Number Placeholder 6"/>
          <p:cNvSpPr>
            <a:spLocks noGrp="1"/>
          </p:cNvSpPr>
          <p:nvPr>
            <p:ph type="sldNum" sz="quarter" idx="12"/>
          </p:nvPr>
        </p:nvSpPr>
        <p:spPr/>
        <p:txBody>
          <a:bodyPr/>
          <a:lstStyle/>
          <a:p>
            <a:fld id="{C1A15DF3-B9AF-4EC4-A69C-2370B628607D}" type="slidenum">
              <a:rPr lang="en-US" smtClean="0"/>
              <a:t>‹#›</a:t>
            </a:fld>
            <a:endParaRPr lang="en-US"/>
          </a:p>
        </p:txBody>
      </p:sp>
    </p:spTree>
    <p:extLst>
      <p:ext uri="{BB962C8B-B14F-4D97-AF65-F5344CB8AC3E}">
        <p14:creationId xmlns:p14="http://schemas.microsoft.com/office/powerpoint/2010/main" val="11367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47256DB1-98A0-4C5B-B461-C003FBFE3B0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18120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4" y="1389888"/>
            <a:ext cx="5559552" cy="823912"/>
          </a:xfrm>
        </p:spPr>
        <p:txBody>
          <a:bodyPr anchor="b">
            <a:norm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064" y="2212848"/>
            <a:ext cx="5559552" cy="4014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17336" y="1389888"/>
            <a:ext cx="5559552" cy="823912"/>
          </a:xfrm>
        </p:spPr>
        <p:txBody>
          <a:bodyPr anchor="b">
            <a:norm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17336" y="2212848"/>
            <a:ext cx="5559552" cy="4014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Innovate, Accelerate, Thrive – The Air Force at 75</a:t>
            </a:r>
          </a:p>
        </p:txBody>
      </p:sp>
      <p:sp>
        <p:nvSpPr>
          <p:cNvPr id="9" name="Slide Number Placeholder 8"/>
          <p:cNvSpPr>
            <a:spLocks noGrp="1"/>
          </p:cNvSpPr>
          <p:nvPr>
            <p:ph type="sldNum" sz="quarter" idx="12"/>
          </p:nvPr>
        </p:nvSpPr>
        <p:spPr/>
        <p:txBody>
          <a:bodyPr/>
          <a:lstStyle/>
          <a:p>
            <a:fld id="{C1A15DF3-B9AF-4EC4-A69C-2370B628607D}"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3995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Innovate, Accelerate, Thrive – The Air Force at 75</a:t>
            </a:r>
          </a:p>
        </p:txBody>
      </p:sp>
      <p:sp>
        <p:nvSpPr>
          <p:cNvPr id="5" name="Slide Number Placeholder 4"/>
          <p:cNvSpPr>
            <a:spLocks noGrp="1"/>
          </p:cNvSpPr>
          <p:nvPr>
            <p:ph type="sldNum" sz="quarter" idx="12"/>
          </p:nvPr>
        </p:nvSpPr>
        <p:spPr/>
        <p:txBody>
          <a:bodyPr/>
          <a:lstStyle/>
          <a:p>
            <a:fld id="{C1A15DF3-B9AF-4EC4-A69C-2370B628607D}" type="slidenum">
              <a:rPr lang="en-US" smtClean="0"/>
              <a:t>‹#›</a:t>
            </a:fld>
            <a:endParaRPr lang="en-US"/>
          </a:p>
        </p:txBody>
      </p:sp>
    </p:spTree>
    <p:extLst>
      <p:ext uri="{BB962C8B-B14F-4D97-AF65-F5344CB8AC3E}">
        <p14:creationId xmlns:p14="http://schemas.microsoft.com/office/powerpoint/2010/main" val="4239895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Innovate, Accelerate, Thrive – The Air Force at 75</a:t>
            </a:r>
          </a:p>
        </p:txBody>
      </p:sp>
      <p:sp>
        <p:nvSpPr>
          <p:cNvPr id="4" name="Slide Number Placeholder 3"/>
          <p:cNvSpPr>
            <a:spLocks noGrp="1"/>
          </p:cNvSpPr>
          <p:nvPr>
            <p:ph type="sldNum" sz="quarter" idx="12"/>
          </p:nvPr>
        </p:nvSpPr>
        <p:spPr/>
        <p:txBody>
          <a:bodyPr/>
          <a:lstStyle/>
          <a:p>
            <a:fld id="{C1A15DF3-B9AF-4EC4-A69C-2370B628607D}" type="slidenum">
              <a:rPr lang="en-US" smtClean="0"/>
              <a:t>‹#›</a:t>
            </a:fld>
            <a:endParaRPr lang="en-US"/>
          </a:p>
        </p:txBody>
      </p:sp>
    </p:spTree>
    <p:extLst>
      <p:ext uri="{BB962C8B-B14F-4D97-AF65-F5344CB8AC3E}">
        <p14:creationId xmlns:p14="http://schemas.microsoft.com/office/powerpoint/2010/main" val="3384198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064" y="1389888"/>
            <a:ext cx="4305681" cy="914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864608" y="1389888"/>
            <a:ext cx="6812280" cy="48371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2064" y="2304288"/>
            <a:ext cx="4305681" cy="39227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Innovate, Accelerate, Thrive – The Air Force at 75</a:t>
            </a:r>
          </a:p>
        </p:txBody>
      </p:sp>
      <p:sp>
        <p:nvSpPr>
          <p:cNvPr id="7" name="Slide Number Placeholder 6"/>
          <p:cNvSpPr>
            <a:spLocks noGrp="1"/>
          </p:cNvSpPr>
          <p:nvPr>
            <p:ph type="sldNum" sz="quarter" idx="12"/>
          </p:nvPr>
        </p:nvSpPr>
        <p:spPr/>
        <p:txBody>
          <a:bodyPr/>
          <a:lstStyle/>
          <a:p>
            <a:fld id="{C1A15DF3-B9AF-4EC4-A69C-2370B628607D}" type="slidenum">
              <a:rPr lang="en-US" smtClean="0"/>
              <a:t>‹#›</a:t>
            </a:fld>
            <a:endParaRPr lang="en-US"/>
          </a:p>
        </p:txBody>
      </p:sp>
    </p:spTree>
    <p:extLst>
      <p:ext uri="{BB962C8B-B14F-4D97-AF65-F5344CB8AC3E}">
        <p14:creationId xmlns:p14="http://schemas.microsoft.com/office/powerpoint/2010/main" val="3607210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064" y="1389888"/>
            <a:ext cx="4306824" cy="914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864608" y="1389888"/>
            <a:ext cx="6812280" cy="4837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512064" y="2304288"/>
            <a:ext cx="4306824" cy="39227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Innovate, Accelerate, Thrive – The Air Force at 75</a:t>
            </a:r>
          </a:p>
        </p:txBody>
      </p:sp>
      <p:sp>
        <p:nvSpPr>
          <p:cNvPr id="7" name="Slide Number Placeholder 6"/>
          <p:cNvSpPr>
            <a:spLocks noGrp="1"/>
          </p:cNvSpPr>
          <p:nvPr>
            <p:ph type="sldNum" sz="quarter" idx="12"/>
          </p:nvPr>
        </p:nvSpPr>
        <p:spPr/>
        <p:txBody>
          <a:bodyPr/>
          <a:lstStyle/>
          <a:p>
            <a:fld id="{C1A15DF3-B9AF-4EC4-A69C-2370B628607D}" type="slidenum">
              <a:rPr lang="en-US" smtClean="0"/>
              <a:t>‹#›</a:t>
            </a:fld>
            <a:endParaRPr lang="en-US"/>
          </a:p>
        </p:txBody>
      </p:sp>
    </p:spTree>
    <p:extLst>
      <p:ext uri="{BB962C8B-B14F-4D97-AF65-F5344CB8AC3E}">
        <p14:creationId xmlns:p14="http://schemas.microsoft.com/office/powerpoint/2010/main" val="781277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Innovate, Accelerate, Thrive – The Air Force at 75</a:t>
            </a:r>
          </a:p>
        </p:txBody>
      </p:sp>
      <p:sp>
        <p:nvSpPr>
          <p:cNvPr id="6" name="Slide Number Placeholder 5"/>
          <p:cNvSpPr>
            <a:spLocks noGrp="1"/>
          </p:cNvSpPr>
          <p:nvPr>
            <p:ph type="sldNum" sz="quarter" idx="12"/>
          </p:nvPr>
        </p:nvSpPr>
        <p:spPr/>
        <p:txBody>
          <a:bodyPr/>
          <a:lstStyle/>
          <a:p>
            <a:fld id="{C1A15DF3-B9AF-4EC4-A69C-2370B628607D}" type="slidenum">
              <a:rPr lang="en-US" smtClean="0"/>
              <a:t>‹#›</a:t>
            </a:fld>
            <a:endParaRPr lang="en-US"/>
          </a:p>
        </p:txBody>
      </p:sp>
    </p:spTree>
    <p:extLst>
      <p:ext uri="{BB962C8B-B14F-4D97-AF65-F5344CB8AC3E}">
        <p14:creationId xmlns:p14="http://schemas.microsoft.com/office/powerpoint/2010/main" val="365447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62488" y="1389888"/>
            <a:ext cx="914400" cy="4837176"/>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512064" y="1389888"/>
            <a:ext cx="10204704" cy="4837176"/>
          </a:xfrm>
        </p:spPr>
        <p:txBody>
          <a:bodyPr vert="eaVert" lIns="45720" tIns="91440" rIns="45720" b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Innovate, Accelerate, Thrive – The Air Force at 75</a:t>
            </a:r>
          </a:p>
        </p:txBody>
      </p:sp>
      <p:sp>
        <p:nvSpPr>
          <p:cNvPr id="6" name="Slide Number Placeholder 5"/>
          <p:cNvSpPr>
            <a:spLocks noGrp="1"/>
          </p:cNvSpPr>
          <p:nvPr>
            <p:ph type="sldNum" sz="quarter" idx="12"/>
          </p:nvPr>
        </p:nvSpPr>
        <p:spPr/>
        <p:txBody>
          <a:bodyPr/>
          <a:lstStyle/>
          <a:p>
            <a:fld id="{C1A15DF3-B9AF-4EC4-A69C-2370B628607D}" type="slidenum">
              <a:rPr lang="en-US" smtClean="0"/>
              <a:t>‹#›</a:t>
            </a:fld>
            <a:endParaRPr lang="en-US"/>
          </a:p>
        </p:txBody>
      </p:sp>
    </p:spTree>
    <p:extLst>
      <p:ext uri="{BB962C8B-B14F-4D97-AF65-F5344CB8AC3E}">
        <p14:creationId xmlns:p14="http://schemas.microsoft.com/office/powerpoint/2010/main" val="925775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47256DB1-98A0-4C5B-B461-C003FBFE3B0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592121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F4520405-4A19-4BC4-9193-41F6583A41F2}"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1200285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a:lvl1pPr>
          </a:lstStyle>
          <a:p>
            <a:pPr>
              <a:defRPr/>
            </a:pPr>
            <a:fld id="{85E9C438-D4A3-4372-96AC-CB86D778BA59}"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839725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1AA3360C-AE3B-4A8A-9E7D-39D4F0D2B7E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997914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Text Box 14"/>
          <p:cNvSpPr txBox="1">
            <a:spLocks noChangeArrowheads="1"/>
          </p:cNvSpPr>
          <p:nvPr/>
        </p:nvSpPr>
        <p:spPr bwMode="auto">
          <a:xfrm>
            <a:off x="508000" y="500063"/>
            <a:ext cx="1117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defRPr/>
            </a:pPr>
            <a:r>
              <a:rPr lang="en-US" altLang="en-US" sz="3600" b="1" i="1"/>
              <a:t>Department of the Air Force</a:t>
            </a:r>
          </a:p>
        </p:txBody>
      </p:sp>
      <p:sp>
        <p:nvSpPr>
          <p:cNvPr id="7" name="Text Box 1029"/>
          <p:cNvSpPr txBox="1">
            <a:spLocks noChangeArrowheads="1"/>
          </p:cNvSpPr>
          <p:nvPr userDrawn="1"/>
        </p:nvSpPr>
        <p:spPr bwMode="auto">
          <a:xfrm>
            <a:off x="508000" y="1280443"/>
            <a:ext cx="1117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600" b="1" i="1">
                <a:latin typeface="Century Schoolbook" panose="02040604050505020304" pitchFamily="18" charset="0"/>
              </a:rPr>
              <a:t>I n t e g r i t y  -  S e r v i c e  -  E x c e l e n c e</a:t>
            </a:r>
          </a:p>
        </p:txBody>
      </p:sp>
      <p:sp>
        <p:nvSpPr>
          <p:cNvPr id="50191" name="Rectangle 15"/>
          <p:cNvSpPr>
            <a:spLocks noGrp="1" noChangeArrowheads="1"/>
          </p:cNvSpPr>
          <p:nvPr>
            <p:ph type="ctrTitle"/>
          </p:nvPr>
        </p:nvSpPr>
        <p:spPr>
          <a:xfrm>
            <a:off x="368300" y="2054429"/>
            <a:ext cx="11315700" cy="1600200"/>
          </a:xfrm>
        </p:spPr>
        <p:txBody>
          <a:bodyPr/>
          <a:lstStyle>
            <a:lvl1pPr>
              <a:defRPr sz="4400" i="0"/>
            </a:lvl1pPr>
          </a:lstStyle>
          <a:p>
            <a:r>
              <a:rPr lang="en-US"/>
              <a:t>Click to edit Master title style</a:t>
            </a:r>
          </a:p>
        </p:txBody>
      </p:sp>
      <p:sp>
        <p:nvSpPr>
          <p:cNvPr id="8" name="Date Placeholder 6"/>
          <p:cNvSpPr>
            <a:spLocks noGrp="1" noChangeArrowheads="1"/>
          </p:cNvSpPr>
          <p:nvPr>
            <p:ph type="dt" sz="half" idx="10"/>
          </p:nvPr>
        </p:nvSpPr>
        <p:spPr/>
        <p:txBody>
          <a:bodyPr/>
          <a:lstStyle>
            <a:lvl1pPr>
              <a:defRPr/>
            </a:lvl1pPr>
          </a:lstStyle>
          <a:p>
            <a:pPr>
              <a:defRPr/>
            </a:pPr>
            <a:r>
              <a:rPr lang="en-US"/>
              <a:t>As of: </a:t>
            </a:r>
          </a:p>
        </p:txBody>
      </p:sp>
      <p:sp>
        <p:nvSpPr>
          <p:cNvPr id="9" name="Slide Number Placeholder 7"/>
          <p:cNvSpPr>
            <a:spLocks noGrp="1" noChangeArrowheads="1"/>
          </p:cNvSpPr>
          <p:nvPr>
            <p:ph type="sldNum" sz="quarter" idx="11"/>
          </p:nvPr>
        </p:nvSpPr>
        <p:spPr/>
        <p:txBody>
          <a:bodyPr/>
          <a:lstStyle>
            <a:lvl1pPr>
              <a:defRPr/>
            </a:lvl1pPr>
          </a:lstStyle>
          <a:p>
            <a:pPr>
              <a:defRPr/>
            </a:pPr>
            <a:fld id="{4005F756-8005-40BC-BDB4-25D0D689C1DD}" type="slidenum">
              <a:rPr lang="en-US" altLang="en-US"/>
              <a:pPr>
                <a:defRPr/>
              </a:pPr>
              <a:t>‹#›</a:t>
            </a:fld>
            <a:endParaRPr lang="en-US" altLang="en-US">
              <a:solidFill>
                <a:schemeClr val="bg2"/>
              </a:solidFill>
            </a:endParaRPr>
          </a:p>
        </p:txBody>
      </p:sp>
      <p:pic>
        <p:nvPicPr>
          <p:cNvPr id="10" name="Picture 9"/>
          <p:cNvPicPr>
            <a:picLocks noChangeAspect="1"/>
          </p:cNvPicPr>
          <p:nvPr userDrawn="1"/>
        </p:nvPicPr>
        <p:blipFill>
          <a:blip r:embed="rId2"/>
          <a:stretch>
            <a:fillRect/>
          </a:stretch>
        </p:blipFill>
        <p:spPr>
          <a:xfrm>
            <a:off x="381001" y="3562352"/>
            <a:ext cx="2829008" cy="2756453"/>
          </a:xfrm>
          <a:prstGeom prst="rect">
            <a:avLst/>
          </a:prstGeom>
        </p:spPr>
      </p:pic>
    </p:spTree>
    <p:extLst>
      <p:ext uri="{BB962C8B-B14F-4D97-AF65-F5344CB8AC3E}">
        <p14:creationId xmlns:p14="http://schemas.microsoft.com/office/powerpoint/2010/main" val="4495596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1714" y="76200"/>
            <a:ext cx="8908824" cy="1143000"/>
          </a:xfrm>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47256DB1-98A0-4C5B-B461-C003FBFE3B06}" type="slidenum">
              <a:rPr lang="en-US" altLang="en-US"/>
              <a:pPr>
                <a:defRPr/>
              </a:pPr>
              <a:t>‹#›</a:t>
            </a:fld>
            <a:endParaRPr lang="en-US" altLang="en-US">
              <a:solidFill>
                <a:schemeClr val="bg2"/>
              </a:solidFill>
            </a:endParaRPr>
          </a:p>
        </p:txBody>
      </p:sp>
      <p:pic>
        <p:nvPicPr>
          <p:cNvPr id="6" name="Picture 5"/>
          <p:cNvPicPr>
            <a:picLocks noChangeAspect="1"/>
          </p:cNvPicPr>
          <p:nvPr userDrawn="1"/>
        </p:nvPicPr>
        <p:blipFill>
          <a:blip r:embed="rId2"/>
          <a:stretch>
            <a:fillRect/>
          </a:stretch>
        </p:blipFill>
        <p:spPr>
          <a:xfrm>
            <a:off x="10650538" y="137910"/>
            <a:ext cx="1046417" cy="1019580"/>
          </a:xfrm>
          <a:prstGeom prst="rect">
            <a:avLst/>
          </a:prstGeom>
        </p:spPr>
      </p:pic>
    </p:spTree>
    <p:extLst>
      <p:ext uri="{BB962C8B-B14F-4D97-AF65-F5344CB8AC3E}">
        <p14:creationId xmlns:p14="http://schemas.microsoft.com/office/powerpoint/2010/main" val="17509183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1AA3360C-AE3B-4A8A-9E7D-39D4F0D2B7E6}"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094783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241983CB-FF2E-4ABB-9D4A-533B2E07245C}"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789644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As of: </a:t>
            </a:r>
          </a:p>
        </p:txBody>
      </p:sp>
      <p:sp>
        <p:nvSpPr>
          <p:cNvPr id="8" name="Slide Number Placeholder 7"/>
          <p:cNvSpPr>
            <a:spLocks noGrp="1"/>
          </p:cNvSpPr>
          <p:nvPr>
            <p:ph type="sldNum" sz="quarter" idx="11"/>
          </p:nvPr>
        </p:nvSpPr>
        <p:spPr/>
        <p:txBody>
          <a:bodyPr/>
          <a:lstStyle>
            <a:lvl1pPr>
              <a:defRPr/>
            </a:lvl1pPr>
          </a:lstStyle>
          <a:p>
            <a:pPr>
              <a:defRPr/>
            </a:pPr>
            <a:fld id="{508CC8AD-DEDE-45A8-AB78-F8B699CF4FFF}"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7663334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F4520405-4A19-4BC4-9193-41F6583A41F2}"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33447314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a:lvl1pPr>
          </a:lstStyle>
          <a:p>
            <a:pPr>
              <a:defRPr/>
            </a:pPr>
            <a:fld id="{85E9C438-D4A3-4372-96AC-CB86D778BA59}"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2861783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6C62C073-046A-4B57-9E0E-48AE818F95F7}"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449153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4" y="76200"/>
            <a:ext cx="2842683"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01" y="76200"/>
            <a:ext cx="8329084"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06266AB3-AFB6-47EB-BDC7-CB5A8F58DCC1}"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370699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9A3755-1974-4613-A0A3-8BC2550487C4}" type="datetimeFigureOut">
              <a:rPr lang="en-US" smtClean="0"/>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D9066-7515-4CBD-BD86-F157E6EE5067}" type="slidenum">
              <a:rPr lang="en-US" smtClean="0"/>
              <a:t>‹#›</a:t>
            </a:fld>
            <a:endParaRPr lang="en-US"/>
          </a:p>
        </p:txBody>
      </p:sp>
    </p:spTree>
    <p:extLst>
      <p:ext uri="{BB962C8B-B14F-4D97-AF65-F5344CB8AC3E}">
        <p14:creationId xmlns:p14="http://schemas.microsoft.com/office/powerpoint/2010/main" val="346758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241983CB-FF2E-4ABB-9D4A-533B2E07245C}"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887514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algn="l" eaLnBrk="1" hangingPunct="1"/>
            <a:endParaRPr lang="en-US" sz="1400">
              <a:solidFill>
                <a:srgbClr val="000000"/>
              </a:solidFill>
              <a:latin typeface="Arial" charset="0"/>
            </a:endParaRPr>
          </a:p>
        </p:txBody>
      </p:sp>
      <p:sp>
        <p:nvSpPr>
          <p:cNvPr id="5"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algn="l" eaLnBrk="1" hangingPunct="1"/>
            <a:endParaRPr lang="en-US" sz="1400">
              <a:solidFill>
                <a:srgbClr val="000000"/>
              </a:solidFill>
              <a:latin typeface="Arial" charset="0"/>
            </a:endParaRPr>
          </a:p>
        </p:txBody>
      </p:sp>
      <p:sp>
        <p:nvSpPr>
          <p:cNvPr id="7" name="Text Box 14"/>
          <p:cNvSpPr txBox="1">
            <a:spLocks noChangeArrowheads="1"/>
          </p:cNvSpPr>
          <p:nvPr/>
        </p:nvSpPr>
        <p:spPr bwMode="auto">
          <a:xfrm>
            <a:off x="2926248" y="500063"/>
            <a:ext cx="62717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eaLnBrk="1" hangingPunct="1"/>
            <a:r>
              <a:rPr lang="en-US" altLang="en-US" sz="3600" b="1" i="1">
                <a:solidFill>
                  <a:srgbClr val="000000"/>
                </a:solidFill>
              </a:rPr>
              <a:t>Department</a:t>
            </a:r>
            <a:r>
              <a:rPr lang="en-US" altLang="en-US" sz="3600" b="1" i="1" baseline="0">
                <a:solidFill>
                  <a:srgbClr val="000000"/>
                </a:solidFill>
              </a:rPr>
              <a:t> of the </a:t>
            </a:r>
            <a:r>
              <a:rPr lang="en-US" altLang="en-US" sz="3600" b="1" i="1">
                <a:solidFill>
                  <a:srgbClr val="000000"/>
                </a:solidFill>
              </a:rPr>
              <a:t>Air Force</a:t>
            </a:r>
          </a:p>
        </p:txBody>
      </p:sp>
      <p:sp>
        <p:nvSpPr>
          <p:cNvPr id="50191" name="Rectangle 15"/>
          <p:cNvSpPr>
            <a:spLocks noGrp="1" noChangeArrowheads="1"/>
          </p:cNvSpPr>
          <p:nvPr>
            <p:ph type="ctrTitle"/>
          </p:nvPr>
        </p:nvSpPr>
        <p:spPr>
          <a:xfrm>
            <a:off x="368301" y="1962150"/>
            <a:ext cx="11315700" cy="1600200"/>
          </a:xfrm>
        </p:spPr>
        <p:txBody>
          <a:bodyPr/>
          <a:lstStyle>
            <a:lvl1pPr>
              <a:defRPr sz="4400" i="0"/>
            </a:lvl1pPr>
          </a:lstStyle>
          <a:p>
            <a:r>
              <a:rPr lang="en-US"/>
              <a:t>Click to edit Master title style</a:t>
            </a:r>
          </a:p>
        </p:txBody>
      </p:sp>
      <p:sp>
        <p:nvSpPr>
          <p:cNvPr id="8" name="Rectangle 6"/>
          <p:cNvSpPr>
            <a:spLocks noGrp="1" noChangeArrowheads="1"/>
          </p:cNvSpPr>
          <p:nvPr>
            <p:ph type="dt" sz="half" idx="10"/>
          </p:nvPr>
        </p:nvSpPr>
        <p:spPr/>
        <p:txBody>
          <a:bodyPr/>
          <a:lstStyle>
            <a:lvl1pPr>
              <a:defRPr/>
            </a:lvl1pPr>
          </a:lstStyle>
          <a:p>
            <a:pPr>
              <a:defRPr/>
            </a:pPr>
            <a:r>
              <a:rPr lang="en-US"/>
              <a:t>As of: </a:t>
            </a:r>
          </a:p>
        </p:txBody>
      </p:sp>
      <p:sp>
        <p:nvSpPr>
          <p:cNvPr id="9" name="Rectangle 7"/>
          <p:cNvSpPr>
            <a:spLocks noGrp="1" noChangeArrowheads="1"/>
          </p:cNvSpPr>
          <p:nvPr>
            <p:ph type="sldNum" sz="quarter" idx="11"/>
          </p:nvPr>
        </p:nvSpPr>
        <p:spPr/>
        <p:txBody>
          <a:bodyPr/>
          <a:lstStyle>
            <a:lvl1pPr>
              <a:defRPr smtClean="0"/>
            </a:lvl1pPr>
          </a:lstStyle>
          <a:p>
            <a:pPr>
              <a:defRPr/>
            </a:pPr>
            <a:fld id="{34D879B2-A8CE-47E4-8C0F-C34C37B38E7A}" type="slidenum">
              <a:rPr lang="en-US" altLang="en-US"/>
              <a:pPr>
                <a:defRPr/>
              </a:pPr>
              <a:t>‹#›</a:t>
            </a:fld>
            <a:endParaRPr lang="en-US" altLang="en-US">
              <a:solidFill>
                <a:srgbClr val="808080"/>
              </a:solidFill>
            </a:endParaRPr>
          </a:p>
        </p:txBody>
      </p:sp>
      <p:pic>
        <p:nvPicPr>
          <p:cNvPr id="10" name="Picture 9">
            <a:extLst>
              <a:ext uri="{FF2B5EF4-FFF2-40B4-BE49-F238E27FC236}">
                <a16:creationId xmlns:a16="http://schemas.microsoft.com/office/drawing/2014/main" id="{EAF7792D-6E81-4107-BD79-13928B9748C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7876" y="3598861"/>
            <a:ext cx="2743203" cy="2743203"/>
          </a:xfrm>
          <a:prstGeom prst="rect">
            <a:avLst/>
          </a:prstGeom>
        </p:spPr>
      </p:pic>
    </p:spTree>
    <p:extLst>
      <p:ext uri="{BB962C8B-B14F-4D97-AF65-F5344CB8AC3E}">
        <p14:creationId xmlns:p14="http://schemas.microsoft.com/office/powerpoint/2010/main" val="1029479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smtClean="0"/>
            </a:lvl1pPr>
          </a:lstStyle>
          <a:p>
            <a:pPr>
              <a:defRPr/>
            </a:pPr>
            <a:fld id="{2D6B8161-4748-421D-B24F-4A212AE66402}"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40124245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smtClean="0"/>
            </a:lvl1pPr>
          </a:lstStyle>
          <a:p>
            <a:pPr>
              <a:defRPr/>
            </a:pPr>
            <a:fld id="{1EEF379A-8515-4C0C-82EE-2F424A95D384}"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3216530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smtClean="0"/>
            </a:lvl1pPr>
          </a:lstStyle>
          <a:p>
            <a:pPr>
              <a:defRPr/>
            </a:pPr>
            <a:fld id="{082141F6-2B99-41B5-A17A-70FF9FC2BE1B}"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4789830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As of: </a:t>
            </a:r>
          </a:p>
        </p:txBody>
      </p:sp>
      <p:sp>
        <p:nvSpPr>
          <p:cNvPr id="8" name="Slide Number Placeholder 7"/>
          <p:cNvSpPr>
            <a:spLocks noGrp="1"/>
          </p:cNvSpPr>
          <p:nvPr>
            <p:ph type="sldNum" sz="quarter" idx="11"/>
          </p:nvPr>
        </p:nvSpPr>
        <p:spPr/>
        <p:txBody>
          <a:bodyPr/>
          <a:lstStyle>
            <a:lvl1pPr>
              <a:defRPr smtClean="0"/>
            </a:lvl1pPr>
          </a:lstStyle>
          <a:p>
            <a:pPr>
              <a:defRPr/>
            </a:pPr>
            <a:fld id="{E6B97DB2-72B1-45C4-B1B3-D678E21A19DB}"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711966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smtClean="0"/>
            </a:lvl1pPr>
          </a:lstStyle>
          <a:p>
            <a:pPr>
              <a:defRPr/>
            </a:pPr>
            <a:fld id="{D7A39C78-2E08-4FC5-9CEA-C63AF87FC6D2}"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1089356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smtClean="0"/>
            </a:lvl1pPr>
          </a:lstStyle>
          <a:p>
            <a:pPr>
              <a:defRPr/>
            </a:pPr>
            <a:fld id="{E8A3A1FD-13C6-4408-9813-7286328F6412}"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32199539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smtClean="0"/>
            </a:lvl1pPr>
          </a:lstStyle>
          <a:p>
            <a:pPr>
              <a:defRPr/>
            </a:pPr>
            <a:fld id="{C7EF6ABF-DB21-4F9A-9EA0-7C1D4593796F}"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842590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smtClean="0"/>
            </a:lvl1pPr>
          </a:lstStyle>
          <a:p>
            <a:pPr>
              <a:defRPr/>
            </a:pPr>
            <a:fld id="{06843585-EEED-432B-B9C3-F0F11381B35E}"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502020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smtClean="0"/>
            </a:lvl1pPr>
          </a:lstStyle>
          <a:p>
            <a:pPr>
              <a:defRPr/>
            </a:pPr>
            <a:fld id="{3E60A94C-C9B2-4D59-BCA9-A171F31FFCF5}"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2787843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As of: </a:t>
            </a:r>
          </a:p>
        </p:txBody>
      </p:sp>
      <p:sp>
        <p:nvSpPr>
          <p:cNvPr id="8" name="Slide Number Placeholder 7"/>
          <p:cNvSpPr>
            <a:spLocks noGrp="1"/>
          </p:cNvSpPr>
          <p:nvPr>
            <p:ph type="sldNum" sz="quarter" idx="11"/>
          </p:nvPr>
        </p:nvSpPr>
        <p:spPr/>
        <p:txBody>
          <a:bodyPr/>
          <a:lstStyle>
            <a:lvl1pPr>
              <a:defRPr/>
            </a:lvl1pPr>
          </a:lstStyle>
          <a:p>
            <a:pPr>
              <a:defRPr/>
            </a:pPr>
            <a:fld id="{508CC8AD-DEDE-45A8-AB78-F8B699CF4FFF}"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316918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4" y="76200"/>
            <a:ext cx="2842683"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01" y="76200"/>
            <a:ext cx="8329084"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smtClean="0"/>
            </a:lvl1pPr>
          </a:lstStyle>
          <a:p>
            <a:pPr>
              <a:defRPr/>
            </a:pPr>
            <a:fld id="{32CA8CD2-9847-4245-845A-2CD68B9FA8E5}" type="slidenum">
              <a:rPr lang="en-US" altLang="en-US"/>
              <a:pPr>
                <a:defRPr/>
              </a:pPr>
              <a:t>‹#›</a:t>
            </a:fld>
            <a:endParaRPr lang="en-US" altLang="en-US">
              <a:solidFill>
                <a:srgbClr val="808080"/>
              </a:solidFill>
            </a:endParaRPr>
          </a:p>
        </p:txBody>
      </p:sp>
    </p:spTree>
    <p:extLst>
      <p:ext uri="{BB962C8B-B14F-4D97-AF65-F5344CB8AC3E}">
        <p14:creationId xmlns:p14="http://schemas.microsoft.com/office/powerpoint/2010/main" val="19777115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000" y="1803405"/>
            <a:ext cx="10363200" cy="1470025"/>
          </a:xfrm>
          <a:prstGeom prst="rect">
            <a:avLst/>
          </a:prstGeom>
        </p:spPr>
        <p:txBody>
          <a:bodyPr>
            <a:normAutofit/>
          </a:bodyPr>
          <a:lstStyle>
            <a:lvl1pPr>
              <a:defRPr sz="3600"/>
            </a:lvl1pPr>
          </a:lstStyle>
          <a:p>
            <a:r>
              <a:rPr lang="en-US"/>
              <a:t>Click to edit Master title style</a:t>
            </a:r>
          </a:p>
        </p:txBody>
      </p:sp>
      <p:sp>
        <p:nvSpPr>
          <p:cNvPr id="3" name="Subtitle 2"/>
          <p:cNvSpPr>
            <a:spLocks noGrp="1"/>
          </p:cNvSpPr>
          <p:nvPr>
            <p:ph type="subTitle" idx="1"/>
          </p:nvPr>
        </p:nvSpPr>
        <p:spPr>
          <a:xfrm>
            <a:off x="508000" y="3429000"/>
            <a:ext cx="8534400" cy="1752600"/>
          </a:xfrm>
          <a:prstGeom prst="rect">
            <a:avLst/>
          </a:prstGeom>
        </p:spPr>
        <p:txBody>
          <a:bodyPr/>
          <a:lstStyle>
            <a:lvl1pPr marL="0" indent="0" algn="l">
              <a:buNone/>
              <a:defRPr>
                <a:solidFill>
                  <a:srgbClr val="A6A6A6"/>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9144000" y="6435730"/>
            <a:ext cx="2844800" cy="365125"/>
          </a:xfrm>
          <a:prstGeom prst="rect">
            <a:avLst/>
          </a:prstGeom>
        </p:spPr>
        <p:txBody>
          <a:bodyPr/>
          <a:lstStyle/>
          <a:p>
            <a:fld id="{5A203BF4-68F7-904F-B24D-ABFFD4FAAE29}" type="slidenum">
              <a:rPr lang="en-US" smtClean="0"/>
              <a:t>‹#›</a:t>
            </a:fld>
            <a:endParaRPr lang="en-US"/>
          </a:p>
        </p:txBody>
      </p:sp>
    </p:spTree>
    <p:extLst>
      <p:ext uri="{BB962C8B-B14F-4D97-AF65-F5344CB8AC3E}">
        <p14:creationId xmlns:p14="http://schemas.microsoft.com/office/powerpoint/2010/main" val="11106846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5A203BF4-68F7-904F-B24D-ABFFD4FAAE29}" type="slidenum">
              <a:rPr lang="en-US" smtClean="0"/>
              <a:t>‹#›</a:t>
            </a:fld>
            <a:endParaRPr lang="en-US"/>
          </a:p>
        </p:txBody>
      </p:sp>
      <p:sp>
        <p:nvSpPr>
          <p:cNvPr id="5" name="Title 1">
            <a:extLst>
              <a:ext uri="{FF2B5EF4-FFF2-40B4-BE49-F238E27FC236}">
                <a16:creationId xmlns:a16="http://schemas.microsoft.com/office/drawing/2014/main" id="{223E897C-F5D1-4D6B-9D7C-1DFF83F60605}"/>
              </a:ext>
            </a:extLst>
          </p:cNvPr>
          <p:cNvSpPr txBox="1">
            <a:spLocks/>
          </p:cNvSpPr>
          <p:nvPr userDrawn="1"/>
        </p:nvSpPr>
        <p:spPr>
          <a:xfrm>
            <a:off x="812800" y="1803401"/>
            <a:ext cx="10363200" cy="1470025"/>
          </a:xfrm>
          <a:prstGeom prst="rect">
            <a:avLst/>
          </a:prstGeom>
        </p:spPr>
        <p:txBody>
          <a:bodyPr>
            <a:normAutofit/>
          </a:bodyPr>
          <a:lstStyle>
            <a:lvl1pPr algn="l" defTabSz="457200" rtl="0" eaLnBrk="1" latinLnBrk="0" hangingPunct="1">
              <a:spcBef>
                <a:spcPct val="0"/>
              </a:spcBef>
              <a:buNone/>
              <a:defRPr sz="3600" b="1" kern="1200">
                <a:solidFill>
                  <a:srgbClr val="1E2358"/>
                </a:solidFill>
                <a:latin typeface="Arial"/>
                <a:ea typeface="+mj-ea"/>
                <a:cs typeface="Arial"/>
              </a:defRPr>
            </a:lvl1pPr>
          </a:lstStyle>
          <a:p>
            <a:r>
              <a:rPr lang="en-US" sz="4800">
                <a:solidFill>
                  <a:srgbClr val="011847"/>
                </a:solidFill>
              </a:rPr>
              <a:t>Click to edit Master title style</a:t>
            </a:r>
          </a:p>
        </p:txBody>
      </p:sp>
      <p:sp>
        <p:nvSpPr>
          <p:cNvPr id="7" name="Subtitle 2">
            <a:extLst>
              <a:ext uri="{FF2B5EF4-FFF2-40B4-BE49-F238E27FC236}">
                <a16:creationId xmlns:a16="http://schemas.microsoft.com/office/drawing/2014/main" id="{69B2B993-C03C-4FB3-BB2B-FA9E16776EB6}"/>
              </a:ext>
            </a:extLst>
          </p:cNvPr>
          <p:cNvSpPr txBox="1">
            <a:spLocks/>
          </p:cNvSpPr>
          <p:nvPr userDrawn="1"/>
        </p:nvSpPr>
        <p:spPr>
          <a:xfrm>
            <a:off x="812800" y="3429000"/>
            <a:ext cx="8534400" cy="1752600"/>
          </a:xfrm>
          <a:prstGeom prst="rect">
            <a:avLst/>
          </a:prstGeom>
        </p:spPr>
        <p:txBody>
          <a:bodyPr/>
          <a:lstStyle>
            <a:lvl1pPr marL="0" indent="0" algn="l" defTabSz="457200" rtl="0" eaLnBrk="1" latinLnBrk="0" hangingPunct="1">
              <a:spcBef>
                <a:spcPct val="20000"/>
              </a:spcBef>
              <a:buClr>
                <a:srgbClr val="C20000"/>
              </a:buClr>
              <a:buSzPct val="80000"/>
              <a:buFont typeface="Wingdings" panose="05000000000000000000" pitchFamily="2" charset="2"/>
              <a:buNone/>
              <a:defRPr sz="2000" kern="1200">
                <a:solidFill>
                  <a:srgbClr val="A6A6A6"/>
                </a:solidFill>
                <a:latin typeface="Arial"/>
                <a:ea typeface="+mn-ea"/>
                <a:cs typeface="Arial"/>
              </a:defRPr>
            </a:lvl1pPr>
            <a:lvl2pPr marL="457200" indent="0" algn="ctr" defTabSz="457200" rtl="0" eaLnBrk="1" latinLnBrk="0" hangingPunct="1">
              <a:spcBef>
                <a:spcPct val="20000"/>
              </a:spcBef>
              <a:buClr>
                <a:srgbClr val="03319F"/>
              </a:buClr>
              <a:buSzPct val="120000"/>
              <a:buFont typeface="Arial" panose="020B0604020202020204" pitchFamily="34" charset="0"/>
              <a:buNone/>
              <a:defRPr sz="2000" kern="1200">
                <a:solidFill>
                  <a:schemeClr val="tx1">
                    <a:tint val="75000"/>
                  </a:schemeClr>
                </a:solidFill>
                <a:latin typeface="Arial"/>
                <a:ea typeface="+mn-ea"/>
                <a:cs typeface="Arial"/>
              </a:defRPr>
            </a:lvl2pPr>
            <a:lvl3pPr marL="914400" indent="0" algn="ctr" defTabSz="457200" rtl="0" eaLnBrk="1" latinLnBrk="0" hangingPunct="1">
              <a:spcBef>
                <a:spcPct val="20000"/>
              </a:spcBef>
              <a:buClr>
                <a:srgbClr val="CA5120"/>
              </a:buClr>
              <a:buSzPct val="120000"/>
              <a:buFont typeface="Arial" panose="020B0604020202020204" pitchFamily="34" charset="0"/>
              <a:buNone/>
              <a:defRPr sz="2000" kern="1200">
                <a:solidFill>
                  <a:schemeClr val="tx1">
                    <a:tint val="75000"/>
                  </a:schemeClr>
                </a:solidFill>
                <a:latin typeface="Arial"/>
                <a:ea typeface="+mn-ea"/>
                <a:cs typeface="Arial"/>
              </a:defRPr>
            </a:lvl3pPr>
            <a:lvl4pPr marL="1371600" indent="0" algn="ctr" defTabSz="457200" rtl="0" eaLnBrk="1" latinLnBrk="0" hangingPunct="1">
              <a:spcBef>
                <a:spcPct val="20000"/>
              </a:spcBef>
              <a:buClr>
                <a:srgbClr val="5A8DBD"/>
              </a:buClr>
              <a:buSzPct val="120000"/>
              <a:buFont typeface="Wingdings" charset="2"/>
              <a:buNone/>
              <a:defRPr sz="2000" kern="1200">
                <a:solidFill>
                  <a:schemeClr val="tx1">
                    <a:tint val="75000"/>
                  </a:schemeClr>
                </a:solidFill>
                <a:latin typeface="Arial"/>
                <a:ea typeface="+mn-ea"/>
                <a:cs typeface="Arial"/>
              </a:defRPr>
            </a:lvl4pPr>
            <a:lvl5pPr marL="1828800" indent="0" algn="ctr" defTabSz="457200" rtl="0" eaLnBrk="1" latinLnBrk="0" hangingPunct="1">
              <a:spcBef>
                <a:spcPct val="20000"/>
              </a:spcBef>
              <a:buClr>
                <a:srgbClr val="5A8DBD"/>
              </a:buClr>
              <a:buSzPct val="120000"/>
              <a:buFont typeface="Wingdings" charset="2"/>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667"/>
              <a:t>Click to edit Master subtitle style</a:t>
            </a:r>
          </a:p>
        </p:txBody>
      </p:sp>
    </p:spTree>
    <p:extLst>
      <p:ext uri="{BB962C8B-B14F-4D97-AF65-F5344CB8AC3E}">
        <p14:creationId xmlns:p14="http://schemas.microsoft.com/office/powerpoint/2010/main" val="2679288"/>
      </p:ext>
    </p:extLst>
  </p:cSld>
  <p:clrMapOvr>
    <a:masterClrMapping/>
  </p:clrMapOvr>
  <p:extLst>
    <p:ext uri="{DCECCB84-F9BA-43D5-87BE-67443E8EF086}">
      <p15:sldGuideLst xmlns:p15="http://schemas.microsoft.com/office/powerpoint/2012/main">
        <p15:guide id="1" pos="5520">
          <p15:clr>
            <a:srgbClr val="FBAE40"/>
          </p15:clr>
        </p15:guide>
        <p15:guide id="2" pos="2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80999"/>
            <a:ext cx="9423400" cy="1036639"/>
          </a:xfrm>
          <a:prstGeom prst="rect">
            <a:avLst/>
          </a:prstGeom>
        </p:spPr>
        <p:txBody>
          <a:bodyPr/>
          <a:lstStyle>
            <a:lvl1pPr>
              <a:defRPr>
                <a:solidFill>
                  <a:srgbClr val="011847"/>
                </a:solidFill>
              </a:defRPr>
            </a:lvl1pPr>
          </a:lstStyle>
          <a:p>
            <a:r>
              <a:rPr lang="en-US"/>
              <a:t>Click to edit Master title style</a:t>
            </a:r>
          </a:p>
        </p:txBody>
      </p:sp>
      <p:sp>
        <p:nvSpPr>
          <p:cNvPr id="6" name="Slide Number Placeholder 5"/>
          <p:cNvSpPr>
            <a:spLocks noGrp="1"/>
          </p:cNvSpPr>
          <p:nvPr>
            <p:ph type="sldNum" sz="quarter" idx="12"/>
          </p:nvPr>
        </p:nvSpPr>
        <p:spPr/>
        <p:txBody>
          <a:bodyPr/>
          <a:lstStyle/>
          <a:p>
            <a:fld id="{5A203BF4-68F7-904F-B24D-ABFFD4FAAE29}" type="slidenum">
              <a:rPr lang="en-US" smtClean="0"/>
              <a:t>‹#›</a:t>
            </a:fld>
            <a:endParaRPr lang="en-US"/>
          </a:p>
        </p:txBody>
      </p:sp>
      <p:sp>
        <p:nvSpPr>
          <p:cNvPr id="5" name="Content Placeholder 2">
            <a:extLst>
              <a:ext uri="{FF2B5EF4-FFF2-40B4-BE49-F238E27FC236}">
                <a16:creationId xmlns:a16="http://schemas.microsoft.com/office/drawing/2014/main" id="{8133C3F8-BEC8-461B-9985-9C9EE489CBA0}"/>
              </a:ext>
            </a:extLst>
          </p:cNvPr>
          <p:cNvSpPr>
            <a:spLocks noGrp="1"/>
          </p:cNvSpPr>
          <p:nvPr>
            <p:ph idx="1" hasCustomPrompt="1"/>
          </p:nvPr>
        </p:nvSpPr>
        <p:spPr>
          <a:xfrm>
            <a:off x="508000" y="1600201"/>
            <a:ext cx="11176000" cy="4571999"/>
          </a:xfrm>
          <a:prstGeom prst="rect">
            <a:avLst/>
          </a:prstGeom>
        </p:spPr>
        <p:txBody>
          <a:bodyPr/>
          <a:lstStyle>
            <a:lvl1pPr marL="457189" indent="-457189">
              <a:buClr>
                <a:srgbClr val="0071BC"/>
              </a:buClr>
              <a:buSzPct val="80000"/>
              <a:buFont typeface="Wingdings" panose="05000000000000000000" pitchFamily="2" charset="2"/>
              <a:buChar char="n"/>
              <a:defRPr lang="en-US" sz="2667" kern="1200" dirty="0">
                <a:solidFill>
                  <a:srgbClr val="011847"/>
                </a:solidFill>
                <a:latin typeface="Arial"/>
                <a:ea typeface="+mn-ea"/>
                <a:cs typeface="Arial"/>
              </a:defRPr>
            </a:lvl1pPr>
            <a:lvl2pPr marL="1066773" indent="-457189">
              <a:buClr>
                <a:srgbClr val="B3B3B3"/>
              </a:buClr>
              <a:buFont typeface="Arial" panose="020B0604020202020204" pitchFamily="34" charset="0"/>
              <a:buChar char="•"/>
              <a:defRPr>
                <a:solidFill>
                  <a:srgbClr val="011847"/>
                </a:solidFill>
              </a:defRPr>
            </a:lvl2pPr>
            <a:lvl3pPr marL="1676358" indent="-457189">
              <a:buClr>
                <a:srgbClr val="E74F47"/>
              </a:buClr>
              <a:buFont typeface="Arial" panose="020B0604020202020204" pitchFamily="34" charset="0"/>
              <a:buChar char="–"/>
              <a:defRPr>
                <a:solidFill>
                  <a:srgbClr val="011847"/>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7026566"/>
      </p:ext>
    </p:extLst>
  </p:cSld>
  <p:clrMapOvr>
    <a:masterClrMapping/>
  </p:clrMapOvr>
  <p:extLst>
    <p:ext uri="{DCECCB84-F9BA-43D5-87BE-67443E8EF086}">
      <p15:sldGuideLst xmlns:p15="http://schemas.microsoft.com/office/powerpoint/2012/main">
        <p15:guide id="1" pos="240">
          <p15:clr>
            <a:srgbClr val="FBAE40"/>
          </p15:clr>
        </p15:guide>
        <p15:guide id="2" pos="552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380999"/>
            <a:ext cx="9423400" cy="1036639"/>
          </a:xfrm>
          <a:prstGeom prst="rect">
            <a:avLst/>
          </a:prstGeom>
        </p:spPr>
        <p:txBody>
          <a:bodyPr/>
          <a:lstStyle>
            <a:lvl1pPr>
              <a:defRPr>
                <a:solidFill>
                  <a:srgbClr val="011847"/>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5A203BF4-68F7-904F-B24D-ABFFD4FAAE29}" type="slidenum">
              <a:rPr lang="en-US" smtClean="0"/>
              <a:t>‹#›</a:t>
            </a:fld>
            <a:endParaRPr lang="en-US"/>
          </a:p>
        </p:txBody>
      </p:sp>
    </p:spTree>
    <p:extLst>
      <p:ext uri="{BB962C8B-B14F-4D97-AF65-F5344CB8AC3E}">
        <p14:creationId xmlns:p14="http://schemas.microsoft.com/office/powerpoint/2010/main" val="4079186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A203BF4-68F7-904F-B24D-ABFFD4FAAE29}" type="slidenum">
              <a:rPr lang="en-US" smtClean="0"/>
              <a:t>‹#›</a:t>
            </a:fld>
            <a:endParaRPr lang="en-US"/>
          </a:p>
        </p:txBody>
      </p:sp>
    </p:spTree>
    <p:extLst>
      <p:ext uri="{BB962C8B-B14F-4D97-AF65-F5344CB8AC3E}">
        <p14:creationId xmlns:p14="http://schemas.microsoft.com/office/powerpoint/2010/main" val="42070885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Line 5"/>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Text Box 14"/>
          <p:cNvSpPr txBox="1">
            <a:spLocks noChangeArrowheads="1"/>
          </p:cNvSpPr>
          <p:nvPr/>
        </p:nvSpPr>
        <p:spPr bwMode="auto">
          <a:xfrm>
            <a:off x="508000" y="500063"/>
            <a:ext cx="11176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600" b="1" i="1" u="none" strike="noStrike" kern="1200" cap="none" spc="0" normalizeH="0" baseline="0" noProof="0">
                <a:ln>
                  <a:noFill/>
                </a:ln>
                <a:solidFill>
                  <a:srgbClr val="000000"/>
                </a:solidFill>
                <a:effectLst/>
                <a:uLnTx/>
                <a:uFillTx/>
                <a:latin typeface="Arial" panose="020B0604020202020204" pitchFamily="34" charset="0"/>
                <a:ea typeface="+mn-ea"/>
                <a:cs typeface="+mn-cs"/>
              </a:rPr>
              <a:t>Department of the Air Force</a:t>
            </a:r>
          </a:p>
        </p:txBody>
      </p:sp>
      <p:sp>
        <p:nvSpPr>
          <p:cNvPr id="7" name="Text Box 1029"/>
          <p:cNvSpPr txBox="1">
            <a:spLocks noChangeArrowheads="1"/>
          </p:cNvSpPr>
          <p:nvPr userDrawn="1"/>
        </p:nvSpPr>
        <p:spPr bwMode="auto">
          <a:xfrm>
            <a:off x="508001" y="1271588"/>
            <a:ext cx="11175999"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600" b="1" i="1" u="none" strike="noStrike" kern="1200" cap="none" spc="0" normalizeH="0" baseline="0" noProof="0">
                <a:ln>
                  <a:noFill/>
                </a:ln>
                <a:solidFill>
                  <a:srgbClr val="000000"/>
                </a:solidFill>
                <a:effectLst/>
                <a:uLnTx/>
                <a:uFillTx/>
                <a:latin typeface="Century Schoolbook" panose="02040604050505020304" pitchFamily="18" charset="0"/>
                <a:ea typeface="+mn-ea"/>
                <a:cs typeface="+mn-cs"/>
              </a:rPr>
              <a:t>I n t e g r i t y  -  S e r v i c e  -  E x c e l </a:t>
            </a:r>
            <a:r>
              <a:rPr kumimoji="0" lang="en-US" altLang="en-US" sz="1600" b="1" i="1" u="none" strike="noStrike" kern="1200" cap="none" spc="0" normalizeH="0" baseline="0" noProof="0" err="1">
                <a:ln>
                  <a:noFill/>
                </a:ln>
                <a:solidFill>
                  <a:srgbClr val="000000"/>
                </a:solidFill>
                <a:effectLst/>
                <a:uLnTx/>
                <a:uFillTx/>
                <a:latin typeface="Century Schoolbook" panose="02040604050505020304" pitchFamily="18" charset="0"/>
                <a:ea typeface="+mn-ea"/>
                <a:cs typeface="+mn-cs"/>
              </a:rPr>
              <a:t>l</a:t>
            </a:r>
            <a:r>
              <a:rPr kumimoji="0" lang="en-US" altLang="en-US" sz="1600" b="1" i="1" u="none" strike="noStrike" kern="1200" cap="none" spc="0" normalizeH="0" baseline="0" noProof="0">
                <a:ln>
                  <a:noFill/>
                </a:ln>
                <a:solidFill>
                  <a:srgbClr val="000000"/>
                </a:solidFill>
                <a:effectLst/>
                <a:uLnTx/>
                <a:uFillTx/>
                <a:latin typeface="Century Schoolbook" panose="02040604050505020304" pitchFamily="18" charset="0"/>
                <a:ea typeface="+mn-ea"/>
                <a:cs typeface="+mn-cs"/>
              </a:rPr>
              <a:t> e n c e</a:t>
            </a:r>
          </a:p>
        </p:txBody>
      </p:sp>
      <p:sp>
        <p:nvSpPr>
          <p:cNvPr id="50191" name="Rectangle 15"/>
          <p:cNvSpPr>
            <a:spLocks noGrp="1" noChangeArrowheads="1"/>
          </p:cNvSpPr>
          <p:nvPr>
            <p:ph type="ctrTitle"/>
          </p:nvPr>
        </p:nvSpPr>
        <p:spPr>
          <a:xfrm>
            <a:off x="368301" y="1962150"/>
            <a:ext cx="11315700" cy="1600200"/>
          </a:xfrm>
        </p:spPr>
        <p:txBody>
          <a:bodyPr/>
          <a:lstStyle>
            <a:lvl1pPr>
              <a:defRPr sz="4400" i="0"/>
            </a:lvl1pPr>
          </a:lstStyle>
          <a:p>
            <a:r>
              <a:rPr lang="en-US"/>
              <a:t>Click to edit Master title style</a:t>
            </a:r>
          </a:p>
        </p:txBody>
      </p:sp>
      <p:sp>
        <p:nvSpPr>
          <p:cNvPr id="8" name="Date Placeholder 6"/>
          <p:cNvSpPr>
            <a:spLocks noGrp="1" noChangeArrowheads="1"/>
          </p:cNvSpPr>
          <p:nvPr>
            <p:ph type="dt" sz="half" idx="10"/>
          </p:nvPr>
        </p:nvSpPr>
        <p:spPr/>
        <p:txBody>
          <a:bodyPr/>
          <a:lstStyle>
            <a:lvl1pPr>
              <a:defRPr/>
            </a:lvl1pPr>
          </a:lstStyle>
          <a:p>
            <a:pPr>
              <a:defRPr/>
            </a:pPr>
            <a:r>
              <a:rPr lang="en-US">
                <a:ea typeface="+mn-ea"/>
              </a:rPr>
              <a:t>As of:</a:t>
            </a:r>
          </a:p>
        </p:txBody>
      </p:sp>
      <p:sp>
        <p:nvSpPr>
          <p:cNvPr id="9" name="Slide Number Placeholder 7"/>
          <p:cNvSpPr>
            <a:spLocks noGrp="1" noChangeArrowheads="1"/>
          </p:cNvSpPr>
          <p:nvPr>
            <p:ph type="sldNum" sz="quarter" idx="11"/>
          </p:nvPr>
        </p:nvSpPr>
        <p:spPr/>
        <p:txBody>
          <a:bodyPr/>
          <a:lstStyle>
            <a:lvl1pPr>
              <a:defRPr/>
            </a:lvl1pPr>
          </a:lstStyle>
          <a:p>
            <a:pPr>
              <a:defRPr/>
            </a:pPr>
            <a:fld id="{BFC03CE4-37F0-4065-8B91-37122744BD37}" type="slidenum">
              <a:rPr lang="en-US" altLang="en-US" smtClean="0"/>
              <a:pPr>
                <a:defRPr/>
              </a:pPr>
              <a:t>‹#›</a:t>
            </a:fld>
            <a:endParaRPr lang="en-US" altLang="en-US">
              <a:solidFill>
                <a:srgbClr val="808080"/>
              </a:solidFill>
            </a:endParaRPr>
          </a:p>
        </p:txBody>
      </p:sp>
      <p:pic>
        <p:nvPicPr>
          <p:cNvPr id="10" name="Picture 3" descr="AFSClogo"/>
          <p:cNvPicPr>
            <a:picLocks noChangeAspect="1" noChangeArrowheads="1"/>
          </p:cNvPicPr>
          <p:nvPr userDrawn="1"/>
        </p:nvPicPr>
        <p:blipFill>
          <a:blip r:embed="rId2" cstate="print"/>
          <a:srcRect b="3630"/>
          <a:stretch>
            <a:fillRect/>
          </a:stretch>
        </p:blipFill>
        <p:spPr bwMode="auto">
          <a:xfrm>
            <a:off x="979685" y="3562351"/>
            <a:ext cx="3798401" cy="2744577"/>
          </a:xfrm>
          <a:prstGeom prst="rect">
            <a:avLst/>
          </a:prstGeom>
          <a:noFill/>
          <a:ln w="9525">
            <a:noFill/>
            <a:miter lim="800000"/>
            <a:headEnd/>
            <a:tailEnd/>
          </a:ln>
        </p:spPr>
      </p:pic>
    </p:spTree>
    <p:extLst>
      <p:ext uri="{BB962C8B-B14F-4D97-AF65-F5344CB8AC3E}">
        <p14:creationId xmlns:p14="http://schemas.microsoft.com/office/powerpoint/2010/main" val="18894389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0CBDF859-B77C-4932-B7B0-12C49A93E314}" type="slidenum">
              <a:rPr lang="en-US" altLang="en-US" smtClean="0"/>
              <a:pPr>
                <a:defRPr/>
              </a:pPr>
              <a:t>‹#›</a:t>
            </a:fld>
            <a:endParaRPr lang="en-US" altLang="en-US">
              <a:solidFill>
                <a:srgbClr val="808080"/>
              </a:solidFill>
            </a:endParaRPr>
          </a:p>
        </p:txBody>
      </p:sp>
    </p:spTree>
    <p:extLst>
      <p:ext uri="{BB962C8B-B14F-4D97-AF65-F5344CB8AC3E}">
        <p14:creationId xmlns:p14="http://schemas.microsoft.com/office/powerpoint/2010/main" val="11895946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6214614F-2FCB-48B4-A899-0A8F737AAE37}" type="slidenum">
              <a:rPr lang="en-US" altLang="en-US" smtClean="0"/>
              <a:pPr>
                <a:defRPr/>
              </a:pPr>
              <a:t>‹#›</a:t>
            </a:fld>
            <a:endParaRPr lang="en-US" altLang="en-US">
              <a:solidFill>
                <a:srgbClr val="808080"/>
              </a:solidFill>
            </a:endParaRPr>
          </a:p>
        </p:txBody>
      </p:sp>
    </p:spTree>
    <p:extLst>
      <p:ext uri="{BB962C8B-B14F-4D97-AF65-F5344CB8AC3E}">
        <p14:creationId xmlns:p14="http://schemas.microsoft.com/office/powerpoint/2010/main" val="22577442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4"/>
          </p:nvPr>
        </p:nvSpPr>
        <p:spPr bwMode="auto">
          <a:xfrm>
            <a:off x="10065259" y="6607459"/>
            <a:ext cx="2032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aseline="0">
                <a:solidFill>
                  <a:schemeClr val="bg1">
                    <a:lumMod val="50000"/>
                  </a:schemeClr>
                </a:solidFill>
              </a:defRPr>
            </a:lvl1pPr>
          </a:lstStyle>
          <a:p>
            <a:pPr>
              <a:defRPr/>
            </a:pPr>
            <a:fld id="{B5E6CACA-09AB-49BC-8429-8308382B75D4}" type="slidenum">
              <a:rPr lang="en-US">
                <a:solidFill>
                  <a:srgbClr val="FFFFFF">
                    <a:lumMod val="50000"/>
                  </a:srgbClr>
                </a:solidFill>
              </a:rPr>
              <a:pPr>
                <a:defRPr/>
              </a:pPr>
              <a:t>‹#›</a:t>
            </a:fld>
            <a:endParaRPr lang="en-US">
              <a:solidFill>
                <a:srgbClr val="FFFFFF">
                  <a:lumMod val="50000"/>
                </a:srgbClr>
              </a:solidFill>
            </a:endParaRPr>
          </a:p>
        </p:txBody>
      </p:sp>
      <p:sp>
        <p:nvSpPr>
          <p:cNvPr id="5" name="TextBox 4"/>
          <p:cNvSpPr txBox="1"/>
          <p:nvPr userDrawn="1"/>
        </p:nvSpPr>
        <p:spPr>
          <a:xfrm>
            <a:off x="368301" y="6509054"/>
            <a:ext cx="2208297" cy="307777"/>
          </a:xfrm>
          <a:prstGeom prst="rect">
            <a:avLst/>
          </a:prstGeom>
          <a:noFill/>
        </p:spPr>
        <p:txBody>
          <a:bodyPr wrap="square" rtlCol="0">
            <a:spAutoFit/>
          </a:bodyPr>
          <a:lstStyle/>
          <a:p>
            <a:r>
              <a:rPr lang="en-US" sz="1400" b="1" i="1">
                <a:solidFill>
                  <a:srgbClr val="151C77"/>
                </a:solidFill>
                <a:latin typeface="+mj-lt"/>
                <a:ea typeface="MS PGothic" pitchFamily="34" charset="-128"/>
                <a:cs typeface="ＭＳ Ｐゴシック" charset="0"/>
              </a:rPr>
              <a:t>CAO: </a:t>
            </a:r>
            <a:r>
              <a:rPr lang="en-US" sz="1400" b="1" i="1" baseline="0">
                <a:solidFill>
                  <a:srgbClr val="151C77"/>
                </a:solidFill>
                <a:latin typeface="+mj-lt"/>
                <a:ea typeface="MS PGothic" pitchFamily="34" charset="-128"/>
                <a:cs typeface="ＭＳ Ｐゴシック" charset="0"/>
              </a:rPr>
              <a:t> 26 Sep 22</a:t>
            </a:r>
            <a:endParaRPr lang="en-US" sz="1400" b="1" i="1">
              <a:solidFill>
                <a:srgbClr val="151C77"/>
              </a:solidFill>
              <a:latin typeface="+mj-lt"/>
              <a:ea typeface="MS PGothic" pitchFamily="34" charset="-128"/>
              <a:cs typeface="ＭＳ Ｐゴシック" charset="0"/>
            </a:endParaRPr>
          </a:p>
        </p:txBody>
      </p:sp>
    </p:spTree>
    <p:extLst>
      <p:ext uri="{BB962C8B-B14F-4D97-AF65-F5344CB8AC3E}">
        <p14:creationId xmlns:p14="http://schemas.microsoft.com/office/powerpoint/2010/main" val="656822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F4520405-4A19-4BC4-9193-41F6583A41F2}"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3159655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8300" y="1504950"/>
            <a:ext cx="5496984"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68485" y="1504950"/>
            <a:ext cx="5496983"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r>
              <a:rPr lang="en-US"/>
              <a:t>As of: </a:t>
            </a:r>
          </a:p>
        </p:txBody>
      </p:sp>
      <p:sp>
        <p:nvSpPr>
          <p:cNvPr id="6" name="Slide Number Placeholder 5"/>
          <p:cNvSpPr>
            <a:spLocks noGrp="1"/>
          </p:cNvSpPr>
          <p:nvPr>
            <p:ph type="sldNum" sz="quarter" idx="11"/>
          </p:nvPr>
        </p:nvSpPr>
        <p:spPr/>
        <p:txBody>
          <a:bodyPr/>
          <a:lstStyle>
            <a:lvl1pPr>
              <a:defRPr/>
            </a:lvl1pPr>
          </a:lstStyle>
          <a:p>
            <a:pPr>
              <a:defRPr/>
            </a:pPr>
            <a:fld id="{F0DC89D1-1446-43A7-BCF8-D75B768C2A3E}" type="slidenum">
              <a:rPr lang="en-US" altLang="en-US" smtClean="0"/>
              <a:pPr>
                <a:defRPr/>
              </a:pPr>
              <a:t>‹#›</a:t>
            </a:fld>
            <a:endParaRPr lang="en-US" altLang="en-US">
              <a:solidFill>
                <a:srgbClr val="808080"/>
              </a:solidFill>
            </a:endParaRPr>
          </a:p>
        </p:txBody>
      </p:sp>
    </p:spTree>
    <p:extLst>
      <p:ext uri="{BB962C8B-B14F-4D97-AF65-F5344CB8AC3E}">
        <p14:creationId xmlns:p14="http://schemas.microsoft.com/office/powerpoint/2010/main" val="26952488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r>
              <a:rPr lang="en-US"/>
              <a:t>As of: </a:t>
            </a:r>
          </a:p>
        </p:txBody>
      </p:sp>
      <p:sp>
        <p:nvSpPr>
          <p:cNvPr id="8" name="Slide Number Placeholder 7"/>
          <p:cNvSpPr>
            <a:spLocks noGrp="1"/>
          </p:cNvSpPr>
          <p:nvPr>
            <p:ph type="sldNum" sz="quarter" idx="11"/>
          </p:nvPr>
        </p:nvSpPr>
        <p:spPr/>
        <p:txBody>
          <a:bodyPr/>
          <a:lstStyle>
            <a:lvl1pPr>
              <a:defRPr/>
            </a:lvl1pPr>
          </a:lstStyle>
          <a:p>
            <a:pPr>
              <a:defRPr/>
            </a:pPr>
            <a:fld id="{812045D1-F7E2-4784-B96A-3083355E63F6}" type="slidenum">
              <a:rPr lang="en-US" altLang="en-US" smtClean="0"/>
              <a:pPr>
                <a:defRPr/>
              </a:pPr>
              <a:t>‹#›</a:t>
            </a:fld>
            <a:endParaRPr lang="en-US" altLang="en-US">
              <a:solidFill>
                <a:srgbClr val="808080"/>
              </a:solidFill>
            </a:endParaRPr>
          </a:p>
        </p:txBody>
      </p:sp>
    </p:spTree>
    <p:extLst>
      <p:ext uri="{BB962C8B-B14F-4D97-AF65-F5344CB8AC3E}">
        <p14:creationId xmlns:p14="http://schemas.microsoft.com/office/powerpoint/2010/main" val="2072869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r>
              <a:rPr lang="en-US"/>
              <a:t>As of: </a:t>
            </a:r>
          </a:p>
        </p:txBody>
      </p:sp>
      <p:sp>
        <p:nvSpPr>
          <p:cNvPr id="4" name="Slide Number Placeholder 3"/>
          <p:cNvSpPr>
            <a:spLocks noGrp="1"/>
          </p:cNvSpPr>
          <p:nvPr>
            <p:ph type="sldNum" sz="quarter" idx="11"/>
          </p:nvPr>
        </p:nvSpPr>
        <p:spPr/>
        <p:txBody>
          <a:bodyPr/>
          <a:lstStyle>
            <a:lvl1pPr>
              <a:defRPr/>
            </a:lvl1pPr>
          </a:lstStyle>
          <a:p>
            <a:pPr>
              <a:defRPr/>
            </a:pPr>
            <a:fld id="{29D94A65-A6BF-4DB1-9332-206B8E06E0A7}" type="slidenum">
              <a:rPr lang="en-US" altLang="en-US" smtClean="0"/>
              <a:pPr>
                <a:defRPr/>
              </a:pPr>
              <a:t>‹#›</a:t>
            </a:fld>
            <a:endParaRPr lang="en-US" altLang="en-US">
              <a:solidFill>
                <a:srgbClr val="808080"/>
              </a:solidFill>
            </a:endParaRPr>
          </a:p>
        </p:txBody>
      </p:sp>
    </p:spTree>
    <p:extLst>
      <p:ext uri="{BB962C8B-B14F-4D97-AF65-F5344CB8AC3E}">
        <p14:creationId xmlns:p14="http://schemas.microsoft.com/office/powerpoint/2010/main" val="2838223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a:lvl1pPr>
          </a:lstStyle>
          <a:p>
            <a:pPr>
              <a:defRPr/>
            </a:pPr>
            <a:fld id="{F32FE5BA-3D1F-4E41-B33A-6823FE30DE87}" type="slidenum">
              <a:rPr lang="en-US" altLang="en-US" smtClean="0"/>
              <a:pPr>
                <a:defRPr/>
              </a:pPr>
              <a:t>‹#›</a:t>
            </a:fld>
            <a:endParaRPr lang="en-US" altLang="en-US">
              <a:solidFill>
                <a:srgbClr val="808080"/>
              </a:solidFill>
            </a:endParaRPr>
          </a:p>
        </p:txBody>
      </p:sp>
    </p:spTree>
    <p:extLst>
      <p:ext uri="{BB962C8B-B14F-4D97-AF65-F5344CB8AC3E}">
        <p14:creationId xmlns:p14="http://schemas.microsoft.com/office/powerpoint/2010/main" val="5317396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9E577705-F1D6-448C-8D9C-74FCF151C57C}" type="slidenum">
              <a:rPr lang="en-US" altLang="en-US" smtClean="0"/>
              <a:pPr>
                <a:defRPr/>
              </a:pPr>
              <a:t>‹#›</a:t>
            </a:fld>
            <a:endParaRPr lang="en-US" altLang="en-US">
              <a:solidFill>
                <a:srgbClr val="808080"/>
              </a:solidFill>
            </a:endParaRPr>
          </a:p>
        </p:txBody>
      </p:sp>
    </p:spTree>
    <p:extLst>
      <p:ext uri="{BB962C8B-B14F-4D97-AF65-F5344CB8AC3E}">
        <p14:creationId xmlns:p14="http://schemas.microsoft.com/office/powerpoint/2010/main" val="21525090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4" y="76200"/>
            <a:ext cx="2842683"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01" y="76200"/>
            <a:ext cx="8329084"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4A10A9CA-2EB0-4F34-A8FB-1542A3BF9965}" type="slidenum">
              <a:rPr lang="en-US" altLang="en-US" smtClean="0"/>
              <a:pPr>
                <a:defRPr/>
              </a:pPr>
              <a:t>‹#›</a:t>
            </a:fld>
            <a:endParaRPr lang="en-US" altLang="en-US">
              <a:solidFill>
                <a:srgbClr val="808080"/>
              </a:solidFill>
            </a:endParaRPr>
          </a:p>
        </p:txBody>
      </p:sp>
    </p:spTree>
    <p:extLst>
      <p:ext uri="{BB962C8B-B14F-4D97-AF65-F5344CB8AC3E}">
        <p14:creationId xmlns:p14="http://schemas.microsoft.com/office/powerpoint/2010/main" val="3935111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r>
              <a:rPr lang="en-US"/>
              <a:t>As of: </a:t>
            </a:r>
          </a:p>
        </p:txBody>
      </p:sp>
      <p:sp>
        <p:nvSpPr>
          <p:cNvPr id="3" name="Slide Number Placeholder 2"/>
          <p:cNvSpPr>
            <a:spLocks noGrp="1"/>
          </p:cNvSpPr>
          <p:nvPr>
            <p:ph type="sldNum" sz="quarter" idx="11"/>
          </p:nvPr>
        </p:nvSpPr>
        <p:spPr/>
        <p:txBody>
          <a:bodyPr/>
          <a:lstStyle>
            <a:lvl1pPr>
              <a:defRPr/>
            </a:lvl1pPr>
          </a:lstStyle>
          <a:p>
            <a:pPr>
              <a:defRPr/>
            </a:pPr>
            <a:fld id="{85E9C438-D4A3-4372-96AC-CB86D778BA59}"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198018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6C62C073-046A-4B57-9E0E-48AE818F95F7}"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237754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0584" y="76200"/>
            <a:ext cx="2842683"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8301" y="76200"/>
            <a:ext cx="8329084"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As of: </a:t>
            </a:r>
          </a:p>
        </p:txBody>
      </p:sp>
      <p:sp>
        <p:nvSpPr>
          <p:cNvPr id="5" name="Slide Number Placeholder 4"/>
          <p:cNvSpPr>
            <a:spLocks noGrp="1"/>
          </p:cNvSpPr>
          <p:nvPr>
            <p:ph type="sldNum" sz="quarter" idx="11"/>
          </p:nvPr>
        </p:nvSpPr>
        <p:spPr/>
        <p:txBody>
          <a:bodyPr/>
          <a:lstStyle>
            <a:lvl1pPr>
              <a:defRPr/>
            </a:lvl1pPr>
          </a:lstStyle>
          <a:p>
            <a:pPr>
              <a:defRPr/>
            </a:pPr>
            <a:fld id="{06266AB3-AFB6-47EB-BDC7-CB5A8F58DCC1}" type="slidenum">
              <a:rPr lang="en-US" altLang="en-US"/>
              <a:pPr>
                <a:defRPr/>
              </a:pPr>
              <a:t>‹#›</a:t>
            </a:fld>
            <a:endParaRPr lang="en-US" altLang="en-US">
              <a:solidFill>
                <a:schemeClr val="bg2"/>
              </a:solidFill>
            </a:endParaRPr>
          </a:p>
        </p:txBody>
      </p:sp>
    </p:spTree>
    <p:extLst>
      <p:ext uri="{BB962C8B-B14F-4D97-AF65-F5344CB8AC3E}">
        <p14:creationId xmlns:p14="http://schemas.microsoft.com/office/powerpoint/2010/main" val="49268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7.emf"/><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1.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8.jpe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6.xml"/><Relationship Id="rId1"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image" Target="../media/image10.png"/><Relationship Id="rId5" Type="http://schemas.openxmlformats.org/officeDocument/2006/relationships/theme" Target="../theme/theme7.xml"/><Relationship Id="rId4" Type="http://schemas.openxmlformats.org/officeDocument/2006/relationships/slideLayout" Target="../slideLayouts/slideLayout5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13.jpe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8.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a:t>As of: </a:t>
            </a:r>
          </a:p>
        </p:txBody>
      </p:sp>
      <p:sp>
        <p:nvSpPr>
          <p:cNvPr id="49156" name="Rectangle 1028"/>
          <p:cNvSpPr>
            <a:spLocks noGrp="1" noChangeArrowheads="1"/>
          </p:cNvSpPr>
          <p:nvPr>
            <p:ph type="sldNum" sz="quarter" idx="4"/>
          </p:nvPr>
        </p:nvSpPr>
        <p:spPr bwMode="auto">
          <a:xfrm>
            <a:off x="10650538"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a:defRPr/>
            </a:pPr>
            <a:fld id="{2F0766A9-09BE-4FD5-8E67-84EF6C310E62}" type="slidenum">
              <a:rPr lang="en-US" altLang="en-US"/>
              <a:pPr>
                <a:defRPr/>
              </a:pPr>
              <a:t>‹#›</a:t>
            </a:fld>
            <a:endParaRPr lang="en-US" altLang="en-US"/>
          </a:p>
        </p:txBody>
      </p:sp>
      <p:sp>
        <p:nvSpPr>
          <p:cNvPr id="1028" name="Rectangle 1030"/>
          <p:cNvSpPr>
            <a:spLocks noGrp="1" noChangeArrowheads="1"/>
          </p:cNvSpPr>
          <p:nvPr>
            <p:ph type="title"/>
          </p:nvPr>
        </p:nvSpPr>
        <p:spPr bwMode="auto">
          <a:xfrm>
            <a:off x="2217738"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Line 1035"/>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Line 1036"/>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1" name="Picture 1037"/>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738457" y="90488"/>
            <a:ext cx="101228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40"/>
          <p:cNvSpPr>
            <a:spLocks noGrp="1" noChangeArrowheads="1"/>
          </p:cNvSpPr>
          <p:nvPr>
            <p:ph type="body" idx="1"/>
          </p:nvPr>
        </p:nvSpPr>
        <p:spPr bwMode="auto">
          <a:xfrm>
            <a:off x="368300" y="1504950"/>
            <a:ext cx="11196638"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sp>
        <p:nvSpPr>
          <p:cNvPr id="9" name="Text Box 1029"/>
          <p:cNvSpPr txBox="1">
            <a:spLocks noChangeArrowheads="1"/>
          </p:cNvSpPr>
          <p:nvPr userDrawn="1"/>
        </p:nvSpPr>
        <p:spPr bwMode="auto">
          <a:xfrm>
            <a:off x="508000" y="6491288"/>
            <a:ext cx="1117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a:spcBef>
                <a:spcPct val="50000"/>
              </a:spcBef>
              <a:defRPr/>
            </a:pPr>
            <a:r>
              <a:rPr lang="en-US" altLang="en-US" sz="1600" b="1" i="1">
                <a:latin typeface="Century Schoolbook" panose="02040604050505020304" pitchFamily="18" charset="0"/>
              </a:rPr>
              <a:t>I n t e g r i t y  -  S e r v i c e  -  E x c e l </a:t>
            </a:r>
            <a:r>
              <a:rPr lang="en-US" altLang="en-US" sz="1600" b="1" i="1" err="1">
                <a:latin typeface="Century Schoolbook" panose="02040604050505020304" pitchFamily="18" charset="0"/>
              </a:rPr>
              <a:t>l</a:t>
            </a:r>
            <a:r>
              <a:rPr lang="en-US" altLang="en-US" sz="1600" b="1" i="1">
                <a:latin typeface="Century Schoolbook" panose="02040604050505020304" pitchFamily="18" charset="0"/>
              </a:rPr>
              <a:t> e n c e</a:t>
            </a:r>
          </a:p>
        </p:txBody>
      </p:sp>
      <p:sp>
        <p:nvSpPr>
          <p:cNvPr id="2" name="TextBox 1">
            <a:extLst>
              <a:ext uri="{FF2B5EF4-FFF2-40B4-BE49-F238E27FC236}">
                <a16:creationId xmlns:a16="http://schemas.microsoft.com/office/drawing/2014/main" id="{B9D5FCF2-7319-F09C-C1D6-C30A921FE4A1}"/>
              </a:ext>
            </a:extLst>
          </p:cNvPr>
          <p:cNvSpPr txBox="1"/>
          <p:nvPr userDrawn="1"/>
        </p:nvSpPr>
        <p:spPr>
          <a:xfrm>
            <a:off x="4199743" y="0"/>
            <a:ext cx="3792513" cy="307777"/>
          </a:xfrm>
          <a:prstGeom prst="rect">
            <a:avLst/>
          </a:prstGeom>
          <a:noFill/>
        </p:spPr>
        <p:txBody>
          <a:bodyPr wrap="none" rtlCol="0">
            <a:spAutoFit/>
          </a:bodyPr>
          <a:lstStyle/>
          <a:p>
            <a:r>
              <a:rPr lang="en-US" b="1">
                <a:solidFill>
                  <a:srgbClr val="FF0000"/>
                </a:solidFill>
              </a:rPr>
              <a:t>PRE-DECISIONAL: DO NOT DISSEMINATE</a:t>
            </a:r>
          </a:p>
        </p:txBody>
      </p:sp>
    </p:spTree>
    <p:extLst>
      <p:ext uri="{BB962C8B-B14F-4D97-AF65-F5344CB8AC3E}">
        <p14:creationId xmlns:p14="http://schemas.microsoft.com/office/powerpoint/2010/main" val="2430099775"/>
      </p:ext>
    </p:extLst>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309" r:id="rId10"/>
    <p:sldLayoutId id="2147484453" r:id="rId11"/>
    <p:sldLayoutId id="2147484562" r:id="rId12"/>
    <p:sldLayoutId id="2147484563" r:id="rId13"/>
    <p:sldLayoutId id="2147484564" r:id="rId14"/>
    <p:sldLayoutId id="2147484623" r:id="rId15"/>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7008" y="402336"/>
            <a:ext cx="9738360" cy="704088"/>
          </a:xfrm>
          <a:prstGeom prst="rect">
            <a:avLst/>
          </a:prstGeom>
        </p:spPr>
        <p:txBody>
          <a:bodyPr vert="horz" lIns="91440" tIns="0" rIns="91440" bIns="0" rtlCol="0" anchor="ctr">
            <a:normAutofit/>
          </a:bodyPr>
          <a:lstStyle/>
          <a:p>
            <a:r>
              <a:rPr lang="en-US"/>
              <a:t>Click to edit Master title style</a:t>
            </a:r>
          </a:p>
        </p:txBody>
      </p:sp>
      <p:sp>
        <p:nvSpPr>
          <p:cNvPr id="3" name="Text Placeholder 2"/>
          <p:cNvSpPr>
            <a:spLocks noGrp="1"/>
          </p:cNvSpPr>
          <p:nvPr>
            <p:ph type="body" idx="1"/>
          </p:nvPr>
        </p:nvSpPr>
        <p:spPr>
          <a:xfrm>
            <a:off x="512064" y="1389888"/>
            <a:ext cx="11164824" cy="48371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ooter Placeholder 4"/>
          <p:cNvSpPr>
            <a:spLocks noGrp="1"/>
          </p:cNvSpPr>
          <p:nvPr>
            <p:ph type="ftr" sz="quarter" idx="3"/>
          </p:nvPr>
        </p:nvSpPr>
        <p:spPr>
          <a:xfrm>
            <a:off x="2324130" y="6510528"/>
            <a:ext cx="7016023" cy="246221"/>
          </a:xfrm>
          <a:prstGeom prst="rect">
            <a:avLst/>
          </a:prstGeom>
        </p:spPr>
        <p:txBody>
          <a:bodyPr vert="horz" wrap="none" lIns="91440" tIns="0" rIns="91440" bIns="0" rtlCol="0" anchor="ctr">
            <a:spAutoFit/>
          </a:bodyPr>
          <a:lstStyle>
            <a:lvl1pPr algn="ctr">
              <a:defRPr sz="1600" b="1" i="1" spc="400" baseline="0">
                <a:solidFill>
                  <a:schemeClr val="tx1"/>
                </a:solidFill>
                <a:latin typeface="Franklin Gothic Book" panose="020B0503020102020204" pitchFamily="34" charset="0"/>
              </a:defRPr>
            </a:lvl1pPr>
          </a:lstStyle>
          <a:p>
            <a:r>
              <a:rPr lang="en-US"/>
              <a:t>Innovate, Accelerate, Thrive – The Air Force at 75</a:t>
            </a:r>
          </a:p>
        </p:txBody>
      </p:sp>
      <p:sp>
        <p:nvSpPr>
          <p:cNvPr id="6" name="Slide Number Placeholder 5"/>
          <p:cNvSpPr>
            <a:spLocks noGrp="1"/>
          </p:cNvSpPr>
          <p:nvPr>
            <p:ph type="sldNum" sz="quarter" idx="4"/>
          </p:nvPr>
        </p:nvSpPr>
        <p:spPr>
          <a:xfrm>
            <a:off x="11603736" y="6510528"/>
            <a:ext cx="530352" cy="246221"/>
          </a:xfrm>
          <a:prstGeom prst="rect">
            <a:avLst/>
          </a:prstGeom>
        </p:spPr>
        <p:txBody>
          <a:bodyPr vert="horz" wrap="none" lIns="91440" tIns="0" rIns="91440" bIns="0" rtlCol="0" anchor="ctr">
            <a:normAutofit/>
          </a:bodyPr>
          <a:lstStyle>
            <a:lvl1pPr algn="r">
              <a:defRPr sz="1600" b="1">
                <a:solidFill>
                  <a:schemeClr val="tx1">
                    <a:tint val="75000"/>
                  </a:schemeClr>
                </a:solidFill>
              </a:defRPr>
            </a:lvl1pPr>
          </a:lstStyle>
          <a:p>
            <a:fld id="{C1A15DF3-B9AF-4EC4-A69C-2370B628607D}" type="slidenum">
              <a:rPr lang="en-US" smtClean="0"/>
              <a:pPr/>
              <a:t>‹#›</a:t>
            </a:fld>
            <a:endParaRPr lang="en-US"/>
          </a:p>
        </p:txBody>
      </p:sp>
      <p:sp>
        <p:nvSpPr>
          <p:cNvPr id="8" name="TextBox 7"/>
          <p:cNvSpPr txBox="1"/>
          <p:nvPr userDrawn="1"/>
        </p:nvSpPr>
        <p:spPr>
          <a:xfrm>
            <a:off x="54864" y="6510528"/>
            <a:ext cx="824265" cy="246221"/>
          </a:xfrm>
          <a:prstGeom prst="rect">
            <a:avLst/>
          </a:prstGeom>
          <a:noFill/>
        </p:spPr>
        <p:txBody>
          <a:bodyPr wrap="none" lIns="91440" tIns="0" bIns="0" rtlCol="0">
            <a:spAutoFit/>
          </a:bodyPr>
          <a:lstStyle/>
          <a:p>
            <a:r>
              <a:rPr lang="en-US" sz="1600" b="1">
                <a:solidFill>
                  <a:schemeClr val="bg2">
                    <a:lumMod val="50000"/>
                  </a:schemeClr>
                </a:solidFill>
              </a:rPr>
              <a:t>As of: </a:t>
            </a: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 y="45720"/>
            <a:ext cx="1115568" cy="1115568"/>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091672" y="146304"/>
            <a:ext cx="952093" cy="914400"/>
          </a:xfrm>
          <a:prstGeom prst="rect">
            <a:avLst/>
          </a:prstGeom>
        </p:spPr>
      </p:pic>
      <p:cxnSp>
        <p:nvCxnSpPr>
          <p:cNvPr id="13" name="Straight Connector 12"/>
          <p:cNvCxnSpPr/>
          <p:nvPr userDrawn="1"/>
        </p:nvCxnSpPr>
        <p:spPr>
          <a:xfrm>
            <a:off x="146304" y="1207008"/>
            <a:ext cx="1189634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46304" y="6409944"/>
            <a:ext cx="1189634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207008" y="100584"/>
            <a:ext cx="1696298" cy="246221"/>
          </a:xfrm>
          <a:prstGeom prst="rect">
            <a:avLst/>
          </a:prstGeom>
          <a:noFill/>
        </p:spPr>
        <p:txBody>
          <a:bodyPr wrap="none" lIns="91440" tIns="0" bIns="0" rtlCol="0">
            <a:spAutoFit/>
          </a:bodyPr>
          <a:lstStyle/>
          <a:p>
            <a:r>
              <a:rPr lang="en-US" sz="1600" b="1">
                <a:solidFill>
                  <a:srgbClr val="007A33"/>
                </a:solidFill>
              </a:rPr>
              <a:t>UNCLASSIFIED</a:t>
            </a:r>
          </a:p>
        </p:txBody>
      </p:sp>
      <p:sp>
        <p:nvSpPr>
          <p:cNvPr id="15" name="TextBox 14"/>
          <p:cNvSpPr txBox="1"/>
          <p:nvPr userDrawn="1"/>
        </p:nvSpPr>
        <p:spPr>
          <a:xfrm>
            <a:off x="9596945" y="6510528"/>
            <a:ext cx="1696298" cy="246221"/>
          </a:xfrm>
          <a:prstGeom prst="rect">
            <a:avLst/>
          </a:prstGeom>
          <a:noFill/>
        </p:spPr>
        <p:txBody>
          <a:bodyPr wrap="none" lIns="91440" tIns="0" bIns="0" rtlCol="0">
            <a:spAutoFit/>
          </a:bodyPr>
          <a:lstStyle/>
          <a:p>
            <a:r>
              <a:rPr lang="en-US" sz="1600" b="1">
                <a:solidFill>
                  <a:srgbClr val="007A33"/>
                </a:solidFill>
              </a:rPr>
              <a:t>UNCLASSIFIED</a:t>
            </a:r>
          </a:p>
        </p:txBody>
      </p:sp>
    </p:spTree>
    <p:extLst>
      <p:ext uri="{BB962C8B-B14F-4D97-AF65-F5344CB8AC3E}">
        <p14:creationId xmlns:p14="http://schemas.microsoft.com/office/powerpoint/2010/main" val="243526464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hf hdr="0" dt="0"/>
  <p:txStyles>
    <p:titleStyle>
      <a:lvl1pPr algn="ctr" defTabSz="914400" rtl="0" eaLnBrk="1" latinLnBrk="0" hangingPunct="1">
        <a:lnSpc>
          <a:spcPct val="90000"/>
        </a:lnSpc>
        <a:spcBef>
          <a:spcPct val="0"/>
        </a:spcBef>
        <a:buNone/>
        <a:defRPr sz="3600" b="1" i="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Symbol" panose="05050102010706020507" pitchFamily="18" charset="2"/>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Symbol" panose="05050102010706020507" pitchFamily="18" charset="2"/>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Symbol" panose="05050102010706020507" pitchFamily="18" charset="2"/>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a:t>As of: </a:t>
            </a:r>
          </a:p>
        </p:txBody>
      </p:sp>
      <p:sp>
        <p:nvSpPr>
          <p:cNvPr id="49156" name="Rectangle 1028"/>
          <p:cNvSpPr>
            <a:spLocks noGrp="1" noChangeArrowheads="1"/>
          </p:cNvSpPr>
          <p:nvPr>
            <p:ph type="sldNum" sz="quarter" idx="4"/>
          </p:nvPr>
        </p:nvSpPr>
        <p:spPr bwMode="auto">
          <a:xfrm>
            <a:off x="10650538"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a:defRPr/>
            </a:pPr>
            <a:fld id="{2F0766A9-09BE-4FD5-8E67-84EF6C310E62}" type="slidenum">
              <a:rPr lang="en-US" altLang="en-US"/>
              <a:pPr>
                <a:defRPr/>
              </a:pPr>
              <a:t>‹#›</a:t>
            </a:fld>
            <a:endParaRPr lang="en-US" altLang="en-US"/>
          </a:p>
        </p:txBody>
      </p:sp>
      <p:sp>
        <p:nvSpPr>
          <p:cNvPr id="1028" name="Rectangle 1030"/>
          <p:cNvSpPr>
            <a:spLocks noGrp="1" noChangeArrowheads="1"/>
          </p:cNvSpPr>
          <p:nvPr>
            <p:ph type="title"/>
          </p:nvPr>
        </p:nvSpPr>
        <p:spPr bwMode="auto">
          <a:xfrm>
            <a:off x="2217738"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Rectangle 1040"/>
          <p:cNvSpPr>
            <a:spLocks noGrp="1" noChangeArrowheads="1"/>
          </p:cNvSpPr>
          <p:nvPr>
            <p:ph type="body" idx="1"/>
          </p:nvPr>
        </p:nvSpPr>
        <p:spPr bwMode="auto">
          <a:xfrm>
            <a:off x="368300" y="1504950"/>
            <a:ext cx="11196638"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spTree>
    <p:extLst>
      <p:ext uri="{BB962C8B-B14F-4D97-AF65-F5344CB8AC3E}">
        <p14:creationId xmlns:p14="http://schemas.microsoft.com/office/powerpoint/2010/main" val="3630570682"/>
      </p:ext>
    </p:extLst>
  </p:cSld>
  <p:clrMap bg1="lt1" tx1="dk1" bg2="lt2" tx2="dk2" accent1="accent1" accent2="accent2" accent3="accent3" accent4="accent4" accent5="accent5" accent6="accent6" hlink="hlink" folHlink="folHlink"/>
  <p:sldLayoutIdLst>
    <p:sldLayoutId id="2147484467" r:id="rId1"/>
    <p:sldLayoutId id="2147484471" r:id="rId2"/>
    <p:sldLayoutId id="2147484472" r:id="rId3"/>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a:t>As of: </a:t>
            </a:r>
          </a:p>
        </p:txBody>
      </p:sp>
      <p:sp>
        <p:nvSpPr>
          <p:cNvPr id="49156" name="Rectangle 1028"/>
          <p:cNvSpPr>
            <a:spLocks noGrp="1" noChangeArrowheads="1"/>
          </p:cNvSpPr>
          <p:nvPr>
            <p:ph type="sldNum" sz="quarter" idx="4"/>
          </p:nvPr>
        </p:nvSpPr>
        <p:spPr bwMode="auto">
          <a:xfrm>
            <a:off x="10650538"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a:defRPr/>
            </a:pPr>
            <a:fld id="{2F0766A9-09BE-4FD5-8E67-84EF6C310E62}" type="slidenum">
              <a:rPr lang="en-US" altLang="en-US"/>
              <a:pPr>
                <a:defRPr/>
              </a:pPr>
              <a:t>‹#›</a:t>
            </a:fld>
            <a:endParaRPr lang="en-US" altLang="en-US"/>
          </a:p>
        </p:txBody>
      </p:sp>
      <p:sp>
        <p:nvSpPr>
          <p:cNvPr id="1028" name="Rectangle 1030"/>
          <p:cNvSpPr>
            <a:spLocks noGrp="1" noChangeArrowheads="1"/>
          </p:cNvSpPr>
          <p:nvPr>
            <p:ph type="title"/>
          </p:nvPr>
        </p:nvSpPr>
        <p:spPr bwMode="auto">
          <a:xfrm>
            <a:off x="1750744" y="76200"/>
            <a:ext cx="889979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Line 1035"/>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Line 1036"/>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31" name="Picture 1037"/>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738457" y="90488"/>
            <a:ext cx="1012287"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40"/>
          <p:cNvSpPr>
            <a:spLocks noGrp="1" noChangeArrowheads="1"/>
          </p:cNvSpPr>
          <p:nvPr>
            <p:ph type="body" idx="1"/>
          </p:nvPr>
        </p:nvSpPr>
        <p:spPr bwMode="auto">
          <a:xfrm>
            <a:off x="368300" y="1504950"/>
            <a:ext cx="11196638"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pic>
        <p:nvPicPr>
          <p:cNvPr id="10" name="Picture 9"/>
          <p:cNvPicPr>
            <a:picLocks noChangeAspect="1"/>
          </p:cNvPicPr>
          <p:nvPr userDrawn="1"/>
        </p:nvPicPr>
        <p:blipFill>
          <a:blip r:embed="rId13"/>
          <a:stretch>
            <a:fillRect/>
          </a:stretch>
        </p:blipFill>
        <p:spPr>
          <a:xfrm>
            <a:off x="10650538" y="137910"/>
            <a:ext cx="1046417" cy="1019580"/>
          </a:xfrm>
          <a:prstGeom prst="rect">
            <a:avLst/>
          </a:prstGeom>
        </p:spPr>
      </p:pic>
    </p:spTree>
    <p:extLst>
      <p:ext uri="{BB962C8B-B14F-4D97-AF65-F5344CB8AC3E}">
        <p14:creationId xmlns:p14="http://schemas.microsoft.com/office/powerpoint/2010/main" val="1278051339"/>
      </p:ext>
    </p:extLst>
  </p:cSld>
  <p:clrMap bg1="lt1" tx1="dk1" bg2="lt2" tx2="dk2" accent1="accent1" accent2="accent2" accent3="accent3" accent4="accent4" accent5="accent5" accent6="accent6" hlink="hlink" folHlink="folHlink"/>
  <p:sldLayoutIdLst>
    <p:sldLayoutId id="2147484455"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Lst>
  <p:hf hdr="0" ftr="0" dt="0"/>
  <p:txStyles>
    <p:titleStyle>
      <a:lvl1pPr algn="ct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eaLnBrk="1" hangingPunct="1">
              <a:defRPr/>
            </a:pPr>
            <a:r>
              <a:rPr lang="en-US"/>
              <a:t>As of: </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rgbClr val="7F7F7F"/>
                </a:solidFill>
              </a:defRPr>
            </a:lvl1pPr>
          </a:lstStyle>
          <a:p>
            <a:pPr eaLnBrk="1" hangingPunct="1">
              <a:defRPr/>
            </a:pPr>
            <a:fld id="{37179837-79CF-4B51-9446-EF461C02723F}" type="slidenum">
              <a:rPr lang="en-US" altLang="en-US">
                <a:latin typeface="Arial" charset="0"/>
              </a:rPr>
              <a:pPr eaLnBrk="1" hangingPunct="1">
                <a:defRPr/>
              </a:pPr>
              <a:t>‹#›</a:t>
            </a:fld>
            <a:endParaRPr lang="en-US" altLang="en-US">
              <a:latin typeface="Arial" charset="0"/>
            </a:endParaRPr>
          </a:p>
        </p:txBody>
      </p:sp>
      <p:sp>
        <p:nvSpPr>
          <p:cNvPr id="1029" name="Rectangle 1030"/>
          <p:cNvSpPr>
            <a:spLocks noGrp="1" noChangeArrowheads="1"/>
          </p:cNvSpPr>
          <p:nvPr>
            <p:ph type="title"/>
          </p:nvPr>
        </p:nvSpPr>
        <p:spPr bwMode="auto">
          <a:xfrm>
            <a:off x="2218267"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Line 1035"/>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algn="l" eaLnBrk="1" hangingPunct="1"/>
            <a:endParaRPr lang="en-US" sz="1400">
              <a:solidFill>
                <a:srgbClr val="000000"/>
              </a:solidFill>
              <a:latin typeface="Arial" charset="0"/>
            </a:endParaRPr>
          </a:p>
        </p:txBody>
      </p:sp>
      <p:sp>
        <p:nvSpPr>
          <p:cNvPr id="1031" name="Line 1036"/>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algn="l" eaLnBrk="1" hangingPunct="1"/>
            <a:endParaRPr lang="en-US" sz="1400">
              <a:solidFill>
                <a:srgbClr val="000000"/>
              </a:solidFill>
              <a:latin typeface="Arial" charset="0"/>
            </a:endParaRPr>
          </a:p>
        </p:txBody>
      </p:sp>
      <p:sp>
        <p:nvSpPr>
          <p:cNvPr id="1033" name="Rectangle 1040"/>
          <p:cNvSpPr>
            <a:spLocks noGrp="1" noChangeArrowheads="1"/>
          </p:cNvSpPr>
          <p:nvPr>
            <p:ph type="body" idx="1"/>
          </p:nvPr>
        </p:nvSpPr>
        <p:spPr bwMode="auto">
          <a:xfrm>
            <a:off x="368301" y="1504950"/>
            <a:ext cx="111971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pic>
        <p:nvPicPr>
          <p:cNvPr id="10" name="Picture 9">
            <a:extLst>
              <a:ext uri="{FF2B5EF4-FFF2-40B4-BE49-F238E27FC236}">
                <a16:creationId xmlns:a16="http://schemas.microsoft.com/office/drawing/2014/main" id="{EAF7792D-6E81-4107-BD79-13928B9748C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8000" y="101367"/>
            <a:ext cx="1011182" cy="1011182"/>
          </a:xfrm>
          <a:prstGeom prst="rect">
            <a:avLst/>
          </a:prstGeom>
        </p:spPr>
      </p:pic>
    </p:spTree>
    <p:extLst>
      <p:ext uri="{BB962C8B-B14F-4D97-AF65-F5344CB8AC3E}">
        <p14:creationId xmlns:p14="http://schemas.microsoft.com/office/powerpoint/2010/main" val="284819951"/>
      </p:ext>
    </p:extLst>
  </p:cSld>
  <p:clrMap bg1="lt1" tx1="dk1" bg2="lt2" tx2="dk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a:xfrm>
            <a:off x="2117" y="0"/>
            <a:ext cx="12189883"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p:cNvSpPr>
            <a:spLocks noChangeArrowheads="1"/>
          </p:cNvSpPr>
          <p:nvPr userDrawn="1"/>
        </p:nvSpPr>
        <p:spPr bwMode="auto">
          <a:xfrm>
            <a:off x="203201" y="279400"/>
            <a:ext cx="11785600" cy="6197600"/>
          </a:xfrm>
          <a:prstGeom prst="rect">
            <a:avLst/>
          </a:prstGeom>
          <a:solidFill>
            <a:srgbClr val="001F5A"/>
          </a:solidFill>
          <a:ln>
            <a:noFill/>
          </a:ln>
          <a:effectLst/>
        </p:spPr>
        <p:txBody>
          <a:bodyPr vert="horz" wrap="square" lIns="36576" tIns="36576" rIns="36576" bIns="36576" numCol="1" anchor="t" anchorCtr="0" compatLnSpc="1">
            <a:prstTxWarp prst="textNoShape">
              <a:avLst/>
            </a:prstTxWarp>
          </a:bodyPr>
          <a:lstStyle/>
          <a:p>
            <a:endParaRPr lang="en-US" sz="1800"/>
          </a:p>
        </p:txBody>
      </p:sp>
      <p:sp>
        <p:nvSpPr>
          <p:cNvPr id="19" name="Rectangle 18"/>
          <p:cNvSpPr/>
          <p:nvPr userDrawn="1"/>
        </p:nvSpPr>
        <p:spPr>
          <a:xfrm>
            <a:off x="10363200" y="76200"/>
            <a:ext cx="1320800" cy="1193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a:off x="4032973" y="6483352"/>
            <a:ext cx="4071457" cy="323851"/>
          </a:xfrm>
          <a:prstGeom prst="rect">
            <a:avLst/>
          </a:prstGeom>
          <a:noFill/>
        </p:spPr>
        <p:txBody>
          <a:bodyPr wrap="none" rtlCol="0">
            <a:noAutofit/>
          </a:bodyPr>
          <a:lstStyle/>
          <a:p>
            <a:r>
              <a:rPr lang="en-US" sz="1200" b="1">
                <a:solidFill>
                  <a:srgbClr val="001F5A"/>
                </a:solidFill>
                <a:latin typeface="Arial" panose="020B0604020202020204" pitchFamily="34" charset="0"/>
                <a:cs typeface="Arial" panose="020B0604020202020204" pitchFamily="34" charset="0"/>
              </a:rPr>
              <a:t>THE VOICE OF TOMORROW’S AIRMEN</a:t>
            </a:r>
          </a:p>
        </p:txBody>
      </p:sp>
      <p:sp>
        <p:nvSpPr>
          <p:cNvPr id="11" name="Isosceles Triangle 10"/>
          <p:cNvSpPr/>
          <p:nvPr userDrawn="1"/>
        </p:nvSpPr>
        <p:spPr>
          <a:xfrm rot="5400000">
            <a:off x="8077333" y="6608388"/>
            <a:ext cx="101600" cy="101600"/>
          </a:xfrm>
          <a:prstGeom prst="triangle">
            <a:avLst/>
          </a:prstGeom>
          <a:solidFill>
            <a:srgbClr val="CA512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solidFill>
                <a:srgbClr val="001F5A"/>
              </a:solidFill>
            </a:endParaRPr>
          </a:p>
        </p:txBody>
      </p:sp>
      <p:sp>
        <p:nvSpPr>
          <p:cNvPr id="12" name="Isosceles Triangle 11"/>
          <p:cNvSpPr/>
          <p:nvPr userDrawn="1"/>
        </p:nvSpPr>
        <p:spPr>
          <a:xfrm rot="16200000" flipH="1">
            <a:off x="3907663" y="6615111"/>
            <a:ext cx="101600" cy="101600"/>
          </a:xfrm>
          <a:prstGeom prst="triangle">
            <a:avLst/>
          </a:prstGeom>
          <a:solidFill>
            <a:srgbClr val="CA512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00">
              <a:solidFill>
                <a:srgbClr val="001F5A"/>
              </a:solidFill>
            </a:endParaRPr>
          </a:p>
        </p:txBody>
      </p:sp>
      <p:pic>
        <p:nvPicPr>
          <p:cNvPr id="13" name="Picture 12" descr="Logo&#10;&#10;Description automatically generated">
            <a:extLst>
              <a:ext uri="{FF2B5EF4-FFF2-40B4-BE49-F238E27FC236}">
                <a16:creationId xmlns:a16="http://schemas.microsoft.com/office/drawing/2014/main" id="{7AFAC69A-65CF-4F62-B1E6-FDD47B43939A}"/>
              </a:ext>
            </a:extLst>
          </p:cNvPr>
          <p:cNvPicPr>
            <a:picLocks noChangeAspect="1"/>
          </p:cNvPicPr>
          <p:nvPr userDrawn="1"/>
        </p:nvPicPr>
        <p:blipFill>
          <a:blip r:embed="rId3"/>
          <a:stretch>
            <a:fillRect/>
          </a:stretch>
        </p:blipFill>
        <p:spPr>
          <a:xfrm>
            <a:off x="10496915" y="382099"/>
            <a:ext cx="1053371" cy="786092"/>
          </a:xfrm>
          <a:prstGeom prst="rect">
            <a:avLst/>
          </a:prstGeom>
        </p:spPr>
      </p:pic>
    </p:spTree>
    <p:extLst>
      <p:ext uri="{BB962C8B-B14F-4D97-AF65-F5344CB8AC3E}">
        <p14:creationId xmlns:p14="http://schemas.microsoft.com/office/powerpoint/2010/main" val="3457202488"/>
      </p:ext>
    </p:extLst>
  </p:cSld>
  <p:clrMap bg1="lt1" tx1="dk1" bg2="lt2" tx2="dk2" accent1="accent1" accent2="accent2" accent3="accent3" accent4="accent4" accent5="accent5" accent6="accent6" hlink="hlink" folHlink="folHlink"/>
  <p:sldLayoutIdLst>
    <p:sldLayoutId id="2147484596" r:id="rId1"/>
  </p:sldLayoutIdLst>
  <p:hf hdr="0" ftr="0" dt="0"/>
  <p:txStyles>
    <p:titleStyle>
      <a:lvl1pPr algn="l" defTabSz="457189" rtl="0" eaLnBrk="1" latinLnBrk="0" hangingPunct="1">
        <a:spcBef>
          <a:spcPct val="0"/>
        </a:spcBef>
        <a:buNone/>
        <a:defRPr sz="3200" b="1" kern="1200">
          <a:solidFill>
            <a:schemeClr val="bg1"/>
          </a:solidFill>
          <a:latin typeface="Arial"/>
          <a:ea typeface="+mj-ea"/>
          <a:cs typeface="Arial"/>
        </a:defRPr>
      </a:lvl1pPr>
    </p:titleStyle>
    <p:bodyStyle>
      <a:lvl1pPr marL="342892" indent="-342892" algn="l" defTabSz="457189" rtl="0" eaLnBrk="1" latinLnBrk="0" hangingPunct="1">
        <a:spcBef>
          <a:spcPct val="20000"/>
        </a:spcBef>
        <a:buClr>
          <a:srgbClr val="5A8DBD"/>
        </a:buClr>
        <a:buSzPct val="120000"/>
        <a:buFont typeface="Wingdings" charset="2"/>
        <a:buChar char="§"/>
        <a:defRPr sz="2000" kern="1200">
          <a:solidFill>
            <a:srgbClr val="1D3347"/>
          </a:solidFill>
          <a:latin typeface="Arial"/>
          <a:ea typeface="+mn-ea"/>
          <a:cs typeface="Arial"/>
        </a:defRPr>
      </a:lvl1pPr>
      <a:lvl2pPr marL="800080" indent="-342892" algn="l" defTabSz="457189" rtl="0" eaLnBrk="1" latinLnBrk="0" hangingPunct="1">
        <a:spcBef>
          <a:spcPct val="20000"/>
        </a:spcBef>
        <a:buClr>
          <a:srgbClr val="5A8DBD"/>
        </a:buClr>
        <a:buSzPct val="120000"/>
        <a:buFont typeface="Wingdings" charset="2"/>
        <a:buChar char="§"/>
        <a:defRPr sz="2000" kern="1200">
          <a:solidFill>
            <a:srgbClr val="1D3347"/>
          </a:solidFill>
          <a:latin typeface="Arial"/>
          <a:ea typeface="+mn-ea"/>
          <a:cs typeface="Arial"/>
        </a:defRPr>
      </a:lvl2pPr>
      <a:lvl3pPr marL="1257269" indent="-342892" algn="l" defTabSz="457189" rtl="0" eaLnBrk="1" latinLnBrk="0" hangingPunct="1">
        <a:spcBef>
          <a:spcPct val="20000"/>
        </a:spcBef>
        <a:buClr>
          <a:srgbClr val="5A8DBD"/>
        </a:buClr>
        <a:buSzPct val="120000"/>
        <a:buFont typeface="Wingdings" charset="2"/>
        <a:buChar char="§"/>
        <a:defRPr sz="2000" kern="1200">
          <a:solidFill>
            <a:srgbClr val="1D3347"/>
          </a:solidFill>
          <a:latin typeface="Arial"/>
          <a:ea typeface="+mn-ea"/>
          <a:cs typeface="Arial"/>
        </a:defRPr>
      </a:lvl3pPr>
      <a:lvl4pPr marL="1714457" indent="-342892" algn="l" defTabSz="457189" rtl="0" eaLnBrk="1" latinLnBrk="0" hangingPunct="1">
        <a:spcBef>
          <a:spcPct val="20000"/>
        </a:spcBef>
        <a:buClr>
          <a:srgbClr val="5A8DBD"/>
        </a:buClr>
        <a:buSzPct val="120000"/>
        <a:buFont typeface="Wingdings" charset="2"/>
        <a:buChar char="§"/>
        <a:defRPr sz="2000" kern="1200">
          <a:solidFill>
            <a:srgbClr val="1D3347"/>
          </a:solidFill>
          <a:latin typeface="Arial"/>
          <a:ea typeface="+mn-ea"/>
          <a:cs typeface="Arial"/>
        </a:defRPr>
      </a:lvl4pPr>
      <a:lvl5pPr marL="2171646" indent="-342892" algn="l" defTabSz="457189" rtl="0" eaLnBrk="1" latinLnBrk="0" hangingPunct="1">
        <a:spcBef>
          <a:spcPct val="20000"/>
        </a:spcBef>
        <a:buClr>
          <a:srgbClr val="5A8DBD"/>
        </a:buClr>
        <a:buSzPct val="120000"/>
        <a:buFont typeface="Wingdings" charset="2"/>
        <a:buChar char="§"/>
        <a:defRPr sz="2000" kern="1200">
          <a:solidFill>
            <a:srgbClr val="1D3347"/>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40">
          <p15:clr>
            <a:srgbClr val="F26B43"/>
          </p15:clr>
        </p15:guide>
        <p15:guide id="2" pos="18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a:spLocks noChangeArrowheads="1"/>
          </p:cNvSpPr>
          <p:nvPr userDrawn="1"/>
        </p:nvSpPr>
        <p:spPr bwMode="auto">
          <a:xfrm>
            <a:off x="2117" y="0"/>
            <a:ext cx="12189883" cy="6858000"/>
          </a:xfrm>
          <a:prstGeom prst="rect">
            <a:avLst/>
          </a:prstGeom>
          <a:solidFill>
            <a:srgbClr val="011847"/>
          </a:solidFill>
          <a:ln>
            <a:noFill/>
          </a:ln>
          <a:effectLst/>
        </p:spPr>
        <p:txBody>
          <a:bodyPr vert="horz" wrap="square" lIns="48768" tIns="48768" rIns="48768" bIns="48768" numCol="1" anchor="t" anchorCtr="0" compatLnSpc="1">
            <a:prstTxWarp prst="textNoShape">
              <a:avLst/>
            </a:prstTxWarp>
          </a:bodyPr>
          <a:lstStyle/>
          <a:p>
            <a:endParaRPr lang="en-US" sz="1867"/>
          </a:p>
        </p:txBody>
      </p:sp>
      <p:sp>
        <p:nvSpPr>
          <p:cNvPr id="16" name="Rectangle 15"/>
          <p:cNvSpPr/>
          <p:nvPr userDrawn="1"/>
        </p:nvSpPr>
        <p:spPr>
          <a:xfrm>
            <a:off x="203201" y="279400"/>
            <a:ext cx="11785600" cy="6197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a:p>
        </p:txBody>
      </p:sp>
      <p:sp>
        <p:nvSpPr>
          <p:cNvPr id="17" name="Rectangle 16"/>
          <p:cNvSpPr/>
          <p:nvPr userDrawn="1"/>
        </p:nvSpPr>
        <p:spPr>
          <a:xfrm>
            <a:off x="10363200" y="76200"/>
            <a:ext cx="1320800" cy="1193800"/>
          </a:xfrm>
          <a:prstGeom prst="rect">
            <a:avLst/>
          </a:prstGeom>
          <a:solidFill>
            <a:srgbClr val="011847"/>
          </a:solidFill>
          <a:ln>
            <a:noFill/>
          </a:ln>
          <a:effectLst/>
        </p:spPr>
        <p:txBody>
          <a:bodyPr vert="horz" wrap="square" lIns="48768" tIns="48768" rIns="48768" bIns="48768" numCol="1" anchor="t" anchorCtr="0" compatLnSpc="1">
            <a:prstTxWarp prst="textNoShape">
              <a:avLst/>
            </a:prstTxWarp>
          </a:bodyPr>
          <a:lstStyle/>
          <a:p>
            <a:endParaRPr lang="en-US" sz="1867">
              <a:solidFill>
                <a:schemeClr val="tx1"/>
              </a:solidFill>
            </a:endParaRPr>
          </a:p>
        </p:txBody>
      </p:sp>
      <p:sp>
        <p:nvSpPr>
          <p:cNvPr id="18" name="TextBox 17"/>
          <p:cNvSpPr txBox="1"/>
          <p:nvPr userDrawn="1"/>
        </p:nvSpPr>
        <p:spPr>
          <a:xfrm>
            <a:off x="4032970" y="6483348"/>
            <a:ext cx="4071457" cy="323851"/>
          </a:xfrm>
          <a:prstGeom prst="rect">
            <a:avLst/>
          </a:prstGeom>
          <a:noFill/>
        </p:spPr>
        <p:txBody>
          <a:bodyPr wrap="none" rtlCol="0">
            <a:noAutofit/>
          </a:bodyPr>
          <a:lstStyle/>
          <a:p>
            <a:r>
              <a:rPr lang="en-US" sz="1600" b="1">
                <a:solidFill>
                  <a:schemeClr val="bg1"/>
                </a:solidFill>
                <a:latin typeface="Arial" panose="020B0604020202020204" pitchFamily="34" charset="0"/>
                <a:cs typeface="Arial" panose="020B0604020202020204" pitchFamily="34" charset="0"/>
              </a:rPr>
              <a:t>THE VOICE OF TOMORROW’S AIRMEN</a:t>
            </a:r>
          </a:p>
        </p:txBody>
      </p:sp>
      <p:sp>
        <p:nvSpPr>
          <p:cNvPr id="6" name="Slide Number Placeholder 5"/>
          <p:cNvSpPr>
            <a:spLocks noGrp="1"/>
          </p:cNvSpPr>
          <p:nvPr>
            <p:ph type="sldNum" sz="quarter" idx="4"/>
          </p:nvPr>
        </p:nvSpPr>
        <p:spPr>
          <a:xfrm>
            <a:off x="9144000" y="6483348"/>
            <a:ext cx="2844800" cy="365125"/>
          </a:xfrm>
          <a:prstGeom prst="rect">
            <a:avLst/>
          </a:prstGeom>
        </p:spPr>
        <p:txBody>
          <a:bodyPr vert="horz" lIns="91440" tIns="45720" rIns="91440" bIns="45720" rtlCol="0" anchor="ctr"/>
          <a:lstStyle>
            <a:lvl1pPr algn="r">
              <a:defRPr sz="1400">
                <a:solidFill>
                  <a:schemeClr val="bg1"/>
                </a:solidFill>
                <a:latin typeface="Arial"/>
                <a:cs typeface="Arial"/>
              </a:defRPr>
            </a:lvl1pPr>
          </a:lstStyle>
          <a:p>
            <a:fld id="{5A203BF4-68F7-904F-B24D-ABFFD4FAAE29}" type="slidenum">
              <a:rPr lang="en-US" smtClean="0"/>
              <a:pPr/>
              <a:t>‹#›</a:t>
            </a:fld>
            <a:endParaRPr lang="en-US"/>
          </a:p>
        </p:txBody>
      </p:sp>
      <p:sp>
        <p:nvSpPr>
          <p:cNvPr id="4" name="Isosceles Triangle 3"/>
          <p:cNvSpPr/>
          <p:nvPr userDrawn="1"/>
        </p:nvSpPr>
        <p:spPr>
          <a:xfrm rot="5400000">
            <a:off x="8077333" y="6608388"/>
            <a:ext cx="101600" cy="101600"/>
          </a:xfrm>
          <a:prstGeom prst="triangle">
            <a:avLst/>
          </a:prstGeom>
          <a:solidFill>
            <a:srgbClr val="0071BC"/>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67"/>
          </a:p>
        </p:txBody>
      </p:sp>
      <p:sp>
        <p:nvSpPr>
          <p:cNvPr id="23" name="Isosceles Triangle 22"/>
          <p:cNvSpPr/>
          <p:nvPr userDrawn="1"/>
        </p:nvSpPr>
        <p:spPr>
          <a:xfrm rot="16200000" flipH="1">
            <a:off x="3907663" y="6615111"/>
            <a:ext cx="101600" cy="101600"/>
          </a:xfrm>
          <a:prstGeom prst="triangle">
            <a:avLst/>
          </a:prstGeom>
          <a:solidFill>
            <a:srgbClr val="0071BC"/>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867"/>
          </a:p>
        </p:txBody>
      </p:sp>
      <p:pic>
        <p:nvPicPr>
          <p:cNvPr id="12" name="Picture 11" descr="Logo&#10;&#10;Description automatically generated">
            <a:extLst>
              <a:ext uri="{FF2B5EF4-FFF2-40B4-BE49-F238E27FC236}">
                <a16:creationId xmlns:a16="http://schemas.microsoft.com/office/drawing/2014/main" id="{D2638A43-A676-4BAF-BDB3-073152843901}"/>
              </a:ext>
            </a:extLst>
          </p:cNvPr>
          <p:cNvPicPr>
            <a:picLocks noChangeAspect="1"/>
          </p:cNvPicPr>
          <p:nvPr userDrawn="1"/>
        </p:nvPicPr>
        <p:blipFill>
          <a:blip r:embed="rId6"/>
          <a:stretch>
            <a:fillRect/>
          </a:stretch>
        </p:blipFill>
        <p:spPr>
          <a:xfrm>
            <a:off x="10496915" y="149039"/>
            <a:ext cx="1053371" cy="1048123"/>
          </a:xfrm>
          <a:prstGeom prst="rect">
            <a:avLst/>
          </a:prstGeom>
        </p:spPr>
      </p:pic>
    </p:spTree>
    <p:extLst>
      <p:ext uri="{BB962C8B-B14F-4D97-AF65-F5344CB8AC3E}">
        <p14:creationId xmlns:p14="http://schemas.microsoft.com/office/powerpoint/2010/main" val="2903169749"/>
      </p:ext>
    </p:extLst>
  </p:cSld>
  <p:clrMap bg1="lt1" tx1="dk1" bg2="lt2" tx2="dk2" accent1="accent1" accent2="accent2" accent3="accent3" accent4="accent4" accent5="accent5" accent6="accent6" hlink="hlink" folHlink="folHlink"/>
  <p:sldLayoutIdLst>
    <p:sldLayoutId id="2147484568" r:id="rId1"/>
    <p:sldLayoutId id="2147484569" r:id="rId2"/>
    <p:sldLayoutId id="2147484570" r:id="rId3"/>
    <p:sldLayoutId id="2147484571" r:id="rId4"/>
  </p:sldLayoutIdLst>
  <p:hf hdr="0" ftr="0" dt="0"/>
  <p:txStyles>
    <p:titleStyle>
      <a:lvl1pPr algn="l" defTabSz="609585" rtl="0" eaLnBrk="1" latinLnBrk="0" hangingPunct="1">
        <a:spcBef>
          <a:spcPct val="0"/>
        </a:spcBef>
        <a:buNone/>
        <a:defRPr sz="4267" b="1" kern="1200">
          <a:solidFill>
            <a:srgbClr val="1E2358"/>
          </a:solidFill>
          <a:latin typeface="Arial"/>
          <a:ea typeface="+mj-ea"/>
          <a:cs typeface="Arial"/>
        </a:defRPr>
      </a:lvl1pPr>
    </p:titleStyle>
    <p:bodyStyle>
      <a:lvl1pPr marL="457189" indent="-457189" algn="l" defTabSz="609585" rtl="0" eaLnBrk="1" latinLnBrk="0" hangingPunct="1">
        <a:spcBef>
          <a:spcPct val="20000"/>
        </a:spcBef>
        <a:buClr>
          <a:srgbClr val="C20000"/>
        </a:buClr>
        <a:buSzPct val="80000"/>
        <a:buFont typeface="Wingdings" panose="05000000000000000000" pitchFamily="2" charset="2"/>
        <a:buChar char="n"/>
        <a:defRPr sz="2667" kern="1200">
          <a:solidFill>
            <a:srgbClr val="1E2358"/>
          </a:solidFill>
          <a:latin typeface="Arial"/>
          <a:ea typeface="+mn-ea"/>
          <a:cs typeface="Arial"/>
        </a:defRPr>
      </a:lvl1pPr>
      <a:lvl2pPr marL="1066773" indent="-457189" algn="l" defTabSz="609585" rtl="0" eaLnBrk="1" latinLnBrk="0" hangingPunct="1">
        <a:spcBef>
          <a:spcPct val="20000"/>
        </a:spcBef>
        <a:buClr>
          <a:srgbClr val="03319F"/>
        </a:buClr>
        <a:buSzPct val="120000"/>
        <a:buFont typeface="Arial" panose="020B0604020202020204" pitchFamily="34" charset="0"/>
        <a:buChar char="•"/>
        <a:defRPr sz="2667" kern="1200">
          <a:solidFill>
            <a:srgbClr val="1E2358"/>
          </a:solidFill>
          <a:latin typeface="Arial"/>
          <a:ea typeface="+mn-ea"/>
          <a:cs typeface="Arial"/>
        </a:defRPr>
      </a:lvl2pPr>
      <a:lvl3pPr marL="1676358" indent="-457189" algn="l" defTabSz="609585" rtl="0" eaLnBrk="1" latinLnBrk="0" hangingPunct="1">
        <a:spcBef>
          <a:spcPct val="20000"/>
        </a:spcBef>
        <a:buClr>
          <a:srgbClr val="CA5120"/>
        </a:buClr>
        <a:buSzPct val="120000"/>
        <a:buFont typeface="Arial" panose="020B0604020202020204" pitchFamily="34" charset="0"/>
        <a:buChar char="–"/>
        <a:defRPr sz="2667" kern="1200">
          <a:solidFill>
            <a:srgbClr val="1E2358"/>
          </a:solidFill>
          <a:latin typeface="Arial"/>
          <a:ea typeface="+mn-ea"/>
          <a:cs typeface="Arial"/>
        </a:defRPr>
      </a:lvl3pPr>
      <a:lvl4pPr marL="2285943" indent="-457189" algn="l" defTabSz="609585" rtl="0" eaLnBrk="1" latinLnBrk="0" hangingPunct="1">
        <a:spcBef>
          <a:spcPct val="20000"/>
        </a:spcBef>
        <a:buClr>
          <a:srgbClr val="5A8DBD"/>
        </a:buClr>
        <a:buSzPct val="120000"/>
        <a:buFont typeface="Wingdings" charset="2"/>
        <a:buChar char="§"/>
        <a:defRPr sz="2667" kern="1200">
          <a:solidFill>
            <a:srgbClr val="1E2358"/>
          </a:solidFill>
          <a:latin typeface="Arial"/>
          <a:ea typeface="+mn-ea"/>
          <a:cs typeface="Arial"/>
        </a:defRPr>
      </a:lvl4pPr>
      <a:lvl5pPr marL="2895528" indent="-457189" algn="l" defTabSz="609585" rtl="0" eaLnBrk="1" latinLnBrk="0" hangingPunct="1">
        <a:spcBef>
          <a:spcPct val="20000"/>
        </a:spcBef>
        <a:buClr>
          <a:srgbClr val="5A8DBD"/>
        </a:buClr>
        <a:buSzPct val="120000"/>
        <a:buFont typeface="Wingdings" charset="2"/>
        <a:buChar char="§"/>
        <a:defRPr sz="2667" kern="1200">
          <a:solidFill>
            <a:srgbClr val="1E2358"/>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rgbClr val="969696"/>
                </a:solidFill>
                <a:latin typeface="Arial" charset="0"/>
              </a:defRPr>
            </a:lvl1pPr>
          </a:lstStyle>
          <a:p>
            <a:pPr>
              <a:defRPr/>
            </a:pPr>
            <a:r>
              <a:rPr lang="en-US">
                <a:ea typeface="+mn-ea"/>
              </a:rPr>
              <a:t>As of:</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a:defRPr/>
            </a:pPr>
            <a:fld id="{CC7A9835-7AA7-4292-8277-77514909CEE7}" type="slidenum">
              <a:rPr lang="en-US" altLang="en-US" smtClean="0"/>
              <a:pPr>
                <a:defRPr/>
              </a:pPr>
              <a:t>‹#›</a:t>
            </a:fld>
            <a:endParaRPr lang="en-US" altLang="en-US"/>
          </a:p>
        </p:txBody>
      </p:sp>
      <p:sp>
        <p:nvSpPr>
          <p:cNvPr id="1028" name="Rectangle 1030"/>
          <p:cNvSpPr>
            <a:spLocks noGrp="1" noChangeArrowheads="1"/>
          </p:cNvSpPr>
          <p:nvPr>
            <p:ph type="title"/>
          </p:nvPr>
        </p:nvSpPr>
        <p:spPr bwMode="auto">
          <a:xfrm>
            <a:off x="2218267"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Line 1035"/>
          <p:cNvSpPr>
            <a:spLocks noChangeShapeType="1"/>
          </p:cNvSpPr>
          <p:nvPr/>
        </p:nvSpPr>
        <p:spPr bwMode="auto">
          <a:xfrm>
            <a:off x="508000" y="64516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Line 1036"/>
          <p:cNvSpPr>
            <a:spLocks noChangeShapeType="1"/>
          </p:cNvSpPr>
          <p:nvPr/>
        </p:nvSpPr>
        <p:spPr bwMode="auto">
          <a:xfrm>
            <a:off x="508000" y="1231900"/>
            <a:ext cx="11176000" cy="0"/>
          </a:xfrm>
          <a:prstGeom prst="line">
            <a:avLst/>
          </a:prstGeom>
          <a:noFill/>
          <a:ln w="57150">
            <a:solidFill>
              <a:srgbClr val="0C2D83"/>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031" name="Picture 1037"/>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747440" y="90488"/>
            <a:ext cx="1345688"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040"/>
          <p:cNvSpPr>
            <a:spLocks noGrp="1" noChangeArrowheads="1"/>
          </p:cNvSpPr>
          <p:nvPr>
            <p:ph type="body" idx="1"/>
          </p:nvPr>
        </p:nvSpPr>
        <p:spPr bwMode="auto">
          <a:xfrm>
            <a:off x="368301" y="1504950"/>
            <a:ext cx="111971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0"/>
            <a:r>
              <a:rPr lang="en-US" altLang="en-US"/>
              <a:t>2nd Bullet</a:t>
            </a:r>
          </a:p>
        </p:txBody>
      </p:sp>
      <p:sp>
        <p:nvSpPr>
          <p:cNvPr id="9" name="Text Box 1029"/>
          <p:cNvSpPr txBox="1">
            <a:spLocks noChangeArrowheads="1"/>
          </p:cNvSpPr>
          <p:nvPr userDrawn="1"/>
        </p:nvSpPr>
        <p:spPr bwMode="auto">
          <a:xfrm>
            <a:off x="508000" y="6491288"/>
            <a:ext cx="1117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400">
                <a:solidFill>
                  <a:schemeClr val="tx1"/>
                </a:solidFill>
                <a:latin typeface="Arial" panose="020B0604020202020204" pitchFamily="34" charset="0"/>
              </a:defRPr>
            </a:lvl1pPr>
            <a:lvl2pPr marL="742950" indent="-285750" algn="ctr">
              <a:defRPr sz="1400">
                <a:solidFill>
                  <a:schemeClr val="tx1"/>
                </a:solidFill>
                <a:latin typeface="Arial" panose="020B0604020202020204" pitchFamily="34" charset="0"/>
              </a:defRPr>
            </a:lvl2pPr>
            <a:lvl3pPr marL="1143000" indent="-228600" algn="ctr">
              <a:defRPr sz="1400">
                <a:solidFill>
                  <a:schemeClr val="tx1"/>
                </a:solidFill>
                <a:latin typeface="Arial" panose="020B0604020202020204" pitchFamily="34" charset="0"/>
              </a:defRPr>
            </a:lvl3pPr>
            <a:lvl4pPr marL="1600200" indent="-228600" algn="ctr">
              <a:defRPr sz="1400">
                <a:solidFill>
                  <a:schemeClr val="tx1"/>
                </a:solidFill>
                <a:latin typeface="Arial" panose="020B0604020202020204" pitchFamily="34" charset="0"/>
              </a:defRPr>
            </a:lvl4pPr>
            <a:lvl5pPr marL="2057400" indent="-228600" algn="ctr">
              <a:defRPr sz="1400">
                <a:solidFill>
                  <a:schemeClr val="tx1"/>
                </a:solidFill>
                <a:latin typeface="Arial" panose="020B0604020202020204" pitchFamily="34" charset="0"/>
              </a:defRPr>
            </a:lvl5pPr>
            <a:lvl6pPr marL="2514600" indent="-228600" algn="ctr" eaLnBrk="0" fontAlgn="base" hangingPunct="0">
              <a:spcBef>
                <a:spcPct val="0"/>
              </a:spcBef>
              <a:spcAft>
                <a:spcPct val="0"/>
              </a:spcAft>
              <a:defRPr sz="1400">
                <a:solidFill>
                  <a:schemeClr val="tx1"/>
                </a:solidFill>
                <a:latin typeface="Arial" panose="020B0604020202020204" pitchFamily="34" charset="0"/>
              </a:defRPr>
            </a:lvl6pPr>
            <a:lvl7pPr marL="2971800" indent="-228600" algn="ctr" eaLnBrk="0" fontAlgn="base" hangingPunct="0">
              <a:spcBef>
                <a:spcPct val="0"/>
              </a:spcBef>
              <a:spcAft>
                <a:spcPct val="0"/>
              </a:spcAft>
              <a:defRPr sz="1400">
                <a:solidFill>
                  <a:schemeClr val="tx1"/>
                </a:solidFill>
                <a:latin typeface="Arial" panose="020B0604020202020204" pitchFamily="34" charset="0"/>
              </a:defRPr>
            </a:lvl7pPr>
            <a:lvl8pPr marL="3429000" indent="-228600" algn="ctr" eaLnBrk="0" fontAlgn="base" hangingPunct="0">
              <a:spcBef>
                <a:spcPct val="0"/>
              </a:spcBef>
              <a:spcAft>
                <a:spcPct val="0"/>
              </a:spcAft>
              <a:defRPr sz="1400">
                <a:solidFill>
                  <a:schemeClr val="tx1"/>
                </a:solidFill>
                <a:latin typeface="Arial" panose="020B0604020202020204" pitchFamily="34" charset="0"/>
              </a:defRPr>
            </a:lvl8pPr>
            <a:lvl9pPr marL="3886200" indent="-228600" algn="ctr" eaLnBrk="0" fontAlgn="base" hangingPunct="0">
              <a:spcBef>
                <a:spcPct val="0"/>
              </a:spcBef>
              <a:spcAft>
                <a:spcPct val="0"/>
              </a:spcAft>
              <a:defRPr sz="14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1600" b="1" i="1" u="none" strike="noStrike" kern="1200" cap="none" spc="0" normalizeH="0" baseline="0" noProof="0">
                <a:ln>
                  <a:noFill/>
                </a:ln>
                <a:solidFill>
                  <a:srgbClr val="000000"/>
                </a:solidFill>
                <a:effectLst/>
                <a:uLnTx/>
                <a:uFillTx/>
                <a:latin typeface="Century Schoolbook" panose="02040604050505020304" pitchFamily="18" charset="0"/>
                <a:ea typeface="+mn-ea"/>
                <a:cs typeface="+mn-cs"/>
              </a:rPr>
              <a:t>I n t e g r i t y  -  S e r v i c e  -  E x c e l </a:t>
            </a:r>
            <a:r>
              <a:rPr kumimoji="0" lang="en-US" altLang="en-US" sz="1600" b="1" i="1" u="none" strike="noStrike" kern="1200" cap="none" spc="0" normalizeH="0" baseline="0" noProof="0" err="1">
                <a:ln>
                  <a:noFill/>
                </a:ln>
                <a:solidFill>
                  <a:srgbClr val="000000"/>
                </a:solidFill>
                <a:effectLst/>
                <a:uLnTx/>
                <a:uFillTx/>
                <a:latin typeface="Century Schoolbook" panose="02040604050505020304" pitchFamily="18" charset="0"/>
                <a:ea typeface="+mn-ea"/>
                <a:cs typeface="+mn-cs"/>
              </a:rPr>
              <a:t>l</a:t>
            </a:r>
            <a:r>
              <a:rPr kumimoji="0" lang="en-US" altLang="en-US" sz="1600" b="1" i="1" u="none" strike="noStrike" kern="1200" cap="none" spc="0" normalizeH="0" baseline="0" noProof="0">
                <a:ln>
                  <a:noFill/>
                </a:ln>
                <a:solidFill>
                  <a:srgbClr val="000000"/>
                </a:solidFill>
                <a:effectLst/>
                <a:uLnTx/>
                <a:uFillTx/>
                <a:latin typeface="Century Schoolbook" panose="02040604050505020304" pitchFamily="18" charset="0"/>
                <a:ea typeface="+mn-ea"/>
                <a:cs typeface="+mn-cs"/>
              </a:rPr>
              <a:t> e n c e</a:t>
            </a:r>
          </a:p>
        </p:txBody>
      </p:sp>
    </p:spTree>
    <p:extLst>
      <p:ext uri="{BB962C8B-B14F-4D97-AF65-F5344CB8AC3E}">
        <p14:creationId xmlns:p14="http://schemas.microsoft.com/office/powerpoint/2010/main" val="1066294334"/>
      </p:ext>
    </p:extLst>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 id="2147484590" r:id="rId6"/>
    <p:sldLayoutId id="2147484591" r:id="rId7"/>
    <p:sldLayoutId id="2147484592" r:id="rId8"/>
    <p:sldLayoutId id="2147484593" r:id="rId9"/>
    <p:sldLayoutId id="2147484594" r:id="rId10"/>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p:titleStyle>
    <p:body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1.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1.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9EC0B-2876-8E6A-7ACB-F0C511F9DEE3}"/>
              </a:ext>
            </a:extLst>
          </p:cNvPr>
          <p:cNvSpPr>
            <a:spLocks noGrp="1"/>
          </p:cNvSpPr>
          <p:nvPr>
            <p:ph type="ctrTitle"/>
          </p:nvPr>
        </p:nvSpPr>
        <p:spPr>
          <a:xfrm>
            <a:off x="438150" y="1465767"/>
            <a:ext cx="11315700" cy="1600200"/>
          </a:xfrm>
        </p:spPr>
        <p:txBody>
          <a:bodyPr/>
          <a:lstStyle/>
          <a:p>
            <a:pPr>
              <a:spcBef>
                <a:spcPct val="0"/>
              </a:spcBef>
            </a:pPr>
            <a:r>
              <a:rPr lang="en-US" altLang="en-US" sz="4400" dirty="0">
                <a:solidFill>
                  <a:srgbClr val="151C77"/>
                </a:solidFill>
              </a:rPr>
              <a:t>AFMS Support for</a:t>
            </a:r>
            <a:br>
              <a:rPr lang="en-US" altLang="en-US" sz="4400" dirty="0">
                <a:solidFill>
                  <a:srgbClr val="151C77"/>
                </a:solidFill>
              </a:rPr>
            </a:br>
            <a:r>
              <a:rPr lang="en-US" altLang="en-US" sz="4400" dirty="0">
                <a:solidFill>
                  <a:srgbClr val="151C77"/>
                </a:solidFill>
              </a:rPr>
              <a:t>Great Power Competition</a:t>
            </a:r>
            <a:endParaRPr lang="en-US" dirty="0"/>
          </a:p>
        </p:txBody>
      </p:sp>
      <p:sp>
        <p:nvSpPr>
          <p:cNvPr id="3" name="Slide Number Placeholder 2"/>
          <p:cNvSpPr>
            <a:spLocks noGrp="1"/>
          </p:cNvSpPr>
          <p:nvPr>
            <p:ph type="sldNum" sz="quarter" idx="11"/>
          </p:nvPr>
        </p:nvSpPr>
        <p:spPr/>
        <p:txBody>
          <a:bodyPr/>
          <a:lstStyle/>
          <a:p>
            <a:pPr>
              <a:defRPr/>
            </a:pPr>
            <a:fld id="{0C8B3FFA-99AC-4324-BD10-92BBEB903BFC}" type="slidenum">
              <a:rPr lang="en-US" smtClean="0"/>
              <a:pPr>
                <a:defRPr/>
              </a:pPr>
              <a:t>1</a:t>
            </a:fld>
            <a:endParaRPr lang="en-US">
              <a:solidFill>
                <a:schemeClr val="bg2"/>
              </a:solidFill>
            </a:endParaRPr>
          </a:p>
        </p:txBody>
      </p:sp>
      <p:sp>
        <p:nvSpPr>
          <p:cNvPr id="6" name="Rectangle 4"/>
          <p:cNvSpPr>
            <a:spLocks noChangeArrowheads="1"/>
          </p:cNvSpPr>
          <p:nvPr/>
        </p:nvSpPr>
        <p:spPr bwMode="auto">
          <a:xfrm>
            <a:off x="5307291" y="3792033"/>
            <a:ext cx="6376711" cy="93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r">
              <a:spcBef>
                <a:spcPct val="0"/>
              </a:spcBef>
              <a:buClrTx/>
              <a:buSzTx/>
              <a:buNone/>
            </a:pPr>
            <a:r>
              <a:rPr lang="en-US" altLang="en-US" dirty="0">
                <a:latin typeface="Arial"/>
                <a:cs typeface="Arial"/>
              </a:rPr>
              <a:t>Col (Dr.) Matt Hanson</a:t>
            </a:r>
          </a:p>
          <a:p>
            <a:pPr algn="r">
              <a:spcBef>
                <a:spcPct val="0"/>
              </a:spcBef>
              <a:buClrTx/>
              <a:buSzTx/>
              <a:buNone/>
            </a:pPr>
            <a:r>
              <a:rPr lang="en-US" altLang="en-US" dirty="0">
                <a:latin typeface="Arial"/>
                <a:cs typeface="Arial"/>
              </a:rPr>
              <a:t>Deputy Commander, AFMED Agency</a:t>
            </a:r>
          </a:p>
          <a:p>
            <a:pPr algn="r">
              <a:spcBef>
                <a:spcPct val="0"/>
              </a:spcBef>
              <a:buClrTx/>
              <a:buSzTx/>
              <a:buNone/>
            </a:pPr>
            <a:endParaRPr lang="en-US" altLang="en-US" dirty="0">
              <a:latin typeface="Arial"/>
              <a:cs typeface="Arial"/>
            </a:endParaRPr>
          </a:p>
          <a:p>
            <a:pPr algn="r">
              <a:spcBef>
                <a:spcPct val="0"/>
              </a:spcBef>
              <a:buClrTx/>
              <a:buSzTx/>
              <a:buNone/>
            </a:pPr>
            <a:r>
              <a:rPr lang="en-US" altLang="en-US" dirty="0">
                <a:latin typeface="Arial"/>
                <a:cs typeface="Arial"/>
              </a:rPr>
              <a:t>Col Tracy L. Allen</a:t>
            </a:r>
          </a:p>
          <a:p>
            <a:pPr algn="r">
              <a:spcBef>
                <a:spcPct val="0"/>
              </a:spcBef>
              <a:buClrTx/>
              <a:buSzTx/>
              <a:buNone/>
            </a:pPr>
            <a:r>
              <a:rPr lang="en-US" altLang="en-US" dirty="0">
                <a:latin typeface="Arial"/>
                <a:cs typeface="Arial"/>
              </a:rPr>
              <a:t>Chief of Medical Readiness, AFMED Agency</a:t>
            </a:r>
          </a:p>
          <a:p>
            <a:pPr algn="r">
              <a:spcBef>
                <a:spcPct val="0"/>
              </a:spcBef>
              <a:buClrTx/>
              <a:buSzTx/>
              <a:buNone/>
            </a:pPr>
            <a:endParaRPr lang="en-US" altLang="en-US" dirty="0">
              <a:latin typeface="Arial"/>
              <a:cs typeface="Arial"/>
            </a:endParaRPr>
          </a:p>
          <a:p>
            <a:pPr algn="r">
              <a:spcBef>
                <a:spcPct val="0"/>
              </a:spcBef>
              <a:buClrTx/>
              <a:buSzTx/>
              <a:buNone/>
            </a:pPr>
            <a:r>
              <a:rPr lang="en-US" altLang="en-US" dirty="0">
                <a:latin typeface="Arial"/>
                <a:cs typeface="Arial"/>
              </a:rPr>
              <a:t>13 February 2024</a:t>
            </a:r>
          </a:p>
          <a:p>
            <a:pPr algn="r">
              <a:spcBef>
                <a:spcPct val="0"/>
              </a:spcBef>
              <a:buClrTx/>
              <a:buSzTx/>
              <a:buNone/>
            </a:pPr>
            <a:r>
              <a:rPr lang="en-US" altLang="en-US" dirty="0">
                <a:latin typeface="Arial"/>
                <a:cs typeface="Arial"/>
              </a:rPr>
              <a:t>Version 2</a:t>
            </a:r>
          </a:p>
        </p:txBody>
      </p:sp>
    </p:spTree>
    <p:extLst>
      <p:ext uri="{BB962C8B-B14F-4D97-AF65-F5344CB8AC3E}">
        <p14:creationId xmlns:p14="http://schemas.microsoft.com/office/powerpoint/2010/main" val="2825540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fld id="{C44FB1B5-CA13-4CF3-BD54-23FD68CD6EE4}" type="slidenum">
              <a:rPr lang="en-US" altLang="en-US" sz="1000" b="0">
                <a:solidFill>
                  <a:srgbClr val="7F7F7F"/>
                </a:solidFill>
              </a:rPr>
              <a:pPr>
                <a:spcBef>
                  <a:spcPct val="0"/>
                </a:spcBef>
                <a:buClrTx/>
                <a:buSzTx/>
                <a:buFontTx/>
                <a:buNone/>
              </a:pPr>
              <a:t>10</a:t>
            </a:fld>
            <a:endParaRPr lang="en-US" altLang="en-US" sz="1000" b="0">
              <a:solidFill>
                <a:schemeClr val="bg2"/>
              </a:solidFill>
            </a:endParaRPr>
          </a:p>
        </p:txBody>
      </p:sp>
      <p:sp>
        <p:nvSpPr>
          <p:cNvPr id="2" name="Title 1"/>
          <p:cNvSpPr>
            <a:spLocks noGrp="1"/>
          </p:cNvSpPr>
          <p:nvPr>
            <p:ph type="ctrTitle" idx="4294967295"/>
          </p:nvPr>
        </p:nvSpPr>
        <p:spPr>
          <a:xfrm>
            <a:off x="1404594" y="2309388"/>
            <a:ext cx="9144000" cy="2387600"/>
          </a:xfrm>
        </p:spPr>
        <p:txBody>
          <a:bodyPr/>
          <a:lstStyle/>
          <a:p>
            <a:pPr algn="ctr"/>
            <a:r>
              <a:rPr lang="en-US" sz="4800" dirty="0"/>
              <a:t>Questions?</a:t>
            </a:r>
          </a:p>
        </p:txBody>
      </p:sp>
    </p:spTree>
    <p:extLst>
      <p:ext uri="{BB962C8B-B14F-4D97-AF65-F5344CB8AC3E}">
        <p14:creationId xmlns:p14="http://schemas.microsoft.com/office/powerpoint/2010/main" val="3019627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4744-52A4-E6F3-EE0B-9801072CAD85}"/>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359EAD89-9155-B0F6-1DF2-6894145EC3B3}"/>
              </a:ext>
            </a:extLst>
          </p:cNvPr>
          <p:cNvSpPr>
            <a:spLocks noGrp="1"/>
          </p:cNvSpPr>
          <p:nvPr>
            <p:ph idx="1"/>
          </p:nvPr>
        </p:nvSpPr>
        <p:spPr>
          <a:xfrm>
            <a:off x="-74759" y="1500187"/>
            <a:ext cx="12037373" cy="4743450"/>
          </a:xfrm>
        </p:spPr>
        <p:txBody>
          <a:bodyPr/>
          <a:lstStyle/>
          <a:p>
            <a:pPr lvl="1">
              <a:spcAft>
                <a:spcPts val="1000"/>
              </a:spcAft>
            </a:pPr>
            <a:r>
              <a:rPr lang="en-US" dirty="0"/>
              <a:t>Medical capabilities were organized, trained, and equipped for healthcare delivery at home and previous contingencies when deployed …. </a:t>
            </a:r>
            <a:r>
              <a:rPr lang="en-US" i="1" dirty="0">
                <a:solidFill>
                  <a:srgbClr val="C00000"/>
                </a:solidFill>
              </a:rPr>
              <a:t>EFFICIENT</a:t>
            </a:r>
          </a:p>
          <a:p>
            <a:pPr marL="406400" lvl="1" indent="0">
              <a:spcAft>
                <a:spcPts val="1000"/>
              </a:spcAft>
              <a:buNone/>
            </a:pPr>
            <a:r>
              <a:rPr lang="en-US" i="1" dirty="0">
                <a:solidFill>
                  <a:srgbClr val="C00000"/>
                </a:solidFill>
              </a:rPr>
              <a:t>					</a:t>
            </a:r>
            <a:r>
              <a:rPr lang="en-US" i="1" u="sng" dirty="0"/>
              <a:t>AND</a:t>
            </a:r>
          </a:p>
          <a:p>
            <a:pPr lvl="1">
              <a:spcAft>
                <a:spcPts val="1000"/>
              </a:spcAft>
            </a:pPr>
            <a:r>
              <a:rPr lang="en-US" dirty="0"/>
              <a:t>Medical must be synchronized to meet Combatant Commands requirements ….</a:t>
            </a:r>
            <a:r>
              <a:rPr lang="en-US" i="1" u="sng" dirty="0">
                <a:solidFill>
                  <a:schemeClr val="accent6">
                    <a:lumMod val="75000"/>
                  </a:schemeClr>
                </a:solidFill>
              </a:rPr>
              <a:t>EFFECTIVE</a:t>
            </a:r>
          </a:p>
          <a:p>
            <a:pPr marL="406400" lvl="1" indent="0">
              <a:buNone/>
            </a:pPr>
            <a:endParaRPr lang="en-US" dirty="0"/>
          </a:p>
        </p:txBody>
      </p:sp>
      <p:sp>
        <p:nvSpPr>
          <p:cNvPr id="4" name="Slide Number Placeholder 3">
            <a:extLst>
              <a:ext uri="{FF2B5EF4-FFF2-40B4-BE49-F238E27FC236}">
                <a16:creationId xmlns:a16="http://schemas.microsoft.com/office/drawing/2014/main" id="{5492B251-CDFE-5E58-4770-1F6D132C955B}"/>
              </a:ext>
            </a:extLst>
          </p:cNvPr>
          <p:cNvSpPr>
            <a:spLocks noGrp="1"/>
          </p:cNvSpPr>
          <p:nvPr>
            <p:ph type="sldNum" sz="quarter" idx="11"/>
          </p:nvPr>
        </p:nvSpPr>
        <p:spPr/>
        <p:txBody>
          <a:bodyPr/>
          <a:lstStyle/>
          <a:p>
            <a:pPr>
              <a:defRPr/>
            </a:pPr>
            <a:fld id="{47256DB1-98A0-4C5B-B461-C003FBFE3B06}" type="slidenum">
              <a:rPr lang="en-US" altLang="en-US" smtClean="0"/>
              <a:pPr>
                <a:defRPr/>
              </a:pPr>
              <a:t>2</a:t>
            </a:fld>
            <a:endParaRPr lang="en-US" altLang="en-US">
              <a:solidFill>
                <a:schemeClr val="bg2"/>
              </a:solidFill>
            </a:endParaRPr>
          </a:p>
        </p:txBody>
      </p:sp>
      <p:pic>
        <p:nvPicPr>
          <p:cNvPr id="6" name="Picture 5">
            <a:extLst>
              <a:ext uri="{FF2B5EF4-FFF2-40B4-BE49-F238E27FC236}">
                <a16:creationId xmlns:a16="http://schemas.microsoft.com/office/drawing/2014/main" id="{412E0A75-1BB3-89D0-C9E3-FE6056725EF6}"/>
              </a:ext>
            </a:extLst>
          </p:cNvPr>
          <p:cNvPicPr>
            <a:picLocks noChangeAspect="1"/>
          </p:cNvPicPr>
          <p:nvPr/>
        </p:nvPicPr>
        <p:blipFill>
          <a:blip r:embed="rId2"/>
          <a:stretch>
            <a:fillRect/>
          </a:stretch>
        </p:blipFill>
        <p:spPr>
          <a:xfrm>
            <a:off x="3280528" y="3433124"/>
            <a:ext cx="5532797" cy="2739862"/>
          </a:xfrm>
          <a:prstGeom prst="rect">
            <a:avLst/>
          </a:prstGeom>
        </p:spPr>
      </p:pic>
    </p:spTree>
    <p:extLst>
      <p:ext uri="{BB962C8B-B14F-4D97-AF65-F5344CB8AC3E}">
        <p14:creationId xmlns:p14="http://schemas.microsoft.com/office/powerpoint/2010/main" val="3217023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4744-52A4-E6F3-EE0B-9801072CAD85}"/>
              </a:ext>
            </a:extLst>
          </p:cNvPr>
          <p:cNvSpPr>
            <a:spLocks noGrp="1"/>
          </p:cNvSpPr>
          <p:nvPr>
            <p:ph type="title"/>
          </p:nvPr>
        </p:nvSpPr>
        <p:spPr/>
        <p:txBody>
          <a:bodyPr/>
          <a:lstStyle/>
          <a:p>
            <a:r>
              <a:rPr lang="en-US" dirty="0"/>
              <a:t>Strategic Environment</a:t>
            </a:r>
          </a:p>
        </p:txBody>
      </p:sp>
      <p:sp>
        <p:nvSpPr>
          <p:cNvPr id="3" name="Content Placeholder 2">
            <a:extLst>
              <a:ext uri="{FF2B5EF4-FFF2-40B4-BE49-F238E27FC236}">
                <a16:creationId xmlns:a16="http://schemas.microsoft.com/office/drawing/2014/main" id="{359EAD89-9155-B0F6-1DF2-6894145EC3B3}"/>
              </a:ext>
            </a:extLst>
          </p:cNvPr>
          <p:cNvSpPr>
            <a:spLocks noGrp="1"/>
          </p:cNvSpPr>
          <p:nvPr>
            <p:ph idx="1"/>
          </p:nvPr>
        </p:nvSpPr>
        <p:spPr/>
        <p:txBody>
          <a:bodyPr/>
          <a:lstStyle/>
          <a:p>
            <a:pPr lvl="1">
              <a:spcAft>
                <a:spcPts val="800"/>
              </a:spcAft>
            </a:pPr>
            <a:r>
              <a:rPr lang="en-US" dirty="0"/>
              <a:t>Heightened risk of major conflict</a:t>
            </a:r>
          </a:p>
          <a:p>
            <a:pPr lvl="1">
              <a:spcAft>
                <a:spcPts val="800"/>
              </a:spcAft>
            </a:pPr>
            <a:r>
              <a:rPr lang="en-US" dirty="0"/>
              <a:t>Operational timeline we cannot control</a:t>
            </a:r>
            <a:endParaRPr lang="en-US" dirty="0">
              <a:cs typeface="Arial"/>
            </a:endParaRPr>
          </a:p>
          <a:p>
            <a:pPr lvl="1">
              <a:spcAft>
                <a:spcPts val="800"/>
              </a:spcAft>
            </a:pPr>
            <a:r>
              <a:rPr lang="en-US" dirty="0"/>
              <a:t>New/Dynamic partner and adversary alliances</a:t>
            </a:r>
            <a:endParaRPr lang="en-US" dirty="0">
              <a:cs typeface="Arial"/>
            </a:endParaRPr>
          </a:p>
          <a:p>
            <a:pPr lvl="1">
              <a:spcAft>
                <a:spcPts val="800"/>
              </a:spcAft>
            </a:pPr>
            <a:r>
              <a:rPr lang="en-US" dirty="0"/>
              <a:t>Rapid technological change</a:t>
            </a:r>
            <a:endParaRPr lang="en-US" dirty="0">
              <a:cs typeface="Arial"/>
            </a:endParaRPr>
          </a:p>
          <a:p>
            <a:pPr lvl="1">
              <a:spcAft>
                <a:spcPts val="800"/>
              </a:spcAft>
            </a:pPr>
            <a:r>
              <a:rPr lang="en-US" dirty="0"/>
              <a:t>Threats to installations and infrastructure</a:t>
            </a:r>
            <a:endParaRPr lang="en-US" dirty="0">
              <a:cs typeface="Arial"/>
            </a:endParaRPr>
          </a:p>
          <a:p>
            <a:pPr lvl="1">
              <a:spcAft>
                <a:spcPts val="800"/>
              </a:spcAft>
            </a:pPr>
            <a:r>
              <a:rPr lang="en-US" dirty="0"/>
              <a:t>Uncertain air, space, cyber superiority</a:t>
            </a:r>
            <a:endParaRPr lang="en-US" dirty="0">
              <a:cs typeface="Arial"/>
            </a:endParaRPr>
          </a:p>
          <a:p>
            <a:pPr lvl="1">
              <a:spcAft>
                <a:spcPts val="800"/>
              </a:spcAft>
            </a:pPr>
            <a:r>
              <a:rPr lang="en-US" dirty="0"/>
              <a:t>Information/Data</a:t>
            </a:r>
            <a:endParaRPr lang="en-US" dirty="0">
              <a:cs typeface="Arial"/>
            </a:endParaRPr>
          </a:p>
          <a:p>
            <a:pPr lvl="1">
              <a:spcAft>
                <a:spcPts val="800"/>
              </a:spcAft>
            </a:pPr>
            <a:r>
              <a:rPr lang="en-US" dirty="0"/>
              <a:t>Need for speed; all domains</a:t>
            </a:r>
            <a:endParaRPr lang="en-US" dirty="0">
              <a:cs typeface="Arial"/>
            </a:endParaRPr>
          </a:p>
          <a:p>
            <a:pPr lvl="1">
              <a:spcAft>
                <a:spcPts val="800"/>
              </a:spcAft>
            </a:pPr>
            <a:r>
              <a:rPr lang="en-US" dirty="0"/>
              <a:t>Enduring financial pressure</a:t>
            </a:r>
            <a:endParaRPr lang="en-US" sz="1600" dirty="0"/>
          </a:p>
        </p:txBody>
      </p:sp>
      <p:sp>
        <p:nvSpPr>
          <p:cNvPr id="4" name="Slide Number Placeholder 3">
            <a:extLst>
              <a:ext uri="{FF2B5EF4-FFF2-40B4-BE49-F238E27FC236}">
                <a16:creationId xmlns:a16="http://schemas.microsoft.com/office/drawing/2014/main" id="{5492B251-CDFE-5E58-4770-1F6D132C955B}"/>
              </a:ext>
            </a:extLst>
          </p:cNvPr>
          <p:cNvSpPr>
            <a:spLocks noGrp="1"/>
          </p:cNvSpPr>
          <p:nvPr>
            <p:ph type="sldNum" sz="quarter" idx="11"/>
          </p:nvPr>
        </p:nvSpPr>
        <p:spPr/>
        <p:txBody>
          <a:bodyPr/>
          <a:lstStyle/>
          <a:p>
            <a:pPr>
              <a:defRPr/>
            </a:pPr>
            <a:fld id="{47256DB1-98A0-4C5B-B461-C003FBFE3B06}" type="slidenum">
              <a:rPr lang="en-US" altLang="en-US" smtClean="0"/>
              <a:pPr>
                <a:defRPr/>
              </a:pPr>
              <a:t>3</a:t>
            </a:fld>
            <a:endParaRPr lang="en-US" altLang="en-US">
              <a:solidFill>
                <a:schemeClr val="bg2"/>
              </a:solidFill>
            </a:endParaRPr>
          </a:p>
        </p:txBody>
      </p:sp>
      <p:pic>
        <p:nvPicPr>
          <p:cNvPr id="6" name="Picture 5">
            <a:extLst>
              <a:ext uri="{FF2B5EF4-FFF2-40B4-BE49-F238E27FC236}">
                <a16:creationId xmlns:a16="http://schemas.microsoft.com/office/drawing/2014/main" id="{C946C820-1039-6202-3541-4D85806DAC80}"/>
              </a:ext>
            </a:extLst>
          </p:cNvPr>
          <p:cNvPicPr>
            <a:picLocks noChangeAspect="1"/>
          </p:cNvPicPr>
          <p:nvPr/>
        </p:nvPicPr>
        <p:blipFill>
          <a:blip r:embed="rId2"/>
          <a:stretch>
            <a:fillRect/>
          </a:stretch>
        </p:blipFill>
        <p:spPr>
          <a:xfrm>
            <a:off x="6789866" y="1418420"/>
            <a:ext cx="5052688" cy="2850234"/>
          </a:xfrm>
          <a:prstGeom prst="rect">
            <a:avLst/>
          </a:prstGeom>
        </p:spPr>
      </p:pic>
      <p:sp>
        <p:nvSpPr>
          <p:cNvPr id="14" name="TextBox 13">
            <a:extLst>
              <a:ext uri="{FF2B5EF4-FFF2-40B4-BE49-F238E27FC236}">
                <a16:creationId xmlns:a16="http://schemas.microsoft.com/office/drawing/2014/main" id="{D402393B-9968-08A4-ED37-64AC11492F7C}"/>
              </a:ext>
            </a:extLst>
          </p:cNvPr>
          <p:cNvSpPr txBox="1"/>
          <p:nvPr/>
        </p:nvSpPr>
        <p:spPr>
          <a:xfrm>
            <a:off x="7153246" y="4554404"/>
            <a:ext cx="4829481" cy="1384995"/>
          </a:xfrm>
          <a:prstGeom prst="rect">
            <a:avLst/>
          </a:prstGeom>
          <a:solidFill>
            <a:srgbClr val="B00505"/>
          </a:solidFill>
        </p:spPr>
        <p:style>
          <a:lnRef idx="0">
            <a:schemeClr val="accent2"/>
          </a:lnRef>
          <a:fillRef idx="3">
            <a:schemeClr val="accent2"/>
          </a:fillRef>
          <a:effectRef idx="3">
            <a:schemeClr val="accent2"/>
          </a:effectRef>
          <a:fontRef idx="minor">
            <a:schemeClr val="lt1"/>
          </a:fontRef>
        </p:style>
        <p:txBody>
          <a:bodyPr wrap="square" lIns="91440" tIns="45720" rIns="91440" bIns="45720" anchor="t">
            <a:spAutoFit/>
          </a:bodyPr>
          <a:lstStyle/>
          <a:p>
            <a:pPr marL="406400" lvl="1"/>
            <a:r>
              <a:rPr lang="en-US" sz="1400" dirty="0">
                <a:ea typeface="+mn-lt"/>
                <a:cs typeface="+mn-lt"/>
              </a:rPr>
              <a:t> </a:t>
            </a:r>
            <a:r>
              <a:rPr lang="en-US" b="1" i="1" dirty="0">
                <a:solidFill>
                  <a:srgbClr val="FFFF00"/>
                </a:solidFill>
                <a:ea typeface="+mn-lt"/>
                <a:cs typeface="+mn-lt"/>
              </a:rPr>
              <a:t>[China</a:t>
            </a:r>
            <a:r>
              <a:rPr lang="en-US" sz="1400" b="1" i="1" dirty="0">
                <a:solidFill>
                  <a:srgbClr val="FFFF00"/>
                </a:solidFill>
                <a:ea typeface="+mn-lt"/>
                <a:cs typeface="+mn-lt"/>
              </a:rPr>
              <a:t> will</a:t>
            </a:r>
            <a:r>
              <a:rPr lang="en-US" b="1" i="1" dirty="0">
                <a:solidFill>
                  <a:srgbClr val="FFFF00"/>
                </a:solidFill>
                <a:ea typeface="+mn-lt"/>
                <a:cs typeface="+mn-lt"/>
              </a:rPr>
              <a:t>]</a:t>
            </a:r>
            <a:r>
              <a:rPr lang="en-US" sz="1400" b="1" i="1" dirty="0">
                <a:solidFill>
                  <a:srgbClr val="FFFF00"/>
                </a:solidFill>
                <a:ea typeface="+mn-lt"/>
                <a:cs typeface="+mn-lt"/>
              </a:rPr>
              <a:t> "never allow any foreign force to bully, oppress or subjugate us</a:t>
            </a:r>
            <a:r>
              <a:rPr lang="en-US" b="1" i="1" dirty="0">
                <a:solidFill>
                  <a:srgbClr val="FFFF00"/>
                </a:solidFill>
                <a:ea typeface="+mn-lt"/>
                <a:cs typeface="+mn-lt"/>
              </a:rPr>
              <a:t> … </a:t>
            </a:r>
            <a:r>
              <a:rPr lang="en-US" sz="1400" b="1" i="1" dirty="0">
                <a:solidFill>
                  <a:srgbClr val="FFFF00"/>
                </a:solidFill>
                <a:ea typeface="+mn-lt"/>
                <a:cs typeface="+mn-lt"/>
              </a:rPr>
              <a:t>Anyone who attempts to do so will find themselves on a collision course with a great wall of steel, forged by the flesh and blood of over 1.4 billion Chinese people</a:t>
            </a:r>
            <a:r>
              <a:rPr lang="en-US" b="1" i="1" dirty="0">
                <a:solidFill>
                  <a:srgbClr val="FFFF00"/>
                </a:solidFill>
                <a:ea typeface="+mn-lt"/>
                <a:cs typeface="+mn-lt"/>
              </a:rPr>
              <a:t>."</a:t>
            </a:r>
            <a:endParaRPr lang="en-US" sz="1400" b="1" i="1" dirty="0">
              <a:solidFill>
                <a:srgbClr val="FFFF00"/>
              </a:solidFill>
            </a:endParaRPr>
          </a:p>
        </p:txBody>
      </p:sp>
      <p:pic>
        <p:nvPicPr>
          <p:cNvPr id="24" name="Picture 23">
            <a:extLst>
              <a:ext uri="{FF2B5EF4-FFF2-40B4-BE49-F238E27FC236}">
                <a16:creationId xmlns:a16="http://schemas.microsoft.com/office/drawing/2014/main" id="{4A8A10EA-D6B8-F12C-6EB3-820B2A6EB3E6}"/>
              </a:ext>
            </a:extLst>
          </p:cNvPr>
          <p:cNvPicPr>
            <a:picLocks noChangeAspect="1"/>
          </p:cNvPicPr>
          <p:nvPr/>
        </p:nvPicPr>
        <p:blipFill>
          <a:blip r:embed="rId3"/>
          <a:stretch>
            <a:fillRect/>
          </a:stretch>
        </p:blipFill>
        <p:spPr>
          <a:xfrm>
            <a:off x="4542003" y="4237427"/>
            <a:ext cx="3217421" cy="1795665"/>
          </a:xfrm>
          <a:prstGeom prst="rect">
            <a:avLst/>
          </a:prstGeom>
        </p:spPr>
      </p:pic>
    </p:spTree>
    <p:extLst>
      <p:ext uri="{BB962C8B-B14F-4D97-AF65-F5344CB8AC3E}">
        <p14:creationId xmlns:p14="http://schemas.microsoft.com/office/powerpoint/2010/main" val="946482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4744-52A4-E6F3-EE0B-9801072CAD85}"/>
              </a:ext>
            </a:extLst>
          </p:cNvPr>
          <p:cNvSpPr>
            <a:spLocks noGrp="1"/>
          </p:cNvSpPr>
          <p:nvPr>
            <p:ph type="title"/>
          </p:nvPr>
        </p:nvSpPr>
        <p:spPr/>
        <p:txBody>
          <a:bodyPr/>
          <a:lstStyle/>
          <a:p>
            <a:r>
              <a:rPr lang="en-US" dirty="0"/>
              <a:t>Planning Considerations</a:t>
            </a:r>
          </a:p>
        </p:txBody>
      </p:sp>
      <p:sp>
        <p:nvSpPr>
          <p:cNvPr id="3" name="Content Placeholder 2">
            <a:extLst>
              <a:ext uri="{FF2B5EF4-FFF2-40B4-BE49-F238E27FC236}">
                <a16:creationId xmlns:a16="http://schemas.microsoft.com/office/drawing/2014/main" id="{359EAD89-9155-B0F6-1DF2-6894145EC3B3}"/>
              </a:ext>
            </a:extLst>
          </p:cNvPr>
          <p:cNvSpPr>
            <a:spLocks noGrp="1"/>
          </p:cNvSpPr>
          <p:nvPr>
            <p:ph idx="1"/>
          </p:nvPr>
        </p:nvSpPr>
        <p:spPr/>
        <p:txBody>
          <a:bodyPr/>
          <a:lstStyle/>
          <a:p>
            <a:pPr algn="l">
              <a:spcBef>
                <a:spcPts val="600"/>
              </a:spcBef>
              <a:spcAft>
                <a:spcPts val="800"/>
              </a:spcAft>
            </a:pPr>
            <a:r>
              <a:rPr lang="en-US" dirty="0">
                <a:cs typeface="Times New Roman" panose="02020603050405020304" pitchFamily="18" charset="0"/>
              </a:rPr>
              <a:t>Solve for GPC</a:t>
            </a:r>
          </a:p>
          <a:p>
            <a:pPr lvl="1">
              <a:spcBef>
                <a:spcPts val="600"/>
              </a:spcBef>
              <a:spcAft>
                <a:spcPts val="800"/>
              </a:spcAft>
            </a:pPr>
            <a:r>
              <a:rPr lang="en-US" sz="1400" dirty="0">
                <a:cs typeface="Times New Roman"/>
              </a:rPr>
              <a:t>Clean Sheet Approach</a:t>
            </a:r>
          </a:p>
          <a:p>
            <a:pPr lvl="1">
              <a:spcBef>
                <a:spcPts val="600"/>
              </a:spcBef>
              <a:spcAft>
                <a:spcPts val="800"/>
              </a:spcAft>
            </a:pPr>
            <a:r>
              <a:rPr lang="en-US" sz="1400" dirty="0">
                <a:cs typeface="Times New Roman"/>
              </a:rPr>
              <a:t>Open Aperture</a:t>
            </a:r>
          </a:p>
          <a:p>
            <a:pPr lvl="1">
              <a:spcBef>
                <a:spcPts val="600"/>
              </a:spcBef>
              <a:spcAft>
                <a:spcPts val="800"/>
              </a:spcAft>
            </a:pPr>
            <a:r>
              <a:rPr lang="en-US" sz="1400" dirty="0">
                <a:cs typeface="Times New Roman"/>
              </a:rPr>
              <a:t>Form Follow Function</a:t>
            </a:r>
          </a:p>
          <a:p>
            <a:pPr lvl="1">
              <a:spcBef>
                <a:spcPts val="600"/>
              </a:spcBef>
              <a:spcAft>
                <a:spcPts val="800"/>
              </a:spcAft>
            </a:pPr>
            <a:r>
              <a:rPr lang="en-US" sz="1400" dirty="0">
                <a:cs typeface="Times New Roman"/>
              </a:rPr>
              <a:t>Creative and Innovative Focus</a:t>
            </a:r>
          </a:p>
          <a:p>
            <a:pPr lvl="1">
              <a:spcBef>
                <a:spcPts val="600"/>
              </a:spcBef>
              <a:spcAft>
                <a:spcPts val="800"/>
              </a:spcAft>
            </a:pPr>
            <a:r>
              <a:rPr lang="en-US" sz="1400" dirty="0">
                <a:cs typeface="Times New Roman"/>
              </a:rPr>
              <a:t>No Bad Ideas</a:t>
            </a:r>
          </a:p>
          <a:p>
            <a:pPr lvl="1">
              <a:spcBef>
                <a:spcPts val="600"/>
              </a:spcBef>
              <a:spcAft>
                <a:spcPts val="800"/>
              </a:spcAft>
            </a:pPr>
            <a:r>
              <a:rPr lang="en-US" sz="1400" dirty="0">
                <a:cs typeface="Times New Roman"/>
              </a:rPr>
              <a:t>Avoid Bureaucratic Self-Defense</a:t>
            </a:r>
          </a:p>
          <a:p>
            <a:pPr algn="l">
              <a:spcBef>
                <a:spcPts val="600"/>
              </a:spcBef>
              <a:spcAft>
                <a:spcPts val="800"/>
              </a:spcAft>
            </a:pPr>
            <a:r>
              <a:rPr lang="en-US" dirty="0">
                <a:cs typeface="Times New Roman" panose="02020603050405020304" pitchFamily="18" charset="0"/>
              </a:rPr>
              <a:t>Solve for Agility</a:t>
            </a:r>
          </a:p>
          <a:p>
            <a:pPr lvl="1">
              <a:spcBef>
                <a:spcPts val="600"/>
              </a:spcBef>
              <a:spcAft>
                <a:spcPts val="800"/>
              </a:spcAft>
            </a:pPr>
            <a:r>
              <a:rPr lang="en-US" sz="1400" dirty="0">
                <a:effectLst/>
                <a:ea typeface="Calibri" panose="020F0502020204030204" pitchFamily="34" charset="0"/>
                <a:cs typeface="Times New Roman"/>
              </a:rPr>
              <a:t>Standardized force presentation, no nesting!</a:t>
            </a:r>
          </a:p>
          <a:p>
            <a:pPr lvl="1">
              <a:spcBef>
                <a:spcPts val="600"/>
              </a:spcBef>
              <a:spcAft>
                <a:spcPts val="800"/>
              </a:spcAft>
            </a:pPr>
            <a:r>
              <a:rPr lang="en-US" sz="1400" dirty="0">
                <a:effectLst/>
                <a:ea typeface="Calibri" panose="020F0502020204030204" pitchFamily="34" charset="0"/>
                <a:cs typeface="Times New Roman"/>
              </a:rPr>
              <a:t>Must be smaller and compatible with AF force presentation</a:t>
            </a:r>
          </a:p>
          <a:p>
            <a:pPr lvl="1">
              <a:spcBef>
                <a:spcPts val="600"/>
              </a:spcBef>
              <a:spcAft>
                <a:spcPts val="800"/>
              </a:spcAft>
            </a:pPr>
            <a:r>
              <a:rPr lang="en-US" sz="1400" dirty="0">
                <a:ea typeface="Calibri" panose="020F0502020204030204" pitchFamily="34" charset="0"/>
                <a:cs typeface="Times New Roman"/>
              </a:rPr>
              <a:t>Airmen collectively trained/deployed, and  not crowd sourced</a:t>
            </a:r>
          </a:p>
          <a:p>
            <a:pPr lvl="1">
              <a:spcBef>
                <a:spcPts val="600"/>
              </a:spcBef>
              <a:spcAft>
                <a:spcPts val="800"/>
              </a:spcAft>
            </a:pPr>
            <a:r>
              <a:rPr lang="en-US" sz="1400" dirty="0">
                <a:ea typeface="Calibri" panose="020F0502020204030204" pitchFamily="34" charset="0"/>
                <a:cs typeface="Times New Roman"/>
              </a:rPr>
              <a:t>Medics assigned to combat wings focused on DNBI and RTD</a:t>
            </a:r>
          </a:p>
          <a:p>
            <a:pPr lvl="1">
              <a:spcBef>
                <a:spcPts val="600"/>
              </a:spcBef>
              <a:spcAft>
                <a:spcPts val="800"/>
              </a:spcAft>
            </a:pPr>
            <a:endParaRPr lang="en-US" sz="1600" dirty="0">
              <a:effectLst/>
              <a:ea typeface="Calibri" panose="020F0502020204030204" pitchFamily="34" charset="0"/>
              <a:cs typeface="Times New Roman"/>
            </a:endParaRPr>
          </a:p>
          <a:p>
            <a:pPr algn="l">
              <a:spcBef>
                <a:spcPts val="600"/>
              </a:spcBef>
              <a:spcAft>
                <a:spcPts val="800"/>
              </a:spcAft>
            </a:pPr>
            <a:endParaRPr lang="en-US" dirty="0">
              <a:cs typeface="Times New Roman" panose="02020603050405020304" pitchFamily="18" charset="0"/>
            </a:endParaRPr>
          </a:p>
          <a:p>
            <a:pPr algn="l">
              <a:spcBef>
                <a:spcPts val="600"/>
              </a:spcBef>
              <a:spcAft>
                <a:spcPts val="800"/>
              </a:spcAft>
            </a:pPr>
            <a:endParaRPr lang="en-US"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92B251-CDFE-5E58-4770-1F6D132C955B}"/>
              </a:ext>
            </a:extLst>
          </p:cNvPr>
          <p:cNvSpPr>
            <a:spLocks noGrp="1"/>
          </p:cNvSpPr>
          <p:nvPr>
            <p:ph type="sldNum" sz="quarter" idx="11"/>
          </p:nvPr>
        </p:nvSpPr>
        <p:spPr/>
        <p:txBody>
          <a:bodyPr/>
          <a:lstStyle/>
          <a:p>
            <a:pPr>
              <a:defRPr/>
            </a:pPr>
            <a:fld id="{47256DB1-98A0-4C5B-B461-C003FBFE3B06}" type="slidenum">
              <a:rPr lang="en-US" altLang="en-US" smtClean="0"/>
              <a:pPr>
                <a:defRPr/>
              </a:pPr>
              <a:t>4</a:t>
            </a:fld>
            <a:endParaRPr lang="en-US" altLang="en-US">
              <a:solidFill>
                <a:schemeClr val="bg2"/>
              </a:solidFill>
            </a:endParaRPr>
          </a:p>
        </p:txBody>
      </p:sp>
      <p:pic>
        <p:nvPicPr>
          <p:cNvPr id="12" name="Picture 11">
            <a:extLst>
              <a:ext uri="{FF2B5EF4-FFF2-40B4-BE49-F238E27FC236}">
                <a16:creationId xmlns:a16="http://schemas.microsoft.com/office/drawing/2014/main" id="{0FD4855F-3EC4-7577-07BA-17C904A64DB0}"/>
              </a:ext>
            </a:extLst>
          </p:cNvPr>
          <p:cNvPicPr>
            <a:picLocks noChangeAspect="1"/>
          </p:cNvPicPr>
          <p:nvPr/>
        </p:nvPicPr>
        <p:blipFill>
          <a:blip r:embed="rId3"/>
          <a:stretch>
            <a:fillRect/>
          </a:stretch>
        </p:blipFill>
        <p:spPr>
          <a:xfrm>
            <a:off x="6523349" y="4392279"/>
            <a:ext cx="4835951" cy="1881444"/>
          </a:xfrm>
          <a:prstGeom prst="rect">
            <a:avLst/>
          </a:prstGeom>
        </p:spPr>
      </p:pic>
      <p:pic>
        <p:nvPicPr>
          <p:cNvPr id="18" name="Picture 17">
            <a:extLst>
              <a:ext uri="{FF2B5EF4-FFF2-40B4-BE49-F238E27FC236}">
                <a16:creationId xmlns:a16="http://schemas.microsoft.com/office/drawing/2014/main" id="{6483530A-B3EE-9E75-4BE9-4F77404701C9}"/>
              </a:ext>
            </a:extLst>
          </p:cNvPr>
          <p:cNvPicPr>
            <a:picLocks noChangeAspect="1"/>
          </p:cNvPicPr>
          <p:nvPr/>
        </p:nvPicPr>
        <p:blipFill>
          <a:blip r:embed="rId4"/>
          <a:stretch>
            <a:fillRect/>
          </a:stretch>
        </p:blipFill>
        <p:spPr>
          <a:xfrm>
            <a:off x="5110631" y="1742078"/>
            <a:ext cx="4602100" cy="2608229"/>
          </a:xfrm>
          <a:prstGeom prst="rect">
            <a:avLst/>
          </a:prstGeom>
        </p:spPr>
      </p:pic>
      <p:pic>
        <p:nvPicPr>
          <p:cNvPr id="8" name="Picture 7">
            <a:extLst>
              <a:ext uri="{FF2B5EF4-FFF2-40B4-BE49-F238E27FC236}">
                <a16:creationId xmlns:a16="http://schemas.microsoft.com/office/drawing/2014/main" id="{45145BD2-64E0-8378-008F-67ABDB53819C}"/>
              </a:ext>
            </a:extLst>
          </p:cNvPr>
          <p:cNvPicPr>
            <a:picLocks noChangeAspect="1"/>
          </p:cNvPicPr>
          <p:nvPr/>
        </p:nvPicPr>
        <p:blipFill>
          <a:blip r:embed="rId5"/>
          <a:stretch>
            <a:fillRect/>
          </a:stretch>
        </p:blipFill>
        <p:spPr>
          <a:xfrm>
            <a:off x="9741012" y="1332322"/>
            <a:ext cx="2291263" cy="3283586"/>
          </a:xfrm>
          <a:prstGeom prst="rect">
            <a:avLst/>
          </a:prstGeom>
        </p:spPr>
      </p:pic>
    </p:spTree>
    <p:extLst>
      <p:ext uri="{BB962C8B-B14F-4D97-AF65-F5344CB8AC3E}">
        <p14:creationId xmlns:p14="http://schemas.microsoft.com/office/powerpoint/2010/main" val="183730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CA298E-878D-4F57-B063-071FF63C00AB}"/>
              </a:ext>
            </a:extLst>
          </p:cNvPr>
          <p:cNvSpPr>
            <a:spLocks noGrp="1"/>
          </p:cNvSpPr>
          <p:nvPr>
            <p:ph type="sldNum" sz="quarter" idx="11"/>
          </p:nvPr>
        </p:nvSpPr>
        <p:spPr/>
        <p:txBody>
          <a:bodyPr/>
          <a:lstStyle/>
          <a:p>
            <a:pPr>
              <a:defRPr/>
            </a:pPr>
            <a:fld id="{BFC03CE4-37F0-4065-8B91-37122744BD37}" type="slidenum">
              <a:rPr lang="en-US" altLang="en-US" smtClean="0"/>
              <a:pPr>
                <a:defRPr/>
              </a:pPr>
              <a:t>5</a:t>
            </a:fld>
            <a:endParaRPr lang="en-US" altLang="en-US">
              <a:solidFill>
                <a:schemeClr val="bg2"/>
              </a:solidFill>
            </a:endParaRPr>
          </a:p>
        </p:txBody>
      </p:sp>
      <p:pic>
        <p:nvPicPr>
          <p:cNvPr id="5" name="Content Placeholder 4">
            <a:extLst>
              <a:ext uri="{FF2B5EF4-FFF2-40B4-BE49-F238E27FC236}">
                <a16:creationId xmlns:a16="http://schemas.microsoft.com/office/drawing/2014/main" id="{F721AC4F-87AD-6BD8-DD85-67D4FDBBD756}"/>
              </a:ext>
            </a:extLst>
          </p:cNvPr>
          <p:cNvPicPr>
            <a:picLocks noGrp="1" noChangeAspect="1"/>
          </p:cNvPicPr>
          <p:nvPr>
            <p:ph idx="4294967295"/>
          </p:nvPr>
        </p:nvPicPr>
        <p:blipFill rotWithShape="1">
          <a:blip r:embed="rId2"/>
          <a:srcRect r="14648"/>
          <a:stretch/>
        </p:blipFill>
        <p:spPr>
          <a:xfrm>
            <a:off x="1130300" y="1350864"/>
            <a:ext cx="9931400" cy="4837112"/>
          </a:xfrm>
          <a:prstGeom prst="rect">
            <a:avLst/>
          </a:prstGeom>
        </p:spPr>
      </p:pic>
      <p:sp>
        <p:nvSpPr>
          <p:cNvPr id="2" name="Title 1">
            <a:extLst>
              <a:ext uri="{FF2B5EF4-FFF2-40B4-BE49-F238E27FC236}">
                <a16:creationId xmlns:a16="http://schemas.microsoft.com/office/drawing/2014/main" id="{33CC2686-F023-6E70-303F-07F523026D08}"/>
              </a:ext>
            </a:extLst>
          </p:cNvPr>
          <p:cNvSpPr>
            <a:spLocks noGrp="1"/>
          </p:cNvSpPr>
          <p:nvPr>
            <p:ph type="title" idx="4294967295"/>
          </p:nvPr>
        </p:nvSpPr>
        <p:spPr>
          <a:xfrm>
            <a:off x="2058988" y="28575"/>
            <a:ext cx="10133012" cy="1143000"/>
          </a:xfrm>
        </p:spPr>
        <p:txBody>
          <a:bodyPr anchor="ctr"/>
          <a:lstStyle/>
          <a:p>
            <a:r>
              <a:rPr lang="en-US" dirty="0"/>
              <a:t>Not Organized to Meet Requirements	</a:t>
            </a:r>
          </a:p>
        </p:txBody>
      </p:sp>
    </p:spTree>
    <p:extLst>
      <p:ext uri="{BB962C8B-B14F-4D97-AF65-F5344CB8AC3E}">
        <p14:creationId xmlns:p14="http://schemas.microsoft.com/office/powerpoint/2010/main" val="459709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A531BAC7-1AE2-A7FB-DCA1-91286FAA2B45}"/>
              </a:ext>
            </a:extLst>
          </p:cNvPr>
          <p:cNvPicPr>
            <a:picLocks noChangeAspect="1"/>
          </p:cNvPicPr>
          <p:nvPr/>
        </p:nvPicPr>
        <p:blipFill rotWithShape="1">
          <a:blip r:embed="rId3">
            <a:alphaModFix amt="35000"/>
          </a:blip>
          <a:srcRect t="6622"/>
          <a:stretch/>
        </p:blipFill>
        <p:spPr>
          <a:xfrm flipH="1">
            <a:off x="97636" y="1291318"/>
            <a:ext cx="11925965" cy="5401539"/>
          </a:xfrm>
          <a:prstGeom prst="rect">
            <a:avLst/>
          </a:prstGeom>
          <a:ln w="19050">
            <a:solidFill>
              <a:srgbClr val="000000"/>
            </a:solidFill>
          </a:ln>
          <a:effectLst>
            <a:outerShdw blurRad="50800" dist="50800" dir="5400000" algn="ctr" rotWithShape="0">
              <a:srgbClr val="000000">
                <a:alpha val="0"/>
              </a:srgbClr>
            </a:outerShdw>
          </a:effectLst>
        </p:spPr>
      </p:pic>
      <p:sp>
        <p:nvSpPr>
          <p:cNvPr id="50" name="Slide Number Placeholder 1">
            <a:extLst>
              <a:ext uri="{FF2B5EF4-FFF2-40B4-BE49-F238E27FC236}">
                <a16:creationId xmlns:a16="http://schemas.microsoft.com/office/drawing/2014/main" id="{53A75173-1913-5B2C-17B6-4B6D233515F3}"/>
              </a:ext>
            </a:extLst>
          </p:cNvPr>
          <p:cNvSpPr>
            <a:spLocks noGrp="1"/>
          </p:cNvSpPr>
          <p:nvPr>
            <p:ph type="sldNum" sz="quarter" idx="11"/>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15DF3-B9AF-4EC4-A69C-2370B628607D}" type="slidenum">
              <a:rPr kumimoji="0" lang="en-US" sz="16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2" name="Right Arrow 347">
            <a:extLst>
              <a:ext uri="{FF2B5EF4-FFF2-40B4-BE49-F238E27FC236}">
                <a16:creationId xmlns:a16="http://schemas.microsoft.com/office/drawing/2014/main" id="{754C8F5B-0076-87A3-0DBC-70E64A3E020C}"/>
              </a:ext>
            </a:extLst>
          </p:cNvPr>
          <p:cNvSpPr/>
          <p:nvPr/>
        </p:nvSpPr>
        <p:spPr>
          <a:xfrm>
            <a:off x="6539000" y="6268809"/>
            <a:ext cx="5474060" cy="468573"/>
          </a:xfrm>
          <a:prstGeom prst="rightArrow">
            <a:avLst/>
          </a:prstGeom>
          <a:solidFill>
            <a:srgbClr val="7030A0"/>
          </a:solidFill>
          <a:ln w="19050" cap="flat" cmpd="sng" algn="ctr">
            <a:solidFill>
              <a:srgbClr val="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Joint Mission – Patient Movement </a:t>
            </a:r>
          </a:p>
        </p:txBody>
      </p:sp>
      <p:sp>
        <p:nvSpPr>
          <p:cNvPr id="53" name="Right Arrow 20">
            <a:extLst>
              <a:ext uri="{FF2B5EF4-FFF2-40B4-BE49-F238E27FC236}">
                <a16:creationId xmlns:a16="http://schemas.microsoft.com/office/drawing/2014/main" id="{F2DC3D20-076E-2EB1-DEB9-978D67914FE6}"/>
              </a:ext>
            </a:extLst>
          </p:cNvPr>
          <p:cNvSpPr/>
          <p:nvPr/>
        </p:nvSpPr>
        <p:spPr>
          <a:xfrm>
            <a:off x="213744" y="6261625"/>
            <a:ext cx="6432003" cy="468572"/>
          </a:xfrm>
          <a:prstGeom prst="rightArrow">
            <a:avLst/>
          </a:prstGeom>
          <a:solidFill>
            <a:srgbClr val="0C2D83"/>
          </a:solidFill>
          <a:ln w="19050" cap="flat" cmpd="sng" algn="ctr">
            <a:solidFill>
              <a:srgbClr val="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AF Mission – Treat &amp; Return To Duty</a:t>
            </a:r>
          </a:p>
        </p:txBody>
      </p:sp>
      <p:grpSp>
        <p:nvGrpSpPr>
          <p:cNvPr id="54" name="Group 53">
            <a:extLst>
              <a:ext uri="{FF2B5EF4-FFF2-40B4-BE49-F238E27FC236}">
                <a16:creationId xmlns:a16="http://schemas.microsoft.com/office/drawing/2014/main" id="{DF5FD831-54AE-97A3-4D82-BFC437C50746}"/>
              </a:ext>
            </a:extLst>
          </p:cNvPr>
          <p:cNvGrpSpPr/>
          <p:nvPr/>
        </p:nvGrpSpPr>
        <p:grpSpPr>
          <a:xfrm>
            <a:off x="1172768" y="4519941"/>
            <a:ext cx="4267541" cy="1278703"/>
            <a:chOff x="1010720" y="3482151"/>
            <a:chExt cx="4308501" cy="1545955"/>
          </a:xfrm>
        </p:grpSpPr>
        <p:sp>
          <p:nvSpPr>
            <p:cNvPr id="55" name="Rounded Rectangle 350">
              <a:extLst>
                <a:ext uri="{FF2B5EF4-FFF2-40B4-BE49-F238E27FC236}">
                  <a16:creationId xmlns:a16="http://schemas.microsoft.com/office/drawing/2014/main" id="{1E457974-1958-4F8C-5198-8313A0944321}"/>
                </a:ext>
              </a:extLst>
            </p:cNvPr>
            <p:cNvSpPr/>
            <p:nvPr/>
          </p:nvSpPr>
          <p:spPr>
            <a:xfrm>
              <a:off x="1069179" y="4428105"/>
              <a:ext cx="1684992" cy="319559"/>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Medical ADVON / GRL</a:t>
              </a:r>
            </a:p>
          </p:txBody>
        </p:sp>
        <p:sp>
          <p:nvSpPr>
            <p:cNvPr id="56" name="TextBox 55">
              <a:extLst>
                <a:ext uri="{FF2B5EF4-FFF2-40B4-BE49-F238E27FC236}">
                  <a16:creationId xmlns:a16="http://schemas.microsoft.com/office/drawing/2014/main" id="{938F062B-4689-EFB5-7ED1-74C1E6A277F3}"/>
                </a:ext>
              </a:extLst>
            </p:cNvPr>
            <p:cNvSpPr txBox="1"/>
            <p:nvPr/>
          </p:nvSpPr>
          <p:spPr>
            <a:xfrm>
              <a:off x="1827053" y="3482151"/>
              <a:ext cx="2399155" cy="632574"/>
            </a:xfrm>
            <a:prstGeom prst="rect">
              <a:avLst/>
            </a:prstGeom>
            <a:solidFill>
              <a:schemeClr val="bg1"/>
            </a:solid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Role 1</a:t>
              </a:r>
              <a:endParaRPr kumimoji="0" lang="en-US" sz="1400" b="1"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Protect &amp; Regenerate</a:t>
              </a:r>
            </a:p>
          </p:txBody>
        </p:sp>
        <p:sp>
          <p:nvSpPr>
            <p:cNvPr id="57" name="Rounded Rectangle 350">
              <a:extLst>
                <a:ext uri="{FF2B5EF4-FFF2-40B4-BE49-F238E27FC236}">
                  <a16:creationId xmlns:a16="http://schemas.microsoft.com/office/drawing/2014/main" id="{D70E9A3F-65F7-8477-504F-43C45DBD2025}"/>
                </a:ext>
              </a:extLst>
            </p:cNvPr>
            <p:cNvSpPr/>
            <p:nvPr/>
          </p:nvSpPr>
          <p:spPr>
            <a:xfrm>
              <a:off x="3359547" y="4458575"/>
              <a:ext cx="1684992" cy="319559"/>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PREVMED/Primary Care</a:t>
              </a:r>
            </a:p>
          </p:txBody>
        </p:sp>
        <p:sp>
          <p:nvSpPr>
            <p:cNvPr id="58" name="TextBox 57">
              <a:extLst>
                <a:ext uri="{FF2B5EF4-FFF2-40B4-BE49-F238E27FC236}">
                  <a16:creationId xmlns:a16="http://schemas.microsoft.com/office/drawing/2014/main" id="{8D191777-6FBD-60C6-9F24-2A3CA14966D9}"/>
                </a:ext>
              </a:extLst>
            </p:cNvPr>
            <p:cNvSpPr txBox="1"/>
            <p:nvPr/>
          </p:nvSpPr>
          <p:spPr>
            <a:xfrm>
              <a:off x="1010720" y="4093888"/>
              <a:ext cx="1801900" cy="3162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Open</a:t>
              </a:r>
              <a:r>
                <a:rPr kumimoji="0" lang="en-US" sz="1100" b="1" i="0" u="sng" strike="noStrike" kern="1200" cap="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100" b="1" i="0" u="sng"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a:t>
              </a:r>
              <a:r>
                <a:rPr kumimoji="0" lang="en-US" sz="1100" b="1" i="0" u="sng" strike="noStrike" kern="1200" cap="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100" b="1" i="0" u="sng"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Airbase</a:t>
              </a:r>
            </a:p>
          </p:txBody>
        </p:sp>
        <p:sp>
          <p:nvSpPr>
            <p:cNvPr id="59" name="TextBox 58">
              <a:extLst>
                <a:ext uri="{FF2B5EF4-FFF2-40B4-BE49-F238E27FC236}">
                  <a16:creationId xmlns:a16="http://schemas.microsoft.com/office/drawing/2014/main" id="{31AA0AF7-217D-8219-DA95-AFA1CEB1BAD6}"/>
                </a:ext>
              </a:extLst>
            </p:cNvPr>
            <p:cNvSpPr txBox="1"/>
            <p:nvPr/>
          </p:nvSpPr>
          <p:spPr>
            <a:xfrm>
              <a:off x="3031749" y="4097183"/>
              <a:ext cx="2287472" cy="3069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sng"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Air Task Force</a:t>
              </a:r>
            </a:p>
          </p:txBody>
        </p:sp>
        <p:sp>
          <p:nvSpPr>
            <p:cNvPr id="60" name="Rectangle 59">
              <a:extLst>
                <a:ext uri="{FF2B5EF4-FFF2-40B4-BE49-F238E27FC236}">
                  <a16:creationId xmlns:a16="http://schemas.microsoft.com/office/drawing/2014/main" id="{6DEB5846-D9AC-B557-1AF1-2771E4AD8A54}"/>
                </a:ext>
              </a:extLst>
            </p:cNvPr>
            <p:cNvSpPr/>
            <p:nvPr/>
          </p:nvSpPr>
          <p:spPr>
            <a:xfrm>
              <a:off x="3359546" y="4785748"/>
              <a:ext cx="1684992" cy="24235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Threat Level I</a:t>
              </a:r>
            </a:p>
          </p:txBody>
        </p:sp>
      </p:grpSp>
      <p:grpSp>
        <p:nvGrpSpPr>
          <p:cNvPr id="61" name="Group 60">
            <a:extLst>
              <a:ext uri="{FF2B5EF4-FFF2-40B4-BE49-F238E27FC236}">
                <a16:creationId xmlns:a16="http://schemas.microsoft.com/office/drawing/2014/main" id="{DC589F09-1590-F943-E330-F547C56DCA93}"/>
              </a:ext>
            </a:extLst>
          </p:cNvPr>
          <p:cNvGrpSpPr/>
          <p:nvPr/>
        </p:nvGrpSpPr>
        <p:grpSpPr>
          <a:xfrm>
            <a:off x="2411456" y="2588481"/>
            <a:ext cx="3913588" cy="1424231"/>
            <a:chOff x="294869" y="1262528"/>
            <a:chExt cx="3951147" cy="1721899"/>
          </a:xfrm>
        </p:grpSpPr>
        <p:sp>
          <p:nvSpPr>
            <p:cNvPr id="62" name="TextBox 61">
              <a:extLst>
                <a:ext uri="{FF2B5EF4-FFF2-40B4-BE49-F238E27FC236}">
                  <a16:creationId xmlns:a16="http://schemas.microsoft.com/office/drawing/2014/main" id="{D73AC39A-D0FD-1ECC-E97D-2058F9FB698D}"/>
                </a:ext>
              </a:extLst>
            </p:cNvPr>
            <p:cNvSpPr txBox="1"/>
            <p:nvPr/>
          </p:nvSpPr>
          <p:spPr>
            <a:xfrm>
              <a:off x="1116049" y="1262528"/>
              <a:ext cx="2287471" cy="632574"/>
            </a:xfrm>
            <a:prstGeom prst="rect">
              <a:avLst/>
            </a:prstGeom>
            <a:solidFill>
              <a:schemeClr val="bg1"/>
            </a:solidFill>
            <a:ln w="19050">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Role 2</a:t>
              </a:r>
              <a:br>
                <a:rPr kumimoji="0" lang="en-US" sz="1400" b="1"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0"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Resuscitate</a:t>
              </a:r>
            </a:p>
          </p:txBody>
        </p:sp>
        <p:sp>
          <p:nvSpPr>
            <p:cNvPr id="63" name="TextBox 62">
              <a:extLst>
                <a:ext uri="{FF2B5EF4-FFF2-40B4-BE49-F238E27FC236}">
                  <a16:creationId xmlns:a16="http://schemas.microsoft.com/office/drawing/2014/main" id="{AA3D5F52-EF51-486E-21D8-F35233C6F6C8}"/>
                </a:ext>
              </a:extLst>
            </p:cNvPr>
            <p:cNvSpPr txBox="1"/>
            <p:nvPr/>
          </p:nvSpPr>
          <p:spPr>
            <a:xfrm>
              <a:off x="316185" y="1877815"/>
              <a:ext cx="164236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Small (6-Bed)</a:t>
              </a:r>
            </a:p>
          </p:txBody>
        </p:sp>
        <p:sp>
          <p:nvSpPr>
            <p:cNvPr id="64" name="Rectangle 63">
              <a:extLst>
                <a:ext uri="{FF2B5EF4-FFF2-40B4-BE49-F238E27FC236}">
                  <a16:creationId xmlns:a16="http://schemas.microsoft.com/office/drawing/2014/main" id="{840C11A7-28A6-D704-737B-D72AC837F289}"/>
                </a:ext>
              </a:extLst>
            </p:cNvPr>
            <p:cNvSpPr/>
            <p:nvPr/>
          </p:nvSpPr>
          <p:spPr>
            <a:xfrm>
              <a:off x="294869" y="2741069"/>
              <a:ext cx="1670478" cy="23922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Threat Level II</a:t>
              </a:r>
            </a:p>
          </p:txBody>
        </p:sp>
        <p:sp>
          <p:nvSpPr>
            <p:cNvPr id="65" name="Rounded Rectangle 350">
              <a:extLst>
                <a:ext uri="{FF2B5EF4-FFF2-40B4-BE49-F238E27FC236}">
                  <a16:creationId xmlns:a16="http://schemas.microsoft.com/office/drawing/2014/main" id="{2D42F78D-2C5F-A391-3D75-8100C0D400B7}"/>
                </a:ext>
              </a:extLst>
            </p:cNvPr>
            <p:cNvSpPr/>
            <p:nvPr/>
          </p:nvSpPr>
          <p:spPr>
            <a:xfrm>
              <a:off x="294869" y="2148803"/>
              <a:ext cx="1684992" cy="319559"/>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DCR / DCS</a:t>
              </a:r>
            </a:p>
          </p:txBody>
        </p:sp>
        <p:sp>
          <p:nvSpPr>
            <p:cNvPr id="66" name="TextBox 65">
              <a:extLst>
                <a:ext uri="{FF2B5EF4-FFF2-40B4-BE49-F238E27FC236}">
                  <a16:creationId xmlns:a16="http://schemas.microsoft.com/office/drawing/2014/main" id="{164B7FE9-3AB2-C638-D5A5-ABDA2083D02D}"/>
                </a:ext>
              </a:extLst>
            </p:cNvPr>
            <p:cNvSpPr txBox="1"/>
            <p:nvPr/>
          </p:nvSpPr>
          <p:spPr>
            <a:xfrm>
              <a:off x="2582340" y="1880586"/>
              <a:ext cx="1642361"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Large (30-Bed)</a:t>
              </a:r>
            </a:p>
          </p:txBody>
        </p:sp>
        <p:sp>
          <p:nvSpPr>
            <p:cNvPr id="67" name="Rectangle 66">
              <a:extLst>
                <a:ext uri="{FF2B5EF4-FFF2-40B4-BE49-F238E27FC236}">
                  <a16:creationId xmlns:a16="http://schemas.microsoft.com/office/drawing/2014/main" id="{93725A21-A032-9E57-BEAB-0BDF7EEE3DE4}"/>
                </a:ext>
              </a:extLst>
            </p:cNvPr>
            <p:cNvSpPr/>
            <p:nvPr/>
          </p:nvSpPr>
          <p:spPr>
            <a:xfrm>
              <a:off x="2561024" y="2745204"/>
              <a:ext cx="1684992" cy="23922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Threat Level III</a:t>
              </a:r>
            </a:p>
          </p:txBody>
        </p:sp>
        <p:sp>
          <p:nvSpPr>
            <p:cNvPr id="68" name="Rounded Rectangle 350">
              <a:extLst>
                <a:ext uri="{FF2B5EF4-FFF2-40B4-BE49-F238E27FC236}">
                  <a16:creationId xmlns:a16="http://schemas.microsoft.com/office/drawing/2014/main" id="{D6C2C9D4-3512-A2C1-ABFA-8076BF6E4E5E}"/>
                </a:ext>
              </a:extLst>
            </p:cNvPr>
            <p:cNvSpPr/>
            <p:nvPr/>
          </p:nvSpPr>
          <p:spPr>
            <a:xfrm>
              <a:off x="2561024" y="2151573"/>
              <a:ext cx="1684992" cy="319559"/>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DCR / DCS</a:t>
              </a:r>
            </a:p>
          </p:txBody>
        </p:sp>
        <p:sp>
          <p:nvSpPr>
            <p:cNvPr id="69" name="Rounded Rectangle 350">
              <a:extLst>
                <a:ext uri="{FF2B5EF4-FFF2-40B4-BE49-F238E27FC236}">
                  <a16:creationId xmlns:a16="http://schemas.microsoft.com/office/drawing/2014/main" id="{9DF3B3DF-972A-70A0-8696-2870E28E5CC1}"/>
                </a:ext>
              </a:extLst>
            </p:cNvPr>
            <p:cNvSpPr/>
            <p:nvPr/>
          </p:nvSpPr>
          <p:spPr>
            <a:xfrm>
              <a:off x="294869" y="2448432"/>
              <a:ext cx="1684992" cy="278940"/>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Hold/Stage +10</a:t>
              </a:r>
            </a:p>
          </p:txBody>
        </p:sp>
        <p:sp>
          <p:nvSpPr>
            <p:cNvPr id="70" name="Rounded Rectangle 350">
              <a:extLst>
                <a:ext uri="{FF2B5EF4-FFF2-40B4-BE49-F238E27FC236}">
                  <a16:creationId xmlns:a16="http://schemas.microsoft.com/office/drawing/2014/main" id="{86637EF1-7764-C0A5-ED88-718F77BC2379}"/>
                </a:ext>
              </a:extLst>
            </p:cNvPr>
            <p:cNvSpPr/>
            <p:nvPr/>
          </p:nvSpPr>
          <p:spPr>
            <a:xfrm>
              <a:off x="2561024" y="2469251"/>
              <a:ext cx="1684992" cy="278940"/>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Hold/Stage +50</a:t>
              </a:r>
            </a:p>
          </p:txBody>
        </p:sp>
      </p:grpSp>
      <p:cxnSp>
        <p:nvCxnSpPr>
          <p:cNvPr id="84" name="Straight Connector 83">
            <a:extLst>
              <a:ext uri="{FF2B5EF4-FFF2-40B4-BE49-F238E27FC236}">
                <a16:creationId xmlns:a16="http://schemas.microsoft.com/office/drawing/2014/main" id="{F4C7E47F-C6CC-49E1-DFA1-B9991380B71D}"/>
              </a:ext>
            </a:extLst>
          </p:cNvPr>
          <p:cNvCxnSpPr>
            <a:cxnSpLocks/>
          </p:cNvCxnSpPr>
          <p:nvPr/>
        </p:nvCxnSpPr>
        <p:spPr>
          <a:xfrm flipH="1" flipV="1">
            <a:off x="9800809" y="2230291"/>
            <a:ext cx="17509" cy="12645"/>
          </a:xfrm>
          <a:prstGeom prst="line">
            <a:avLst/>
          </a:prstGeom>
          <a:noFill/>
          <a:ln w="9525" cap="flat" cmpd="sng" algn="ctr">
            <a:solidFill>
              <a:srgbClr val="00CC99">
                <a:shade val="95000"/>
                <a:satMod val="105000"/>
              </a:srgbClr>
            </a:solidFill>
            <a:prstDash val="solid"/>
          </a:ln>
          <a:effectLst/>
        </p:spPr>
      </p:cxnSp>
      <p:sp>
        <p:nvSpPr>
          <p:cNvPr id="85" name="Rounded Rectangle 350">
            <a:extLst>
              <a:ext uri="{FF2B5EF4-FFF2-40B4-BE49-F238E27FC236}">
                <a16:creationId xmlns:a16="http://schemas.microsoft.com/office/drawing/2014/main" id="{0C50B52D-1800-D4D6-050A-43751B92FC1F}"/>
              </a:ext>
            </a:extLst>
          </p:cNvPr>
          <p:cNvSpPr/>
          <p:nvPr/>
        </p:nvSpPr>
        <p:spPr>
          <a:xfrm>
            <a:off x="6883001" y="3089433"/>
            <a:ext cx="1668975" cy="230719"/>
          </a:xfrm>
          <a:prstGeom prst="roundRect">
            <a:avLst/>
          </a:prstGeom>
          <a:gradFill>
            <a:gsLst>
              <a:gs pos="0">
                <a:srgbClr val="5BB4F6"/>
              </a:gs>
              <a:gs pos="0">
                <a:srgbClr val="0C2D83"/>
              </a:gs>
              <a:gs pos="34000">
                <a:srgbClr val="7030A0"/>
              </a:gs>
            </a:gsLst>
            <a:lin ang="0" scaled="0"/>
          </a:gra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Hold/Stage +50</a:t>
            </a:r>
          </a:p>
        </p:txBody>
      </p:sp>
      <p:sp>
        <p:nvSpPr>
          <p:cNvPr id="86" name="TextBox 85">
            <a:extLst>
              <a:ext uri="{FF2B5EF4-FFF2-40B4-BE49-F238E27FC236}">
                <a16:creationId xmlns:a16="http://schemas.microsoft.com/office/drawing/2014/main" id="{20472147-3B7C-A1CB-A043-820F6179E4E5}"/>
              </a:ext>
            </a:extLst>
          </p:cNvPr>
          <p:cNvSpPr txBox="1"/>
          <p:nvPr/>
        </p:nvSpPr>
        <p:spPr>
          <a:xfrm>
            <a:off x="7697881" y="2080929"/>
            <a:ext cx="2265727" cy="523220"/>
          </a:xfrm>
          <a:prstGeom prst="rect">
            <a:avLst/>
          </a:prstGeom>
          <a:solidFill>
            <a:schemeClr val="bg1"/>
          </a:solidFill>
          <a:ln w="19050">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Role 3</a:t>
            </a:r>
            <a:br>
              <a:rPr kumimoji="0" lang="en-US" sz="1400" b="1"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400" b="1"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En Route Care</a:t>
            </a:r>
          </a:p>
        </p:txBody>
      </p:sp>
      <p:sp>
        <p:nvSpPr>
          <p:cNvPr id="87" name="Rounded Rectangle 350">
            <a:extLst>
              <a:ext uri="{FF2B5EF4-FFF2-40B4-BE49-F238E27FC236}">
                <a16:creationId xmlns:a16="http://schemas.microsoft.com/office/drawing/2014/main" id="{7EFC5F18-0339-B960-F60E-62323F065AF1}"/>
              </a:ext>
            </a:extLst>
          </p:cNvPr>
          <p:cNvSpPr/>
          <p:nvPr/>
        </p:nvSpPr>
        <p:spPr>
          <a:xfrm>
            <a:off x="6884507" y="2833105"/>
            <a:ext cx="1668975" cy="264316"/>
          </a:xfrm>
          <a:prstGeom prst="roundRect">
            <a:avLst/>
          </a:prstGeom>
          <a:gradFill>
            <a:gsLst>
              <a:gs pos="0">
                <a:srgbClr val="0C2D83"/>
              </a:gs>
              <a:gs pos="0">
                <a:srgbClr val="0C2D83"/>
              </a:gs>
              <a:gs pos="35000">
                <a:srgbClr val="7030A0"/>
              </a:gs>
            </a:gsLst>
            <a:lin ang="0" scaled="0"/>
          </a:gra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ERC Facility</a:t>
            </a:r>
          </a:p>
        </p:txBody>
      </p:sp>
      <p:sp>
        <p:nvSpPr>
          <p:cNvPr id="88" name="Rounded Rectangle 350">
            <a:extLst>
              <a:ext uri="{FF2B5EF4-FFF2-40B4-BE49-F238E27FC236}">
                <a16:creationId xmlns:a16="http://schemas.microsoft.com/office/drawing/2014/main" id="{812C1D04-3999-85A8-90E3-CDAB47F367C2}"/>
              </a:ext>
            </a:extLst>
          </p:cNvPr>
          <p:cNvSpPr/>
          <p:nvPr/>
        </p:nvSpPr>
        <p:spPr>
          <a:xfrm>
            <a:off x="9108008" y="3075486"/>
            <a:ext cx="1668975" cy="230719"/>
          </a:xfrm>
          <a:prstGeom prst="roundRect">
            <a:avLst/>
          </a:prstGeom>
          <a:gradFill>
            <a:gsLst>
              <a:gs pos="0">
                <a:srgbClr val="5BB4F6"/>
              </a:gs>
              <a:gs pos="0">
                <a:srgbClr val="0C2D83"/>
              </a:gs>
              <a:gs pos="36000">
                <a:srgbClr val="7030A0"/>
              </a:gs>
            </a:gsLst>
            <a:lin ang="0" scaled="0"/>
          </a:gra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ERC Advanced Treat</a:t>
            </a:r>
          </a:p>
        </p:txBody>
      </p:sp>
      <p:sp>
        <p:nvSpPr>
          <p:cNvPr id="89" name="Rounded Rectangle 350">
            <a:extLst>
              <a:ext uri="{FF2B5EF4-FFF2-40B4-BE49-F238E27FC236}">
                <a16:creationId xmlns:a16="http://schemas.microsoft.com/office/drawing/2014/main" id="{C669B344-914F-0353-C6EE-FDF358030DCB}"/>
              </a:ext>
            </a:extLst>
          </p:cNvPr>
          <p:cNvSpPr/>
          <p:nvPr/>
        </p:nvSpPr>
        <p:spPr>
          <a:xfrm>
            <a:off x="9108008" y="2833105"/>
            <a:ext cx="1668975" cy="264316"/>
          </a:xfrm>
          <a:prstGeom prst="roundRect">
            <a:avLst/>
          </a:prstGeom>
          <a:gradFill>
            <a:gsLst>
              <a:gs pos="0">
                <a:srgbClr val="5BB4F6"/>
              </a:gs>
              <a:gs pos="0">
                <a:srgbClr val="0C2D83"/>
              </a:gs>
              <a:gs pos="36000">
                <a:srgbClr val="7030A0"/>
              </a:gs>
            </a:gsLst>
            <a:lin ang="0" scaled="0"/>
          </a:gra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ERC Facility</a:t>
            </a:r>
          </a:p>
        </p:txBody>
      </p:sp>
      <p:sp>
        <p:nvSpPr>
          <p:cNvPr id="90" name="Rounded Rectangle 350">
            <a:extLst>
              <a:ext uri="{FF2B5EF4-FFF2-40B4-BE49-F238E27FC236}">
                <a16:creationId xmlns:a16="http://schemas.microsoft.com/office/drawing/2014/main" id="{7612B7BE-6EAE-DE27-FECD-2C1A398FEB48}"/>
              </a:ext>
            </a:extLst>
          </p:cNvPr>
          <p:cNvSpPr/>
          <p:nvPr/>
        </p:nvSpPr>
        <p:spPr>
          <a:xfrm>
            <a:off x="9108008" y="3286413"/>
            <a:ext cx="1665434" cy="230719"/>
          </a:xfrm>
          <a:prstGeom prst="roundRect">
            <a:avLst/>
          </a:prstGeom>
          <a:gradFill>
            <a:gsLst>
              <a:gs pos="0">
                <a:srgbClr val="5BB4F6"/>
              </a:gs>
              <a:gs pos="0">
                <a:srgbClr val="0C2D83"/>
              </a:gs>
              <a:gs pos="46000">
                <a:srgbClr val="7030A0"/>
              </a:gs>
            </a:gsLst>
            <a:lin ang="0" scaled="0"/>
          </a:gra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Hold/Stage +100</a:t>
            </a:r>
          </a:p>
        </p:txBody>
      </p:sp>
      <p:sp>
        <p:nvSpPr>
          <p:cNvPr id="91" name="TextBox 90">
            <a:extLst>
              <a:ext uri="{FF2B5EF4-FFF2-40B4-BE49-F238E27FC236}">
                <a16:creationId xmlns:a16="http://schemas.microsoft.com/office/drawing/2014/main" id="{252823D1-1C3B-8C15-5563-D6E46A8651A4}"/>
              </a:ext>
            </a:extLst>
          </p:cNvPr>
          <p:cNvSpPr txBox="1"/>
          <p:nvPr/>
        </p:nvSpPr>
        <p:spPr>
          <a:xfrm>
            <a:off x="6902078" y="2580884"/>
            <a:ext cx="162674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Small (30-BED)</a:t>
            </a:r>
          </a:p>
        </p:txBody>
      </p:sp>
      <p:sp>
        <p:nvSpPr>
          <p:cNvPr id="92" name="TextBox 91">
            <a:extLst>
              <a:ext uri="{FF2B5EF4-FFF2-40B4-BE49-F238E27FC236}">
                <a16:creationId xmlns:a16="http://schemas.microsoft.com/office/drawing/2014/main" id="{B0E84A36-4404-2FCC-0E7B-0F794CF0F8B1}"/>
              </a:ext>
            </a:extLst>
          </p:cNvPr>
          <p:cNvSpPr txBox="1"/>
          <p:nvPr/>
        </p:nvSpPr>
        <p:spPr>
          <a:xfrm>
            <a:off x="9146692" y="2580884"/>
            <a:ext cx="162674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Large (60-BED)</a:t>
            </a:r>
          </a:p>
        </p:txBody>
      </p:sp>
      <p:grpSp>
        <p:nvGrpSpPr>
          <p:cNvPr id="3" name="Group 2">
            <a:extLst>
              <a:ext uri="{FF2B5EF4-FFF2-40B4-BE49-F238E27FC236}">
                <a16:creationId xmlns:a16="http://schemas.microsoft.com/office/drawing/2014/main" id="{640C9979-B490-ABDC-19F5-52A81F67513E}"/>
              </a:ext>
            </a:extLst>
          </p:cNvPr>
          <p:cNvGrpSpPr/>
          <p:nvPr/>
        </p:nvGrpSpPr>
        <p:grpSpPr>
          <a:xfrm>
            <a:off x="7311085" y="4385475"/>
            <a:ext cx="4271890" cy="1907138"/>
            <a:chOff x="7541457" y="4389059"/>
            <a:chExt cx="4041518" cy="1907138"/>
          </a:xfrm>
        </p:grpSpPr>
        <p:sp>
          <p:nvSpPr>
            <p:cNvPr id="72" name="TextBox 71">
              <a:extLst>
                <a:ext uri="{FF2B5EF4-FFF2-40B4-BE49-F238E27FC236}">
                  <a16:creationId xmlns:a16="http://schemas.microsoft.com/office/drawing/2014/main" id="{0C8A743A-B4CB-7AF1-B762-69ED7CEE9DD3}"/>
                </a:ext>
              </a:extLst>
            </p:cNvPr>
            <p:cNvSpPr txBox="1"/>
            <p:nvPr/>
          </p:nvSpPr>
          <p:spPr>
            <a:xfrm>
              <a:off x="8252416" y="4389059"/>
              <a:ext cx="2370507" cy="287197"/>
            </a:xfrm>
            <a:prstGeom prst="rect">
              <a:avLst/>
            </a:prstGeom>
            <a:solidFill>
              <a:schemeClr val="bg1"/>
            </a:solidFill>
            <a:ln w="1905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Maneuver Team Bundles</a:t>
              </a:r>
            </a:p>
          </p:txBody>
        </p:sp>
        <p:sp>
          <p:nvSpPr>
            <p:cNvPr id="73" name="Rounded Rectangle 350">
              <a:extLst>
                <a:ext uri="{FF2B5EF4-FFF2-40B4-BE49-F238E27FC236}">
                  <a16:creationId xmlns:a16="http://schemas.microsoft.com/office/drawing/2014/main" id="{992CE7CB-A411-AF83-4BD9-6EAC8002D103}"/>
                </a:ext>
              </a:extLst>
            </p:cNvPr>
            <p:cNvSpPr/>
            <p:nvPr/>
          </p:nvSpPr>
          <p:spPr>
            <a:xfrm>
              <a:off x="7541457" y="4903743"/>
              <a:ext cx="1765909" cy="227570"/>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ER/Resuscitation</a:t>
              </a:r>
            </a:p>
          </p:txBody>
        </p:sp>
        <p:sp>
          <p:nvSpPr>
            <p:cNvPr id="74" name="TextBox 73">
              <a:extLst>
                <a:ext uri="{FF2B5EF4-FFF2-40B4-BE49-F238E27FC236}">
                  <a16:creationId xmlns:a16="http://schemas.microsoft.com/office/drawing/2014/main" id="{397EF7E8-1691-E840-2CF2-0EACFD7C9C51}"/>
                </a:ext>
              </a:extLst>
            </p:cNvPr>
            <p:cNvSpPr txBox="1"/>
            <p:nvPr/>
          </p:nvSpPr>
          <p:spPr>
            <a:xfrm>
              <a:off x="7551333" y="4651945"/>
              <a:ext cx="1746157" cy="2441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Clinical Enhancement</a:t>
              </a:r>
            </a:p>
          </p:txBody>
        </p:sp>
        <p:sp>
          <p:nvSpPr>
            <p:cNvPr id="75" name="TextBox 74">
              <a:extLst>
                <a:ext uri="{FF2B5EF4-FFF2-40B4-BE49-F238E27FC236}">
                  <a16:creationId xmlns:a16="http://schemas.microsoft.com/office/drawing/2014/main" id="{29D7AF20-FB0D-1828-8765-46C28EAB2DC1}"/>
                </a:ext>
              </a:extLst>
            </p:cNvPr>
            <p:cNvSpPr txBox="1"/>
            <p:nvPr/>
          </p:nvSpPr>
          <p:spPr>
            <a:xfrm>
              <a:off x="9769320" y="4651945"/>
              <a:ext cx="1701979" cy="2441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Special Purpose</a:t>
              </a:r>
            </a:p>
          </p:txBody>
        </p:sp>
        <p:sp>
          <p:nvSpPr>
            <p:cNvPr id="76" name="Rounded Rectangle 350">
              <a:extLst>
                <a:ext uri="{FF2B5EF4-FFF2-40B4-BE49-F238E27FC236}">
                  <a16:creationId xmlns:a16="http://schemas.microsoft.com/office/drawing/2014/main" id="{356C1D50-3334-37F3-DAC9-C40F1AB08D72}"/>
                </a:ext>
              </a:extLst>
            </p:cNvPr>
            <p:cNvSpPr/>
            <p:nvPr/>
          </p:nvSpPr>
          <p:spPr>
            <a:xfrm>
              <a:off x="7541457" y="5127490"/>
              <a:ext cx="1765909" cy="215765"/>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Damage Control Surgery</a:t>
              </a:r>
            </a:p>
          </p:txBody>
        </p:sp>
        <p:sp>
          <p:nvSpPr>
            <p:cNvPr id="77" name="Rounded Rectangle 350">
              <a:extLst>
                <a:ext uri="{FF2B5EF4-FFF2-40B4-BE49-F238E27FC236}">
                  <a16:creationId xmlns:a16="http://schemas.microsoft.com/office/drawing/2014/main" id="{7945BED0-31CE-FB79-6B6C-2FA1373EAD01}"/>
                </a:ext>
              </a:extLst>
            </p:cNvPr>
            <p:cNvSpPr/>
            <p:nvPr/>
          </p:nvSpPr>
          <p:spPr>
            <a:xfrm>
              <a:off x="7541457" y="5341835"/>
              <a:ext cx="1765909" cy="227570"/>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Mental Health/COSC</a:t>
              </a:r>
            </a:p>
          </p:txBody>
        </p:sp>
        <p:sp>
          <p:nvSpPr>
            <p:cNvPr id="78" name="Rounded Rectangle 350">
              <a:extLst>
                <a:ext uri="{FF2B5EF4-FFF2-40B4-BE49-F238E27FC236}">
                  <a16:creationId xmlns:a16="http://schemas.microsoft.com/office/drawing/2014/main" id="{F27EBAA9-AB8A-207D-F3D3-83D4DEABFB51}"/>
                </a:ext>
              </a:extLst>
            </p:cNvPr>
            <p:cNvSpPr/>
            <p:nvPr/>
          </p:nvSpPr>
          <p:spPr>
            <a:xfrm>
              <a:off x="9809563" y="6068627"/>
              <a:ext cx="1765909" cy="227570"/>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Hold/Stage</a:t>
              </a:r>
            </a:p>
          </p:txBody>
        </p:sp>
        <p:sp>
          <p:nvSpPr>
            <p:cNvPr id="79" name="Rounded Rectangle 350">
              <a:extLst>
                <a:ext uri="{FF2B5EF4-FFF2-40B4-BE49-F238E27FC236}">
                  <a16:creationId xmlns:a16="http://schemas.microsoft.com/office/drawing/2014/main" id="{25BFBA3F-1757-E84F-EC44-F0108CB2E775}"/>
                </a:ext>
              </a:extLst>
            </p:cNvPr>
            <p:cNvSpPr/>
            <p:nvPr/>
          </p:nvSpPr>
          <p:spPr>
            <a:xfrm>
              <a:off x="9737355" y="4907477"/>
              <a:ext cx="1765909" cy="227570"/>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Med CBRN Planning </a:t>
              </a:r>
            </a:p>
          </p:txBody>
        </p:sp>
        <p:sp>
          <p:nvSpPr>
            <p:cNvPr id="81" name="Rounded Rectangle 350">
              <a:extLst>
                <a:ext uri="{FF2B5EF4-FFF2-40B4-BE49-F238E27FC236}">
                  <a16:creationId xmlns:a16="http://schemas.microsoft.com/office/drawing/2014/main" id="{F41AB127-4F18-11AE-723F-4FFD4B56BE4C}"/>
                </a:ext>
              </a:extLst>
            </p:cNvPr>
            <p:cNvSpPr/>
            <p:nvPr/>
          </p:nvSpPr>
          <p:spPr>
            <a:xfrm>
              <a:off x="9737355" y="5127283"/>
              <a:ext cx="1765909" cy="227570"/>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Med CBRN ADVON</a:t>
              </a:r>
            </a:p>
          </p:txBody>
        </p:sp>
        <p:sp>
          <p:nvSpPr>
            <p:cNvPr id="94" name="Rounded Rectangle 350">
              <a:extLst>
                <a:ext uri="{FF2B5EF4-FFF2-40B4-BE49-F238E27FC236}">
                  <a16:creationId xmlns:a16="http://schemas.microsoft.com/office/drawing/2014/main" id="{638D7931-6557-3D89-30BD-335340C2832D}"/>
                </a:ext>
              </a:extLst>
            </p:cNvPr>
            <p:cNvSpPr/>
            <p:nvPr/>
          </p:nvSpPr>
          <p:spPr>
            <a:xfrm>
              <a:off x="9818318" y="5834451"/>
              <a:ext cx="1764657" cy="227569"/>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CCATT/AE</a:t>
              </a:r>
            </a:p>
          </p:txBody>
        </p:sp>
        <p:sp>
          <p:nvSpPr>
            <p:cNvPr id="2" name="Rounded Rectangle 350">
              <a:extLst>
                <a:ext uri="{FF2B5EF4-FFF2-40B4-BE49-F238E27FC236}">
                  <a16:creationId xmlns:a16="http://schemas.microsoft.com/office/drawing/2014/main" id="{0051B4D2-F46A-8BC8-3233-D58AF8378455}"/>
                </a:ext>
              </a:extLst>
            </p:cNvPr>
            <p:cNvSpPr/>
            <p:nvPr/>
          </p:nvSpPr>
          <p:spPr>
            <a:xfrm>
              <a:off x="7542083" y="5566682"/>
              <a:ext cx="1764657" cy="227569"/>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HA/DR</a:t>
              </a:r>
            </a:p>
          </p:txBody>
        </p:sp>
      </p:grpSp>
      <p:sp>
        <p:nvSpPr>
          <p:cNvPr id="4" name="TextBox 3">
            <a:extLst>
              <a:ext uri="{FF2B5EF4-FFF2-40B4-BE49-F238E27FC236}">
                <a16:creationId xmlns:a16="http://schemas.microsoft.com/office/drawing/2014/main" id="{4E6EC1A7-7FF7-FDD5-65BA-17FBB6592A7B}"/>
              </a:ext>
            </a:extLst>
          </p:cNvPr>
          <p:cNvSpPr txBox="1"/>
          <p:nvPr/>
        </p:nvSpPr>
        <p:spPr>
          <a:xfrm>
            <a:off x="9836440" y="5623698"/>
            <a:ext cx="1701979"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small"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Patient Movement</a:t>
            </a:r>
          </a:p>
        </p:txBody>
      </p:sp>
      <p:sp>
        <p:nvSpPr>
          <p:cNvPr id="7" name="Rounded Rectangle 350">
            <a:extLst>
              <a:ext uri="{FF2B5EF4-FFF2-40B4-BE49-F238E27FC236}">
                <a16:creationId xmlns:a16="http://schemas.microsoft.com/office/drawing/2014/main" id="{8F5DCA8E-086D-0392-0496-C85EBED1F7F6}"/>
              </a:ext>
            </a:extLst>
          </p:cNvPr>
          <p:cNvSpPr/>
          <p:nvPr/>
        </p:nvSpPr>
        <p:spPr>
          <a:xfrm>
            <a:off x="9631491" y="5352831"/>
            <a:ext cx="1870521" cy="304907"/>
          </a:xfrm>
          <a:prstGeom prst="roundRect">
            <a:avLst/>
          </a:prstGeom>
          <a:solidFill>
            <a:srgbClr val="0C2D83"/>
          </a:solidFill>
          <a:ln w="9525" cap="flat" cmpd="sng" algn="ctr">
            <a:noFill/>
            <a:prstDash val="solid"/>
          </a:ln>
          <a:effectLst/>
          <a:scene3d>
            <a:camera prst="orthographicFront">
              <a:rot lat="0" lon="0" rev="0"/>
            </a:camera>
            <a:lightRig rig="contrasting" dir="t">
              <a:rot lat="0" lon="0" rev="1500000"/>
            </a:lightRig>
          </a:scene3d>
          <a:sp3d prstMaterial="metal">
            <a:bevelT w="88900" h="88900"/>
          </a:sp3d>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Med CBRN Response</a:t>
            </a:r>
          </a:p>
        </p:txBody>
      </p:sp>
      <p:sp>
        <p:nvSpPr>
          <p:cNvPr id="5" name="Title 1">
            <a:extLst>
              <a:ext uri="{FF2B5EF4-FFF2-40B4-BE49-F238E27FC236}">
                <a16:creationId xmlns:a16="http://schemas.microsoft.com/office/drawing/2014/main" id="{D69E7182-3FB3-2FEC-BD9E-4B0A4BE31821}"/>
              </a:ext>
            </a:extLst>
          </p:cNvPr>
          <p:cNvSpPr txBox="1">
            <a:spLocks/>
          </p:cNvSpPr>
          <p:nvPr/>
        </p:nvSpPr>
        <p:spPr>
          <a:xfrm>
            <a:off x="2218267" y="76200"/>
            <a:ext cx="9525000" cy="1143000"/>
          </a:xfrm>
          <a:prstGeom prst="rect">
            <a:avLst/>
          </a:prstGeom>
        </p:spPr>
        <p:txBody>
          <a:bodyPr anchor="ct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r>
              <a:rPr lang="en-US" kern="0" dirty="0"/>
              <a:t>Force Presentation Model</a:t>
            </a:r>
          </a:p>
        </p:txBody>
      </p:sp>
    </p:spTree>
    <p:extLst>
      <p:ext uri="{BB962C8B-B14F-4D97-AF65-F5344CB8AC3E}">
        <p14:creationId xmlns:p14="http://schemas.microsoft.com/office/powerpoint/2010/main" val="201117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378029B7-8CE2-F36E-F261-04B788634A47}"/>
              </a:ext>
            </a:extLst>
          </p:cNvPr>
          <p:cNvSpPr/>
          <p:nvPr/>
        </p:nvSpPr>
        <p:spPr>
          <a:xfrm>
            <a:off x="245563" y="2194661"/>
            <a:ext cx="11612364" cy="4366395"/>
          </a:xfrm>
          <a:prstGeom prst="rect">
            <a:avLst/>
          </a:prstGeom>
          <a:noFill/>
        </p:spPr>
      </p:sp>
      <p:sp>
        <p:nvSpPr>
          <p:cNvPr id="152" name="Freeform: Shape 151">
            <a:extLst>
              <a:ext uri="{FF2B5EF4-FFF2-40B4-BE49-F238E27FC236}">
                <a16:creationId xmlns:a16="http://schemas.microsoft.com/office/drawing/2014/main" id="{B05EC534-8E5F-91CC-DC26-946CA4376A4A}"/>
              </a:ext>
            </a:extLst>
          </p:cNvPr>
          <p:cNvSpPr/>
          <p:nvPr/>
        </p:nvSpPr>
        <p:spPr>
          <a:xfrm>
            <a:off x="207291" y="3826180"/>
            <a:ext cx="1705041" cy="1853748"/>
          </a:xfrm>
          <a:custGeom>
            <a:avLst/>
            <a:gdLst>
              <a:gd name="connsiteX0" fmla="*/ 0 w 1705041"/>
              <a:gd name="connsiteY0" fmla="*/ 0 h 3114452"/>
              <a:gd name="connsiteX1" fmla="*/ 1705041 w 1705041"/>
              <a:gd name="connsiteY1" fmla="*/ 0 h 3114452"/>
              <a:gd name="connsiteX2" fmla="*/ 1705041 w 1705041"/>
              <a:gd name="connsiteY2" fmla="*/ 3114452 h 3114452"/>
              <a:gd name="connsiteX3" fmla="*/ 0 w 1705041"/>
              <a:gd name="connsiteY3" fmla="*/ 3114452 h 3114452"/>
              <a:gd name="connsiteX4" fmla="*/ 0 w 1705041"/>
              <a:gd name="connsiteY4" fmla="*/ 0 h 3114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5041" h="3114452">
                <a:moveTo>
                  <a:pt x="0" y="0"/>
                </a:moveTo>
                <a:lnTo>
                  <a:pt x="1705041" y="0"/>
                </a:lnTo>
                <a:lnTo>
                  <a:pt x="1705041" y="3114452"/>
                </a:lnTo>
                <a:lnTo>
                  <a:pt x="0" y="3114452"/>
                </a:lnTo>
                <a:lnTo>
                  <a:pt x="0" y="0"/>
                </a:lnTo>
                <a:close/>
              </a:path>
            </a:pathLst>
          </a:custGeom>
          <a:solidFill>
            <a:schemeClr val="bg1">
              <a:alpha val="90000"/>
            </a:schemeClr>
          </a:solidFill>
          <a:ln w="50800">
            <a:solidFill>
              <a:schemeClr val="tx1">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72806" tIns="99568" rIns="99569" bIns="99568" numCol="1" spcCol="1270" anchor="t" anchorCtr="0">
            <a:noAutofit/>
          </a:bodyPr>
          <a:lstStyle/>
          <a:p>
            <a:pPr marL="119063" lvl="0" indent="-119063" algn="l" defTabSz="622300">
              <a:lnSpc>
                <a:spcPct val="90000"/>
              </a:lnSpc>
              <a:spcBef>
                <a:spcPct val="0"/>
              </a:spcBef>
              <a:spcAft>
                <a:spcPct val="35000"/>
              </a:spcAft>
              <a:buFont typeface="Arial" panose="020B0604020202020204" pitchFamily="34" charset="0"/>
              <a:buChar char="•"/>
            </a:pPr>
            <a:r>
              <a:rPr lang="en-US" sz="1400" b="1" kern="1200" dirty="0">
                <a:latin typeface="Arial" panose="020B0604020202020204" pitchFamily="34" charset="0"/>
                <a:cs typeface="Arial" panose="020B0604020202020204" pitchFamily="34" charset="0"/>
              </a:rPr>
              <a:t>Wing Operation Center</a:t>
            </a:r>
          </a:p>
          <a:p>
            <a:pPr marL="119063" lvl="0" indent="-119063" algn="l" defTabSz="622300">
              <a:lnSpc>
                <a:spcPct val="90000"/>
              </a:lnSpc>
              <a:spcBef>
                <a:spcPct val="0"/>
              </a:spcBef>
              <a:spcAft>
                <a:spcPct val="35000"/>
              </a:spcAft>
              <a:buFont typeface="Arial" panose="020B0604020202020204" pitchFamily="34" charset="0"/>
              <a:buChar char="•"/>
            </a:pPr>
            <a:r>
              <a:rPr lang="en-US" sz="1400" b="1" kern="1200" dirty="0">
                <a:latin typeface="Arial" panose="020B0604020202020204" pitchFamily="34" charset="0"/>
                <a:cs typeface="Arial" panose="020B0604020202020204" pitchFamily="34" charset="0"/>
              </a:rPr>
              <a:t>Medical Control Center </a:t>
            </a:r>
          </a:p>
        </p:txBody>
      </p:sp>
      <p:sp>
        <p:nvSpPr>
          <p:cNvPr id="153" name="Freeform: Shape 152">
            <a:extLst>
              <a:ext uri="{FF2B5EF4-FFF2-40B4-BE49-F238E27FC236}">
                <a16:creationId xmlns:a16="http://schemas.microsoft.com/office/drawing/2014/main" id="{A6763592-A2D8-59FF-FA47-3DCB0DCBCBE5}"/>
              </a:ext>
            </a:extLst>
          </p:cNvPr>
          <p:cNvSpPr/>
          <p:nvPr/>
        </p:nvSpPr>
        <p:spPr>
          <a:xfrm>
            <a:off x="227047" y="2760739"/>
            <a:ext cx="892280" cy="839361"/>
          </a:xfrm>
          <a:custGeom>
            <a:avLst/>
            <a:gdLst>
              <a:gd name="connsiteX0" fmla="*/ 0 w 892280"/>
              <a:gd name="connsiteY0" fmla="*/ 419681 h 839361"/>
              <a:gd name="connsiteX1" fmla="*/ 446140 w 892280"/>
              <a:gd name="connsiteY1" fmla="*/ 0 h 839361"/>
              <a:gd name="connsiteX2" fmla="*/ 892280 w 892280"/>
              <a:gd name="connsiteY2" fmla="*/ 419681 h 839361"/>
              <a:gd name="connsiteX3" fmla="*/ 446140 w 892280"/>
              <a:gd name="connsiteY3" fmla="*/ 839362 h 839361"/>
              <a:gd name="connsiteX4" fmla="*/ 0 w 892280"/>
              <a:gd name="connsiteY4" fmla="*/ 419681 h 839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80" h="839361">
                <a:moveTo>
                  <a:pt x="0" y="419681"/>
                </a:moveTo>
                <a:cubicBezTo>
                  <a:pt x="0" y="187898"/>
                  <a:pt x="199744" y="0"/>
                  <a:pt x="446140" y="0"/>
                </a:cubicBezTo>
                <a:cubicBezTo>
                  <a:pt x="692536" y="0"/>
                  <a:pt x="892280" y="187898"/>
                  <a:pt x="892280" y="419681"/>
                </a:cubicBezTo>
                <a:cubicBezTo>
                  <a:pt x="892280" y="651464"/>
                  <a:pt x="692536" y="839362"/>
                  <a:pt x="446140" y="839362"/>
                </a:cubicBezTo>
                <a:cubicBezTo>
                  <a:pt x="199744" y="839362"/>
                  <a:pt x="0" y="651464"/>
                  <a:pt x="0" y="419681"/>
                </a:cubicBezTo>
                <a:close/>
              </a:path>
            </a:pathLst>
          </a:custGeom>
          <a:solidFill>
            <a:schemeClr val="bg1"/>
          </a:solidFill>
          <a:ln w="50800">
            <a:solidFill>
              <a:schemeClr val="tx1"/>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130671" tIns="122922" rIns="130671" bIns="122922" numCol="1" spcCol="1270" anchor="ctr" anchorCtr="0">
            <a:noAutofit/>
          </a:bodyPr>
          <a:lstStyle/>
          <a:p>
            <a:pPr marL="0" lvl="0" indent="0" algn="ctr" defTabSz="1866900">
              <a:lnSpc>
                <a:spcPct val="90000"/>
              </a:lnSpc>
              <a:spcBef>
                <a:spcPct val="0"/>
              </a:spcBef>
              <a:spcAft>
                <a:spcPct val="35000"/>
              </a:spcAft>
              <a:buNone/>
            </a:pPr>
            <a:endParaRPr lang="en-US" sz="1600" kern="1200"/>
          </a:p>
        </p:txBody>
      </p:sp>
      <p:sp>
        <p:nvSpPr>
          <p:cNvPr id="154" name="Freeform: Shape 153">
            <a:extLst>
              <a:ext uri="{FF2B5EF4-FFF2-40B4-BE49-F238E27FC236}">
                <a16:creationId xmlns:a16="http://schemas.microsoft.com/office/drawing/2014/main" id="{9841D4D2-4F47-A4FF-8171-EB4615D1CAF9}"/>
              </a:ext>
            </a:extLst>
          </p:cNvPr>
          <p:cNvSpPr/>
          <p:nvPr/>
        </p:nvSpPr>
        <p:spPr>
          <a:xfrm>
            <a:off x="2255419" y="3826180"/>
            <a:ext cx="1527930" cy="1853748"/>
          </a:xfrm>
          <a:custGeom>
            <a:avLst/>
            <a:gdLst>
              <a:gd name="connsiteX0" fmla="*/ 0 w 1240078"/>
              <a:gd name="connsiteY0" fmla="*/ 0 h 887655"/>
              <a:gd name="connsiteX1" fmla="*/ 1240078 w 1240078"/>
              <a:gd name="connsiteY1" fmla="*/ 0 h 887655"/>
              <a:gd name="connsiteX2" fmla="*/ 1240078 w 1240078"/>
              <a:gd name="connsiteY2" fmla="*/ 887655 h 887655"/>
              <a:gd name="connsiteX3" fmla="*/ 0 w 1240078"/>
              <a:gd name="connsiteY3" fmla="*/ 887655 h 887655"/>
              <a:gd name="connsiteX4" fmla="*/ 0 w 1240078"/>
              <a:gd name="connsiteY4" fmla="*/ 0 h 887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078" h="887655">
                <a:moveTo>
                  <a:pt x="0" y="0"/>
                </a:moveTo>
                <a:lnTo>
                  <a:pt x="1240078" y="0"/>
                </a:lnTo>
                <a:lnTo>
                  <a:pt x="1240078" y="887655"/>
                </a:lnTo>
                <a:lnTo>
                  <a:pt x="0" y="887655"/>
                </a:lnTo>
                <a:lnTo>
                  <a:pt x="0" y="0"/>
                </a:lnTo>
                <a:close/>
              </a:path>
            </a:pathLst>
          </a:custGeom>
          <a:solidFill>
            <a:schemeClr val="bg1">
              <a:alpha val="90000"/>
            </a:schemeClr>
          </a:solidFill>
          <a:ln w="50800">
            <a:solidFill>
              <a:srgbClr val="C00000">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98413" tIns="106680" rIns="106680" bIns="106680" numCol="1" spcCol="1270" anchor="t" anchorCtr="0">
            <a:noAutofit/>
          </a:bodyPr>
          <a:lstStyle/>
          <a:p>
            <a:pPr marL="119063" lvl="0" indent="-119063" algn="l" defTabSz="666750">
              <a:lnSpc>
                <a:spcPct val="90000"/>
              </a:lnSpc>
              <a:spcBef>
                <a:spcPct val="0"/>
              </a:spcBef>
              <a:spcAft>
                <a:spcPct val="35000"/>
              </a:spcAft>
              <a:buFont typeface="Arial" panose="020B0604020202020204" pitchFamily="34" charset="0"/>
              <a:buChar char="•"/>
            </a:pPr>
            <a:r>
              <a:rPr lang="en-US" sz="1500" b="1" dirty="0">
                <a:latin typeface="Arial" panose="020B0604020202020204" pitchFamily="34" charset="0"/>
                <a:cs typeface="Arial" panose="020B0604020202020204" pitchFamily="34" charset="0"/>
              </a:rPr>
              <a:t>In-Flight Emergency</a:t>
            </a:r>
            <a:endParaRPr lang="en-US" sz="1500" b="1" kern="1200" dirty="0">
              <a:latin typeface="Arial" panose="020B0604020202020204" pitchFamily="34" charset="0"/>
              <a:cs typeface="Arial" panose="020B0604020202020204" pitchFamily="34" charset="0"/>
            </a:endParaRPr>
          </a:p>
        </p:txBody>
      </p:sp>
      <p:sp>
        <p:nvSpPr>
          <p:cNvPr id="155" name="Freeform: Shape 154">
            <a:extLst>
              <a:ext uri="{FF2B5EF4-FFF2-40B4-BE49-F238E27FC236}">
                <a16:creationId xmlns:a16="http://schemas.microsoft.com/office/drawing/2014/main" id="{AB195E45-E210-B341-A103-B7D339AFB8EE}"/>
              </a:ext>
            </a:extLst>
          </p:cNvPr>
          <p:cNvSpPr/>
          <p:nvPr/>
        </p:nvSpPr>
        <p:spPr>
          <a:xfrm>
            <a:off x="2242183" y="2745519"/>
            <a:ext cx="875276" cy="883900"/>
          </a:xfrm>
          <a:custGeom>
            <a:avLst/>
            <a:gdLst>
              <a:gd name="connsiteX0" fmla="*/ 0 w 875276"/>
              <a:gd name="connsiteY0" fmla="*/ 441950 h 883900"/>
              <a:gd name="connsiteX1" fmla="*/ 437638 w 875276"/>
              <a:gd name="connsiteY1" fmla="*/ 0 h 883900"/>
              <a:gd name="connsiteX2" fmla="*/ 875276 w 875276"/>
              <a:gd name="connsiteY2" fmla="*/ 441950 h 883900"/>
              <a:gd name="connsiteX3" fmla="*/ 437638 w 875276"/>
              <a:gd name="connsiteY3" fmla="*/ 883900 h 883900"/>
              <a:gd name="connsiteX4" fmla="*/ 0 w 875276"/>
              <a:gd name="connsiteY4" fmla="*/ 441950 h 883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5276" h="883900">
                <a:moveTo>
                  <a:pt x="0" y="441950"/>
                </a:moveTo>
                <a:cubicBezTo>
                  <a:pt x="0" y="197868"/>
                  <a:pt x="195937" y="0"/>
                  <a:pt x="437638" y="0"/>
                </a:cubicBezTo>
                <a:cubicBezTo>
                  <a:pt x="679339" y="0"/>
                  <a:pt x="875276" y="197868"/>
                  <a:pt x="875276" y="441950"/>
                </a:cubicBezTo>
                <a:cubicBezTo>
                  <a:pt x="875276" y="686032"/>
                  <a:pt x="679339" y="883900"/>
                  <a:pt x="437638" y="883900"/>
                </a:cubicBezTo>
                <a:cubicBezTo>
                  <a:pt x="195937" y="883900"/>
                  <a:pt x="0" y="686032"/>
                  <a:pt x="0" y="441950"/>
                </a:cubicBezTo>
                <a:close/>
              </a:path>
            </a:pathLst>
          </a:custGeom>
          <a:solidFill>
            <a:schemeClr val="bg1"/>
          </a:solidFill>
          <a:ln w="50800">
            <a:solidFill>
              <a:srgbClr val="C00000"/>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128181" tIns="129444" rIns="128181" bIns="129444" numCol="1" spcCol="1270" anchor="ctr" anchorCtr="0">
            <a:noAutofit/>
          </a:bodyPr>
          <a:lstStyle/>
          <a:p>
            <a:pPr marL="0" lvl="0" indent="0" algn="ctr" defTabSz="1955800">
              <a:lnSpc>
                <a:spcPct val="90000"/>
              </a:lnSpc>
              <a:spcBef>
                <a:spcPct val="0"/>
              </a:spcBef>
              <a:spcAft>
                <a:spcPct val="35000"/>
              </a:spcAft>
              <a:buNone/>
            </a:pPr>
            <a:endParaRPr lang="en-US" sz="1600" kern="1200"/>
          </a:p>
        </p:txBody>
      </p:sp>
      <p:sp>
        <p:nvSpPr>
          <p:cNvPr id="156" name="Freeform: Shape 155">
            <a:extLst>
              <a:ext uri="{FF2B5EF4-FFF2-40B4-BE49-F238E27FC236}">
                <a16:creationId xmlns:a16="http://schemas.microsoft.com/office/drawing/2014/main" id="{35F1AC04-0E41-C898-92A6-3B1AE9E22FAB}"/>
              </a:ext>
            </a:extLst>
          </p:cNvPr>
          <p:cNvSpPr/>
          <p:nvPr/>
        </p:nvSpPr>
        <p:spPr>
          <a:xfrm>
            <a:off x="4126436" y="3826180"/>
            <a:ext cx="1664308" cy="1918684"/>
          </a:xfrm>
          <a:custGeom>
            <a:avLst/>
            <a:gdLst>
              <a:gd name="connsiteX0" fmla="*/ 0 w 1318954"/>
              <a:gd name="connsiteY0" fmla="*/ 0 h 2859108"/>
              <a:gd name="connsiteX1" fmla="*/ 1318954 w 1318954"/>
              <a:gd name="connsiteY1" fmla="*/ 0 h 2859108"/>
              <a:gd name="connsiteX2" fmla="*/ 1318954 w 1318954"/>
              <a:gd name="connsiteY2" fmla="*/ 2859108 h 2859108"/>
              <a:gd name="connsiteX3" fmla="*/ 0 w 1318954"/>
              <a:gd name="connsiteY3" fmla="*/ 2859108 h 2859108"/>
              <a:gd name="connsiteX4" fmla="*/ 0 w 1318954"/>
              <a:gd name="connsiteY4" fmla="*/ 0 h 2859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8954" h="2859108">
                <a:moveTo>
                  <a:pt x="0" y="0"/>
                </a:moveTo>
                <a:lnTo>
                  <a:pt x="1318954" y="0"/>
                </a:lnTo>
                <a:lnTo>
                  <a:pt x="1318954" y="2859108"/>
                </a:lnTo>
                <a:lnTo>
                  <a:pt x="0" y="2859108"/>
                </a:lnTo>
                <a:lnTo>
                  <a:pt x="0" y="0"/>
                </a:lnTo>
                <a:close/>
              </a:path>
            </a:pathLst>
          </a:custGeom>
          <a:solidFill>
            <a:schemeClr val="bg1">
              <a:alpha val="90000"/>
            </a:schemeClr>
          </a:solidFill>
          <a:ln w="50800">
            <a:solidFill>
              <a:srgbClr val="00B050">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11033" tIns="106680" rIns="106679" bIns="106680" numCol="1" spcCol="1270" anchor="t" anchorCtr="0">
            <a:noAutofit/>
          </a:bodyPr>
          <a:lstStyle/>
          <a:p>
            <a:pPr marL="119063" lvl="0" indent="-119063" algn="l" defTabSz="666750">
              <a:lnSpc>
                <a:spcPct val="90000"/>
              </a:lnSpc>
              <a:spcBef>
                <a:spcPct val="0"/>
              </a:spcBef>
              <a:spcAft>
                <a:spcPct val="35000"/>
              </a:spcAft>
              <a:buFont typeface="Arial" panose="020B0604020202020204" pitchFamily="34" charset="0"/>
              <a:buChar char="•"/>
            </a:pPr>
            <a:r>
              <a:rPr lang="en-US" sz="1500" b="1" kern="1200" dirty="0">
                <a:latin typeface="Arial" panose="020B0604020202020204" pitchFamily="34" charset="0"/>
                <a:cs typeface="Arial" panose="020B0604020202020204" pitchFamily="34" charset="0"/>
              </a:rPr>
              <a:t>Emergency Operations Center </a:t>
            </a:r>
          </a:p>
          <a:p>
            <a:pPr marL="119063" lvl="0" indent="-119063" algn="l" defTabSz="666750">
              <a:lnSpc>
                <a:spcPct val="90000"/>
              </a:lnSpc>
              <a:spcBef>
                <a:spcPct val="0"/>
              </a:spcBef>
              <a:spcAft>
                <a:spcPct val="35000"/>
              </a:spcAft>
              <a:buFont typeface="Arial" panose="020B0604020202020204" pitchFamily="34" charset="0"/>
              <a:buChar char="•"/>
            </a:pPr>
            <a:r>
              <a:rPr lang="en-US" sz="1500" b="1" kern="1200" dirty="0">
                <a:latin typeface="Arial" panose="020B0604020202020204" pitchFamily="34" charset="0"/>
                <a:cs typeface="Arial" panose="020B0604020202020204" pitchFamily="34" charset="0"/>
              </a:rPr>
              <a:t>Threat Detection &amp; Risk Assessment</a:t>
            </a:r>
          </a:p>
        </p:txBody>
      </p:sp>
      <p:sp>
        <p:nvSpPr>
          <p:cNvPr id="157" name="Freeform: Shape 156">
            <a:extLst>
              <a:ext uri="{FF2B5EF4-FFF2-40B4-BE49-F238E27FC236}">
                <a16:creationId xmlns:a16="http://schemas.microsoft.com/office/drawing/2014/main" id="{4BB24E76-1EB7-6942-CDEA-CA1C8DDB3FCF}"/>
              </a:ext>
            </a:extLst>
          </p:cNvPr>
          <p:cNvSpPr/>
          <p:nvPr/>
        </p:nvSpPr>
        <p:spPr>
          <a:xfrm rot="10800000">
            <a:off x="4155472" y="2731891"/>
            <a:ext cx="929476" cy="897055"/>
          </a:xfrm>
          <a:custGeom>
            <a:avLst/>
            <a:gdLst>
              <a:gd name="connsiteX0" fmla="*/ 0 w 929476"/>
              <a:gd name="connsiteY0" fmla="*/ 448528 h 897055"/>
              <a:gd name="connsiteX1" fmla="*/ 464738 w 929476"/>
              <a:gd name="connsiteY1" fmla="*/ 0 h 897055"/>
              <a:gd name="connsiteX2" fmla="*/ 929476 w 929476"/>
              <a:gd name="connsiteY2" fmla="*/ 448528 h 897055"/>
              <a:gd name="connsiteX3" fmla="*/ 464738 w 929476"/>
              <a:gd name="connsiteY3" fmla="*/ 897056 h 897055"/>
              <a:gd name="connsiteX4" fmla="*/ 0 w 929476"/>
              <a:gd name="connsiteY4" fmla="*/ 448528 h 8970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9476" h="897055">
                <a:moveTo>
                  <a:pt x="929476" y="448528"/>
                </a:moveTo>
                <a:cubicBezTo>
                  <a:pt x="929476" y="200813"/>
                  <a:pt x="721406" y="0"/>
                  <a:pt x="464738" y="0"/>
                </a:cubicBezTo>
                <a:cubicBezTo>
                  <a:pt x="208070" y="0"/>
                  <a:pt x="0" y="200813"/>
                  <a:pt x="0" y="448528"/>
                </a:cubicBezTo>
                <a:cubicBezTo>
                  <a:pt x="0" y="696243"/>
                  <a:pt x="208070" y="897055"/>
                  <a:pt x="464738" y="897055"/>
                </a:cubicBezTo>
                <a:cubicBezTo>
                  <a:pt x="721406" y="897055"/>
                  <a:pt x="929476" y="696243"/>
                  <a:pt x="929476" y="448528"/>
                </a:cubicBezTo>
                <a:close/>
              </a:path>
            </a:pathLst>
          </a:custGeom>
          <a:solidFill>
            <a:schemeClr val="bg1"/>
          </a:solidFill>
          <a:ln w="50800">
            <a:solidFill>
              <a:srgbClr val="47974B"/>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136119" tIns="131369" rIns="136119" bIns="131372" numCol="1" spcCol="1270" anchor="ctr" anchorCtr="0">
            <a:noAutofit/>
          </a:bodyPr>
          <a:lstStyle/>
          <a:p>
            <a:pPr marL="0" lvl="0" indent="0" algn="ctr" defTabSz="977900">
              <a:lnSpc>
                <a:spcPct val="90000"/>
              </a:lnSpc>
              <a:spcBef>
                <a:spcPct val="0"/>
              </a:spcBef>
              <a:spcAft>
                <a:spcPct val="35000"/>
              </a:spcAft>
              <a:buNone/>
            </a:pPr>
            <a:endParaRPr lang="en-US" sz="1600" kern="1200"/>
          </a:p>
        </p:txBody>
      </p:sp>
      <p:sp>
        <p:nvSpPr>
          <p:cNvPr id="158" name="Freeform: Shape 157">
            <a:extLst>
              <a:ext uri="{FF2B5EF4-FFF2-40B4-BE49-F238E27FC236}">
                <a16:creationId xmlns:a16="http://schemas.microsoft.com/office/drawing/2014/main" id="{7FB33064-5E1B-C9C1-E816-218971FC1712}"/>
              </a:ext>
            </a:extLst>
          </p:cNvPr>
          <p:cNvSpPr/>
          <p:nvPr/>
        </p:nvSpPr>
        <p:spPr>
          <a:xfrm>
            <a:off x="8118949" y="3826180"/>
            <a:ext cx="1722940" cy="1918684"/>
          </a:xfrm>
          <a:custGeom>
            <a:avLst/>
            <a:gdLst>
              <a:gd name="connsiteX0" fmla="*/ 0 w 1334634"/>
              <a:gd name="connsiteY0" fmla="*/ 0 h 3497738"/>
              <a:gd name="connsiteX1" fmla="*/ 1334634 w 1334634"/>
              <a:gd name="connsiteY1" fmla="*/ 0 h 3497738"/>
              <a:gd name="connsiteX2" fmla="*/ 1334634 w 1334634"/>
              <a:gd name="connsiteY2" fmla="*/ 3497738 h 3497738"/>
              <a:gd name="connsiteX3" fmla="*/ 0 w 1334634"/>
              <a:gd name="connsiteY3" fmla="*/ 3497738 h 3497738"/>
              <a:gd name="connsiteX4" fmla="*/ 0 w 1334634"/>
              <a:gd name="connsiteY4" fmla="*/ 0 h 3497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4634" h="3497738">
                <a:moveTo>
                  <a:pt x="0" y="0"/>
                </a:moveTo>
                <a:lnTo>
                  <a:pt x="1334634" y="0"/>
                </a:lnTo>
                <a:lnTo>
                  <a:pt x="1334634" y="3497738"/>
                </a:lnTo>
                <a:lnTo>
                  <a:pt x="0" y="3497738"/>
                </a:lnTo>
                <a:lnTo>
                  <a:pt x="0" y="0"/>
                </a:lnTo>
                <a:close/>
              </a:path>
            </a:pathLst>
          </a:custGeom>
          <a:solidFill>
            <a:schemeClr val="bg1">
              <a:alpha val="90000"/>
            </a:schemeClr>
          </a:solidFill>
          <a:ln w="50800">
            <a:solidFill>
              <a:schemeClr val="accent2">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13541" tIns="106680" rIns="106681" bIns="106680" numCol="1" spcCol="1270" anchor="t" anchorCtr="0">
            <a:noAutofit/>
          </a:bodyPr>
          <a:lstStyle/>
          <a:p>
            <a:pPr marL="118745" lvl="0" indent="-118745" algn="l" defTabSz="666750">
              <a:lnSpc>
                <a:spcPct val="90000"/>
              </a:lnSpc>
              <a:spcBef>
                <a:spcPct val="0"/>
              </a:spcBef>
              <a:buFont typeface="Arial" panose="020B0604020202020204" pitchFamily="34" charset="0"/>
              <a:buChar char="•"/>
            </a:pPr>
            <a:r>
              <a:rPr lang="en-US" sz="1400" b="1" kern="1200" dirty="0">
                <a:latin typeface="Arial"/>
                <a:cs typeface="Arial"/>
              </a:rPr>
              <a:t>Triage &amp; Patient </a:t>
            </a:r>
            <a:r>
              <a:rPr lang="en-US" sz="1400" b="1" kern="1200" dirty="0" err="1">
                <a:latin typeface="Arial"/>
                <a:cs typeface="Arial"/>
              </a:rPr>
              <a:t>Decon</a:t>
            </a:r>
            <a:r>
              <a:rPr lang="en-US" sz="1400" b="1" kern="1200" dirty="0">
                <a:latin typeface="Arial"/>
                <a:cs typeface="Arial"/>
              </a:rPr>
              <a:t> </a:t>
            </a:r>
          </a:p>
          <a:p>
            <a:pPr marL="118745" lvl="0" indent="-118745" algn="l" defTabSz="666750">
              <a:lnSpc>
                <a:spcPct val="90000"/>
              </a:lnSpc>
              <a:spcBef>
                <a:spcPct val="0"/>
              </a:spcBef>
              <a:buFont typeface="Arial" panose="020B0604020202020204" pitchFamily="34" charset="0"/>
              <a:buChar char="•"/>
            </a:pPr>
            <a:endParaRPr lang="en-US" sz="1400" b="1" kern="1200" dirty="0">
              <a:latin typeface="Arial" panose="020B0604020202020204" pitchFamily="34" charset="0"/>
              <a:cs typeface="Arial" panose="020B0604020202020204" pitchFamily="34" charset="0"/>
            </a:endParaRPr>
          </a:p>
          <a:p>
            <a:pPr marL="118745" lvl="0" indent="-118745" algn="l" defTabSz="666750">
              <a:lnSpc>
                <a:spcPct val="90000"/>
              </a:lnSpc>
              <a:spcBef>
                <a:spcPct val="0"/>
              </a:spcBef>
              <a:buFont typeface="Arial" panose="020B0604020202020204" pitchFamily="34" charset="0"/>
              <a:buChar char="•"/>
            </a:pPr>
            <a:r>
              <a:rPr lang="en-US" sz="1400" b="1" kern="1200" dirty="0">
                <a:latin typeface="Arial"/>
                <a:cs typeface="Arial"/>
              </a:rPr>
              <a:t>Prophylaxis &amp; Treatment </a:t>
            </a:r>
          </a:p>
          <a:p>
            <a:pPr marL="118745" lvl="0" indent="-118745" algn="l" defTabSz="666750">
              <a:lnSpc>
                <a:spcPct val="90000"/>
              </a:lnSpc>
              <a:spcBef>
                <a:spcPct val="0"/>
              </a:spcBef>
              <a:buFont typeface="Arial" panose="020B0604020202020204" pitchFamily="34" charset="0"/>
              <a:buChar char="•"/>
            </a:pPr>
            <a:endParaRPr lang="en-US" b="1" dirty="0">
              <a:latin typeface="Arial"/>
              <a:cs typeface="Arial"/>
            </a:endParaRPr>
          </a:p>
          <a:p>
            <a:pPr marL="118745" lvl="0" indent="-118745" algn="l" defTabSz="666750">
              <a:lnSpc>
                <a:spcPct val="90000"/>
              </a:lnSpc>
              <a:spcBef>
                <a:spcPct val="0"/>
              </a:spcBef>
              <a:buFont typeface="Arial" panose="020B0604020202020204" pitchFamily="34" charset="0"/>
              <a:buChar char="•"/>
            </a:pPr>
            <a:r>
              <a:rPr lang="en-US" sz="1400" b="1" dirty="0">
                <a:latin typeface="Arial"/>
                <a:cs typeface="Calibri"/>
              </a:rPr>
              <a:t>Disaster Mental Health </a:t>
            </a:r>
          </a:p>
        </p:txBody>
      </p:sp>
      <p:sp>
        <p:nvSpPr>
          <p:cNvPr id="160" name="Freeform: Shape 159">
            <a:extLst>
              <a:ext uri="{FF2B5EF4-FFF2-40B4-BE49-F238E27FC236}">
                <a16:creationId xmlns:a16="http://schemas.microsoft.com/office/drawing/2014/main" id="{B1C4E1F4-E089-46D8-D172-282B27EA6103}"/>
              </a:ext>
            </a:extLst>
          </p:cNvPr>
          <p:cNvSpPr/>
          <p:nvPr/>
        </p:nvSpPr>
        <p:spPr>
          <a:xfrm>
            <a:off x="6133831" y="3826180"/>
            <a:ext cx="1642031" cy="1918684"/>
          </a:xfrm>
          <a:custGeom>
            <a:avLst/>
            <a:gdLst>
              <a:gd name="connsiteX0" fmla="*/ 0 w 1455894"/>
              <a:gd name="connsiteY0" fmla="*/ 0 h 1753464"/>
              <a:gd name="connsiteX1" fmla="*/ 1455894 w 1455894"/>
              <a:gd name="connsiteY1" fmla="*/ 0 h 1753464"/>
              <a:gd name="connsiteX2" fmla="*/ 1455894 w 1455894"/>
              <a:gd name="connsiteY2" fmla="*/ 1753464 h 1753464"/>
              <a:gd name="connsiteX3" fmla="*/ 0 w 1455894"/>
              <a:gd name="connsiteY3" fmla="*/ 1753464 h 1753464"/>
              <a:gd name="connsiteX4" fmla="*/ 0 w 1455894"/>
              <a:gd name="connsiteY4" fmla="*/ 0 h 175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894" h="1753464">
                <a:moveTo>
                  <a:pt x="0" y="0"/>
                </a:moveTo>
                <a:lnTo>
                  <a:pt x="1455894" y="0"/>
                </a:lnTo>
                <a:lnTo>
                  <a:pt x="1455894" y="1753464"/>
                </a:lnTo>
                <a:lnTo>
                  <a:pt x="0" y="1753464"/>
                </a:lnTo>
                <a:lnTo>
                  <a:pt x="0" y="0"/>
                </a:lnTo>
                <a:close/>
              </a:path>
            </a:pathLst>
          </a:custGeom>
          <a:solidFill>
            <a:schemeClr val="bg1">
              <a:alpha val="90000"/>
            </a:schemeClr>
          </a:solidFill>
          <a:ln w="50800">
            <a:solidFill>
              <a:srgbClr val="7030A0">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32943" tIns="106680" rIns="106680" bIns="106680" numCol="1" spcCol="1270" anchor="t" anchorCtr="0">
            <a:noAutofit/>
          </a:bodyPr>
          <a:lstStyle/>
          <a:p>
            <a:pPr marL="119063" lvl="0" indent="-119063" algn="l" defTabSz="666750">
              <a:lnSpc>
                <a:spcPct val="90000"/>
              </a:lnSpc>
              <a:spcBef>
                <a:spcPct val="0"/>
              </a:spcBef>
              <a:spcAft>
                <a:spcPct val="35000"/>
              </a:spcAft>
              <a:buFont typeface="Arial" panose="020B0604020202020204" pitchFamily="34" charset="0"/>
              <a:buChar char="•"/>
            </a:pPr>
            <a:r>
              <a:rPr lang="en-US" sz="1500" b="1" kern="1200" dirty="0">
                <a:latin typeface="Arial" panose="020B0604020202020204" pitchFamily="34" charset="0"/>
                <a:cs typeface="Arial" panose="020B0604020202020204" pitchFamily="34" charset="0"/>
              </a:rPr>
              <a:t>Clinical Force Generation </a:t>
            </a:r>
          </a:p>
          <a:p>
            <a:pPr marL="119063" lvl="0" indent="-119063" algn="l" defTabSz="666750">
              <a:lnSpc>
                <a:spcPct val="90000"/>
              </a:lnSpc>
              <a:spcBef>
                <a:spcPct val="0"/>
              </a:spcBef>
              <a:spcAft>
                <a:spcPct val="35000"/>
              </a:spcAft>
              <a:buFont typeface="Arial" panose="020B0604020202020204" pitchFamily="34" charset="0"/>
              <a:buChar char="•"/>
            </a:pPr>
            <a:r>
              <a:rPr lang="en-US" sz="1500" b="1" kern="1200" dirty="0">
                <a:latin typeface="Arial" panose="020B0604020202020204" pitchFamily="34" charset="0"/>
                <a:cs typeface="Arial" panose="020B0604020202020204" pitchFamily="34" charset="0"/>
              </a:rPr>
              <a:t>Deployment Medical Cell </a:t>
            </a:r>
          </a:p>
        </p:txBody>
      </p:sp>
      <p:sp>
        <p:nvSpPr>
          <p:cNvPr id="161" name="Freeform: Shape 160">
            <a:extLst>
              <a:ext uri="{FF2B5EF4-FFF2-40B4-BE49-F238E27FC236}">
                <a16:creationId xmlns:a16="http://schemas.microsoft.com/office/drawing/2014/main" id="{227DEFAD-776D-4BCF-1372-2FC43AA7EFD6}"/>
              </a:ext>
            </a:extLst>
          </p:cNvPr>
          <p:cNvSpPr/>
          <p:nvPr/>
        </p:nvSpPr>
        <p:spPr>
          <a:xfrm>
            <a:off x="6141815" y="2731248"/>
            <a:ext cx="921317" cy="898342"/>
          </a:xfrm>
          <a:custGeom>
            <a:avLst/>
            <a:gdLst>
              <a:gd name="connsiteX0" fmla="*/ 0 w 891815"/>
              <a:gd name="connsiteY0" fmla="*/ 427959 h 855918"/>
              <a:gd name="connsiteX1" fmla="*/ 445908 w 891815"/>
              <a:gd name="connsiteY1" fmla="*/ 0 h 855918"/>
              <a:gd name="connsiteX2" fmla="*/ 891816 w 891815"/>
              <a:gd name="connsiteY2" fmla="*/ 427959 h 855918"/>
              <a:gd name="connsiteX3" fmla="*/ 445908 w 891815"/>
              <a:gd name="connsiteY3" fmla="*/ 855918 h 855918"/>
              <a:gd name="connsiteX4" fmla="*/ 0 w 891815"/>
              <a:gd name="connsiteY4" fmla="*/ 427959 h 85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1815" h="855918">
                <a:moveTo>
                  <a:pt x="0" y="427959"/>
                </a:moveTo>
                <a:cubicBezTo>
                  <a:pt x="0" y="191604"/>
                  <a:pt x="199640" y="0"/>
                  <a:pt x="445908" y="0"/>
                </a:cubicBezTo>
                <a:cubicBezTo>
                  <a:pt x="692176" y="0"/>
                  <a:pt x="891816" y="191604"/>
                  <a:pt x="891816" y="427959"/>
                </a:cubicBezTo>
                <a:cubicBezTo>
                  <a:pt x="891816" y="664314"/>
                  <a:pt x="692176" y="855918"/>
                  <a:pt x="445908" y="855918"/>
                </a:cubicBezTo>
                <a:cubicBezTo>
                  <a:pt x="199640" y="855918"/>
                  <a:pt x="0" y="664314"/>
                  <a:pt x="0" y="427959"/>
                </a:cubicBezTo>
                <a:close/>
              </a:path>
            </a:pathLst>
          </a:custGeom>
          <a:solidFill>
            <a:schemeClr val="bg1"/>
          </a:solidFill>
          <a:ln w="50800">
            <a:solidFill>
              <a:srgbClr val="7030A0"/>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130603" tIns="125346" rIns="130603" bIns="125346" numCol="1" spcCol="1270" anchor="ctr" anchorCtr="0">
            <a:noAutofit/>
          </a:bodyPr>
          <a:lstStyle/>
          <a:p>
            <a:pPr marL="0" lvl="0" indent="0" algn="ctr" defTabSz="1911350">
              <a:lnSpc>
                <a:spcPct val="90000"/>
              </a:lnSpc>
              <a:spcBef>
                <a:spcPct val="0"/>
              </a:spcBef>
              <a:spcAft>
                <a:spcPct val="35000"/>
              </a:spcAft>
              <a:buNone/>
            </a:pPr>
            <a:endParaRPr lang="en-US" sz="1600" kern="1200"/>
          </a:p>
        </p:txBody>
      </p:sp>
      <p:sp>
        <p:nvSpPr>
          <p:cNvPr id="162" name="Freeform: Shape 161">
            <a:extLst>
              <a:ext uri="{FF2B5EF4-FFF2-40B4-BE49-F238E27FC236}">
                <a16:creationId xmlns:a16="http://schemas.microsoft.com/office/drawing/2014/main" id="{EA8D819B-1026-68B2-9163-81277BA63368}"/>
              </a:ext>
            </a:extLst>
          </p:cNvPr>
          <p:cNvSpPr/>
          <p:nvPr/>
        </p:nvSpPr>
        <p:spPr>
          <a:xfrm>
            <a:off x="10184978" y="3826180"/>
            <a:ext cx="1556686" cy="1918684"/>
          </a:xfrm>
          <a:custGeom>
            <a:avLst/>
            <a:gdLst>
              <a:gd name="connsiteX0" fmla="*/ 0 w 1345758"/>
              <a:gd name="connsiteY0" fmla="*/ 0 h 2772158"/>
              <a:gd name="connsiteX1" fmla="*/ 1345758 w 1345758"/>
              <a:gd name="connsiteY1" fmla="*/ 0 h 2772158"/>
              <a:gd name="connsiteX2" fmla="*/ 1345758 w 1345758"/>
              <a:gd name="connsiteY2" fmla="*/ 2772158 h 2772158"/>
              <a:gd name="connsiteX3" fmla="*/ 0 w 1345758"/>
              <a:gd name="connsiteY3" fmla="*/ 2772158 h 2772158"/>
              <a:gd name="connsiteX4" fmla="*/ 0 w 1345758"/>
              <a:gd name="connsiteY4" fmla="*/ 0 h 277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758" h="2772158">
                <a:moveTo>
                  <a:pt x="0" y="0"/>
                </a:moveTo>
                <a:lnTo>
                  <a:pt x="1345758" y="0"/>
                </a:lnTo>
                <a:lnTo>
                  <a:pt x="1345758" y="2772158"/>
                </a:lnTo>
                <a:lnTo>
                  <a:pt x="0" y="2772158"/>
                </a:lnTo>
                <a:lnTo>
                  <a:pt x="0" y="0"/>
                </a:lnTo>
                <a:close/>
              </a:path>
            </a:pathLst>
          </a:custGeom>
          <a:solidFill>
            <a:schemeClr val="bg1">
              <a:alpha val="90000"/>
            </a:schemeClr>
          </a:solidFill>
          <a:ln w="50800">
            <a:solidFill>
              <a:srgbClr val="000099">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15322" tIns="92456" rIns="92455" bIns="92456" numCol="1" spcCol="1270" anchor="t" anchorCtr="0">
            <a:noAutofit/>
          </a:bodyPr>
          <a:lstStyle/>
          <a:p>
            <a:pPr marL="119063" lvl="0" indent="-119063" algn="l" defTabSz="577850">
              <a:lnSpc>
                <a:spcPct val="90000"/>
              </a:lnSpc>
              <a:spcBef>
                <a:spcPct val="0"/>
              </a:spcBef>
              <a:spcAft>
                <a:spcPct val="35000"/>
              </a:spcAft>
              <a:buFont typeface="Arial" panose="020B0604020202020204" pitchFamily="34" charset="0"/>
              <a:buChar char="•"/>
            </a:pPr>
            <a:r>
              <a:rPr lang="en-US" sz="1300" b="1" kern="1200" dirty="0">
                <a:latin typeface="Arial" panose="020B0604020202020204" pitchFamily="34" charset="0"/>
                <a:cs typeface="Arial" panose="020B0604020202020204" pitchFamily="34" charset="0"/>
              </a:rPr>
              <a:t>Federal Coordinating Centers </a:t>
            </a:r>
          </a:p>
          <a:p>
            <a:pPr marL="119063" lvl="0" indent="-119063" algn="l" defTabSz="577850">
              <a:lnSpc>
                <a:spcPct val="90000"/>
              </a:lnSpc>
              <a:spcBef>
                <a:spcPct val="0"/>
              </a:spcBef>
              <a:spcAft>
                <a:spcPct val="35000"/>
              </a:spcAft>
              <a:buFont typeface="Arial" panose="020B0604020202020204" pitchFamily="34" charset="0"/>
              <a:buChar char="•"/>
            </a:pPr>
            <a:r>
              <a:rPr lang="en-US" sz="1300" b="1" kern="1200" dirty="0">
                <a:latin typeface="Arial" panose="020B0604020202020204" pitchFamily="34" charset="0"/>
                <a:cs typeface="Arial" panose="020B0604020202020204" pitchFamily="34" charset="0"/>
              </a:rPr>
              <a:t>Patient Reception </a:t>
            </a:r>
          </a:p>
          <a:p>
            <a:pPr marL="119063" lvl="0" indent="-119063" algn="l" defTabSz="577850">
              <a:lnSpc>
                <a:spcPct val="90000"/>
              </a:lnSpc>
              <a:spcBef>
                <a:spcPct val="0"/>
              </a:spcBef>
              <a:spcAft>
                <a:spcPct val="35000"/>
              </a:spcAft>
              <a:buFont typeface="Arial" panose="020B0604020202020204" pitchFamily="34" charset="0"/>
              <a:buChar char="•"/>
            </a:pPr>
            <a:r>
              <a:rPr lang="en-US" sz="1300" b="1" kern="1200" dirty="0">
                <a:latin typeface="Arial" panose="020B0604020202020204" pitchFamily="34" charset="0"/>
                <a:cs typeface="Arial" panose="020B0604020202020204" pitchFamily="34" charset="0"/>
              </a:rPr>
              <a:t>Air Staging Facility</a:t>
            </a:r>
          </a:p>
          <a:p>
            <a:pPr marL="0" lvl="0" indent="0" algn="l" defTabSz="577850">
              <a:lnSpc>
                <a:spcPct val="90000"/>
              </a:lnSpc>
              <a:spcBef>
                <a:spcPct val="0"/>
              </a:spcBef>
              <a:spcAft>
                <a:spcPct val="35000"/>
              </a:spcAft>
              <a:buNone/>
            </a:pPr>
            <a:endParaRPr lang="en-US" sz="1300" kern="1200" dirty="0">
              <a:latin typeface="Arial" panose="020B0604020202020204" pitchFamily="34" charset="0"/>
              <a:cs typeface="Arial" panose="020B0604020202020204" pitchFamily="34" charset="0"/>
            </a:endParaRPr>
          </a:p>
        </p:txBody>
      </p:sp>
      <p:sp>
        <p:nvSpPr>
          <p:cNvPr id="163" name="Freeform: Shape 162">
            <a:extLst>
              <a:ext uri="{FF2B5EF4-FFF2-40B4-BE49-F238E27FC236}">
                <a16:creationId xmlns:a16="http://schemas.microsoft.com/office/drawing/2014/main" id="{B3FF285F-137B-C518-C2E2-2D6ED4390F01}"/>
              </a:ext>
            </a:extLst>
          </p:cNvPr>
          <p:cNvSpPr/>
          <p:nvPr/>
        </p:nvSpPr>
        <p:spPr>
          <a:xfrm>
            <a:off x="10162903" y="2751958"/>
            <a:ext cx="946010" cy="856922"/>
          </a:xfrm>
          <a:custGeom>
            <a:avLst/>
            <a:gdLst>
              <a:gd name="connsiteX0" fmla="*/ 0 w 946010"/>
              <a:gd name="connsiteY0" fmla="*/ 428461 h 856922"/>
              <a:gd name="connsiteX1" fmla="*/ 473005 w 946010"/>
              <a:gd name="connsiteY1" fmla="*/ 0 h 856922"/>
              <a:gd name="connsiteX2" fmla="*/ 946010 w 946010"/>
              <a:gd name="connsiteY2" fmla="*/ 428461 h 856922"/>
              <a:gd name="connsiteX3" fmla="*/ 473005 w 946010"/>
              <a:gd name="connsiteY3" fmla="*/ 856922 h 856922"/>
              <a:gd name="connsiteX4" fmla="*/ 0 w 946010"/>
              <a:gd name="connsiteY4" fmla="*/ 428461 h 856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010" h="856922">
                <a:moveTo>
                  <a:pt x="0" y="428461"/>
                </a:moveTo>
                <a:cubicBezTo>
                  <a:pt x="0" y="191829"/>
                  <a:pt x="211772" y="0"/>
                  <a:pt x="473005" y="0"/>
                </a:cubicBezTo>
                <a:cubicBezTo>
                  <a:pt x="734238" y="0"/>
                  <a:pt x="946010" y="191829"/>
                  <a:pt x="946010" y="428461"/>
                </a:cubicBezTo>
                <a:cubicBezTo>
                  <a:pt x="946010" y="665093"/>
                  <a:pt x="734238" y="856922"/>
                  <a:pt x="473005" y="856922"/>
                </a:cubicBezTo>
                <a:cubicBezTo>
                  <a:pt x="211772" y="856922"/>
                  <a:pt x="0" y="665093"/>
                  <a:pt x="0" y="428461"/>
                </a:cubicBezTo>
                <a:close/>
              </a:path>
            </a:pathLst>
          </a:custGeom>
          <a:solidFill>
            <a:schemeClr val="bg1"/>
          </a:solidFill>
          <a:ln w="50800">
            <a:solidFill>
              <a:srgbClr val="000099"/>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138540" tIns="125493" rIns="138540" bIns="125493" numCol="1" spcCol="1270" anchor="ctr" anchorCtr="0">
            <a:noAutofit/>
          </a:bodyPr>
          <a:lstStyle/>
          <a:p>
            <a:pPr marL="0" lvl="0" indent="0" algn="ctr" defTabSz="1911350">
              <a:lnSpc>
                <a:spcPct val="90000"/>
              </a:lnSpc>
              <a:spcBef>
                <a:spcPct val="0"/>
              </a:spcBef>
              <a:spcAft>
                <a:spcPct val="35000"/>
              </a:spcAft>
              <a:buNone/>
            </a:pPr>
            <a:endParaRPr lang="en-US" sz="1600" kern="1200"/>
          </a:p>
        </p:txBody>
      </p:sp>
      <p:sp>
        <p:nvSpPr>
          <p:cNvPr id="5" name="Title 2">
            <a:extLst>
              <a:ext uri="{FF2B5EF4-FFF2-40B4-BE49-F238E27FC236}">
                <a16:creationId xmlns:a16="http://schemas.microsoft.com/office/drawing/2014/main" id="{7986689E-C9D8-4F8C-B159-50C93D3C5E7F}"/>
              </a:ext>
            </a:extLst>
          </p:cNvPr>
          <p:cNvSpPr txBox="1">
            <a:spLocks/>
          </p:cNvSpPr>
          <p:nvPr/>
        </p:nvSpPr>
        <p:spPr>
          <a:xfrm>
            <a:off x="0" y="1517437"/>
            <a:ext cx="9640625" cy="515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60120" rtl="0" eaLnBrk="1" fontAlgn="auto" latinLnBrk="0" hangingPunct="1">
              <a:lnSpc>
                <a:spcPct val="90000"/>
              </a:lnSpc>
              <a:spcBef>
                <a:spcPct val="0"/>
              </a:spcBef>
              <a:spcAft>
                <a:spcPts val="0"/>
              </a:spcAft>
              <a:buClrTx/>
              <a:buSzTx/>
              <a:buFontTx/>
              <a:buNone/>
              <a:tabLst/>
              <a:defRPr/>
            </a:pPr>
            <a:r>
              <a:rPr kumimoji="0" lang="en-US" sz="1600" b="1" i="1" u="none" strike="noStrike" kern="1200" cap="none" spc="0" normalizeH="0" baseline="0" noProof="0" dirty="0">
                <a:ln>
                  <a:noFill/>
                </a:ln>
                <a:solidFill>
                  <a:srgbClr val="0C2D83"/>
                </a:solidFill>
                <a:uLnTx/>
                <a:uFillTx/>
                <a:latin typeface="Arial" panose="020B0604020202020204" pitchFamily="34" charset="0"/>
                <a:ea typeface="+mj-ea"/>
                <a:cs typeface="Arial" panose="020B0604020202020204" pitchFamily="34" charset="0"/>
              </a:rPr>
              <a:t>Functional Re-alignment</a:t>
            </a:r>
          </a:p>
        </p:txBody>
      </p:sp>
      <p:pic>
        <p:nvPicPr>
          <p:cNvPr id="43" name="Graphic 42" descr="Hierarchy with solid fill">
            <a:extLst>
              <a:ext uri="{FF2B5EF4-FFF2-40B4-BE49-F238E27FC236}">
                <a16:creationId xmlns:a16="http://schemas.microsoft.com/office/drawing/2014/main" id="{85A6B840-A6B8-55BF-128D-977CA98010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5506" y="2868002"/>
            <a:ext cx="624834" cy="624835"/>
          </a:xfrm>
          <a:prstGeom prst="rect">
            <a:avLst/>
          </a:prstGeom>
        </p:spPr>
      </p:pic>
      <p:pic>
        <p:nvPicPr>
          <p:cNvPr id="69" name="Graphic 68" descr="Ambulance with solid fill">
            <a:extLst>
              <a:ext uri="{FF2B5EF4-FFF2-40B4-BE49-F238E27FC236}">
                <a16:creationId xmlns:a16="http://schemas.microsoft.com/office/drawing/2014/main" id="{2487C296-BFF1-7F75-1021-0FFBFCBE09C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5044" y="2820915"/>
            <a:ext cx="719008" cy="719008"/>
          </a:xfrm>
          <a:prstGeom prst="rect">
            <a:avLst/>
          </a:prstGeom>
        </p:spPr>
      </p:pic>
      <p:sp>
        <p:nvSpPr>
          <p:cNvPr id="72" name="TextBox 71">
            <a:extLst>
              <a:ext uri="{FF2B5EF4-FFF2-40B4-BE49-F238E27FC236}">
                <a16:creationId xmlns:a16="http://schemas.microsoft.com/office/drawing/2014/main" id="{D634FBA0-7D56-CB65-8185-4BCA86AC11F8}"/>
              </a:ext>
            </a:extLst>
          </p:cNvPr>
          <p:cNvSpPr txBox="1"/>
          <p:nvPr/>
        </p:nvSpPr>
        <p:spPr>
          <a:xfrm>
            <a:off x="4723645" y="2292345"/>
            <a:ext cx="1388350" cy="584775"/>
          </a:xfrm>
          <a:prstGeom prst="rect">
            <a:avLst/>
          </a:prstGeom>
          <a:noFill/>
        </p:spPr>
        <p:txBody>
          <a:bodyPr wrap="square">
            <a:spAutoFit/>
          </a:bodyPr>
          <a:lstStyle/>
          <a:p>
            <a:pPr algn="ctr"/>
            <a:r>
              <a:rPr lang="en-US" sz="1600" b="1" dirty="0">
                <a:latin typeface="Arial" panose="020B0604020202020204" pitchFamily="34" charset="0"/>
                <a:cs typeface="Arial" panose="020B0604020202020204" pitchFamily="34" charset="0"/>
              </a:rPr>
              <a:t>Threat Detection</a:t>
            </a:r>
          </a:p>
        </p:txBody>
      </p:sp>
      <p:pic>
        <p:nvPicPr>
          <p:cNvPr id="74" name="Graphic 73" descr="Immunity with solid fill">
            <a:extLst>
              <a:ext uri="{FF2B5EF4-FFF2-40B4-BE49-F238E27FC236}">
                <a16:creationId xmlns:a16="http://schemas.microsoft.com/office/drawing/2014/main" id="{34C97E92-0623-4688-672A-012D2962C7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3463" y="2870440"/>
            <a:ext cx="724178" cy="724178"/>
          </a:xfrm>
          <a:prstGeom prst="rect">
            <a:avLst/>
          </a:prstGeom>
        </p:spPr>
      </p:pic>
      <p:sp>
        <p:nvSpPr>
          <p:cNvPr id="77" name="TextBox 76">
            <a:extLst>
              <a:ext uri="{FF2B5EF4-FFF2-40B4-BE49-F238E27FC236}">
                <a16:creationId xmlns:a16="http://schemas.microsoft.com/office/drawing/2014/main" id="{F0CB65FE-66AD-0E20-694B-4D4DAA66A2B0}"/>
              </a:ext>
            </a:extLst>
          </p:cNvPr>
          <p:cNvSpPr txBox="1"/>
          <p:nvPr/>
        </p:nvSpPr>
        <p:spPr>
          <a:xfrm>
            <a:off x="5812837" y="5130695"/>
            <a:ext cx="2513938" cy="338554"/>
          </a:xfrm>
          <a:prstGeom prst="rect">
            <a:avLst/>
          </a:prstGeom>
          <a:noFill/>
        </p:spPr>
        <p:txBody>
          <a:bodyPr wrap="square" rtlCol="0">
            <a:spAutoFit/>
          </a:bodyPr>
          <a:lstStyle/>
          <a:p>
            <a:pPr algn="ctr"/>
            <a:endParaRPr lang="en-US" sz="1600" b="1">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84F6ADB0-472A-C9CA-8091-EFA99E681DA3}"/>
              </a:ext>
            </a:extLst>
          </p:cNvPr>
          <p:cNvSpPr txBox="1"/>
          <p:nvPr/>
        </p:nvSpPr>
        <p:spPr>
          <a:xfrm>
            <a:off x="777867" y="2292345"/>
            <a:ext cx="1262006" cy="584775"/>
          </a:xfrm>
          <a:prstGeom prst="rect">
            <a:avLst/>
          </a:prstGeom>
          <a:noFill/>
        </p:spPr>
        <p:txBody>
          <a:bodyPr wrap="square">
            <a:spAutoFit/>
          </a:bodyPr>
          <a:lstStyle/>
          <a:p>
            <a:pPr algn="ctr"/>
            <a:r>
              <a:rPr lang="en-US" sz="1600" b="1" dirty="0">
                <a:latin typeface="Arial" panose="020B0604020202020204" pitchFamily="34" charset="0"/>
                <a:cs typeface="Arial" panose="020B0604020202020204" pitchFamily="34" charset="0"/>
              </a:rPr>
              <a:t>Command &amp; Control</a:t>
            </a:r>
          </a:p>
        </p:txBody>
      </p:sp>
      <p:sp>
        <p:nvSpPr>
          <p:cNvPr id="79" name="TextBox 78">
            <a:extLst>
              <a:ext uri="{FF2B5EF4-FFF2-40B4-BE49-F238E27FC236}">
                <a16:creationId xmlns:a16="http://schemas.microsoft.com/office/drawing/2014/main" id="{C8CFC0E4-3A05-AA59-1724-21E6767D7E4D}"/>
              </a:ext>
            </a:extLst>
          </p:cNvPr>
          <p:cNvSpPr txBox="1"/>
          <p:nvPr/>
        </p:nvSpPr>
        <p:spPr>
          <a:xfrm>
            <a:off x="2712168" y="2292345"/>
            <a:ext cx="1363316" cy="584775"/>
          </a:xfrm>
          <a:prstGeom prst="rect">
            <a:avLst/>
          </a:prstGeom>
          <a:noFill/>
        </p:spPr>
        <p:txBody>
          <a:bodyPr wrap="square">
            <a:spAutoFit/>
          </a:bodyPr>
          <a:lstStyle/>
          <a:p>
            <a:pPr algn="ctr"/>
            <a:r>
              <a:rPr lang="en-US" sz="1600" b="1" dirty="0">
                <a:latin typeface="Arial" panose="020B0604020202020204" pitchFamily="34" charset="0"/>
                <a:cs typeface="Arial" panose="020B0604020202020204" pitchFamily="34" charset="0"/>
              </a:rPr>
              <a:t>First Response</a:t>
            </a:r>
          </a:p>
        </p:txBody>
      </p:sp>
      <p:sp>
        <p:nvSpPr>
          <p:cNvPr id="82" name="TextBox 81">
            <a:extLst>
              <a:ext uri="{FF2B5EF4-FFF2-40B4-BE49-F238E27FC236}">
                <a16:creationId xmlns:a16="http://schemas.microsoft.com/office/drawing/2014/main" id="{6D75BA3D-630B-A4AA-99A3-B3C2EA83A6AA}"/>
              </a:ext>
            </a:extLst>
          </p:cNvPr>
          <p:cNvSpPr txBox="1"/>
          <p:nvPr/>
        </p:nvSpPr>
        <p:spPr>
          <a:xfrm>
            <a:off x="8573216" y="2292345"/>
            <a:ext cx="1642031" cy="584775"/>
          </a:xfrm>
          <a:prstGeom prst="rect">
            <a:avLst/>
          </a:prstGeom>
          <a:noFill/>
        </p:spPr>
        <p:txBody>
          <a:bodyPr wrap="square">
            <a:spAutoFit/>
          </a:bodyPr>
          <a:lstStyle/>
          <a:p>
            <a:pPr algn="ctr"/>
            <a:r>
              <a:rPr lang="en-US" sz="1600" b="1" dirty="0">
                <a:latin typeface="Arial" panose="020B0604020202020204" pitchFamily="34" charset="0"/>
                <a:cs typeface="Arial" panose="020B0604020202020204" pitchFamily="34" charset="0"/>
              </a:rPr>
              <a:t>Casualty</a:t>
            </a:r>
          </a:p>
          <a:p>
            <a:pPr algn="ctr"/>
            <a:r>
              <a:rPr lang="en-US" sz="1600" b="1" dirty="0">
                <a:latin typeface="Arial" panose="020B0604020202020204" pitchFamily="34" charset="0"/>
                <a:cs typeface="Arial" panose="020B0604020202020204" pitchFamily="34" charset="0"/>
              </a:rPr>
              <a:t>Care</a:t>
            </a:r>
          </a:p>
        </p:txBody>
      </p:sp>
      <p:grpSp>
        <p:nvGrpSpPr>
          <p:cNvPr id="22" name="Group 21">
            <a:extLst>
              <a:ext uri="{FF2B5EF4-FFF2-40B4-BE49-F238E27FC236}">
                <a16:creationId xmlns:a16="http://schemas.microsoft.com/office/drawing/2014/main" id="{BD09CDBC-6813-AC48-C517-A4675AC91446}"/>
              </a:ext>
            </a:extLst>
          </p:cNvPr>
          <p:cNvGrpSpPr/>
          <p:nvPr/>
        </p:nvGrpSpPr>
        <p:grpSpPr>
          <a:xfrm>
            <a:off x="8129426" y="2734772"/>
            <a:ext cx="929476" cy="891294"/>
            <a:chOff x="8129426" y="2734772"/>
            <a:chExt cx="929476" cy="891294"/>
          </a:xfrm>
        </p:grpSpPr>
        <p:sp>
          <p:nvSpPr>
            <p:cNvPr id="159" name="Freeform: Shape 158">
              <a:extLst>
                <a:ext uri="{FF2B5EF4-FFF2-40B4-BE49-F238E27FC236}">
                  <a16:creationId xmlns:a16="http://schemas.microsoft.com/office/drawing/2014/main" id="{595BF983-7241-0F13-CC97-3ACB553B415C}"/>
                </a:ext>
              </a:extLst>
            </p:cNvPr>
            <p:cNvSpPr/>
            <p:nvPr/>
          </p:nvSpPr>
          <p:spPr>
            <a:xfrm>
              <a:off x="8129426" y="2734772"/>
              <a:ext cx="929476" cy="891294"/>
            </a:xfrm>
            <a:custGeom>
              <a:avLst/>
              <a:gdLst>
                <a:gd name="connsiteX0" fmla="*/ 0 w 1028754"/>
                <a:gd name="connsiteY0" fmla="*/ 445647 h 891294"/>
                <a:gd name="connsiteX1" fmla="*/ 514377 w 1028754"/>
                <a:gd name="connsiteY1" fmla="*/ 0 h 891294"/>
                <a:gd name="connsiteX2" fmla="*/ 1028754 w 1028754"/>
                <a:gd name="connsiteY2" fmla="*/ 445647 h 891294"/>
                <a:gd name="connsiteX3" fmla="*/ 514377 w 1028754"/>
                <a:gd name="connsiteY3" fmla="*/ 891294 h 891294"/>
                <a:gd name="connsiteX4" fmla="*/ 0 w 1028754"/>
                <a:gd name="connsiteY4" fmla="*/ 445647 h 891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54" h="891294">
                  <a:moveTo>
                    <a:pt x="0" y="445647"/>
                  </a:moveTo>
                  <a:cubicBezTo>
                    <a:pt x="0" y="199523"/>
                    <a:pt x="230294" y="0"/>
                    <a:pt x="514377" y="0"/>
                  </a:cubicBezTo>
                  <a:cubicBezTo>
                    <a:pt x="798460" y="0"/>
                    <a:pt x="1028754" y="199523"/>
                    <a:pt x="1028754" y="445647"/>
                  </a:cubicBezTo>
                  <a:cubicBezTo>
                    <a:pt x="1028754" y="691771"/>
                    <a:pt x="798460" y="891294"/>
                    <a:pt x="514377" y="891294"/>
                  </a:cubicBezTo>
                  <a:cubicBezTo>
                    <a:pt x="230294" y="891294"/>
                    <a:pt x="0" y="691771"/>
                    <a:pt x="0" y="445647"/>
                  </a:cubicBezTo>
                  <a:close/>
                </a:path>
              </a:pathLst>
            </a:custGeom>
            <a:solidFill>
              <a:schemeClr val="bg1">
                <a:alpha val="99000"/>
              </a:schemeClr>
            </a:solidFill>
            <a:ln w="50800">
              <a:solidFill>
                <a:schemeClr val="accent2">
                  <a:lumMod val="75000"/>
                </a:schemeClr>
              </a:solidFill>
            </a:ln>
          </p:spPr>
          <p:style>
            <a:lnRef idx="3">
              <a:scrgbClr r="0" g="0" b="0"/>
            </a:lnRef>
            <a:fillRef idx="1">
              <a:scrgbClr r="0" g="0" b="0"/>
            </a:fillRef>
            <a:effectRef idx="1">
              <a:schemeClr val="accent1">
                <a:hueOff val="0"/>
                <a:satOff val="0"/>
                <a:lumOff val="0"/>
                <a:alphaOff val="0"/>
              </a:schemeClr>
            </a:effectRef>
            <a:fontRef idx="minor">
              <a:schemeClr val="lt1"/>
            </a:fontRef>
          </p:style>
          <p:txBody>
            <a:bodyPr spcFirstLastPara="0" vert="horz" wrap="square" lIns="150658" tIns="130527" rIns="150658" bIns="130527" numCol="1" spcCol="1270" anchor="ctr" anchorCtr="0">
              <a:noAutofit/>
            </a:bodyPr>
            <a:lstStyle/>
            <a:p>
              <a:pPr marL="0" lvl="0" indent="0" algn="ctr" defTabSz="2000250">
                <a:lnSpc>
                  <a:spcPct val="90000"/>
                </a:lnSpc>
                <a:spcBef>
                  <a:spcPct val="0"/>
                </a:spcBef>
                <a:spcAft>
                  <a:spcPct val="35000"/>
                </a:spcAft>
                <a:buNone/>
              </a:pPr>
              <a:endParaRPr lang="en-US" sz="1600" kern="1200"/>
            </a:p>
          </p:txBody>
        </p:sp>
        <p:sp>
          <p:nvSpPr>
            <p:cNvPr id="17" name="Freeform: Shape 16">
              <a:extLst>
                <a:ext uri="{FF2B5EF4-FFF2-40B4-BE49-F238E27FC236}">
                  <a16:creationId xmlns:a16="http://schemas.microsoft.com/office/drawing/2014/main" id="{2FC2FB59-585E-507E-B64B-B78364847AD2}"/>
                </a:ext>
              </a:extLst>
            </p:cNvPr>
            <p:cNvSpPr/>
            <p:nvPr/>
          </p:nvSpPr>
          <p:spPr>
            <a:xfrm>
              <a:off x="8239802" y="3224484"/>
              <a:ext cx="141843" cy="157703"/>
            </a:xfrm>
            <a:custGeom>
              <a:avLst/>
              <a:gdLst>
                <a:gd name="connsiteX0" fmla="*/ 141844 w 141843"/>
                <a:gd name="connsiteY0" fmla="*/ 78852 h 157703"/>
                <a:gd name="connsiteX1" fmla="*/ 70922 w 141843"/>
                <a:gd name="connsiteY1" fmla="*/ 157703 h 157703"/>
                <a:gd name="connsiteX2" fmla="*/ 0 w 141843"/>
                <a:gd name="connsiteY2" fmla="*/ 78852 h 157703"/>
                <a:gd name="connsiteX3" fmla="*/ 70922 w 141843"/>
                <a:gd name="connsiteY3" fmla="*/ 0 h 157703"/>
                <a:gd name="connsiteX4" fmla="*/ 141844 w 141843"/>
                <a:gd name="connsiteY4" fmla="*/ 78852 h 15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43" h="157703">
                  <a:moveTo>
                    <a:pt x="141844" y="78852"/>
                  </a:moveTo>
                  <a:cubicBezTo>
                    <a:pt x="141844" y="122400"/>
                    <a:pt x="110091" y="157703"/>
                    <a:pt x="70922" y="157703"/>
                  </a:cubicBezTo>
                  <a:cubicBezTo>
                    <a:pt x="31753" y="157703"/>
                    <a:pt x="0" y="122400"/>
                    <a:pt x="0" y="78852"/>
                  </a:cubicBezTo>
                  <a:cubicBezTo>
                    <a:pt x="0" y="35303"/>
                    <a:pt x="31753" y="0"/>
                    <a:pt x="70922" y="0"/>
                  </a:cubicBezTo>
                  <a:cubicBezTo>
                    <a:pt x="110091" y="0"/>
                    <a:pt x="141844" y="35303"/>
                    <a:pt x="141844" y="78852"/>
                  </a:cubicBezTo>
                  <a:close/>
                </a:path>
              </a:pathLst>
            </a:custGeom>
            <a:solidFill>
              <a:srgbClr val="002060"/>
            </a:solidFill>
            <a:ln w="635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1CDB765-752F-7B30-EC63-A14C63A53698}"/>
                </a:ext>
              </a:extLst>
            </p:cNvPr>
            <p:cNvSpPr/>
            <p:nvPr/>
          </p:nvSpPr>
          <p:spPr>
            <a:xfrm>
              <a:off x="8466278" y="2799210"/>
              <a:ext cx="141843" cy="157703"/>
            </a:xfrm>
            <a:custGeom>
              <a:avLst/>
              <a:gdLst>
                <a:gd name="connsiteX0" fmla="*/ 141844 w 141843"/>
                <a:gd name="connsiteY0" fmla="*/ 78852 h 157703"/>
                <a:gd name="connsiteX1" fmla="*/ 70922 w 141843"/>
                <a:gd name="connsiteY1" fmla="*/ 157703 h 157703"/>
                <a:gd name="connsiteX2" fmla="*/ 0 w 141843"/>
                <a:gd name="connsiteY2" fmla="*/ 78852 h 157703"/>
                <a:gd name="connsiteX3" fmla="*/ 70922 w 141843"/>
                <a:gd name="connsiteY3" fmla="*/ 0 h 157703"/>
                <a:gd name="connsiteX4" fmla="*/ 141844 w 141843"/>
                <a:gd name="connsiteY4" fmla="*/ 78852 h 15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843" h="157703">
                  <a:moveTo>
                    <a:pt x="141844" y="78852"/>
                  </a:moveTo>
                  <a:cubicBezTo>
                    <a:pt x="141844" y="122400"/>
                    <a:pt x="110091" y="157703"/>
                    <a:pt x="70922" y="157703"/>
                  </a:cubicBezTo>
                  <a:cubicBezTo>
                    <a:pt x="31753" y="157703"/>
                    <a:pt x="0" y="122400"/>
                    <a:pt x="0" y="78852"/>
                  </a:cubicBezTo>
                  <a:cubicBezTo>
                    <a:pt x="0" y="35303"/>
                    <a:pt x="31753" y="0"/>
                    <a:pt x="70922" y="0"/>
                  </a:cubicBezTo>
                  <a:cubicBezTo>
                    <a:pt x="110091" y="0"/>
                    <a:pt x="141844" y="35303"/>
                    <a:pt x="141844" y="78852"/>
                  </a:cubicBezTo>
                  <a:close/>
                </a:path>
              </a:pathLst>
            </a:custGeom>
            <a:solidFill>
              <a:srgbClr val="002060"/>
            </a:solidFill>
            <a:ln w="635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F926F5C-E7FF-06C7-B4E3-F14392A5E8B7}"/>
                </a:ext>
              </a:extLst>
            </p:cNvPr>
            <p:cNvSpPr/>
            <p:nvPr/>
          </p:nvSpPr>
          <p:spPr>
            <a:xfrm>
              <a:off x="8394847" y="3264263"/>
              <a:ext cx="396462" cy="183790"/>
            </a:xfrm>
            <a:custGeom>
              <a:avLst/>
              <a:gdLst>
                <a:gd name="connsiteX0" fmla="*/ 213435 w 396462"/>
                <a:gd name="connsiteY0" fmla="*/ 6545 h 183790"/>
                <a:gd name="connsiteX1" fmla="*/ 165626 w 396462"/>
                <a:gd name="connsiteY1" fmla="*/ 38274 h 183790"/>
                <a:gd name="connsiteX2" fmla="*/ 162624 w 396462"/>
                <a:gd name="connsiteY2" fmla="*/ 38182 h 183790"/>
                <a:gd name="connsiteX3" fmla="*/ 144995 w 396462"/>
                <a:gd name="connsiteY3" fmla="*/ 33754 h 183790"/>
                <a:gd name="connsiteX4" fmla="*/ 143424 w 396462"/>
                <a:gd name="connsiteY4" fmla="*/ 32827 h 183790"/>
                <a:gd name="connsiteX5" fmla="*/ 141641 w 396462"/>
                <a:gd name="connsiteY5" fmla="*/ 33754 h 183790"/>
                <a:gd name="connsiteX6" fmla="*/ 123998 w 396462"/>
                <a:gd name="connsiteY6" fmla="*/ 38189 h 183790"/>
                <a:gd name="connsiteX7" fmla="*/ 121010 w 396462"/>
                <a:gd name="connsiteY7" fmla="*/ 38274 h 183790"/>
                <a:gd name="connsiteX8" fmla="*/ 70533 w 396462"/>
                <a:gd name="connsiteY8" fmla="*/ 606 h 183790"/>
                <a:gd name="connsiteX9" fmla="*/ 70373 w 396462"/>
                <a:gd name="connsiteY9" fmla="*/ 0 h 183790"/>
                <a:gd name="connsiteX10" fmla="*/ 28 w 396462"/>
                <a:gd name="connsiteY10" fmla="*/ 93490 h 183790"/>
                <a:gd name="connsiteX11" fmla="*/ 28 w 396462"/>
                <a:gd name="connsiteY11" fmla="*/ 93490 h 183790"/>
                <a:gd name="connsiteX12" fmla="*/ 20781 w 396462"/>
                <a:gd name="connsiteY12" fmla="*/ 130937 h 183790"/>
                <a:gd name="connsiteX13" fmla="*/ 118329 w 396462"/>
                <a:gd name="connsiteY13" fmla="*/ 180220 h 183790"/>
                <a:gd name="connsiteX14" fmla="*/ 133009 w 396462"/>
                <a:gd name="connsiteY14" fmla="*/ 183785 h 183790"/>
                <a:gd name="connsiteX15" fmla="*/ 273333 w 396462"/>
                <a:gd name="connsiteY15" fmla="*/ 183785 h 183790"/>
                <a:gd name="connsiteX16" fmla="*/ 310150 w 396462"/>
                <a:gd name="connsiteY16" fmla="*/ 148228 h 183790"/>
                <a:gd name="connsiteX17" fmla="*/ 278332 w 396462"/>
                <a:gd name="connsiteY17" fmla="*/ 105123 h 183790"/>
                <a:gd name="connsiteX18" fmla="*/ 274878 w 396462"/>
                <a:gd name="connsiteY18" fmla="*/ 104934 h 183790"/>
                <a:gd name="connsiteX19" fmla="*/ 142962 w 396462"/>
                <a:gd name="connsiteY19" fmla="*/ 104934 h 183790"/>
                <a:gd name="connsiteX20" fmla="*/ 138607 w 396462"/>
                <a:gd name="connsiteY20" fmla="*/ 103885 h 183790"/>
                <a:gd name="connsiteX21" fmla="*/ 131008 w 396462"/>
                <a:gd name="connsiteY21" fmla="*/ 100049 h 183790"/>
                <a:gd name="connsiteX22" fmla="*/ 128679 w 396462"/>
                <a:gd name="connsiteY22" fmla="*/ 93148 h 183790"/>
                <a:gd name="connsiteX23" fmla="*/ 131008 w 396462"/>
                <a:gd name="connsiteY23" fmla="*/ 90559 h 183790"/>
                <a:gd name="connsiteX24" fmla="*/ 136812 w 396462"/>
                <a:gd name="connsiteY24" fmla="*/ 87615 h 183790"/>
                <a:gd name="connsiteX25" fmla="*/ 153678 w 396462"/>
                <a:gd name="connsiteY25" fmla="*/ 83543 h 183790"/>
                <a:gd name="connsiteX26" fmla="*/ 272877 w 396462"/>
                <a:gd name="connsiteY26" fmla="*/ 83543 h 183790"/>
                <a:gd name="connsiteX27" fmla="*/ 329254 w 396462"/>
                <a:gd name="connsiteY27" fmla="*/ 138103 h 183790"/>
                <a:gd name="connsiteX28" fmla="*/ 320956 w 396462"/>
                <a:gd name="connsiteY28" fmla="*/ 176869 h 183790"/>
                <a:gd name="connsiteX29" fmla="*/ 396463 w 396462"/>
                <a:gd name="connsiteY29" fmla="*/ 176869 h 183790"/>
                <a:gd name="connsiteX30" fmla="*/ 396463 w 396462"/>
                <a:gd name="connsiteY30" fmla="*/ 20007 h 18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6462" h="183790">
                  <a:moveTo>
                    <a:pt x="213435" y="6545"/>
                  </a:moveTo>
                  <a:cubicBezTo>
                    <a:pt x="203971" y="26105"/>
                    <a:pt x="185602" y="38296"/>
                    <a:pt x="165626" y="38274"/>
                  </a:cubicBezTo>
                  <a:cubicBezTo>
                    <a:pt x="164625" y="38274"/>
                    <a:pt x="163618" y="38274"/>
                    <a:pt x="162624" y="38182"/>
                  </a:cubicBezTo>
                  <a:cubicBezTo>
                    <a:pt x="156566" y="37813"/>
                    <a:pt x="150607" y="36316"/>
                    <a:pt x="144995" y="33754"/>
                  </a:cubicBezTo>
                  <a:cubicBezTo>
                    <a:pt x="144445" y="33502"/>
                    <a:pt x="143919" y="33192"/>
                    <a:pt x="143424" y="32827"/>
                  </a:cubicBezTo>
                  <a:cubicBezTo>
                    <a:pt x="142821" y="33126"/>
                    <a:pt x="142250" y="33476"/>
                    <a:pt x="141641" y="33754"/>
                  </a:cubicBezTo>
                  <a:cubicBezTo>
                    <a:pt x="136024" y="36316"/>
                    <a:pt x="130061" y="37816"/>
                    <a:pt x="123998" y="38189"/>
                  </a:cubicBezTo>
                  <a:cubicBezTo>
                    <a:pt x="123011" y="38246"/>
                    <a:pt x="122010" y="38274"/>
                    <a:pt x="121010" y="38274"/>
                  </a:cubicBezTo>
                  <a:cubicBezTo>
                    <a:pt x="98850" y="38335"/>
                    <a:pt x="78878" y="23430"/>
                    <a:pt x="70533" y="606"/>
                  </a:cubicBezTo>
                  <a:cubicBezTo>
                    <a:pt x="70456" y="406"/>
                    <a:pt x="70430" y="200"/>
                    <a:pt x="70373" y="0"/>
                  </a:cubicBezTo>
                  <a:cubicBezTo>
                    <a:pt x="29738" y="8270"/>
                    <a:pt x="174" y="47561"/>
                    <a:pt x="28" y="93490"/>
                  </a:cubicBezTo>
                  <a:lnTo>
                    <a:pt x="28" y="93490"/>
                  </a:lnTo>
                  <a:cubicBezTo>
                    <a:pt x="-543" y="109501"/>
                    <a:pt x="7661" y="124304"/>
                    <a:pt x="20781" y="130937"/>
                  </a:cubicBezTo>
                  <a:lnTo>
                    <a:pt x="118329" y="180220"/>
                  </a:lnTo>
                  <a:cubicBezTo>
                    <a:pt x="122937" y="182561"/>
                    <a:pt x="127943" y="183777"/>
                    <a:pt x="133009" y="183785"/>
                  </a:cubicBezTo>
                  <a:lnTo>
                    <a:pt x="273333" y="183785"/>
                  </a:lnTo>
                  <a:cubicBezTo>
                    <a:pt x="291973" y="184130"/>
                    <a:pt x="307849" y="168796"/>
                    <a:pt x="310150" y="148228"/>
                  </a:cubicBezTo>
                  <a:cubicBezTo>
                    <a:pt x="312069" y="126556"/>
                    <a:pt x="297825" y="107258"/>
                    <a:pt x="278332" y="105123"/>
                  </a:cubicBezTo>
                  <a:cubicBezTo>
                    <a:pt x="277184" y="104998"/>
                    <a:pt x="276032" y="104934"/>
                    <a:pt x="274878" y="104934"/>
                  </a:cubicBezTo>
                  <a:lnTo>
                    <a:pt x="142962" y="104934"/>
                  </a:lnTo>
                  <a:cubicBezTo>
                    <a:pt x="141460" y="104934"/>
                    <a:pt x="139975" y="104576"/>
                    <a:pt x="138607" y="103885"/>
                  </a:cubicBezTo>
                  <a:lnTo>
                    <a:pt x="131008" y="100049"/>
                  </a:lnTo>
                  <a:cubicBezTo>
                    <a:pt x="128651" y="98859"/>
                    <a:pt x="127608" y="95769"/>
                    <a:pt x="128679" y="93148"/>
                  </a:cubicBezTo>
                  <a:cubicBezTo>
                    <a:pt x="129149" y="92000"/>
                    <a:pt x="129976" y="91081"/>
                    <a:pt x="131008" y="90559"/>
                  </a:cubicBezTo>
                  <a:lnTo>
                    <a:pt x="136812" y="87615"/>
                  </a:lnTo>
                  <a:cubicBezTo>
                    <a:pt x="142107" y="84932"/>
                    <a:pt x="147859" y="83543"/>
                    <a:pt x="153678" y="83543"/>
                  </a:cubicBezTo>
                  <a:lnTo>
                    <a:pt x="272877" y="83543"/>
                  </a:lnTo>
                  <a:cubicBezTo>
                    <a:pt x="301420" y="83125"/>
                    <a:pt x="325692" y="106613"/>
                    <a:pt x="329254" y="138103"/>
                  </a:cubicBezTo>
                  <a:cubicBezTo>
                    <a:pt x="330520" y="151697"/>
                    <a:pt x="327595" y="165366"/>
                    <a:pt x="320956" y="176869"/>
                  </a:cubicBezTo>
                  <a:lnTo>
                    <a:pt x="396463" y="176869"/>
                  </a:lnTo>
                  <a:lnTo>
                    <a:pt x="396463" y="20007"/>
                  </a:lnTo>
                  <a:close/>
                </a:path>
              </a:pathLst>
            </a:custGeom>
            <a:solidFill>
              <a:srgbClr val="002060"/>
            </a:solidFill>
            <a:ln w="635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121CE4D-3B87-F755-0A69-EBAC6C86A006}"/>
                </a:ext>
              </a:extLst>
            </p:cNvPr>
            <p:cNvSpPr/>
            <p:nvPr/>
          </p:nvSpPr>
          <p:spPr>
            <a:xfrm>
              <a:off x="8393703" y="2926111"/>
              <a:ext cx="288907" cy="355075"/>
            </a:xfrm>
            <a:custGeom>
              <a:avLst/>
              <a:gdLst>
                <a:gd name="connsiteX0" fmla="*/ 2635 w 288907"/>
                <a:gd name="connsiteY0" fmla="*/ 94994 h 355075"/>
                <a:gd name="connsiteX1" fmla="*/ 89467 w 288907"/>
                <a:gd name="connsiteY1" fmla="*/ 330615 h 355075"/>
                <a:gd name="connsiteX2" fmla="*/ 89467 w 288907"/>
                <a:gd name="connsiteY2" fmla="*/ 330658 h 355075"/>
                <a:gd name="connsiteX3" fmla="*/ 89666 w 288907"/>
                <a:gd name="connsiteY3" fmla="*/ 331093 h 355075"/>
                <a:gd name="connsiteX4" fmla="*/ 92135 w 288907"/>
                <a:gd name="connsiteY4" fmla="*/ 336419 h 355075"/>
                <a:gd name="connsiteX5" fmla="*/ 135487 w 288907"/>
                <a:gd name="connsiteY5" fmla="*/ 352105 h 355075"/>
                <a:gd name="connsiteX6" fmla="*/ 154795 w 288907"/>
                <a:gd name="connsiteY6" fmla="*/ 300969 h 355075"/>
                <a:gd name="connsiteX7" fmla="*/ 154784 w 288907"/>
                <a:gd name="connsiteY7" fmla="*/ 300940 h 355075"/>
                <a:gd name="connsiteX8" fmla="*/ 91705 w 288907"/>
                <a:gd name="connsiteY8" fmla="*/ 129625 h 355075"/>
                <a:gd name="connsiteX9" fmla="*/ 96189 w 288907"/>
                <a:gd name="connsiteY9" fmla="*/ 115345 h 355075"/>
                <a:gd name="connsiteX10" fmla="*/ 109033 w 288907"/>
                <a:gd name="connsiteY10" fmla="*/ 120330 h 355075"/>
                <a:gd name="connsiteX11" fmla="*/ 109470 w 288907"/>
                <a:gd name="connsiteY11" fmla="*/ 121511 h 355075"/>
                <a:gd name="connsiteX12" fmla="*/ 144465 w 288907"/>
                <a:gd name="connsiteY12" fmla="*/ 216463 h 355075"/>
                <a:gd name="connsiteX13" fmla="*/ 179455 w 288907"/>
                <a:gd name="connsiteY13" fmla="*/ 121511 h 355075"/>
                <a:gd name="connsiteX14" fmla="*/ 192005 w 288907"/>
                <a:gd name="connsiteY14" fmla="*/ 115672 h 355075"/>
                <a:gd name="connsiteX15" fmla="*/ 197258 w 288907"/>
                <a:gd name="connsiteY15" fmla="*/ 129625 h 355075"/>
                <a:gd name="connsiteX16" fmla="*/ 154855 w 288907"/>
                <a:gd name="connsiteY16" fmla="*/ 244669 h 355075"/>
                <a:gd name="connsiteX17" fmla="*/ 172606 w 288907"/>
                <a:gd name="connsiteY17" fmla="*/ 292833 h 355075"/>
                <a:gd name="connsiteX18" fmla="*/ 163878 w 288907"/>
                <a:gd name="connsiteY18" fmla="*/ 354865 h 355075"/>
                <a:gd name="connsiteX19" fmla="*/ 164833 w 288907"/>
                <a:gd name="connsiteY19" fmla="*/ 355014 h 355075"/>
                <a:gd name="connsiteX20" fmla="*/ 192063 w 288907"/>
                <a:gd name="connsiteY20" fmla="*/ 343079 h 355075"/>
                <a:gd name="connsiteX21" fmla="*/ 192063 w 288907"/>
                <a:gd name="connsiteY21" fmla="*/ 343079 h 355075"/>
                <a:gd name="connsiteX22" fmla="*/ 196007 w 288907"/>
                <a:gd name="connsiteY22" fmla="*/ 337688 h 355075"/>
                <a:gd name="connsiteX23" fmla="*/ 196328 w 288907"/>
                <a:gd name="connsiteY23" fmla="*/ 337189 h 355075"/>
                <a:gd name="connsiteX24" fmla="*/ 199374 w 288907"/>
                <a:gd name="connsiteY24" fmla="*/ 330872 h 355075"/>
                <a:gd name="connsiteX25" fmla="*/ 199457 w 288907"/>
                <a:gd name="connsiteY25" fmla="*/ 330694 h 355075"/>
                <a:gd name="connsiteX26" fmla="*/ 199457 w 288907"/>
                <a:gd name="connsiteY26" fmla="*/ 330644 h 355075"/>
                <a:gd name="connsiteX27" fmla="*/ 286290 w 288907"/>
                <a:gd name="connsiteY27" fmla="*/ 95030 h 355075"/>
                <a:gd name="connsiteX28" fmla="*/ 282211 w 288907"/>
                <a:gd name="connsiteY28" fmla="*/ 57240 h 355075"/>
                <a:gd name="connsiteX29" fmla="*/ 222621 w 288907"/>
                <a:gd name="connsiteY29" fmla="*/ 0 h 355075"/>
                <a:gd name="connsiteX30" fmla="*/ 100420 w 288907"/>
                <a:gd name="connsiteY30" fmla="*/ 40042 h 355075"/>
                <a:gd name="connsiteX31" fmla="*/ 64662 w 288907"/>
                <a:gd name="connsiteY31" fmla="*/ 520 h 355075"/>
                <a:gd name="connsiteX32" fmla="*/ 2564 w 288907"/>
                <a:gd name="connsiteY32" fmla="*/ 64820 h 355075"/>
                <a:gd name="connsiteX33" fmla="*/ 2692 w 288907"/>
                <a:gd name="connsiteY33" fmla="*/ 65141 h 355075"/>
                <a:gd name="connsiteX34" fmla="*/ 2635 w 288907"/>
                <a:gd name="connsiteY34" fmla="*/ 94994 h 355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8907" h="355075">
                  <a:moveTo>
                    <a:pt x="2635" y="94994"/>
                  </a:moveTo>
                  <a:lnTo>
                    <a:pt x="89467" y="330615"/>
                  </a:lnTo>
                  <a:lnTo>
                    <a:pt x="89467" y="330658"/>
                  </a:lnTo>
                  <a:cubicBezTo>
                    <a:pt x="89525" y="330808"/>
                    <a:pt x="89608" y="330943"/>
                    <a:pt x="89666" y="331093"/>
                  </a:cubicBezTo>
                  <a:cubicBezTo>
                    <a:pt x="90369" y="332934"/>
                    <a:pt x="91194" y="334714"/>
                    <a:pt x="92135" y="336419"/>
                  </a:cubicBezTo>
                  <a:cubicBezTo>
                    <a:pt x="101179" y="352749"/>
                    <a:pt x="119532" y="359389"/>
                    <a:pt x="135487" y="352105"/>
                  </a:cubicBezTo>
                  <a:cubicBezTo>
                    <a:pt x="153519" y="343912"/>
                    <a:pt x="162164" y="321018"/>
                    <a:pt x="154795" y="300969"/>
                  </a:cubicBezTo>
                  <a:cubicBezTo>
                    <a:pt x="154791" y="300960"/>
                    <a:pt x="154788" y="300950"/>
                    <a:pt x="154784" y="300940"/>
                  </a:cubicBezTo>
                  <a:lnTo>
                    <a:pt x="91705" y="129625"/>
                  </a:lnTo>
                  <a:cubicBezTo>
                    <a:pt x="89397" y="124305"/>
                    <a:pt x="91404" y="117912"/>
                    <a:pt x="96189" y="115345"/>
                  </a:cubicBezTo>
                  <a:cubicBezTo>
                    <a:pt x="100974" y="112778"/>
                    <a:pt x="106725" y="115011"/>
                    <a:pt x="109033" y="120330"/>
                  </a:cubicBezTo>
                  <a:cubicBezTo>
                    <a:pt x="109200" y="120714"/>
                    <a:pt x="109345" y="121108"/>
                    <a:pt x="109470" y="121511"/>
                  </a:cubicBezTo>
                  <a:lnTo>
                    <a:pt x="144465" y="216463"/>
                  </a:lnTo>
                  <a:lnTo>
                    <a:pt x="179455" y="121511"/>
                  </a:lnTo>
                  <a:cubicBezTo>
                    <a:pt x="181471" y="116045"/>
                    <a:pt x="187089" y="113431"/>
                    <a:pt x="192005" y="115672"/>
                  </a:cubicBezTo>
                  <a:cubicBezTo>
                    <a:pt x="196922" y="117913"/>
                    <a:pt x="199273" y="124159"/>
                    <a:pt x="197258" y="129625"/>
                  </a:cubicBezTo>
                  <a:lnTo>
                    <a:pt x="154855" y="244669"/>
                  </a:lnTo>
                  <a:lnTo>
                    <a:pt x="172606" y="292833"/>
                  </a:lnTo>
                  <a:cubicBezTo>
                    <a:pt x="180307" y="313705"/>
                    <a:pt x="176945" y="337605"/>
                    <a:pt x="163878" y="354865"/>
                  </a:cubicBezTo>
                  <a:cubicBezTo>
                    <a:pt x="164198" y="354865"/>
                    <a:pt x="164519" y="354993"/>
                    <a:pt x="164833" y="355014"/>
                  </a:cubicBezTo>
                  <a:cubicBezTo>
                    <a:pt x="175043" y="355653"/>
                    <a:pt x="184992" y="351291"/>
                    <a:pt x="192063" y="343079"/>
                  </a:cubicBezTo>
                  <a:lnTo>
                    <a:pt x="192063" y="343079"/>
                  </a:lnTo>
                  <a:cubicBezTo>
                    <a:pt x="193510" y="341407"/>
                    <a:pt x="194829" y="339604"/>
                    <a:pt x="196007" y="337688"/>
                  </a:cubicBezTo>
                  <a:cubicBezTo>
                    <a:pt x="196110" y="337517"/>
                    <a:pt x="196232" y="337360"/>
                    <a:pt x="196328" y="337189"/>
                  </a:cubicBezTo>
                  <a:cubicBezTo>
                    <a:pt x="197525" y="335199"/>
                    <a:pt x="198545" y="333083"/>
                    <a:pt x="199374" y="330872"/>
                  </a:cubicBezTo>
                  <a:cubicBezTo>
                    <a:pt x="199374" y="330808"/>
                    <a:pt x="199432" y="330758"/>
                    <a:pt x="199457" y="330694"/>
                  </a:cubicBezTo>
                  <a:lnTo>
                    <a:pt x="199457" y="330644"/>
                  </a:lnTo>
                  <a:lnTo>
                    <a:pt x="286290" y="95030"/>
                  </a:lnTo>
                  <a:cubicBezTo>
                    <a:pt x="290896" y="82496"/>
                    <a:pt x="289353" y="68206"/>
                    <a:pt x="282211" y="57240"/>
                  </a:cubicBezTo>
                  <a:cubicBezTo>
                    <a:pt x="268164" y="31755"/>
                    <a:pt x="247340" y="11753"/>
                    <a:pt x="222621" y="0"/>
                  </a:cubicBezTo>
                  <a:cubicBezTo>
                    <a:pt x="198822" y="48575"/>
                    <a:pt x="144110" y="66503"/>
                    <a:pt x="100420" y="40042"/>
                  </a:cubicBezTo>
                  <a:cubicBezTo>
                    <a:pt x="85360" y="30921"/>
                    <a:pt x="72954" y="17210"/>
                    <a:pt x="64662" y="520"/>
                  </a:cubicBezTo>
                  <a:cubicBezTo>
                    <a:pt x="37869" y="13276"/>
                    <a:pt x="15911" y="36013"/>
                    <a:pt x="2564" y="64820"/>
                  </a:cubicBezTo>
                  <a:lnTo>
                    <a:pt x="2692" y="65141"/>
                  </a:lnTo>
                  <a:cubicBezTo>
                    <a:pt x="-877" y="74691"/>
                    <a:pt x="-898" y="85426"/>
                    <a:pt x="2635" y="94994"/>
                  </a:cubicBezTo>
                  <a:close/>
                </a:path>
              </a:pathLst>
            </a:custGeom>
            <a:solidFill>
              <a:srgbClr val="002060"/>
            </a:solidFill>
            <a:ln w="6350" cap="flat">
              <a:noFill/>
              <a:prstDash val="solid"/>
              <a:miter/>
            </a:ln>
          </p:spPr>
          <p:txBody>
            <a:bodyPr rtlCol="0" anchor="ctr"/>
            <a:lstStyle/>
            <a:p>
              <a:endParaRPr lang="en-US"/>
            </a:p>
          </p:txBody>
        </p:sp>
      </p:grpSp>
      <p:sp>
        <p:nvSpPr>
          <p:cNvPr id="21" name="Graphic 83" descr="Adhesive Bandage with solid fill">
            <a:extLst>
              <a:ext uri="{FF2B5EF4-FFF2-40B4-BE49-F238E27FC236}">
                <a16:creationId xmlns:a16="http://schemas.microsoft.com/office/drawing/2014/main" id="{E3229FE1-69FD-2B3A-7331-A37106D16941}"/>
              </a:ext>
            </a:extLst>
          </p:cNvPr>
          <p:cNvSpPr/>
          <p:nvPr/>
        </p:nvSpPr>
        <p:spPr>
          <a:xfrm>
            <a:off x="6291563" y="2895223"/>
            <a:ext cx="618487" cy="618082"/>
          </a:xfrm>
          <a:custGeom>
            <a:avLst/>
            <a:gdLst>
              <a:gd name="connsiteX0" fmla="*/ 583469 w 618487"/>
              <a:gd name="connsiteY0" fmla="*/ 34897 h 618082"/>
              <a:gd name="connsiteX1" fmla="*/ 418234 w 618487"/>
              <a:gd name="connsiteY1" fmla="*/ 31590 h 618082"/>
              <a:gd name="connsiteX2" fmla="*/ 31438 w 618487"/>
              <a:gd name="connsiteY2" fmla="*/ 417998 h 618082"/>
              <a:gd name="connsiteX3" fmla="*/ 38637 w 618487"/>
              <a:gd name="connsiteY3" fmla="*/ 586646 h 618082"/>
              <a:gd name="connsiteX4" fmla="*/ 200209 w 618487"/>
              <a:gd name="connsiteY4" fmla="*/ 586532 h 618082"/>
              <a:gd name="connsiteX5" fmla="*/ 587005 w 618487"/>
              <a:gd name="connsiteY5" fmla="*/ 200124 h 618082"/>
              <a:gd name="connsiteX6" fmla="*/ 583469 w 618487"/>
              <a:gd name="connsiteY6" fmla="*/ 34897 h 618082"/>
              <a:gd name="connsiteX7" fmla="*/ 234403 w 618487"/>
              <a:gd name="connsiteY7" fmla="*/ 316305 h 618082"/>
              <a:gd name="connsiteX8" fmla="*/ 211896 w 618487"/>
              <a:gd name="connsiteY8" fmla="*/ 316307 h 618082"/>
              <a:gd name="connsiteX9" fmla="*/ 211892 w 618487"/>
              <a:gd name="connsiteY9" fmla="*/ 293800 h 618082"/>
              <a:gd name="connsiteX10" fmla="*/ 234401 w 618487"/>
              <a:gd name="connsiteY10" fmla="*/ 293798 h 618082"/>
              <a:gd name="connsiteX11" fmla="*/ 234403 w 618487"/>
              <a:gd name="connsiteY11" fmla="*/ 293800 h 618082"/>
              <a:gd name="connsiteX12" fmla="*/ 234412 w 618487"/>
              <a:gd name="connsiteY12" fmla="*/ 316296 h 618082"/>
              <a:gd name="connsiteX13" fmla="*/ 234403 w 618487"/>
              <a:gd name="connsiteY13" fmla="*/ 316305 h 618082"/>
              <a:gd name="connsiteX14" fmla="*/ 279413 w 618487"/>
              <a:gd name="connsiteY14" fmla="*/ 361323 h 618082"/>
              <a:gd name="connsiteX15" fmla="*/ 256906 w 618487"/>
              <a:gd name="connsiteY15" fmla="*/ 361325 h 618082"/>
              <a:gd name="connsiteX16" fmla="*/ 256902 w 618487"/>
              <a:gd name="connsiteY16" fmla="*/ 338818 h 618082"/>
              <a:gd name="connsiteX17" fmla="*/ 279411 w 618487"/>
              <a:gd name="connsiteY17" fmla="*/ 338816 h 618082"/>
              <a:gd name="connsiteX18" fmla="*/ 279413 w 618487"/>
              <a:gd name="connsiteY18" fmla="*/ 338818 h 618082"/>
              <a:gd name="connsiteX19" fmla="*/ 279422 w 618487"/>
              <a:gd name="connsiteY19" fmla="*/ 361314 h 618082"/>
              <a:gd name="connsiteX20" fmla="*/ 279413 w 618487"/>
              <a:gd name="connsiteY20" fmla="*/ 361323 h 618082"/>
              <a:gd name="connsiteX21" fmla="*/ 279413 w 618487"/>
              <a:gd name="connsiteY21" fmla="*/ 271295 h 618082"/>
              <a:gd name="connsiteX22" fmla="*/ 256906 w 618487"/>
              <a:gd name="connsiteY22" fmla="*/ 271297 h 618082"/>
              <a:gd name="connsiteX23" fmla="*/ 256902 w 618487"/>
              <a:gd name="connsiteY23" fmla="*/ 248790 h 618082"/>
              <a:gd name="connsiteX24" fmla="*/ 279411 w 618487"/>
              <a:gd name="connsiteY24" fmla="*/ 248788 h 618082"/>
              <a:gd name="connsiteX25" fmla="*/ 279413 w 618487"/>
              <a:gd name="connsiteY25" fmla="*/ 248790 h 618082"/>
              <a:gd name="connsiteX26" fmla="*/ 279422 w 618487"/>
              <a:gd name="connsiteY26" fmla="*/ 271286 h 618082"/>
              <a:gd name="connsiteX27" fmla="*/ 279413 w 618487"/>
              <a:gd name="connsiteY27" fmla="*/ 271295 h 618082"/>
              <a:gd name="connsiteX28" fmla="*/ 324423 w 618487"/>
              <a:gd name="connsiteY28" fmla="*/ 406333 h 618082"/>
              <a:gd name="connsiteX29" fmla="*/ 301916 w 618487"/>
              <a:gd name="connsiteY29" fmla="*/ 406335 h 618082"/>
              <a:gd name="connsiteX30" fmla="*/ 301912 w 618487"/>
              <a:gd name="connsiteY30" fmla="*/ 383828 h 618082"/>
              <a:gd name="connsiteX31" fmla="*/ 324421 w 618487"/>
              <a:gd name="connsiteY31" fmla="*/ 383826 h 618082"/>
              <a:gd name="connsiteX32" fmla="*/ 324423 w 618487"/>
              <a:gd name="connsiteY32" fmla="*/ 383828 h 618082"/>
              <a:gd name="connsiteX33" fmla="*/ 324432 w 618487"/>
              <a:gd name="connsiteY33" fmla="*/ 406324 h 618082"/>
              <a:gd name="connsiteX34" fmla="*/ 324423 w 618487"/>
              <a:gd name="connsiteY34" fmla="*/ 406333 h 618082"/>
              <a:gd name="connsiteX35" fmla="*/ 324423 w 618487"/>
              <a:gd name="connsiteY35" fmla="*/ 316305 h 618082"/>
              <a:gd name="connsiteX36" fmla="*/ 301916 w 618487"/>
              <a:gd name="connsiteY36" fmla="*/ 316307 h 618082"/>
              <a:gd name="connsiteX37" fmla="*/ 301912 w 618487"/>
              <a:gd name="connsiteY37" fmla="*/ 293800 h 618082"/>
              <a:gd name="connsiteX38" fmla="*/ 324421 w 618487"/>
              <a:gd name="connsiteY38" fmla="*/ 293798 h 618082"/>
              <a:gd name="connsiteX39" fmla="*/ 324423 w 618487"/>
              <a:gd name="connsiteY39" fmla="*/ 293800 h 618082"/>
              <a:gd name="connsiteX40" fmla="*/ 324432 w 618487"/>
              <a:gd name="connsiteY40" fmla="*/ 316296 h 618082"/>
              <a:gd name="connsiteX41" fmla="*/ 324423 w 618487"/>
              <a:gd name="connsiteY41" fmla="*/ 316305 h 618082"/>
              <a:gd name="connsiteX42" fmla="*/ 324423 w 618487"/>
              <a:gd name="connsiteY42" fmla="*/ 226285 h 618082"/>
              <a:gd name="connsiteX43" fmla="*/ 301916 w 618487"/>
              <a:gd name="connsiteY43" fmla="*/ 226287 h 618082"/>
              <a:gd name="connsiteX44" fmla="*/ 301912 w 618487"/>
              <a:gd name="connsiteY44" fmla="*/ 203780 h 618082"/>
              <a:gd name="connsiteX45" fmla="*/ 324421 w 618487"/>
              <a:gd name="connsiteY45" fmla="*/ 203778 h 618082"/>
              <a:gd name="connsiteX46" fmla="*/ 324423 w 618487"/>
              <a:gd name="connsiteY46" fmla="*/ 203780 h 618082"/>
              <a:gd name="connsiteX47" fmla="*/ 324432 w 618487"/>
              <a:gd name="connsiteY47" fmla="*/ 226276 h 618082"/>
              <a:gd name="connsiteX48" fmla="*/ 324423 w 618487"/>
              <a:gd name="connsiteY48" fmla="*/ 226285 h 618082"/>
              <a:gd name="connsiteX49" fmla="*/ 369441 w 618487"/>
              <a:gd name="connsiteY49" fmla="*/ 361323 h 618082"/>
              <a:gd name="connsiteX50" fmla="*/ 346934 w 618487"/>
              <a:gd name="connsiteY50" fmla="*/ 361325 h 618082"/>
              <a:gd name="connsiteX51" fmla="*/ 346930 w 618487"/>
              <a:gd name="connsiteY51" fmla="*/ 338818 h 618082"/>
              <a:gd name="connsiteX52" fmla="*/ 369439 w 618487"/>
              <a:gd name="connsiteY52" fmla="*/ 338816 h 618082"/>
              <a:gd name="connsiteX53" fmla="*/ 369441 w 618487"/>
              <a:gd name="connsiteY53" fmla="*/ 338818 h 618082"/>
              <a:gd name="connsiteX54" fmla="*/ 369450 w 618487"/>
              <a:gd name="connsiteY54" fmla="*/ 361314 h 618082"/>
              <a:gd name="connsiteX55" fmla="*/ 369441 w 618487"/>
              <a:gd name="connsiteY55" fmla="*/ 361323 h 618082"/>
              <a:gd name="connsiteX56" fmla="*/ 369441 w 618487"/>
              <a:gd name="connsiteY56" fmla="*/ 271295 h 618082"/>
              <a:gd name="connsiteX57" fmla="*/ 346934 w 618487"/>
              <a:gd name="connsiteY57" fmla="*/ 271297 h 618082"/>
              <a:gd name="connsiteX58" fmla="*/ 346930 w 618487"/>
              <a:gd name="connsiteY58" fmla="*/ 248790 h 618082"/>
              <a:gd name="connsiteX59" fmla="*/ 369439 w 618487"/>
              <a:gd name="connsiteY59" fmla="*/ 248788 h 618082"/>
              <a:gd name="connsiteX60" fmla="*/ 369441 w 618487"/>
              <a:gd name="connsiteY60" fmla="*/ 248790 h 618082"/>
              <a:gd name="connsiteX61" fmla="*/ 369450 w 618487"/>
              <a:gd name="connsiteY61" fmla="*/ 271286 h 618082"/>
              <a:gd name="connsiteX62" fmla="*/ 369441 w 618487"/>
              <a:gd name="connsiteY62" fmla="*/ 271295 h 618082"/>
              <a:gd name="connsiteX63" fmla="*/ 414451 w 618487"/>
              <a:gd name="connsiteY63" fmla="*/ 316305 h 618082"/>
              <a:gd name="connsiteX64" fmla="*/ 391944 w 618487"/>
              <a:gd name="connsiteY64" fmla="*/ 316307 h 618082"/>
              <a:gd name="connsiteX65" fmla="*/ 391940 w 618487"/>
              <a:gd name="connsiteY65" fmla="*/ 293800 h 618082"/>
              <a:gd name="connsiteX66" fmla="*/ 414449 w 618487"/>
              <a:gd name="connsiteY66" fmla="*/ 293798 h 618082"/>
              <a:gd name="connsiteX67" fmla="*/ 414451 w 618487"/>
              <a:gd name="connsiteY67" fmla="*/ 293800 h 618082"/>
              <a:gd name="connsiteX68" fmla="*/ 414460 w 618487"/>
              <a:gd name="connsiteY68" fmla="*/ 316296 h 618082"/>
              <a:gd name="connsiteX69" fmla="*/ 414451 w 618487"/>
              <a:gd name="connsiteY69" fmla="*/ 316305 h 61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18487" h="618082">
                <a:moveTo>
                  <a:pt x="583469" y="34897"/>
                </a:moveTo>
                <a:cubicBezTo>
                  <a:pt x="538182" y="-10320"/>
                  <a:pt x="465293" y="-11779"/>
                  <a:pt x="418234" y="31590"/>
                </a:cubicBezTo>
                <a:lnTo>
                  <a:pt x="31438" y="417998"/>
                </a:lnTo>
                <a:cubicBezTo>
                  <a:pt x="-13145" y="466557"/>
                  <a:pt x="-9922" y="542063"/>
                  <a:pt x="38637" y="586646"/>
                </a:cubicBezTo>
                <a:cubicBezTo>
                  <a:pt x="84339" y="628605"/>
                  <a:pt x="154566" y="628555"/>
                  <a:pt x="200209" y="586532"/>
                </a:cubicBezTo>
                <a:lnTo>
                  <a:pt x="587005" y="200124"/>
                </a:lnTo>
                <a:cubicBezTo>
                  <a:pt x="630315" y="153007"/>
                  <a:pt x="628755" y="80117"/>
                  <a:pt x="583469" y="34897"/>
                </a:cubicBezTo>
                <a:close/>
                <a:moveTo>
                  <a:pt x="234403" y="316305"/>
                </a:moveTo>
                <a:cubicBezTo>
                  <a:pt x="228188" y="322521"/>
                  <a:pt x="218111" y="322522"/>
                  <a:pt x="211896" y="316307"/>
                </a:cubicBezTo>
                <a:cubicBezTo>
                  <a:pt x="205679" y="310093"/>
                  <a:pt x="205678" y="300016"/>
                  <a:pt x="211892" y="293800"/>
                </a:cubicBezTo>
                <a:cubicBezTo>
                  <a:pt x="218107" y="287584"/>
                  <a:pt x="228184" y="287583"/>
                  <a:pt x="234401" y="293798"/>
                </a:cubicBezTo>
                <a:cubicBezTo>
                  <a:pt x="234401" y="293798"/>
                  <a:pt x="234402" y="293799"/>
                  <a:pt x="234403" y="293800"/>
                </a:cubicBezTo>
                <a:cubicBezTo>
                  <a:pt x="240618" y="300010"/>
                  <a:pt x="240622" y="310082"/>
                  <a:pt x="234412" y="316296"/>
                </a:cubicBezTo>
                <a:cubicBezTo>
                  <a:pt x="234408" y="316300"/>
                  <a:pt x="234406" y="316302"/>
                  <a:pt x="234403" y="316305"/>
                </a:cubicBezTo>
                <a:close/>
                <a:moveTo>
                  <a:pt x="279413" y="361323"/>
                </a:moveTo>
                <a:cubicBezTo>
                  <a:pt x="273198" y="367539"/>
                  <a:pt x="263121" y="367540"/>
                  <a:pt x="256906" y="361325"/>
                </a:cubicBezTo>
                <a:cubicBezTo>
                  <a:pt x="250689" y="355111"/>
                  <a:pt x="250689" y="345034"/>
                  <a:pt x="256902" y="338818"/>
                </a:cubicBezTo>
                <a:cubicBezTo>
                  <a:pt x="263117" y="332602"/>
                  <a:pt x="273194" y="332601"/>
                  <a:pt x="279411" y="338816"/>
                </a:cubicBezTo>
                <a:cubicBezTo>
                  <a:pt x="279411" y="338816"/>
                  <a:pt x="279412" y="338817"/>
                  <a:pt x="279413" y="338818"/>
                </a:cubicBezTo>
                <a:cubicBezTo>
                  <a:pt x="285628" y="345028"/>
                  <a:pt x="285632" y="355100"/>
                  <a:pt x="279422" y="361314"/>
                </a:cubicBezTo>
                <a:cubicBezTo>
                  <a:pt x="279419" y="361317"/>
                  <a:pt x="279416" y="361320"/>
                  <a:pt x="279413" y="361323"/>
                </a:cubicBezTo>
                <a:close/>
                <a:moveTo>
                  <a:pt x="279413" y="271295"/>
                </a:moveTo>
                <a:cubicBezTo>
                  <a:pt x="273198" y="277511"/>
                  <a:pt x="263121" y="277512"/>
                  <a:pt x="256906" y="271297"/>
                </a:cubicBezTo>
                <a:cubicBezTo>
                  <a:pt x="250689" y="265083"/>
                  <a:pt x="250689" y="255006"/>
                  <a:pt x="256902" y="248790"/>
                </a:cubicBezTo>
                <a:cubicBezTo>
                  <a:pt x="263117" y="242574"/>
                  <a:pt x="273194" y="242573"/>
                  <a:pt x="279411" y="248788"/>
                </a:cubicBezTo>
                <a:cubicBezTo>
                  <a:pt x="279411" y="248788"/>
                  <a:pt x="279412" y="248789"/>
                  <a:pt x="279413" y="248790"/>
                </a:cubicBezTo>
                <a:cubicBezTo>
                  <a:pt x="285628" y="255000"/>
                  <a:pt x="285632" y="265072"/>
                  <a:pt x="279422" y="271286"/>
                </a:cubicBezTo>
                <a:cubicBezTo>
                  <a:pt x="279419" y="271289"/>
                  <a:pt x="279416" y="271292"/>
                  <a:pt x="279413" y="271295"/>
                </a:cubicBezTo>
                <a:close/>
                <a:moveTo>
                  <a:pt x="324423" y="406333"/>
                </a:moveTo>
                <a:cubicBezTo>
                  <a:pt x="318208" y="412549"/>
                  <a:pt x="308131" y="412550"/>
                  <a:pt x="301916" y="406335"/>
                </a:cubicBezTo>
                <a:cubicBezTo>
                  <a:pt x="295699" y="400121"/>
                  <a:pt x="295699" y="390044"/>
                  <a:pt x="301912" y="383828"/>
                </a:cubicBezTo>
                <a:cubicBezTo>
                  <a:pt x="308127" y="377612"/>
                  <a:pt x="318204" y="377611"/>
                  <a:pt x="324421" y="383826"/>
                </a:cubicBezTo>
                <a:cubicBezTo>
                  <a:pt x="324421" y="383826"/>
                  <a:pt x="324422" y="383827"/>
                  <a:pt x="324423" y="383828"/>
                </a:cubicBezTo>
                <a:cubicBezTo>
                  <a:pt x="330638" y="390038"/>
                  <a:pt x="330642" y="400110"/>
                  <a:pt x="324432" y="406324"/>
                </a:cubicBezTo>
                <a:cubicBezTo>
                  <a:pt x="324429" y="406327"/>
                  <a:pt x="324426" y="406330"/>
                  <a:pt x="324423" y="406333"/>
                </a:cubicBezTo>
                <a:close/>
                <a:moveTo>
                  <a:pt x="324423" y="316305"/>
                </a:moveTo>
                <a:cubicBezTo>
                  <a:pt x="318208" y="322521"/>
                  <a:pt x="308131" y="322522"/>
                  <a:pt x="301916" y="316307"/>
                </a:cubicBezTo>
                <a:cubicBezTo>
                  <a:pt x="295699" y="310093"/>
                  <a:pt x="295699" y="300016"/>
                  <a:pt x="301912" y="293800"/>
                </a:cubicBezTo>
                <a:cubicBezTo>
                  <a:pt x="308127" y="287584"/>
                  <a:pt x="318204" y="287583"/>
                  <a:pt x="324421" y="293798"/>
                </a:cubicBezTo>
                <a:cubicBezTo>
                  <a:pt x="324421" y="293798"/>
                  <a:pt x="324422" y="293799"/>
                  <a:pt x="324423" y="293800"/>
                </a:cubicBezTo>
                <a:cubicBezTo>
                  <a:pt x="330638" y="300010"/>
                  <a:pt x="330642" y="310082"/>
                  <a:pt x="324432" y="316296"/>
                </a:cubicBezTo>
                <a:cubicBezTo>
                  <a:pt x="324429" y="316300"/>
                  <a:pt x="324426" y="316302"/>
                  <a:pt x="324423" y="316305"/>
                </a:cubicBezTo>
                <a:close/>
                <a:moveTo>
                  <a:pt x="324423" y="226285"/>
                </a:moveTo>
                <a:cubicBezTo>
                  <a:pt x="318208" y="232501"/>
                  <a:pt x="308131" y="232502"/>
                  <a:pt x="301916" y="226287"/>
                </a:cubicBezTo>
                <a:cubicBezTo>
                  <a:pt x="295699" y="220073"/>
                  <a:pt x="295699" y="209996"/>
                  <a:pt x="301912" y="203780"/>
                </a:cubicBezTo>
                <a:cubicBezTo>
                  <a:pt x="308127" y="197564"/>
                  <a:pt x="318204" y="197563"/>
                  <a:pt x="324421" y="203778"/>
                </a:cubicBezTo>
                <a:cubicBezTo>
                  <a:pt x="324421" y="203778"/>
                  <a:pt x="324422" y="203779"/>
                  <a:pt x="324423" y="203780"/>
                </a:cubicBezTo>
                <a:cubicBezTo>
                  <a:pt x="330638" y="209990"/>
                  <a:pt x="330642" y="220062"/>
                  <a:pt x="324432" y="226276"/>
                </a:cubicBezTo>
                <a:cubicBezTo>
                  <a:pt x="324429" y="226279"/>
                  <a:pt x="324426" y="226282"/>
                  <a:pt x="324423" y="226285"/>
                </a:cubicBezTo>
                <a:close/>
                <a:moveTo>
                  <a:pt x="369441" y="361323"/>
                </a:moveTo>
                <a:cubicBezTo>
                  <a:pt x="363226" y="367539"/>
                  <a:pt x="353149" y="367540"/>
                  <a:pt x="346934" y="361325"/>
                </a:cubicBezTo>
                <a:cubicBezTo>
                  <a:pt x="340717" y="355111"/>
                  <a:pt x="340717" y="345034"/>
                  <a:pt x="346930" y="338818"/>
                </a:cubicBezTo>
                <a:cubicBezTo>
                  <a:pt x="353145" y="332602"/>
                  <a:pt x="363222" y="332601"/>
                  <a:pt x="369439" y="338816"/>
                </a:cubicBezTo>
                <a:cubicBezTo>
                  <a:pt x="369439" y="338816"/>
                  <a:pt x="369440" y="338817"/>
                  <a:pt x="369441" y="338818"/>
                </a:cubicBezTo>
                <a:cubicBezTo>
                  <a:pt x="375656" y="345028"/>
                  <a:pt x="375660" y="355100"/>
                  <a:pt x="369450" y="361314"/>
                </a:cubicBezTo>
                <a:cubicBezTo>
                  <a:pt x="369446" y="361317"/>
                  <a:pt x="369444" y="361320"/>
                  <a:pt x="369441" y="361323"/>
                </a:cubicBezTo>
                <a:close/>
                <a:moveTo>
                  <a:pt x="369441" y="271295"/>
                </a:moveTo>
                <a:cubicBezTo>
                  <a:pt x="363226" y="277511"/>
                  <a:pt x="353149" y="277512"/>
                  <a:pt x="346934" y="271297"/>
                </a:cubicBezTo>
                <a:cubicBezTo>
                  <a:pt x="340717" y="265083"/>
                  <a:pt x="340717" y="255006"/>
                  <a:pt x="346930" y="248790"/>
                </a:cubicBezTo>
                <a:cubicBezTo>
                  <a:pt x="353145" y="242574"/>
                  <a:pt x="363222" y="242573"/>
                  <a:pt x="369439" y="248788"/>
                </a:cubicBezTo>
                <a:cubicBezTo>
                  <a:pt x="369439" y="248788"/>
                  <a:pt x="369440" y="248789"/>
                  <a:pt x="369441" y="248790"/>
                </a:cubicBezTo>
                <a:cubicBezTo>
                  <a:pt x="375656" y="255000"/>
                  <a:pt x="375660" y="265072"/>
                  <a:pt x="369450" y="271286"/>
                </a:cubicBezTo>
                <a:cubicBezTo>
                  <a:pt x="369446" y="271289"/>
                  <a:pt x="369444" y="271292"/>
                  <a:pt x="369441" y="271295"/>
                </a:cubicBezTo>
                <a:close/>
                <a:moveTo>
                  <a:pt x="414451" y="316305"/>
                </a:moveTo>
                <a:cubicBezTo>
                  <a:pt x="408236" y="322521"/>
                  <a:pt x="398159" y="322522"/>
                  <a:pt x="391944" y="316307"/>
                </a:cubicBezTo>
                <a:cubicBezTo>
                  <a:pt x="385727" y="310093"/>
                  <a:pt x="385727" y="300016"/>
                  <a:pt x="391940" y="293800"/>
                </a:cubicBezTo>
                <a:cubicBezTo>
                  <a:pt x="398155" y="287584"/>
                  <a:pt x="408232" y="287583"/>
                  <a:pt x="414449" y="293798"/>
                </a:cubicBezTo>
                <a:cubicBezTo>
                  <a:pt x="414449" y="293798"/>
                  <a:pt x="414450" y="293799"/>
                  <a:pt x="414451" y="293800"/>
                </a:cubicBezTo>
                <a:cubicBezTo>
                  <a:pt x="420666" y="300010"/>
                  <a:pt x="420670" y="310082"/>
                  <a:pt x="414460" y="316296"/>
                </a:cubicBezTo>
                <a:cubicBezTo>
                  <a:pt x="414457" y="316300"/>
                  <a:pt x="414454" y="316302"/>
                  <a:pt x="414451" y="316305"/>
                </a:cubicBezTo>
                <a:close/>
              </a:path>
            </a:pathLst>
          </a:custGeom>
          <a:solidFill>
            <a:srgbClr val="002060"/>
          </a:solidFill>
          <a:ln w="7838" cap="flat">
            <a:noFill/>
            <a:prstDash val="solid"/>
            <a:miter/>
          </a:ln>
        </p:spPr>
        <p:txBody>
          <a:bodyPr rtlCol="0" anchor="ctr"/>
          <a:lstStyle/>
          <a:p>
            <a:endParaRPr lang="en-US"/>
          </a:p>
        </p:txBody>
      </p:sp>
      <p:sp>
        <p:nvSpPr>
          <p:cNvPr id="85" name="TextBox 84">
            <a:extLst>
              <a:ext uri="{FF2B5EF4-FFF2-40B4-BE49-F238E27FC236}">
                <a16:creationId xmlns:a16="http://schemas.microsoft.com/office/drawing/2014/main" id="{0F652E5E-1DA0-7901-F804-065AE68356F9}"/>
              </a:ext>
            </a:extLst>
          </p:cNvPr>
          <p:cNvSpPr txBox="1"/>
          <p:nvPr/>
        </p:nvSpPr>
        <p:spPr>
          <a:xfrm>
            <a:off x="6824449" y="2292345"/>
            <a:ext cx="1191114" cy="830997"/>
          </a:xfrm>
          <a:prstGeom prst="rect">
            <a:avLst/>
          </a:prstGeom>
          <a:noFill/>
        </p:spPr>
        <p:txBody>
          <a:bodyPr wrap="square">
            <a:spAutoFit/>
          </a:bodyPr>
          <a:lstStyle/>
          <a:p>
            <a:pPr algn="ctr"/>
            <a:r>
              <a:rPr lang="en-US" sz="1600" b="1" dirty="0">
                <a:latin typeface="Arial" panose="020B0604020202020204" pitchFamily="34" charset="0"/>
                <a:cs typeface="Arial" panose="020B0604020202020204" pitchFamily="34" charset="0"/>
              </a:rPr>
              <a:t>Force Gen &amp; Return to Duty</a:t>
            </a:r>
          </a:p>
        </p:txBody>
      </p:sp>
      <p:pic>
        <p:nvPicPr>
          <p:cNvPr id="148" name="Graphic 147" descr="Landing with solid fill">
            <a:extLst>
              <a:ext uri="{FF2B5EF4-FFF2-40B4-BE49-F238E27FC236}">
                <a16:creationId xmlns:a16="http://schemas.microsoft.com/office/drawing/2014/main" id="{9CEFE6A1-5B54-2D55-897D-6C78147F8C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19430" y="2762282"/>
            <a:ext cx="725597" cy="725597"/>
          </a:xfrm>
          <a:prstGeom prst="rect">
            <a:avLst/>
          </a:prstGeom>
        </p:spPr>
      </p:pic>
      <p:sp>
        <p:nvSpPr>
          <p:cNvPr id="149" name="TextBox 148">
            <a:extLst>
              <a:ext uri="{FF2B5EF4-FFF2-40B4-BE49-F238E27FC236}">
                <a16:creationId xmlns:a16="http://schemas.microsoft.com/office/drawing/2014/main" id="{A8FE754A-74F2-01E2-BC43-82803D044CD7}"/>
              </a:ext>
            </a:extLst>
          </p:cNvPr>
          <p:cNvSpPr txBox="1"/>
          <p:nvPr/>
        </p:nvSpPr>
        <p:spPr>
          <a:xfrm>
            <a:off x="10861904" y="2253917"/>
            <a:ext cx="1191114" cy="830997"/>
          </a:xfrm>
          <a:prstGeom prst="rect">
            <a:avLst/>
          </a:prstGeom>
          <a:noFill/>
        </p:spPr>
        <p:txBody>
          <a:bodyPr wrap="square">
            <a:spAutoFit/>
          </a:bodyPr>
          <a:lstStyle/>
          <a:p>
            <a:pPr algn="ctr"/>
            <a:r>
              <a:rPr lang="en-US" sz="1600" b="1" dirty="0">
                <a:latin typeface="Arial" panose="020B0604020202020204" pitchFamily="34" charset="0"/>
                <a:cs typeface="Arial" panose="020B0604020202020204" pitchFamily="34" charset="0"/>
              </a:rPr>
              <a:t>Patient Stage &amp; Coord</a:t>
            </a:r>
          </a:p>
        </p:txBody>
      </p:sp>
      <p:sp>
        <p:nvSpPr>
          <p:cNvPr id="2" name="Left Brace 1">
            <a:extLst>
              <a:ext uri="{FF2B5EF4-FFF2-40B4-BE49-F238E27FC236}">
                <a16:creationId xmlns:a16="http://schemas.microsoft.com/office/drawing/2014/main" id="{6F8D3E15-C145-A7FF-9015-E92E275F5C43}"/>
              </a:ext>
            </a:extLst>
          </p:cNvPr>
          <p:cNvSpPr/>
          <p:nvPr/>
        </p:nvSpPr>
        <p:spPr>
          <a:xfrm rot="5400000">
            <a:off x="4610112" y="-2591859"/>
            <a:ext cx="515263" cy="9345474"/>
          </a:xfrm>
          <a:prstGeom prst="leftBrace">
            <a:avLst>
              <a:gd name="adj1" fmla="val 8333"/>
              <a:gd name="adj2" fmla="val 49823"/>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3" name="Title 2">
            <a:extLst>
              <a:ext uri="{FF2B5EF4-FFF2-40B4-BE49-F238E27FC236}">
                <a16:creationId xmlns:a16="http://schemas.microsoft.com/office/drawing/2014/main" id="{13328CBB-30E1-44A3-FB81-29A874133CA8}"/>
              </a:ext>
            </a:extLst>
          </p:cNvPr>
          <p:cNvSpPr txBox="1">
            <a:spLocks/>
          </p:cNvSpPr>
          <p:nvPr/>
        </p:nvSpPr>
        <p:spPr>
          <a:xfrm>
            <a:off x="8747637" y="1517840"/>
            <a:ext cx="3682300" cy="5152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60120" rtl="0" eaLnBrk="1" fontAlgn="auto" latinLnBrk="0" hangingPunct="1">
              <a:lnSpc>
                <a:spcPct val="90000"/>
              </a:lnSpc>
              <a:spcBef>
                <a:spcPct val="0"/>
              </a:spcBef>
              <a:spcAft>
                <a:spcPts val="0"/>
              </a:spcAft>
              <a:buClrTx/>
              <a:buSzTx/>
              <a:buFontTx/>
              <a:buNone/>
              <a:tabLst/>
              <a:defRPr/>
            </a:pPr>
            <a:r>
              <a:rPr lang="en-US" sz="1600" b="1" i="1" dirty="0">
                <a:solidFill>
                  <a:srgbClr val="0C2D83"/>
                </a:solidFill>
                <a:latin typeface="Arial" panose="020B0604020202020204" pitchFamily="34" charset="0"/>
                <a:cs typeface="Arial" panose="020B0604020202020204" pitchFamily="34" charset="0"/>
              </a:rPr>
              <a:t>ICMOP – Patient Movement</a:t>
            </a:r>
            <a:endParaRPr kumimoji="0" lang="en-US" sz="1600" b="1" i="1" u="none" strike="noStrike" kern="1200" cap="none" spc="0" normalizeH="0" baseline="0" noProof="0" dirty="0">
              <a:ln>
                <a:noFill/>
              </a:ln>
              <a:solidFill>
                <a:srgbClr val="0C2D83"/>
              </a:solidFill>
              <a:uLnTx/>
              <a:uFillTx/>
              <a:latin typeface="Arial" panose="020B0604020202020204" pitchFamily="34" charset="0"/>
              <a:cs typeface="Arial" panose="020B0604020202020204" pitchFamily="34" charset="0"/>
            </a:endParaRPr>
          </a:p>
        </p:txBody>
      </p:sp>
      <p:sp>
        <p:nvSpPr>
          <p:cNvPr id="6" name="Left Brace 5">
            <a:extLst>
              <a:ext uri="{FF2B5EF4-FFF2-40B4-BE49-F238E27FC236}">
                <a16:creationId xmlns:a16="http://schemas.microsoft.com/office/drawing/2014/main" id="{1BA20DF4-6B0B-C92F-B665-D9A31441455C}"/>
              </a:ext>
            </a:extLst>
          </p:cNvPr>
          <p:cNvSpPr/>
          <p:nvPr/>
        </p:nvSpPr>
        <p:spPr>
          <a:xfrm rot="5400000" flipV="1">
            <a:off x="10705690" y="1341693"/>
            <a:ext cx="515263" cy="1444755"/>
          </a:xfrm>
          <a:prstGeom prst="leftBrace">
            <a:avLst>
              <a:gd name="adj1" fmla="val 8333"/>
              <a:gd name="adj2" fmla="val 49823"/>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dirty="0"/>
          </a:p>
        </p:txBody>
      </p:sp>
      <p:sp>
        <p:nvSpPr>
          <p:cNvPr id="15" name="Title 1">
            <a:extLst>
              <a:ext uri="{FF2B5EF4-FFF2-40B4-BE49-F238E27FC236}">
                <a16:creationId xmlns:a16="http://schemas.microsoft.com/office/drawing/2014/main" id="{D0BB64BB-5644-96C4-B340-4CAFAA881558}"/>
              </a:ext>
            </a:extLst>
          </p:cNvPr>
          <p:cNvSpPr txBox="1">
            <a:spLocks/>
          </p:cNvSpPr>
          <p:nvPr/>
        </p:nvSpPr>
        <p:spPr>
          <a:xfrm>
            <a:off x="2218267" y="76200"/>
            <a:ext cx="9525000" cy="1143000"/>
          </a:xfrm>
          <a:prstGeom prst="rect">
            <a:avLst/>
          </a:prstGeom>
        </p:spPr>
        <p:txBody>
          <a:bodyPr anchor="ct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200" algn="r" rtl="0" eaLnBrk="0" fontAlgn="base" hangingPunct="0">
              <a:spcBef>
                <a:spcPct val="0"/>
              </a:spcBef>
              <a:spcAft>
                <a:spcPct val="0"/>
              </a:spcAft>
              <a:defRPr sz="3600" b="1" i="1">
                <a:solidFill>
                  <a:srgbClr val="151C77"/>
                </a:solidFill>
                <a:latin typeface="Arial" charset="0"/>
              </a:defRPr>
            </a:lvl6pPr>
            <a:lvl7pPr marL="914400" algn="r" rtl="0" eaLnBrk="0" fontAlgn="base" hangingPunct="0">
              <a:spcBef>
                <a:spcPct val="0"/>
              </a:spcBef>
              <a:spcAft>
                <a:spcPct val="0"/>
              </a:spcAft>
              <a:defRPr sz="3600" b="1" i="1">
                <a:solidFill>
                  <a:srgbClr val="151C77"/>
                </a:solidFill>
                <a:latin typeface="Arial" charset="0"/>
              </a:defRPr>
            </a:lvl7pPr>
            <a:lvl8pPr marL="1371600" algn="r" rtl="0" eaLnBrk="0" fontAlgn="base" hangingPunct="0">
              <a:spcBef>
                <a:spcPct val="0"/>
              </a:spcBef>
              <a:spcAft>
                <a:spcPct val="0"/>
              </a:spcAft>
              <a:defRPr sz="3600" b="1" i="1">
                <a:solidFill>
                  <a:srgbClr val="151C77"/>
                </a:solidFill>
                <a:latin typeface="Arial" charset="0"/>
              </a:defRPr>
            </a:lvl8pPr>
            <a:lvl9pPr marL="1828800" algn="r" rtl="0" eaLnBrk="0" fontAlgn="base" hangingPunct="0">
              <a:spcBef>
                <a:spcPct val="0"/>
              </a:spcBef>
              <a:spcAft>
                <a:spcPct val="0"/>
              </a:spcAft>
              <a:defRPr sz="3600" b="1" i="1">
                <a:solidFill>
                  <a:srgbClr val="151C77"/>
                </a:solidFill>
                <a:latin typeface="Arial" charset="0"/>
              </a:defRPr>
            </a:lvl9pPr>
          </a:lstStyle>
          <a:p>
            <a:r>
              <a:rPr lang="en-US" kern="0" dirty="0"/>
              <a:t>Home Station Capabilities</a:t>
            </a:r>
          </a:p>
        </p:txBody>
      </p:sp>
    </p:spTree>
    <p:extLst>
      <p:ext uri="{BB962C8B-B14F-4D97-AF65-F5344CB8AC3E}">
        <p14:creationId xmlns:p14="http://schemas.microsoft.com/office/powerpoint/2010/main" val="424129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A7B9-FC85-9476-6F24-874BE767B1F6}"/>
              </a:ext>
            </a:extLst>
          </p:cNvPr>
          <p:cNvSpPr>
            <a:spLocks noGrp="1"/>
          </p:cNvSpPr>
          <p:nvPr>
            <p:ph type="title"/>
          </p:nvPr>
        </p:nvSpPr>
        <p:spPr/>
        <p:txBody>
          <a:bodyPr/>
          <a:lstStyle/>
          <a:p>
            <a:r>
              <a:rPr lang="en-US" dirty="0"/>
              <a:t>Force Generation - AFFORGEN</a:t>
            </a:r>
          </a:p>
        </p:txBody>
      </p:sp>
      <p:sp>
        <p:nvSpPr>
          <p:cNvPr id="3" name="Slide Number Placeholder 2">
            <a:extLst>
              <a:ext uri="{FF2B5EF4-FFF2-40B4-BE49-F238E27FC236}">
                <a16:creationId xmlns:a16="http://schemas.microsoft.com/office/drawing/2014/main" id="{5EBE6815-6ACB-7275-2DAF-514B0518B700}"/>
              </a:ext>
            </a:extLst>
          </p:cNvPr>
          <p:cNvSpPr>
            <a:spLocks noGrp="1"/>
          </p:cNvSpPr>
          <p:nvPr>
            <p:ph type="sldNum" sz="quarter" idx="11"/>
          </p:nvPr>
        </p:nvSpPr>
        <p:spPr/>
        <p:txBody>
          <a:bodyPr/>
          <a:lstStyle/>
          <a:p>
            <a:pPr>
              <a:defRPr/>
            </a:pPr>
            <a:fld id="{F4520405-4A19-4BC4-9193-41F6583A41F2}" type="slidenum">
              <a:rPr lang="en-US" altLang="en-US" smtClean="0"/>
              <a:pPr>
                <a:defRPr/>
              </a:pPr>
              <a:t>8</a:t>
            </a:fld>
            <a:endParaRPr lang="en-US" altLang="en-US">
              <a:solidFill>
                <a:schemeClr val="bg2"/>
              </a:solidFill>
            </a:endParaRPr>
          </a:p>
        </p:txBody>
      </p:sp>
      <p:pic>
        <p:nvPicPr>
          <p:cNvPr id="5" name="Picture 4">
            <a:extLst>
              <a:ext uri="{FF2B5EF4-FFF2-40B4-BE49-F238E27FC236}">
                <a16:creationId xmlns:a16="http://schemas.microsoft.com/office/drawing/2014/main" id="{077C605E-AE0E-5D9F-A1FF-AD3F2BF88BFD}"/>
              </a:ext>
            </a:extLst>
          </p:cNvPr>
          <p:cNvPicPr>
            <a:picLocks noChangeAspect="1"/>
          </p:cNvPicPr>
          <p:nvPr/>
        </p:nvPicPr>
        <p:blipFill>
          <a:blip r:embed="rId2"/>
          <a:stretch>
            <a:fillRect/>
          </a:stretch>
        </p:blipFill>
        <p:spPr>
          <a:xfrm>
            <a:off x="358428" y="1298484"/>
            <a:ext cx="11475144" cy="5093921"/>
          </a:xfrm>
          <a:prstGeom prst="rect">
            <a:avLst/>
          </a:prstGeom>
        </p:spPr>
      </p:pic>
    </p:spTree>
    <p:extLst>
      <p:ext uri="{BB962C8B-B14F-4D97-AF65-F5344CB8AC3E}">
        <p14:creationId xmlns:p14="http://schemas.microsoft.com/office/powerpoint/2010/main" val="296611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F4744-52A4-E6F3-EE0B-9801072CAD85}"/>
              </a:ext>
            </a:extLst>
          </p:cNvPr>
          <p:cNvSpPr>
            <a:spLocks noGrp="1"/>
          </p:cNvSpPr>
          <p:nvPr>
            <p:ph type="title"/>
          </p:nvPr>
        </p:nvSpPr>
        <p:spPr/>
        <p:txBody>
          <a:bodyPr/>
          <a:lstStyle/>
          <a:p>
            <a:r>
              <a:rPr lang="en-US" dirty="0"/>
              <a:t>Bottom Line</a:t>
            </a:r>
          </a:p>
        </p:txBody>
      </p:sp>
      <p:sp>
        <p:nvSpPr>
          <p:cNvPr id="3" name="Content Placeholder 2">
            <a:extLst>
              <a:ext uri="{FF2B5EF4-FFF2-40B4-BE49-F238E27FC236}">
                <a16:creationId xmlns:a16="http://schemas.microsoft.com/office/drawing/2014/main" id="{359EAD89-9155-B0F6-1DF2-6894145EC3B3}"/>
              </a:ext>
            </a:extLst>
          </p:cNvPr>
          <p:cNvSpPr>
            <a:spLocks noGrp="1"/>
          </p:cNvSpPr>
          <p:nvPr>
            <p:ph idx="1"/>
          </p:nvPr>
        </p:nvSpPr>
        <p:spPr/>
        <p:txBody>
          <a:bodyPr/>
          <a:lstStyle/>
          <a:p>
            <a:pPr lvl="1"/>
            <a:endParaRPr lang="en-US"/>
          </a:p>
          <a:p>
            <a:pPr lvl="1"/>
            <a:endParaRPr lang="en-US"/>
          </a:p>
        </p:txBody>
      </p:sp>
      <p:sp>
        <p:nvSpPr>
          <p:cNvPr id="4" name="Slide Number Placeholder 3">
            <a:extLst>
              <a:ext uri="{FF2B5EF4-FFF2-40B4-BE49-F238E27FC236}">
                <a16:creationId xmlns:a16="http://schemas.microsoft.com/office/drawing/2014/main" id="{5492B251-CDFE-5E58-4770-1F6D132C955B}"/>
              </a:ext>
            </a:extLst>
          </p:cNvPr>
          <p:cNvSpPr>
            <a:spLocks noGrp="1"/>
          </p:cNvSpPr>
          <p:nvPr>
            <p:ph type="sldNum" sz="quarter" idx="11"/>
          </p:nvPr>
        </p:nvSpPr>
        <p:spPr/>
        <p:txBody>
          <a:bodyPr/>
          <a:lstStyle/>
          <a:p>
            <a:pPr>
              <a:defRPr/>
            </a:pPr>
            <a:fld id="{47256DB1-98A0-4C5B-B461-C003FBFE3B06}" type="slidenum">
              <a:rPr lang="en-US" altLang="en-US" smtClean="0"/>
              <a:pPr>
                <a:defRPr/>
              </a:pPr>
              <a:t>9</a:t>
            </a:fld>
            <a:endParaRPr lang="en-US" altLang="en-US">
              <a:solidFill>
                <a:schemeClr val="bg2"/>
              </a:solidFill>
            </a:endParaRPr>
          </a:p>
        </p:txBody>
      </p:sp>
      <p:sp>
        <p:nvSpPr>
          <p:cNvPr id="5" name="Content Placeholder 2">
            <a:extLst>
              <a:ext uri="{FF2B5EF4-FFF2-40B4-BE49-F238E27FC236}">
                <a16:creationId xmlns:a16="http://schemas.microsoft.com/office/drawing/2014/main" id="{8CB7CAE3-F332-314E-720B-03A68AB06706}"/>
              </a:ext>
            </a:extLst>
          </p:cNvPr>
          <p:cNvSpPr txBox="1">
            <a:spLocks/>
          </p:cNvSpPr>
          <p:nvPr/>
        </p:nvSpPr>
        <p:spPr bwMode="auto">
          <a:xfrm>
            <a:off x="368300" y="1431107"/>
            <a:ext cx="11196638"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lvl="1">
              <a:spcAft>
                <a:spcPts val="800"/>
              </a:spcAft>
            </a:pPr>
            <a:r>
              <a:rPr lang="en-US" kern="0" dirty="0"/>
              <a:t>GPC is the DAF’s </a:t>
            </a:r>
            <a:r>
              <a:rPr lang="en-US" u="sng" kern="0" dirty="0">
                <a:solidFill>
                  <a:srgbClr val="C00000"/>
                </a:solidFill>
              </a:rPr>
              <a:t># 1 Priority</a:t>
            </a:r>
          </a:p>
          <a:p>
            <a:pPr lvl="1">
              <a:spcAft>
                <a:spcPts val="800"/>
              </a:spcAft>
            </a:pPr>
            <a:r>
              <a:rPr lang="en-US" kern="0" dirty="0"/>
              <a:t>We cannot succeed by relying on previous concepts to maintain our competitive advantage</a:t>
            </a:r>
          </a:p>
          <a:p>
            <a:pPr lvl="1">
              <a:spcAft>
                <a:spcPts val="800"/>
              </a:spcAft>
            </a:pPr>
            <a:r>
              <a:rPr lang="en-US" i="1" kern="0" dirty="0"/>
              <a:t>Deterrence is our Goal</a:t>
            </a:r>
            <a:r>
              <a:rPr lang="en-US" kern="0" dirty="0"/>
              <a:t>, but it rests firmly on our </a:t>
            </a:r>
            <a:r>
              <a:rPr lang="en-US" u="sng" kern="0" dirty="0">
                <a:solidFill>
                  <a:schemeClr val="accent6">
                    <a:lumMod val="75000"/>
                  </a:schemeClr>
                </a:solidFill>
                <a:effectLst>
                  <a:outerShdw blurRad="38100" dist="38100" dir="2700000" algn="tl">
                    <a:srgbClr val="000000">
                      <a:alpha val="43137"/>
                    </a:srgbClr>
                  </a:outerShdw>
                </a:effectLst>
              </a:rPr>
              <a:t>READINESS</a:t>
            </a:r>
            <a:r>
              <a:rPr lang="en-US" kern="0" dirty="0"/>
              <a:t> and </a:t>
            </a:r>
            <a:r>
              <a:rPr lang="en-US" u="sng" kern="0" dirty="0">
                <a:solidFill>
                  <a:schemeClr val="accent6">
                    <a:lumMod val="75000"/>
                  </a:schemeClr>
                </a:solidFill>
                <a:effectLst>
                  <a:outerShdw blurRad="38100" dist="38100" dir="2700000" algn="tl">
                    <a:srgbClr val="000000">
                      <a:alpha val="43137"/>
                    </a:srgbClr>
                  </a:outerShdw>
                </a:effectLst>
              </a:rPr>
              <a:t>ABILITY TO WIN!</a:t>
            </a:r>
          </a:p>
          <a:p>
            <a:pPr lvl="1"/>
            <a:endParaRPr lang="en-US" kern="0" dirty="0"/>
          </a:p>
          <a:p>
            <a:pPr marL="406400" lvl="1" indent="0">
              <a:buNone/>
            </a:pPr>
            <a:endParaRPr lang="en-US" kern="0" dirty="0"/>
          </a:p>
          <a:p>
            <a:pPr marL="406400" lvl="1" indent="0">
              <a:buNone/>
            </a:pPr>
            <a:endParaRPr lang="en-US" kern="0" dirty="0"/>
          </a:p>
          <a:p>
            <a:pPr marL="406400" lvl="1" indent="0">
              <a:buNone/>
            </a:pPr>
            <a:endParaRPr lang="en-US" kern="0" dirty="0"/>
          </a:p>
          <a:p>
            <a:pPr marL="406400" lvl="1" indent="0">
              <a:buNone/>
            </a:pPr>
            <a:endParaRPr lang="en-US" kern="0" dirty="0"/>
          </a:p>
          <a:p>
            <a:pPr marL="406400" lvl="1" indent="0" algn="ctr">
              <a:buNone/>
            </a:pPr>
            <a:endParaRPr lang="en-US" sz="1800" i="1" kern="0" dirty="0">
              <a:solidFill>
                <a:schemeClr val="accent6">
                  <a:lumMod val="50000"/>
                </a:schemeClr>
              </a:solidFill>
              <a:effectLst>
                <a:outerShdw blurRad="38100" dist="38100" dir="2700000" algn="tl">
                  <a:srgbClr val="000000">
                    <a:alpha val="43137"/>
                  </a:srgbClr>
                </a:outerShdw>
              </a:effectLst>
            </a:endParaRPr>
          </a:p>
          <a:p>
            <a:pPr marL="406400" lvl="1" indent="0" algn="ctr">
              <a:buNone/>
            </a:pPr>
            <a:endParaRPr lang="en-US" sz="1800" i="1" kern="0" dirty="0">
              <a:solidFill>
                <a:schemeClr val="accent6">
                  <a:lumMod val="50000"/>
                </a:schemeClr>
              </a:solidFill>
              <a:effectLst>
                <a:outerShdw blurRad="38100" dist="38100" dir="2700000" algn="tl">
                  <a:srgbClr val="000000">
                    <a:alpha val="43137"/>
                  </a:srgbClr>
                </a:outerShdw>
              </a:effectLst>
            </a:endParaRPr>
          </a:p>
          <a:p>
            <a:pPr marL="406400" lvl="1" indent="0" algn="ctr">
              <a:buNone/>
            </a:pPr>
            <a:r>
              <a:rPr lang="en-US" sz="1800" i="1" kern="0" dirty="0">
                <a:solidFill>
                  <a:schemeClr val="accent6">
                    <a:lumMod val="50000"/>
                  </a:schemeClr>
                </a:solidFill>
                <a:effectLst>
                  <a:outerShdw blurRad="38100" dist="38100" dir="2700000" algn="tl">
                    <a:srgbClr val="000000">
                      <a:alpha val="43137"/>
                    </a:srgbClr>
                  </a:outerShdw>
                </a:effectLst>
              </a:rPr>
              <a:t>“Every person and organization in the DAF needs to consider what we can do to more effectively deter and, if necessary, defeat the most formidable competitor we have faced in decades, if ever”</a:t>
            </a:r>
          </a:p>
        </p:txBody>
      </p:sp>
      <p:pic>
        <p:nvPicPr>
          <p:cNvPr id="13" name="Picture 12">
            <a:extLst>
              <a:ext uri="{FF2B5EF4-FFF2-40B4-BE49-F238E27FC236}">
                <a16:creationId xmlns:a16="http://schemas.microsoft.com/office/drawing/2014/main" id="{404DCCA9-BC93-0747-F43B-4337E7FC815E}"/>
              </a:ext>
            </a:extLst>
          </p:cNvPr>
          <p:cNvPicPr>
            <a:picLocks noChangeAspect="1"/>
          </p:cNvPicPr>
          <p:nvPr/>
        </p:nvPicPr>
        <p:blipFill>
          <a:blip r:embed="rId2"/>
          <a:stretch>
            <a:fillRect/>
          </a:stretch>
        </p:blipFill>
        <p:spPr>
          <a:xfrm>
            <a:off x="802654" y="3557588"/>
            <a:ext cx="2781300" cy="1885950"/>
          </a:xfrm>
          <a:prstGeom prst="rect">
            <a:avLst/>
          </a:prstGeom>
        </p:spPr>
      </p:pic>
      <p:pic>
        <p:nvPicPr>
          <p:cNvPr id="15" name="Picture 14">
            <a:extLst>
              <a:ext uri="{FF2B5EF4-FFF2-40B4-BE49-F238E27FC236}">
                <a16:creationId xmlns:a16="http://schemas.microsoft.com/office/drawing/2014/main" id="{F7DBB68A-F5F9-F76F-23AC-05394CB12635}"/>
              </a:ext>
            </a:extLst>
          </p:cNvPr>
          <p:cNvPicPr>
            <a:picLocks noChangeAspect="1"/>
          </p:cNvPicPr>
          <p:nvPr/>
        </p:nvPicPr>
        <p:blipFill>
          <a:blip r:embed="rId3"/>
          <a:stretch>
            <a:fillRect/>
          </a:stretch>
        </p:blipFill>
        <p:spPr>
          <a:xfrm>
            <a:off x="4162858" y="3463051"/>
            <a:ext cx="3178993" cy="1899746"/>
          </a:xfrm>
          <a:prstGeom prst="rect">
            <a:avLst/>
          </a:prstGeom>
        </p:spPr>
      </p:pic>
      <p:pic>
        <p:nvPicPr>
          <p:cNvPr id="19" name="Picture 18">
            <a:extLst>
              <a:ext uri="{FF2B5EF4-FFF2-40B4-BE49-F238E27FC236}">
                <a16:creationId xmlns:a16="http://schemas.microsoft.com/office/drawing/2014/main" id="{F52708B2-F4AA-9565-B421-0D85A5E060D5}"/>
              </a:ext>
            </a:extLst>
          </p:cNvPr>
          <p:cNvPicPr>
            <a:picLocks noChangeAspect="1"/>
          </p:cNvPicPr>
          <p:nvPr/>
        </p:nvPicPr>
        <p:blipFill>
          <a:blip r:embed="rId4"/>
          <a:stretch>
            <a:fillRect/>
          </a:stretch>
        </p:blipFill>
        <p:spPr>
          <a:xfrm>
            <a:off x="7679741" y="3428999"/>
            <a:ext cx="3945068" cy="1924051"/>
          </a:xfrm>
          <a:prstGeom prst="rect">
            <a:avLst/>
          </a:prstGeom>
        </p:spPr>
      </p:pic>
    </p:spTree>
    <p:extLst>
      <p:ext uri="{BB962C8B-B14F-4D97-AF65-F5344CB8AC3E}">
        <p14:creationId xmlns:p14="http://schemas.microsoft.com/office/powerpoint/2010/main" val="192809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5. Source"/>
</p:tagLst>
</file>

<file path=ppt/tags/tag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heme/theme1.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75 Anniversary">
      <a:dk1>
        <a:sysClr val="windowText" lastClr="000000"/>
      </a:dk1>
      <a:lt1>
        <a:sysClr val="window" lastClr="FFFFFF"/>
      </a:lt1>
      <a:dk2>
        <a:srgbClr val="2E4986"/>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BA update" id="{09F9C048-8DD8-4A13-949C-1EAE561F2648}" vid="{B7C3B5B9-963C-476B-89B1-7F315FF8CC90}"/>
    </a:ext>
  </a:extLst>
</a:theme>
</file>

<file path=ppt/theme/theme3.xml><?xml version="1.0" encoding="utf-8"?>
<a:theme xmlns:a="http://schemas.openxmlformats.org/drawingml/2006/main" name="2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SharedWithUsers xmlns="fc673648-8513-4427-9bf0-6f433a3c92da">
      <UserInfo>
        <DisplayName>White, Brian K Col USAF AFMRA (USA)</DisplayName>
        <AccountId>65</AccountId>
        <AccountType/>
      </UserInfo>
    </SharedWithUsers>
    <_activity xmlns="a0bfe561-06b2-45f6-a04c-53654abd963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47B4BA9680A444F8F0A2D00A2016510" ma:contentTypeVersion="12" ma:contentTypeDescription="Create a new document." ma:contentTypeScope="" ma:versionID="91c4a098afebd1b574c006b8170a4dc6">
  <xsd:schema xmlns:xsd="http://www.w3.org/2001/XMLSchema" xmlns:xs="http://www.w3.org/2001/XMLSchema" xmlns:p="http://schemas.microsoft.com/office/2006/metadata/properties" xmlns:ns3="a0bfe561-06b2-45f6-a04c-53654abd9639" xmlns:ns4="fc673648-8513-4427-9bf0-6f433a3c92da" targetNamespace="http://schemas.microsoft.com/office/2006/metadata/properties" ma:root="true" ma:fieldsID="70e3023d326429f909865349131d90a9" ns3:_="" ns4:_="">
    <xsd:import namespace="a0bfe561-06b2-45f6-a04c-53654abd9639"/>
    <xsd:import namespace="fc673648-8513-4427-9bf0-6f433a3c92da"/>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ystemTags" minOccurs="0"/>
                <xsd:element ref="ns3:MediaServiceOCR"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bfe561-06b2-45f6-a04c-53654abd96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673648-8513-4427-9bf0-6f433a3c92d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B76427-5C8E-433F-BDD4-18B3134AE9E8}">
  <ds:schemaRefs>
    <ds:schemaRef ds:uri="http://schemas.microsoft.com/office/2006/metadata/longProperties"/>
  </ds:schemaRefs>
</ds:datastoreItem>
</file>

<file path=customXml/itemProps2.xml><?xml version="1.0" encoding="utf-8"?>
<ds:datastoreItem xmlns:ds="http://schemas.openxmlformats.org/officeDocument/2006/customXml" ds:itemID="{D418BFBA-0491-4864-A178-E8BE02523C4A}">
  <ds:schemaRefs>
    <ds:schemaRef ds:uri="http://purl.org/dc/elements/1.1/"/>
    <ds:schemaRef ds:uri="http://www.w3.org/XML/1998/namespace"/>
    <ds:schemaRef ds:uri="a0bfe561-06b2-45f6-a04c-53654abd9639"/>
    <ds:schemaRef ds:uri="http://schemas.microsoft.com/office/2006/documentManagement/types"/>
    <ds:schemaRef ds:uri="http://schemas.openxmlformats.org/package/2006/metadata/core-properties"/>
    <ds:schemaRef ds:uri="http://schemas.microsoft.com/office/infopath/2007/PartnerControls"/>
    <ds:schemaRef ds:uri="fc673648-8513-4427-9bf0-6f433a3c92da"/>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CB735D54-B6C0-472A-9FF7-E9037BE8ABA2}">
  <ds:schemaRefs>
    <ds:schemaRef ds:uri="http://schemas.microsoft.com/sharepoint/v3/contenttype/forms"/>
  </ds:schemaRefs>
</ds:datastoreItem>
</file>

<file path=customXml/itemProps4.xml><?xml version="1.0" encoding="utf-8"?>
<ds:datastoreItem xmlns:ds="http://schemas.openxmlformats.org/officeDocument/2006/customXml" ds:itemID="{ADB19A1E-42E4-4BB6-A420-E48B4EA45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bfe561-06b2-45f6-a04c-53654abd9639"/>
    <ds:schemaRef ds:uri="fc673648-8513-4427-9bf0-6f433a3c92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144</TotalTime>
  <Words>546</Words>
  <Application>Microsoft Office PowerPoint</Application>
  <PresentationFormat>Widescreen</PresentationFormat>
  <Paragraphs>132</Paragraphs>
  <Slides>10</Slides>
  <Notes>5</Notes>
  <HiddenSlides>0</HiddenSlides>
  <MMClips>0</MMClips>
  <ScaleCrop>false</ScaleCrop>
  <HeadingPairs>
    <vt:vector size="8" baseType="variant">
      <vt:variant>
        <vt:lpstr>Fonts Used</vt:lpstr>
      </vt:variant>
      <vt:variant>
        <vt:i4>9</vt:i4>
      </vt:variant>
      <vt:variant>
        <vt:lpstr>Theme</vt:lpstr>
      </vt:variant>
      <vt:variant>
        <vt:i4>8</vt:i4>
      </vt:variant>
      <vt:variant>
        <vt:lpstr>Embedded OLE Servers</vt:lpstr>
      </vt:variant>
      <vt:variant>
        <vt:i4>1</vt:i4>
      </vt:variant>
      <vt:variant>
        <vt:lpstr>Slide Titles</vt:lpstr>
      </vt:variant>
      <vt:variant>
        <vt:i4>10</vt:i4>
      </vt:variant>
    </vt:vector>
  </HeadingPairs>
  <TitlesOfParts>
    <vt:vector size="28" baseType="lpstr">
      <vt:lpstr>Arial</vt:lpstr>
      <vt:lpstr>Arial Narrow</vt:lpstr>
      <vt:lpstr>Calibri</vt:lpstr>
      <vt:lpstr>Century Schoolbook</vt:lpstr>
      <vt:lpstr>Franklin Gothic Book</vt:lpstr>
      <vt:lpstr>Oswald</vt:lpstr>
      <vt:lpstr>Symbol</vt:lpstr>
      <vt:lpstr>Times New Roman</vt:lpstr>
      <vt:lpstr>Wingdings</vt:lpstr>
      <vt:lpstr>USAF(Unclas)</vt:lpstr>
      <vt:lpstr>Office Theme</vt:lpstr>
      <vt:lpstr>2_USAF(Unclas)</vt:lpstr>
      <vt:lpstr>1_USAF(Unclas)</vt:lpstr>
      <vt:lpstr>4_USAF(Unclas)</vt:lpstr>
      <vt:lpstr>3_Office Theme</vt:lpstr>
      <vt:lpstr>2_Office Theme</vt:lpstr>
      <vt:lpstr>3_USAF(Unclas)</vt:lpstr>
      <vt:lpstr>think-cell Slide</vt:lpstr>
      <vt:lpstr>AFMS Support for Great Power Competition</vt:lpstr>
      <vt:lpstr>Problem</vt:lpstr>
      <vt:lpstr>Strategic Environment</vt:lpstr>
      <vt:lpstr>Planning Considerations</vt:lpstr>
      <vt:lpstr>Not Organized to Meet Requirements </vt:lpstr>
      <vt:lpstr>PowerPoint Presentation</vt:lpstr>
      <vt:lpstr>PowerPoint Presentation</vt:lpstr>
      <vt:lpstr>Force Generation - AFFORGEN</vt:lpstr>
      <vt:lpstr>Bottom Line</vt:lpstr>
      <vt:lpstr>Questions?</vt:lpstr>
    </vt:vector>
  </TitlesOfParts>
  <Company>HQ USAF/______, Pentagon, DC 20330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 Meeting Slides</dc:title>
  <dc:creator>kristine.poblete@us.af.mil</dc:creator>
  <cp:lastModifiedBy>Lori Lawrence</cp:lastModifiedBy>
  <cp:revision>440</cp:revision>
  <cp:lastPrinted>2022-10-14T11:25:16Z</cp:lastPrinted>
  <dcterms:created xsi:type="dcterms:W3CDTF">2000-04-26T18:38:01Z</dcterms:created>
  <dcterms:modified xsi:type="dcterms:W3CDTF">2024-02-08T18:10:52Z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isplay_urn:schemas-microsoft-com:office:office#Editor">
    <vt:lpwstr>BOLAND, PAUL S CTR US Air Force HAF SAF/AAIE</vt:lpwstr>
  </property>
  <property fmtid="{D5CDD505-2E9C-101B-9397-08002B2CF9AE}" pid="4" name="display_urn:schemas-microsoft-com:office:office#Author">
    <vt:lpwstr>BOLAND, PAUL S CTR US Air Force HAF SAF/AAIE</vt:lpwstr>
  </property>
  <property fmtid="{D5CDD505-2E9C-101B-9397-08002B2CF9AE}" pid="5" name="ContentTypeId">
    <vt:lpwstr>0x010100D47B4BA9680A444F8F0A2D00A2016510</vt:lpwstr>
  </property>
  <property fmtid="{D5CDD505-2E9C-101B-9397-08002B2CF9AE}" pid="6" name="_dlc_DocIdItemGuid">
    <vt:lpwstr>7214ff14-9e77-46f7-a600-24b980e720fc</vt:lpwstr>
  </property>
  <property fmtid="{D5CDD505-2E9C-101B-9397-08002B2CF9AE}" pid="7" name="KJDocumentType">
    <vt:lpwstr>1340;#Unassigned|d054cf79-2c29-46ee-bf9f-7056f668b8e6</vt:lpwstr>
  </property>
  <property fmtid="{D5CDD505-2E9C-101B-9397-08002B2CF9AE}" pid="8" name="Classification">
    <vt:lpwstr/>
  </property>
</Properties>
</file>