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747" r:id="rId2"/>
    <p:sldMasterId id="2147484008" r:id="rId3"/>
  </p:sldMasterIdLst>
  <p:sldIdLst>
    <p:sldId id="257" r:id="rId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822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0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Dynam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DS_Title-Loop-03_230831">
            <a:hlinkClick r:id="" action="ppaction://media"/>
            <a:extLst>
              <a:ext uri="{FF2B5EF4-FFF2-40B4-BE49-F238E27FC236}">
                <a16:creationId xmlns:a16="http://schemas.microsoft.com/office/drawing/2014/main" id="{8933385A-C5F7-1C2E-A2CD-EBF02690E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6719"/>
          <a:stretch/>
        </p:blipFill>
        <p:spPr>
          <a:xfrm>
            <a:off x="1524" y="0"/>
            <a:ext cx="12188952" cy="6395587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3837540-6DA2-83D9-DD91-14C14844C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1" y="5046559"/>
            <a:ext cx="11429999" cy="1116115"/>
          </a:xfrm>
          <a:prstGeom prst="rect">
            <a:avLst/>
          </a:prstGeom>
        </p:spPr>
        <p:txBody>
          <a:bodyPr wrap="square" lIns="0" tIns="45720" rIns="0" bIns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Presenter, Avenir LT Pro, Regular, 16pt, sentence case</a:t>
            </a:r>
            <a:br>
              <a:rPr lang="en-US" dirty="0"/>
            </a:br>
            <a:r>
              <a:rPr lang="en-US" dirty="0"/>
              <a:t>Month day, year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CD11415-C76D-787E-4F3C-C19E19394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4328755"/>
            <a:ext cx="11430000" cy="717805"/>
          </a:xfrm>
          <a:prstGeom prst="rect">
            <a:avLst/>
          </a:prstGeom>
        </p:spPr>
        <p:txBody>
          <a:bodyPr lIns="0" tIns="4572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68D808F8-31B9-581D-7259-223812476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80342" y="309657"/>
            <a:ext cx="2430658" cy="59543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4060C0A-AA0C-4111-BF52-8E1BD4FD0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00026"/>
            <a:ext cx="11430000" cy="3906912"/>
          </a:xfrm>
        </p:spPr>
        <p:txBody>
          <a:bodyPr/>
          <a:lstStyle>
            <a:lvl1pPr>
              <a:lnSpc>
                <a:spcPct val="92000"/>
              </a:lnSpc>
              <a:defRPr sz="7200" b="0" cap="none">
                <a:latin typeface="Avenir Next LT Pro Light" panose="020B03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50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White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AD456-BC1A-6B57-3962-3AC4753BF7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48" y="0"/>
            <a:ext cx="12188504" cy="64038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B62D0D-9762-D245-C21D-E79DB157A5AF}"/>
              </a:ext>
            </a:extLst>
          </p:cNvPr>
          <p:cNvCxnSpPr>
            <a:cxnSpLocks/>
          </p:cNvCxnSpPr>
          <p:nvPr/>
        </p:nvCxnSpPr>
        <p:spPr>
          <a:xfrm>
            <a:off x="0" y="6172199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5445A7D-39A9-BF4E-F639-22DE4A27A6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371977"/>
            <a:ext cx="11430000" cy="1533523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2400" b="0" i="0">
                <a:solidFill>
                  <a:schemeClr val="tx2"/>
                </a:solidFill>
                <a:latin typeface="Avenir Next LT Pro Light" panose="020B0304020202020204" pitchFamily="34" charset="77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854D17-DD9D-D1CF-D1A0-A2AA4A97EF21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3E5526-7BF7-A7F0-CE1F-2BBC733A6F2D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tx2"/>
                </a:solidFill>
              </a:rPr>
              <a:t>LEIDOS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318892A-111D-F9C0-FA7A-E278DF46B79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591466-3964-4F06-B335-9D5202226E93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6234621-DAD0-B36D-2F22-5AD624F6524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39FFB60-F4F8-5678-2715-91FD3B5C539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DC5CF4-C736-085C-BC4A-2DBBD855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025"/>
            <a:ext cx="11430000" cy="4069080"/>
          </a:xfrm>
        </p:spPr>
        <p:txBody>
          <a:bodyPr/>
          <a:lstStyle>
            <a:lvl1pPr>
              <a:lnSpc>
                <a:spcPct val="73000"/>
              </a:lnSpc>
              <a:defRPr sz="8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6D2180-DD17-0C59-08D7-43E894CF2D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282C61-2DD3-4963-B8BF-D5EFD2FEEC48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AAEC64-A520-E98C-E4B2-8126ABAB3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CE6CE1-9C65-19A4-9DC8-24408A5969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EA1A46E-A5EF-C01C-A8D2-82D67277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692F97D-9903-1CDD-0BB2-F67050F0E69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81000" y="1310641"/>
            <a:ext cx="114300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224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4BF0-78EE-10F0-5886-F5B4B4E5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94130-985E-F33D-2F61-78323C03147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FD43177-F467-4421-AE47-8FC815CC6A36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F1876-CEB2-6AAE-3EA2-38FF793C5E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68DB-368F-A048-6F04-4FBDA1F887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C635DD57-FEB1-748E-AE43-CD9A3274B5D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1310641"/>
            <a:ext cx="56007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CC526D53-07DC-51AC-5519-0132E2AE182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10300" y="1310641"/>
            <a:ext cx="56007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5804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5DB9-C853-3BD2-AB6D-889FE3272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4690A-7950-FC1A-101F-C794B0E240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3EBD936-8D8A-41E8-B3A5-F7CB8450A631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5D9DF-495E-E468-0770-95A8CB0275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F9CD5-B914-33E7-3229-D3613D86940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CA15818-51A5-A150-4E7E-3F5FB02541A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1000" y="1310641"/>
            <a:ext cx="36576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04086A76-9AC2-8487-2C1C-7F770239E55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67200" y="1310640"/>
            <a:ext cx="36576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D14CCEE9-D715-E95A-7F56-60930208507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53400" y="1310639"/>
            <a:ext cx="36576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8991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D291-8809-E98F-F154-A1EF153A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2D91A-F955-6957-FBAA-31C985DEDF3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12DBA46-765B-4FE3-9919-ABDD76C94112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5B726-0F17-50BC-2871-DDCEDF054DD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D576-D8D3-C7BE-E970-7A84AD0DCDE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F29FD6A1-29E2-3E4A-4CF7-EDF9F47E1D3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81000" y="1310641"/>
            <a:ext cx="2667000" cy="4594860"/>
          </a:xfrm>
        </p:spPr>
        <p:txBody>
          <a:bodyPr>
            <a:normAutofit/>
          </a:bodyPr>
          <a:lstStyle>
            <a:lvl1pPr>
              <a:spcAft>
                <a:spcPts val="800"/>
              </a:spcAft>
              <a:defRPr sz="1800"/>
            </a:lvl1pPr>
            <a:lvl2pPr>
              <a:spcBef>
                <a:spcPts val="200"/>
              </a:spcBef>
              <a:spcAft>
                <a:spcPts val="200"/>
              </a:spcAft>
              <a:defRPr sz="16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100"/>
              </a:spcBef>
              <a:spcAft>
                <a:spcPts val="100"/>
              </a:spcAft>
              <a:defRPr sz="1200"/>
            </a:lvl4pPr>
            <a:lvl5pPr>
              <a:spcBef>
                <a:spcPts val="2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F553AC38-E73B-F214-D3F0-130DDF1BACE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6288" y="1311275"/>
            <a:ext cx="2667000" cy="4594860"/>
          </a:xfrm>
        </p:spPr>
        <p:txBody>
          <a:bodyPr>
            <a:normAutofit/>
          </a:bodyPr>
          <a:lstStyle>
            <a:lvl1pPr>
              <a:spcAft>
                <a:spcPts val="800"/>
              </a:spcAft>
              <a:defRPr sz="1800"/>
            </a:lvl1pPr>
            <a:lvl2pPr>
              <a:spcBef>
                <a:spcPts val="200"/>
              </a:spcBef>
              <a:spcAft>
                <a:spcPts val="200"/>
              </a:spcAft>
              <a:defRPr sz="16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100"/>
              </a:spcBef>
              <a:spcAft>
                <a:spcPts val="100"/>
              </a:spcAft>
              <a:defRPr sz="1200"/>
            </a:lvl4pPr>
            <a:lvl5pPr>
              <a:spcBef>
                <a:spcPts val="2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C0EA6C4A-B0FB-D915-DD4B-3D00EA6EADF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10300" y="1311909"/>
            <a:ext cx="2667000" cy="4594860"/>
          </a:xfrm>
        </p:spPr>
        <p:txBody>
          <a:bodyPr>
            <a:normAutofit/>
          </a:bodyPr>
          <a:lstStyle>
            <a:lvl1pPr>
              <a:spcAft>
                <a:spcPts val="800"/>
              </a:spcAft>
              <a:defRPr sz="1800"/>
            </a:lvl1pPr>
            <a:lvl2pPr>
              <a:spcBef>
                <a:spcPts val="200"/>
              </a:spcBef>
              <a:spcAft>
                <a:spcPts val="200"/>
              </a:spcAft>
              <a:defRPr sz="16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100"/>
              </a:spcBef>
              <a:spcAft>
                <a:spcPts val="100"/>
              </a:spcAft>
              <a:defRPr sz="1200"/>
            </a:lvl4pPr>
            <a:lvl5pPr>
              <a:spcBef>
                <a:spcPts val="2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1C6B7A80-6551-5D43-6127-8A66B81ADB3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144000" y="1312543"/>
            <a:ext cx="2667000" cy="4594860"/>
          </a:xfrm>
        </p:spPr>
        <p:txBody>
          <a:bodyPr>
            <a:normAutofit/>
          </a:bodyPr>
          <a:lstStyle>
            <a:lvl1pPr>
              <a:spcAft>
                <a:spcPts val="800"/>
              </a:spcAft>
              <a:defRPr sz="1800"/>
            </a:lvl1pPr>
            <a:lvl2pPr>
              <a:spcBef>
                <a:spcPts val="200"/>
              </a:spcBef>
              <a:spcAft>
                <a:spcPts val="200"/>
              </a:spcAft>
              <a:defRPr sz="16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100"/>
              </a:spcBef>
              <a:spcAft>
                <a:spcPts val="100"/>
              </a:spcAft>
              <a:defRPr sz="1200"/>
            </a:lvl4pPr>
            <a:lvl5pPr>
              <a:spcBef>
                <a:spcPts val="2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956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EA5CAD-F1F1-0477-710A-9C2330458A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3035328"/>
            <a:ext cx="3657600" cy="367564"/>
          </a:xfrm>
          <a:prstGeom prst="rect">
            <a:avLst/>
          </a:prstGeom>
        </p:spPr>
        <p:txBody>
          <a:bodyPr lIns="0" tIns="0" rIns="91440" bIns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i="0" kern="1200" cap="all" baseline="0" dirty="0" smtClean="0">
                <a:solidFill>
                  <a:schemeClr val="tx2"/>
                </a:solidFill>
                <a:latin typeface="Avenir Next LT Pro" panose="020B0504020202020204" pitchFamily="34" charset="77"/>
                <a:ea typeface="+mn-ea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>
                <a:solidFill>
                  <a:schemeClr val="bg1"/>
                </a:solidFill>
                <a:latin typeface="+mj-lt"/>
                <a:ea typeface="+mn-ea"/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C73E9194-4755-AB4E-7367-8CC86F4284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6554" y="3035328"/>
            <a:ext cx="3657600" cy="367564"/>
          </a:xfrm>
          <a:prstGeom prst="rect">
            <a:avLst/>
          </a:prstGeom>
        </p:spPr>
        <p:txBody>
          <a:bodyPr lIns="0" tIns="0" rIns="91440" bIns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i="0" kern="1200" cap="all" baseline="0" dirty="0" smtClean="0">
                <a:solidFill>
                  <a:schemeClr val="tx2"/>
                </a:solidFill>
                <a:latin typeface="Avenir Next LT Pro" panose="020B0504020202020204" pitchFamily="34" charset="77"/>
                <a:ea typeface="+mn-ea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>
                <a:solidFill>
                  <a:schemeClr val="bg1"/>
                </a:solidFill>
                <a:latin typeface="+mj-lt"/>
                <a:ea typeface="+mn-ea"/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8EB5552E-BDAE-D089-C694-47E7E0D902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3421" y="3035328"/>
            <a:ext cx="3657600" cy="367564"/>
          </a:xfrm>
          <a:prstGeom prst="rect">
            <a:avLst/>
          </a:prstGeom>
        </p:spPr>
        <p:txBody>
          <a:bodyPr lIns="0" tIns="0" rIns="91440" bIns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i="0" kern="1200" cap="all" baseline="0" dirty="0" smtClean="0">
                <a:solidFill>
                  <a:schemeClr val="tx2"/>
                </a:solidFill>
                <a:latin typeface="Avenir Next LT Pro" panose="020B0504020202020204" pitchFamily="34" charset="77"/>
                <a:ea typeface="+mn-ea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>
                <a:solidFill>
                  <a:schemeClr val="bg1"/>
                </a:solidFill>
                <a:latin typeface="+mj-lt"/>
                <a:ea typeface="+mn-ea"/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8179F0-1027-9962-7673-103DFD005EFD}"/>
              </a:ext>
            </a:extLst>
          </p:cNvPr>
          <p:cNvCxnSpPr>
            <a:cxnSpLocks/>
          </p:cNvCxnSpPr>
          <p:nvPr/>
        </p:nvCxnSpPr>
        <p:spPr>
          <a:xfrm>
            <a:off x="7934323" y="3094497"/>
            <a:ext cx="0" cy="281941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1D58A8-DA94-C942-DE9B-49DFB0C72B80}"/>
              </a:ext>
            </a:extLst>
          </p:cNvPr>
          <p:cNvCxnSpPr>
            <a:cxnSpLocks/>
          </p:cNvCxnSpPr>
          <p:nvPr/>
        </p:nvCxnSpPr>
        <p:spPr>
          <a:xfrm>
            <a:off x="4038600" y="3094497"/>
            <a:ext cx="0" cy="281941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6A593F-8657-ABB4-02F8-2D085652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92963-63EE-E35D-7910-C714FFD430E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9B86BE81-807D-4464-9710-35705B72FD2F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CEA13-E069-55BF-F230-02FC7960FD4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D975-874F-8D6F-3F07-8B1E0557740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8E93EE1-0213-1B34-E1BA-1D4D349D5B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1150699"/>
            <a:ext cx="3657600" cy="16872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182880" tIns="182880" rIns="182880" bIns="182880" anchor="t">
            <a:normAutofit/>
          </a:bodyPr>
          <a:lstStyle>
            <a:lvl1pPr marL="0" indent="0" algn="ctr">
              <a:buNone/>
              <a:defRPr sz="1600" b="1" i="0"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92DC1F4F-124E-EEFE-D9F6-82E5A5D5A79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76554" y="1150699"/>
            <a:ext cx="3657600" cy="16872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182880" tIns="182880" rIns="182880" bIns="182880" anchor="t">
            <a:normAutofit/>
          </a:bodyPr>
          <a:lstStyle>
            <a:lvl1pPr marL="0" indent="0" algn="ctr">
              <a:buNone/>
              <a:defRPr sz="1600" b="1" i="0"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F0E8B44-E8D6-3807-18E7-F81B54C4411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53402" y="1150699"/>
            <a:ext cx="3657600" cy="16872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182880" tIns="182880" rIns="182880" bIns="182880" anchor="t">
            <a:normAutofit/>
          </a:bodyPr>
          <a:lstStyle>
            <a:lvl1pPr marL="0" indent="0" algn="ctr">
              <a:buNone/>
              <a:defRPr sz="1600" b="1" i="0"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773D5D6-5811-B041-6A8A-9228F17F67AA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81000" y="3424135"/>
            <a:ext cx="3657600" cy="2481363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1200">
                <a:solidFill>
                  <a:schemeClr val="tx2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200">
                <a:solidFill>
                  <a:schemeClr val="tx2"/>
                </a:solidFill>
              </a:defRPr>
            </a:lvl2pPr>
            <a:lvl3pPr>
              <a:spcBef>
                <a:spcPts val="400"/>
              </a:spcBef>
              <a:defRPr sz="11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49520F90-1D79-3C24-94DC-1F80A4C255A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276554" y="3424135"/>
            <a:ext cx="3657600" cy="2481363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1200">
                <a:solidFill>
                  <a:schemeClr val="tx2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200">
                <a:solidFill>
                  <a:schemeClr val="tx2"/>
                </a:solidFill>
              </a:defRPr>
            </a:lvl2pPr>
            <a:lvl3pPr>
              <a:spcBef>
                <a:spcPts val="400"/>
              </a:spcBef>
              <a:defRPr sz="11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26A08878-C9A7-F95B-4942-1EE4DC5F086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163421" y="3424135"/>
            <a:ext cx="3657600" cy="2481363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1200">
                <a:solidFill>
                  <a:schemeClr val="tx2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200">
                <a:solidFill>
                  <a:schemeClr val="tx2"/>
                </a:solidFill>
              </a:defRPr>
            </a:lvl2pPr>
            <a:lvl3pPr>
              <a:spcBef>
                <a:spcPts val="400"/>
              </a:spcBef>
              <a:defRPr sz="11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997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">
    <p:bg>
      <p:bgPr>
        <a:solidFill>
          <a:srgbClr val="734CDD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9F282A0-9878-85AB-51A0-B587264BEE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01" y="-3128"/>
            <a:ext cx="12182276" cy="686112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CA4F65-0237-0AE7-3CDF-99A83D0B7D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0468" y="204788"/>
            <a:ext cx="11428945" cy="570071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 b="0" i="0">
                <a:solidFill>
                  <a:schemeClr val="tx2"/>
                </a:solidFill>
                <a:latin typeface="Avenir Next LT Pro Light" panose="020B0304020202020204" pitchFamily="34" charset="77"/>
              </a:defRPr>
            </a:lvl1pPr>
            <a:lvl2pPr marL="0" indent="0">
              <a:lnSpc>
                <a:spcPct val="76000"/>
              </a:lnSpc>
              <a:spcBef>
                <a:spcPts val="1200"/>
              </a:spcBef>
              <a:spcAft>
                <a:spcPts val="0"/>
              </a:spcAft>
              <a:buNone/>
              <a:defRPr b="1" cap="all" baseline="0">
                <a:solidFill>
                  <a:schemeClr val="tx2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92712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ustries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BE72D7-D80B-A373-DC7E-6D87C943DF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6267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b="1" cap="all" baseline="0"/>
            </a:lvl1pPr>
          </a:lstStyle>
          <a:p>
            <a:endParaRPr lang="en-US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4B5CE-3856-D4B1-A83C-6B1DF4F9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52C0-BF6F-4417-8E80-928550570E8D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10173-53E1-299A-1DD8-C95F990B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518FF-631B-FC94-E3C0-B0A36CBB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7973126-C41E-1149-EB4A-1C295FE3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025"/>
            <a:ext cx="5600700" cy="3504379"/>
          </a:xfrm>
        </p:spPr>
        <p:txBody>
          <a:bodyPr anchor="b"/>
          <a:lstStyle>
            <a:lvl1pPr>
              <a:lnSpc>
                <a:spcPct val="73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5A9FF75-B8D7-4A81-C722-7FE09A0C4AC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1000" y="3664467"/>
            <a:ext cx="5600700" cy="1098314"/>
          </a:xfrm>
          <a:solidFill>
            <a:srgbClr val="FFFFFF">
              <a:alpha val="65098"/>
            </a:srgbClr>
          </a:solidFill>
        </p:spPr>
        <p:txBody>
          <a:bodyPr lIns="182880" tIns="137160" rIns="182880" bIns="137160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tx2"/>
                </a:solidFill>
              </a:defRPr>
            </a:lvl1pPr>
            <a:lvl2pPr marL="0" indent="0">
              <a:lnSpc>
                <a:spcPct val="76000"/>
              </a:lnSpc>
              <a:buNone/>
              <a:defRPr sz="1400" b="1" cap="all" baseline="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7177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4B5CE-3856-D4B1-A83C-6B1DF4F9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4B8F-78AE-4EBE-98EB-285E20E3C765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10173-53E1-299A-1DD8-C95F990B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518FF-631B-FC94-E3C0-B0A36CBB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84001-5588-BA66-FADF-2FD759CC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F2BF5F-6C1C-2D54-B70D-8D6D911DFA2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1152525"/>
            <a:ext cx="12192000" cy="501015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INSERT PICTURE OR VIDEO</a:t>
            </a:r>
          </a:p>
        </p:txBody>
      </p:sp>
    </p:spTree>
    <p:extLst>
      <p:ext uri="{BB962C8B-B14F-4D97-AF65-F5344CB8AC3E}">
        <p14:creationId xmlns:p14="http://schemas.microsoft.com/office/powerpoint/2010/main" val="1303031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FAA5F-2C48-3427-3E3D-8396FF76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84C4C-5E93-6305-7323-5F586380C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A72-5399-44E9-9B5D-4D05103A9107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F2484-B49E-3F8E-4258-9169BCF8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A12B2-7E0C-6401-6E3A-A612824B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7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tat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7F034-C960-3BC1-90E9-C562117EA8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" r="20"/>
          <a:stretch/>
        </p:blipFill>
        <p:spPr bwMode="ltGray">
          <a:xfrm>
            <a:off x="-3048" y="-15948"/>
            <a:ext cx="12198096" cy="640733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4310BF0-BB9B-8D2A-3321-C282D6CAB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1" y="5046559"/>
            <a:ext cx="11429999" cy="1116115"/>
          </a:xfrm>
          <a:prstGeom prst="rect">
            <a:avLst/>
          </a:prstGeom>
        </p:spPr>
        <p:txBody>
          <a:bodyPr wrap="square" lIns="0" tIns="45720" rIns="0" bIns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Presenter, Avenir LT Pro, Regular, 16pt, sentence case</a:t>
            </a:r>
            <a:br>
              <a:rPr lang="en-US" dirty="0"/>
            </a:br>
            <a:r>
              <a:rPr lang="en-US" dirty="0"/>
              <a:t>Month day, year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0A14669-4304-5171-3C33-0AFD9CDECF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4328755"/>
            <a:ext cx="11430000" cy="717805"/>
          </a:xfrm>
          <a:prstGeom prst="rect">
            <a:avLst/>
          </a:prstGeom>
        </p:spPr>
        <p:txBody>
          <a:bodyPr lIns="0" tIns="4572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1E41E83C-B41A-60ED-502E-45F64081B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00026"/>
            <a:ext cx="11430000" cy="3906360"/>
          </a:xfrm>
        </p:spPr>
        <p:txBody>
          <a:bodyPr/>
          <a:lstStyle>
            <a:lvl1pPr>
              <a:lnSpc>
                <a:spcPct val="92000"/>
              </a:lnSpc>
              <a:defRPr sz="7200" b="0" cap="none">
                <a:latin typeface="Avenir Next LT Pro Light" panose="020B03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675EA5-A423-9D5E-FB59-FC05DC27C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80342" y="309657"/>
            <a:ext cx="2430658" cy="5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0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3A45989-87CA-A3C8-95CC-C7966CE8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99F5-403D-4D2F-93E0-4CB469BD7451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382A628-39A2-765A-E053-B12F437A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53D8B02-1080-B76D-A3E6-FD1ADE5B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57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6D2180-DD17-0C59-08D7-43E894CF2D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4E212D-4E1A-426A-8270-2A1A3AAA3256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AAEC64-A520-E98C-E4B2-8126ABAB3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CE6CE1-9C65-19A4-9DC8-24408A5969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EA1A46E-A5EF-C01C-A8D2-82D67277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692F97D-9903-1CDD-0BB2-F67050F0E69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81000" y="1310641"/>
            <a:ext cx="114300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50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4BF0-78EE-10F0-5886-F5B4B4E5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94130-985E-F33D-2F61-78323C03147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B95B248-C353-4F6C-9123-08058E415916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F1876-CEB2-6AAE-3EA2-38FF793C5E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68DB-368F-A048-6F04-4FBDA1F887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C635DD57-FEB1-748E-AE43-CD9A3274B5D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1310641"/>
            <a:ext cx="56007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CC526D53-07DC-51AC-5519-0132E2AE182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10300" y="1310641"/>
            <a:ext cx="56007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159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5DB9-C853-3BD2-AB6D-889FE3272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4690A-7950-FC1A-101F-C794B0E240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D680996-C2C1-487B-B84A-578D5E83DFAD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5D9DF-495E-E468-0770-95A8CB0275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F9CD5-B914-33E7-3229-D3613D86940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CA15818-51A5-A150-4E7E-3F5FB02541A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1000" y="1310641"/>
            <a:ext cx="36576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04086A76-9AC2-8487-2C1C-7F770239E55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67200" y="1310640"/>
            <a:ext cx="36576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D14CCEE9-D715-E95A-7F56-60930208507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53400" y="1310639"/>
            <a:ext cx="3657600" cy="45948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583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D291-8809-E98F-F154-A1EF153A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2D91A-F955-6957-FBAA-31C985DEDF3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91F60EF-4296-4D6B-B1DE-406F0259AA90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5B726-0F17-50BC-2871-DDCEDF054DD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D576-D8D3-C7BE-E970-7A84AD0DCDE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F29FD6A1-29E2-3E4A-4CF7-EDF9F47E1D3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81000" y="1310641"/>
            <a:ext cx="2667000" cy="4594860"/>
          </a:xfrm>
        </p:spPr>
        <p:txBody>
          <a:bodyPr>
            <a:normAutofit/>
          </a:bodyPr>
          <a:lstStyle>
            <a:lvl1pPr>
              <a:spcAft>
                <a:spcPts val="800"/>
              </a:spcAft>
              <a:defRPr sz="1800"/>
            </a:lvl1pPr>
            <a:lvl2pPr>
              <a:spcBef>
                <a:spcPts val="200"/>
              </a:spcBef>
              <a:spcAft>
                <a:spcPts val="200"/>
              </a:spcAft>
              <a:defRPr sz="16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100"/>
              </a:spcBef>
              <a:spcAft>
                <a:spcPts val="100"/>
              </a:spcAft>
              <a:defRPr sz="1200"/>
            </a:lvl4pPr>
            <a:lvl5pPr>
              <a:spcBef>
                <a:spcPts val="2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F553AC38-E73B-F214-D3F0-130DDF1BACE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6288" y="1311275"/>
            <a:ext cx="2667000" cy="4594860"/>
          </a:xfrm>
        </p:spPr>
        <p:txBody>
          <a:bodyPr>
            <a:normAutofit/>
          </a:bodyPr>
          <a:lstStyle>
            <a:lvl1pPr>
              <a:spcAft>
                <a:spcPts val="800"/>
              </a:spcAft>
              <a:defRPr sz="1800"/>
            </a:lvl1pPr>
            <a:lvl2pPr>
              <a:spcBef>
                <a:spcPts val="200"/>
              </a:spcBef>
              <a:spcAft>
                <a:spcPts val="200"/>
              </a:spcAft>
              <a:defRPr sz="16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100"/>
              </a:spcBef>
              <a:spcAft>
                <a:spcPts val="100"/>
              </a:spcAft>
              <a:defRPr sz="1200"/>
            </a:lvl4pPr>
            <a:lvl5pPr>
              <a:spcBef>
                <a:spcPts val="2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C0EA6C4A-B0FB-D915-DD4B-3D00EA6EADF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10300" y="1311909"/>
            <a:ext cx="2667000" cy="4594860"/>
          </a:xfrm>
        </p:spPr>
        <p:txBody>
          <a:bodyPr>
            <a:normAutofit/>
          </a:bodyPr>
          <a:lstStyle>
            <a:lvl1pPr>
              <a:spcAft>
                <a:spcPts val="800"/>
              </a:spcAft>
              <a:defRPr sz="1800"/>
            </a:lvl1pPr>
            <a:lvl2pPr>
              <a:spcBef>
                <a:spcPts val="200"/>
              </a:spcBef>
              <a:spcAft>
                <a:spcPts val="200"/>
              </a:spcAft>
              <a:defRPr sz="16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100"/>
              </a:spcBef>
              <a:spcAft>
                <a:spcPts val="100"/>
              </a:spcAft>
              <a:defRPr sz="1200"/>
            </a:lvl4pPr>
            <a:lvl5pPr>
              <a:spcBef>
                <a:spcPts val="2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1C6B7A80-6551-5D43-6127-8A66B81ADB3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144000" y="1312543"/>
            <a:ext cx="2667000" cy="4594860"/>
          </a:xfrm>
        </p:spPr>
        <p:txBody>
          <a:bodyPr>
            <a:normAutofit/>
          </a:bodyPr>
          <a:lstStyle>
            <a:lvl1pPr>
              <a:spcAft>
                <a:spcPts val="800"/>
              </a:spcAft>
              <a:defRPr sz="1800"/>
            </a:lvl1pPr>
            <a:lvl2pPr>
              <a:spcBef>
                <a:spcPts val="200"/>
              </a:spcBef>
              <a:spcAft>
                <a:spcPts val="200"/>
              </a:spcAft>
              <a:defRPr sz="16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100"/>
              </a:spcBef>
              <a:spcAft>
                <a:spcPts val="100"/>
              </a:spcAft>
              <a:defRPr sz="1200"/>
            </a:lvl4pPr>
            <a:lvl5pPr>
              <a:spcBef>
                <a:spcPts val="2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897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EA5CAD-F1F1-0477-710A-9C2330458A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3035328"/>
            <a:ext cx="3657600" cy="367564"/>
          </a:xfrm>
          <a:prstGeom prst="rect">
            <a:avLst/>
          </a:prstGeom>
        </p:spPr>
        <p:txBody>
          <a:bodyPr lIns="0" tIns="0" rIns="91440" bIns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i="0" kern="1200" cap="all" baseline="0" dirty="0" smtClean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>
                <a:solidFill>
                  <a:schemeClr val="bg1"/>
                </a:solidFill>
                <a:latin typeface="+mj-lt"/>
                <a:ea typeface="+mn-ea"/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C73E9194-4755-AB4E-7367-8CC86F4284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6554" y="3035328"/>
            <a:ext cx="3657600" cy="367564"/>
          </a:xfrm>
          <a:prstGeom prst="rect">
            <a:avLst/>
          </a:prstGeom>
        </p:spPr>
        <p:txBody>
          <a:bodyPr lIns="0" tIns="0" rIns="91440" bIns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i="0" kern="1200" cap="all" baseline="0" dirty="0" smtClean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>
                <a:solidFill>
                  <a:schemeClr val="bg1"/>
                </a:solidFill>
                <a:latin typeface="+mj-lt"/>
                <a:ea typeface="+mn-ea"/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8EB5552E-BDAE-D089-C694-47E7E0D902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3421" y="3035328"/>
            <a:ext cx="3657600" cy="367564"/>
          </a:xfrm>
          <a:prstGeom prst="rect">
            <a:avLst/>
          </a:prstGeom>
        </p:spPr>
        <p:txBody>
          <a:bodyPr lIns="0" tIns="0" rIns="91440" bIns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i="0" kern="1200" cap="all" baseline="0" dirty="0" smtClean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 smtClean="0">
                <a:solidFill>
                  <a:schemeClr val="bg1"/>
                </a:solidFill>
                <a:latin typeface="+mj-lt"/>
                <a:ea typeface="+mn-ea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Avenir Next LT Pro" panose="020B0504020202020204" pitchFamily="34" charset="77"/>
              <a:buNone/>
              <a:defRPr lang="en-US" sz="2400" b="1" kern="1200" dirty="0">
                <a:solidFill>
                  <a:schemeClr val="bg1"/>
                </a:solidFill>
                <a:latin typeface="+mj-lt"/>
                <a:ea typeface="+mn-ea"/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8179F0-1027-9962-7673-103DFD005EFD}"/>
              </a:ext>
            </a:extLst>
          </p:cNvPr>
          <p:cNvCxnSpPr>
            <a:cxnSpLocks/>
          </p:cNvCxnSpPr>
          <p:nvPr/>
        </p:nvCxnSpPr>
        <p:spPr>
          <a:xfrm>
            <a:off x="7934323" y="3094497"/>
            <a:ext cx="0" cy="28194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1D58A8-DA94-C942-DE9B-49DFB0C72B80}"/>
              </a:ext>
            </a:extLst>
          </p:cNvPr>
          <p:cNvCxnSpPr>
            <a:cxnSpLocks/>
          </p:cNvCxnSpPr>
          <p:nvPr/>
        </p:nvCxnSpPr>
        <p:spPr>
          <a:xfrm>
            <a:off x="4038600" y="3094497"/>
            <a:ext cx="0" cy="28194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6A593F-8657-ABB4-02F8-2D085652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92963-63EE-E35D-7910-C714FFD430E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1058485E-A137-4EC5-B3FA-22E8A7E78F26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CEA13-E069-55BF-F230-02FC7960FD4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D975-874F-8D6F-3F07-8B1E0557740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8E93EE1-0213-1B34-E1BA-1D4D349D5B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1150135"/>
            <a:ext cx="3657600" cy="16872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lIns="182880" tIns="182880" rIns="182880" bIns="182880" anchor="t">
            <a:normAutofit/>
          </a:bodyPr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92DC1F4F-124E-EEFE-D9F6-82E5A5D5A79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76554" y="1150135"/>
            <a:ext cx="3657600" cy="16872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lIns="182880" tIns="182880" rIns="182880" bIns="182880" anchor="t">
            <a:normAutofit/>
          </a:bodyPr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F0E8B44-E8D6-3807-18E7-F81B54C4411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53402" y="1150135"/>
            <a:ext cx="3657600" cy="16872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lIns="182880" tIns="182880" rIns="182880" bIns="182880" anchor="t">
            <a:normAutofit/>
          </a:bodyPr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773D5D6-5811-B041-6A8A-9228F17F67AA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81000" y="3424135"/>
            <a:ext cx="3657600" cy="2481363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49520F90-1D79-3C24-94DC-1F80A4C255A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276554" y="3424135"/>
            <a:ext cx="3657600" cy="2481363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26A08878-C9A7-F95B-4942-1EE4DC5F086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163421" y="3424135"/>
            <a:ext cx="3657600" cy="2481363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93777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">
    <p:bg>
      <p:bgPr>
        <a:solidFill>
          <a:srgbClr val="4C32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606DF2A-F693-4E15-BAC5-96BB5FAFE9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invGray">
          <a:xfrm>
            <a:off x="4863" y="-3127"/>
            <a:ext cx="12182274" cy="639642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CA4F65-0237-0AE7-3CDF-99A83D0B7D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0468" y="200025"/>
            <a:ext cx="11428945" cy="570547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 b="0" i="0">
                <a:solidFill>
                  <a:schemeClr val="bg1"/>
                </a:solidFill>
                <a:latin typeface="Avenir Next LT Pro Light" panose="020B0304020202020204" pitchFamily="34" charset="77"/>
              </a:defRPr>
            </a:lvl1pPr>
            <a:lvl2pPr marL="0" indent="0">
              <a:lnSpc>
                <a:spcPct val="76000"/>
              </a:lnSpc>
              <a:spcBef>
                <a:spcPts val="1200"/>
              </a:spcBef>
              <a:spcAft>
                <a:spcPts val="0"/>
              </a:spcAft>
              <a:buNone/>
              <a:defRPr b="1" cap="all" baseline="0">
                <a:solidFill>
                  <a:schemeClr val="bg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4D48-DEFB-3879-8C01-C4519F79CF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0698EBE-561B-4F7B-9E43-D9BF19937F94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07B2D-2B84-6EF2-28E8-2823E035C9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883A9-1076-B89E-CD7B-357AD28BC4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8E081B-421C-A683-F9EE-0DF0DF2EE3E7}"/>
              </a:ext>
            </a:extLst>
          </p:cNvPr>
          <p:cNvCxnSpPr>
            <a:cxnSpLocks/>
          </p:cNvCxnSpPr>
          <p:nvPr/>
        </p:nvCxnSpPr>
        <p:spPr>
          <a:xfrm>
            <a:off x="0" y="6172199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F809ECC-5909-F0E3-5548-41B03D582FB8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LEIDOS</a:t>
            </a:r>
          </a:p>
        </p:txBody>
      </p:sp>
    </p:spTree>
    <p:extLst>
      <p:ext uri="{BB962C8B-B14F-4D97-AF65-F5344CB8AC3E}">
        <p14:creationId xmlns:p14="http://schemas.microsoft.com/office/powerpoint/2010/main" val="1126605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4B5CE-3856-D4B1-A83C-6B1DF4F9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9D4A-110D-4555-8F0E-4F32480A0794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10173-53E1-299A-1DD8-C95F990B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518FF-631B-FC94-E3C0-B0A36CBB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84001-5588-BA66-FADF-2FD759CC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F2BF5F-6C1C-2D54-B70D-8D6D911DFA2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1152525"/>
            <a:ext cx="12192000" cy="501015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INSERT PICTURE OR VIDEO</a:t>
            </a:r>
          </a:p>
        </p:txBody>
      </p:sp>
    </p:spTree>
    <p:extLst>
      <p:ext uri="{BB962C8B-B14F-4D97-AF65-F5344CB8AC3E}">
        <p14:creationId xmlns:p14="http://schemas.microsoft.com/office/powerpoint/2010/main" val="2167420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FAA5F-2C48-3427-3E3D-8396FF76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84C4C-5E93-6305-7323-5F586380C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97DD-7F90-44D3-877C-4B7B2539F8FE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F2484-B49E-3F8E-4258-9169BCF8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A12B2-7E0C-6401-6E3A-A612824B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98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A3F89-B083-45D6-F266-986B4F7F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E795-70E0-463C-B648-8BADD36459D2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F58E0-ACCC-62F9-C489-D3E4D427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A58D9-665B-8DC1-178C-388C756A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1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Dynamic_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DS_Title-Loop-03_230831">
            <a:hlinkClick r:id="" action="ppaction://media"/>
            <a:extLst>
              <a:ext uri="{FF2B5EF4-FFF2-40B4-BE49-F238E27FC236}">
                <a16:creationId xmlns:a16="http://schemas.microsoft.com/office/drawing/2014/main" id="{8F5095BC-861B-22A0-B4F6-453FC6451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6719"/>
          <a:stretch/>
        </p:blipFill>
        <p:spPr>
          <a:xfrm>
            <a:off x="1524" y="857"/>
            <a:ext cx="12188952" cy="6395587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14653819-5257-6254-7DAE-D525D27D9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80342" y="309657"/>
            <a:ext cx="2430658" cy="59543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CBD5F16-8103-6A66-07B4-530E457F8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1" y="4931029"/>
            <a:ext cx="7543800" cy="1231646"/>
          </a:xfrm>
          <a:prstGeom prst="rect">
            <a:avLst/>
          </a:prstGeom>
        </p:spPr>
        <p:txBody>
          <a:bodyPr wrap="square" lIns="0" tIns="45720" rIns="0" bIns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Presenter, Avenir LT Pro, Regular, 16pt, sentence case</a:t>
            </a:r>
            <a:br>
              <a:rPr lang="en-US" dirty="0"/>
            </a:br>
            <a:r>
              <a:rPr lang="en-US" dirty="0"/>
              <a:t>Month day, year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83B32-6648-5B37-0547-96B4B2E05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4328755"/>
            <a:ext cx="7543800" cy="602273"/>
          </a:xfrm>
          <a:prstGeom prst="rect">
            <a:avLst/>
          </a:prstGeom>
        </p:spPr>
        <p:txBody>
          <a:bodyPr lIns="0" tIns="45720" rIns="0" bIns="0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000" b="1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5B771877-DDE6-E9BD-67AC-7D2046197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152524"/>
            <a:ext cx="7543800" cy="3015569"/>
          </a:xfrm>
        </p:spPr>
        <p:txBody>
          <a:bodyPr/>
          <a:lstStyle>
            <a:lvl1pPr>
              <a:lnSpc>
                <a:spcPct val="92000"/>
              </a:lnSpc>
              <a:defRPr sz="5400" b="0" cap="none">
                <a:latin typeface="Avenir Next LT Pro Light" panose="020B03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9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tatic_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9D6792-8BDA-56CE-FC7A-5006A4E99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" r="7"/>
          <a:stretch/>
        </p:blipFill>
        <p:spPr bwMode="ltGray">
          <a:xfrm>
            <a:off x="-3048" y="-10632"/>
            <a:ext cx="12198096" cy="6405602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14653819-5257-6254-7DAE-D525D27D9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80342" y="309657"/>
            <a:ext cx="2430658" cy="59543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CBD5F16-8103-6A66-07B4-530E457F8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1" y="4931029"/>
            <a:ext cx="7543800" cy="1231646"/>
          </a:xfrm>
          <a:prstGeom prst="rect">
            <a:avLst/>
          </a:prstGeom>
        </p:spPr>
        <p:txBody>
          <a:bodyPr wrap="square" lIns="0" tIns="45720" rIns="0" bIns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Presenter, Avenir LT Pro, Regular, 16pt, sentence case</a:t>
            </a:r>
            <a:br>
              <a:rPr lang="en-US" dirty="0"/>
            </a:br>
            <a:r>
              <a:rPr lang="en-US" dirty="0"/>
              <a:t>Month day, year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83B32-6648-5B37-0547-96B4B2E05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4328755"/>
            <a:ext cx="7543800" cy="602273"/>
          </a:xfrm>
          <a:prstGeom prst="rect">
            <a:avLst/>
          </a:prstGeom>
        </p:spPr>
        <p:txBody>
          <a:bodyPr lIns="0" tIns="45720" rIns="0" bIns="0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000" b="1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5B771877-DDE6-E9BD-67AC-7D2046197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152524"/>
            <a:ext cx="7543800" cy="3015569"/>
          </a:xfrm>
        </p:spPr>
        <p:txBody>
          <a:bodyPr/>
          <a:lstStyle>
            <a:lvl1pPr>
              <a:lnSpc>
                <a:spcPct val="92000"/>
              </a:lnSpc>
              <a:defRPr sz="5400" b="0" cap="none">
                <a:latin typeface="Avenir Next LT Pro Light" panose="020B03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37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Image_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D8E473-E08C-2DD4-9E68-C4CFD59A5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" r="7"/>
          <a:stretch/>
        </p:blipFill>
        <p:spPr bwMode="ltGray">
          <a:xfrm rot="10800000" flipH="1" flipV="1">
            <a:off x="-3048" y="-10570"/>
            <a:ext cx="12198096" cy="64056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35A320-1779-94CA-EA21-81C04B026E33}"/>
              </a:ext>
            </a:extLst>
          </p:cNvPr>
          <p:cNvCxnSpPr>
            <a:cxnSpLocks/>
          </p:cNvCxnSpPr>
          <p:nvPr/>
        </p:nvCxnSpPr>
        <p:spPr>
          <a:xfrm>
            <a:off x="0" y="6172199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EE124B7-B79A-9E16-CD6F-CEEB909C5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371978"/>
            <a:ext cx="11430000" cy="1533522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venir Next LT Pro Light" panose="020B0304020202020204" pitchFamily="34" charset="77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6A0CE-ABAA-8034-56F8-7B9B201A49CE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LEIDOS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082D757-87D7-BA45-C933-E3E66E31BD9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17C5A01-7D00-4B71-B062-D4B15E2E71AD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B3D9A5-C40A-3F2E-C279-64098089A1D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0EB0581-75E3-5750-40F3-125E68F4335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4D7D7F-6761-9B34-1C88-E5951DC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3" y="200026"/>
            <a:ext cx="11476573" cy="4068270"/>
          </a:xfrm>
        </p:spPr>
        <p:txBody>
          <a:bodyPr/>
          <a:lstStyle>
            <a:lvl1pPr>
              <a:lnSpc>
                <a:spcPct val="73000"/>
              </a:lnSpc>
              <a:defRPr sz="8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958082-3FF6-613A-46DF-82207BF0236F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64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Image_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67FF6B-28DB-5510-8EB6-96BADEB111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7" b="487"/>
          <a:stretch/>
        </p:blipFill>
        <p:spPr bwMode="ltGray">
          <a:xfrm>
            <a:off x="-68058" y="-16852"/>
            <a:ext cx="12328116" cy="640994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B62D0D-9762-D245-C21D-E79DB157A5AF}"/>
              </a:ext>
            </a:extLst>
          </p:cNvPr>
          <p:cNvCxnSpPr>
            <a:cxnSpLocks/>
          </p:cNvCxnSpPr>
          <p:nvPr/>
        </p:nvCxnSpPr>
        <p:spPr>
          <a:xfrm>
            <a:off x="0" y="6172199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5445A7D-39A9-BF4E-F639-22DE4A27A6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371977"/>
            <a:ext cx="11430000" cy="1533523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venir Next LT Pro Light" panose="020B0304020202020204" pitchFamily="34" charset="77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D3AA5-5AAD-ABD4-AAAC-B62B1DD36840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LEIDOS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31972BF-6CA9-B32B-B72B-A00AC57A044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98833CD-C1C0-4885-B6BA-29943E536D70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7D04957-2C12-4DC4-6B59-12DB8D8E635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8088953-7EF8-7886-411E-C8FF7B8A07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704DF-9E2C-4DC5-B148-3EB76CDC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4" y="200026"/>
            <a:ext cx="11476573" cy="4066778"/>
          </a:xfrm>
        </p:spPr>
        <p:txBody>
          <a:bodyPr/>
          <a:lstStyle>
            <a:lvl1pPr>
              <a:lnSpc>
                <a:spcPct val="73000"/>
              </a:lnSpc>
              <a:defRPr sz="8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C7A26-7B2B-9AA1-F2C0-86DE4DE398DE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61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Purple_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DD595A-35C7-7808-5B3A-EBABCC19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" y="-5768"/>
            <a:ext cx="12190614" cy="6400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B62D0D-9762-D245-C21D-E79DB157A5AF}"/>
              </a:ext>
            </a:extLst>
          </p:cNvPr>
          <p:cNvCxnSpPr>
            <a:cxnSpLocks/>
          </p:cNvCxnSpPr>
          <p:nvPr/>
        </p:nvCxnSpPr>
        <p:spPr>
          <a:xfrm>
            <a:off x="0" y="6172199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5445A7D-39A9-BF4E-F639-22DE4A27A6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371976"/>
            <a:ext cx="11430000" cy="1533524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venir Next LT Pro Light" panose="020B0304020202020204" pitchFamily="34" charset="77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D8C3387-764C-0516-BA9D-FC82DA852D3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58C4597-21B1-40BB-8A3C-73880CCE99EB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6EA0ADA-712E-C067-0913-C3C98DA286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F9A8109-407B-BBD7-9426-9A35906A9F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D79C8A-DDA0-ACBB-91C3-E75F1051B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4" y="200026"/>
            <a:ext cx="11477626" cy="4072098"/>
          </a:xfrm>
        </p:spPr>
        <p:txBody>
          <a:bodyPr/>
          <a:lstStyle>
            <a:lvl1pPr>
              <a:lnSpc>
                <a:spcPct val="73000"/>
              </a:lnSpc>
              <a:defRPr sz="8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08087-B63B-762F-F7F9-9F38E7138D32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LEIDOS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793794-66D3-8793-22DD-CAEF362BE8C4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1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Purple_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F8C203-AB81-A91C-0457-4EC1BAC9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48" y="-5768"/>
            <a:ext cx="12188504" cy="64038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B62D0D-9762-D245-C21D-E79DB157A5AF}"/>
              </a:ext>
            </a:extLst>
          </p:cNvPr>
          <p:cNvCxnSpPr>
            <a:cxnSpLocks/>
          </p:cNvCxnSpPr>
          <p:nvPr/>
        </p:nvCxnSpPr>
        <p:spPr>
          <a:xfrm>
            <a:off x="0" y="6172199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5445A7D-39A9-BF4E-F639-22DE4A27A6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371976"/>
            <a:ext cx="11430000" cy="1533524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venir Next LT Pro Light" panose="020B0304020202020204" pitchFamily="34" charset="77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D8C3387-764C-0516-BA9D-FC82DA852D3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28AAF8D-0CD8-418E-AC93-054B1D817232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6EA0ADA-712E-C067-0913-C3C98DA286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F9A8109-407B-BBD7-9426-9A35906A9F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D79C8A-DDA0-ACBB-91C3-E75F1051B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4" y="200026"/>
            <a:ext cx="11477626" cy="4072098"/>
          </a:xfrm>
        </p:spPr>
        <p:txBody>
          <a:bodyPr/>
          <a:lstStyle>
            <a:lvl1pPr>
              <a:lnSpc>
                <a:spcPct val="73000"/>
              </a:lnSpc>
              <a:defRPr sz="8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08087-B63B-762F-F7F9-9F38E7138D32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LEIDOS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793794-66D3-8793-22DD-CAEF362BE8C4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224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White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82608-55DB-7426-3E78-C2A1A0E33B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48" y="0"/>
            <a:ext cx="12188504" cy="64038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B62D0D-9762-D245-C21D-E79DB157A5AF}"/>
              </a:ext>
            </a:extLst>
          </p:cNvPr>
          <p:cNvCxnSpPr>
            <a:cxnSpLocks/>
          </p:cNvCxnSpPr>
          <p:nvPr/>
        </p:nvCxnSpPr>
        <p:spPr>
          <a:xfrm>
            <a:off x="0" y="6172199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5445A7D-39A9-BF4E-F639-22DE4A27A6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371977"/>
            <a:ext cx="11430000" cy="1533523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2400" b="0" i="0">
                <a:solidFill>
                  <a:schemeClr val="tx2"/>
                </a:solidFill>
                <a:latin typeface="Avenir Next LT Pro Light" panose="020B0304020202020204" pitchFamily="34" charset="77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E5526-7BF7-A7F0-CE1F-2BBC733A6F2D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tx2"/>
                </a:solidFill>
              </a:rPr>
              <a:t>LEIDOS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318892A-111D-F9C0-FA7A-E278DF46B79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8A1243-4CF7-4CD1-A080-9D36EE342B72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6234621-DAD0-B36D-2F22-5AD624F6524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39FFB60-F4F8-5678-2715-91FD3B5C539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DC5CF4-C736-085C-BC4A-2DBBD855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025"/>
            <a:ext cx="11430000" cy="4069080"/>
          </a:xfrm>
        </p:spPr>
        <p:txBody>
          <a:bodyPr/>
          <a:lstStyle>
            <a:lvl1pPr>
              <a:lnSpc>
                <a:spcPct val="73000"/>
              </a:lnSpc>
              <a:defRPr sz="8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854D17-DD9D-D1CF-D1A0-A2AA4A97EF21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3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262B4-7666-6AA5-AEE4-2CEF6AAD5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4788"/>
            <a:ext cx="11430000" cy="8686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FC291-7DB9-11C1-F1E6-CEA986584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310641"/>
            <a:ext cx="11430000" cy="459486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7C380-8997-93FA-10DA-24635F48F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14493" y="6163035"/>
            <a:ext cx="1137279" cy="2377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fld id="{6662D226-4B65-4DF6-BA99-A34659222708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8A483-CE12-3D91-0FA2-1B4F26E69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7968" y="6163035"/>
            <a:ext cx="8946525" cy="23776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Leidos 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1B487-6979-F522-F1FC-8C29EF596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772" y="6163035"/>
            <a:ext cx="459228" cy="2377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C2E982-31A5-6CCA-B792-1CA3932B2383}"/>
              </a:ext>
            </a:extLst>
          </p:cNvPr>
          <p:cNvSpPr txBox="1"/>
          <p:nvPr/>
        </p:nvSpPr>
        <p:spPr>
          <a:xfrm>
            <a:off x="0" y="6400801"/>
            <a:ext cx="12192000" cy="457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F0E38-F327-AEFB-A4B1-8783323A48C8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LEIDOS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60AC0-51DF-A440-26E5-E3A50BA9C71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81663" y="6672580"/>
            <a:ext cx="8572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Leidos Proprietary</a:t>
            </a:r>
          </a:p>
        </p:txBody>
      </p:sp>
    </p:spTree>
    <p:extLst>
      <p:ext uri="{BB962C8B-B14F-4D97-AF65-F5344CB8AC3E}">
        <p14:creationId xmlns:p14="http://schemas.microsoft.com/office/powerpoint/2010/main" val="106782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0" r:id="rId2"/>
    <p:sldLayoutId id="2147484023" r:id="rId3"/>
    <p:sldLayoutId id="2147483963" r:id="rId4"/>
    <p:sldLayoutId id="2147483849" r:id="rId5"/>
    <p:sldLayoutId id="2147483851" r:id="rId6"/>
    <p:sldLayoutId id="2147484021" r:id="rId7"/>
    <p:sldLayoutId id="2147484006" r:id="rId8"/>
    <p:sldLayoutId id="2147484022" r:id="rId9"/>
    <p:sldLayoutId id="2147484007" r:id="rId10"/>
  </p:sldLayoutIdLst>
  <p:hf hdr="0" dt="0"/>
  <p:txStyles>
    <p:titleStyle>
      <a:lvl1pPr algn="l" defTabSz="914400" rtl="0" eaLnBrk="1" latinLnBrk="0" hangingPunct="1">
        <a:lnSpc>
          <a:spcPct val="79000"/>
        </a:lnSpc>
        <a:spcBef>
          <a:spcPct val="0"/>
        </a:spcBef>
        <a:buNone/>
        <a:defRPr sz="3200" b="1" kern="1200" cap="all" baseline="0">
          <a:solidFill>
            <a:schemeClr val="bg1"/>
          </a:solidFill>
          <a:latin typeface="+mj-lt"/>
          <a:ea typeface="+mj-ea"/>
        </a:defRPr>
      </a:lvl1pPr>
    </p:titleStyle>
    <p:bodyStyle>
      <a:lvl1pPr marL="228600" indent="-228600" algn="l" defTabSz="914400" rtl="0" eaLnBrk="1" latinLnBrk="0" hangingPunct="1">
        <a:spcBef>
          <a:spcPts val="500"/>
        </a:spcBef>
        <a:spcAft>
          <a:spcPts val="500"/>
        </a:spcAft>
        <a:buClr>
          <a:srgbClr val="D62CD0"/>
        </a:buClr>
        <a:buFont typeface="Avenir Next LT Pro" panose="020B0504020202020204" pitchFamily="34" charset="77"/>
        <a:buChar char="•"/>
        <a:defRPr sz="2000" kern="1200">
          <a:solidFill>
            <a:schemeClr val="bg1"/>
          </a:solidFill>
          <a:latin typeface="+mn-lt"/>
          <a:ea typeface="+mn-ea"/>
        </a:defRPr>
      </a:lvl1pPr>
      <a:lvl2pPr marL="457200" indent="-227013" algn="l" defTabSz="914400" rtl="0" eaLnBrk="1" latinLnBrk="0" hangingPunct="1">
        <a:spcBef>
          <a:spcPts val="300"/>
        </a:spcBef>
        <a:spcAft>
          <a:spcPts val="300"/>
        </a:spcAft>
        <a:buClr>
          <a:srgbClr val="D62CD0"/>
        </a:buClr>
        <a:buFont typeface="Avenir Next LT Pro" panose="020B05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D62CD0"/>
        </a:buClr>
        <a:buFont typeface="Avenir Next LT Pro" panose="020B0504020202020204" pitchFamily="34" charset="77"/>
        <a:buChar char="•"/>
        <a:defRPr sz="1600" kern="1200">
          <a:solidFill>
            <a:schemeClr val="bg1"/>
          </a:solidFill>
          <a:latin typeface="+mn-lt"/>
          <a:ea typeface="+mn-ea"/>
        </a:defRPr>
      </a:lvl3pPr>
      <a:lvl4pPr marL="914400" indent="-228600" algn="l" defTabSz="914400" rtl="0" eaLnBrk="1" latinLnBrk="0" hangingPunct="1">
        <a:spcBef>
          <a:spcPts val="200"/>
        </a:spcBef>
        <a:spcAft>
          <a:spcPts val="200"/>
        </a:spcAft>
        <a:buClr>
          <a:srgbClr val="D62CD0"/>
        </a:buClr>
        <a:buSzPct val="100000"/>
        <a:buFont typeface="Avenir Next LT Pro" panose="020B0504020202020204" pitchFamily="34" charset="0"/>
        <a:buChar char="–"/>
        <a:defRPr sz="1400" kern="1200">
          <a:solidFill>
            <a:schemeClr val="bg1"/>
          </a:solidFill>
          <a:latin typeface="+mn-lt"/>
          <a:ea typeface="+mn-ea"/>
        </a:defRPr>
      </a:lvl4pPr>
      <a:lvl5pPr marL="1143000" indent="-228600" algn="l" defTabSz="914400" rtl="0" eaLnBrk="1" latinLnBrk="0" hangingPunct="1">
        <a:spcBef>
          <a:spcPts val="400"/>
        </a:spcBef>
        <a:buClr>
          <a:srgbClr val="D62CD0"/>
        </a:buClr>
        <a:buFont typeface="Avenir Next LT Pro" panose="020B0504020202020204" pitchFamily="34" charset="77"/>
        <a:buChar char="•"/>
        <a:defRPr sz="1200" kern="1200">
          <a:solidFill>
            <a:schemeClr val="bg1"/>
          </a:solidFill>
          <a:latin typeface="+mn-lt"/>
          <a:ea typeface="+mn-ea"/>
        </a:defRPr>
      </a:lvl5pPr>
      <a:lvl6pPr marL="25146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F26B43"/>
          </p15:clr>
        </p15:guide>
        <p15:guide id="4" pos="3840">
          <p15:clr>
            <a:srgbClr val="F26B43"/>
          </p15:clr>
        </p15:guide>
        <p15:guide id="5" pos="3768">
          <p15:clr>
            <a:srgbClr val="F26B43"/>
          </p15:clr>
        </p15:guide>
        <p15:guide id="6" pos="3912">
          <p15:clr>
            <a:srgbClr val="F26B43"/>
          </p15:clr>
        </p15:guide>
        <p15:guide id="7" pos="2616">
          <p15:clr>
            <a:srgbClr val="F26B43"/>
          </p15:clr>
        </p15:guide>
        <p15:guide id="8" pos="2688">
          <p15:clr>
            <a:srgbClr val="F26B43"/>
          </p15:clr>
        </p15:guide>
        <p15:guide id="9" pos="2544">
          <p15:clr>
            <a:srgbClr val="F26B43"/>
          </p15:clr>
        </p15:guide>
        <p15:guide id="10" pos="2064">
          <p15:clr>
            <a:srgbClr val="F26B43"/>
          </p15:clr>
        </p15:guide>
        <p15:guide id="11" pos="1920">
          <p15:clr>
            <a:srgbClr val="F26B43"/>
          </p15:clr>
        </p15:guide>
        <p15:guide id="12" pos="1992">
          <p15:clr>
            <a:srgbClr val="F26B43"/>
          </p15:clr>
        </p15:guide>
        <p15:guide id="13" pos="5064">
          <p15:clr>
            <a:srgbClr val="F26B43"/>
          </p15:clr>
        </p15:guide>
        <p15:guide id="14" pos="4992">
          <p15:clr>
            <a:srgbClr val="F26B43"/>
          </p15:clr>
        </p15:guide>
        <p15:guide id="15" pos="5136">
          <p15:clr>
            <a:srgbClr val="F26B43"/>
          </p15:clr>
        </p15:guide>
        <p15:guide id="16" pos="5664">
          <p15:clr>
            <a:srgbClr val="F26B43"/>
          </p15:clr>
        </p15:guide>
        <p15:guide id="17" pos="5592">
          <p15:clr>
            <a:srgbClr val="F26B43"/>
          </p15:clr>
        </p15:guide>
        <p15:guide id="18" pos="5736">
          <p15:clr>
            <a:srgbClr val="F26B43"/>
          </p15:clr>
        </p15:guide>
        <p15:guide id="19" orient="horz" pos="726">
          <p15:clr>
            <a:srgbClr val="F26B43"/>
          </p15:clr>
        </p15:guide>
        <p15:guide id="20" orient="horz" pos="864">
          <p15:clr>
            <a:srgbClr val="F26B43"/>
          </p15:clr>
        </p15:guide>
        <p15:guide id="21" orient="horz" pos="3882">
          <p15:clr>
            <a:srgbClr val="F26B43"/>
          </p15:clr>
        </p15:guide>
        <p15:guide id="23" orient="horz" pos="4032">
          <p15:clr>
            <a:srgbClr val="F26B43"/>
          </p15:clr>
        </p15:guide>
        <p15:guide id="24" orient="horz" pos="3720">
          <p15:clr>
            <a:srgbClr val="F26B43"/>
          </p15:clr>
        </p15:guide>
        <p15:guide id="25" orient="horz" pos="604">
          <p15:clr>
            <a:srgbClr val="F26B43"/>
          </p15:clr>
        </p15:guide>
        <p15:guide id="26" orient="horz" pos="126">
          <p15:clr>
            <a:srgbClr val="F26B43"/>
          </p15:clr>
        </p15:guide>
        <p15:guide id="27" pos="7440">
          <p15:clr>
            <a:srgbClr val="F26B43"/>
          </p15:clr>
        </p15:guide>
        <p15:guide id="28" orient="horz" pos="2520">
          <p15:clr>
            <a:srgbClr val="F26B43"/>
          </p15:clr>
        </p15:guide>
        <p15:guide id="29" orient="horz" pos="27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338C92-5730-E319-171D-69DCE013FF1D}"/>
              </a:ext>
            </a:extLst>
          </p:cNvPr>
          <p:cNvSpPr txBox="1"/>
          <p:nvPr/>
        </p:nvSpPr>
        <p:spPr>
          <a:xfrm>
            <a:off x="0" y="6400801"/>
            <a:ext cx="12192000" cy="457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800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803ABFC-ADD3-50C8-171D-237F778E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9361"/>
            <a:ext cx="11430000" cy="8686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2DF067B-930E-9D41-6F3C-44AFC8679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310641"/>
            <a:ext cx="11430000" cy="459486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6EAB207B-FE25-706D-9D84-E537E7321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17916" y="6163035"/>
            <a:ext cx="1133856" cy="2377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>
                <a:solidFill>
                  <a:schemeClr val="tx2"/>
                </a:solidFill>
              </a:defRPr>
            </a:lvl1pPr>
          </a:lstStyle>
          <a:p>
            <a:fld id="{701D8EA4-FBD6-4DF5-BFB1-ACE9FFEB70E1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9DB75B8-007F-4BCD-0DAB-48F81320C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7968" y="6163035"/>
            <a:ext cx="8949948" cy="2377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5BE28516-4604-11C2-6FC6-62679844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772" y="6163035"/>
            <a:ext cx="459228" cy="2377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FCBB94-A2E8-37A6-C38B-2775CDA76E12}"/>
              </a:ext>
            </a:extLst>
          </p:cNvPr>
          <p:cNvCxnSpPr>
            <a:cxnSpLocks/>
          </p:cNvCxnSpPr>
          <p:nvPr/>
        </p:nvCxnSpPr>
        <p:spPr>
          <a:xfrm>
            <a:off x="0" y="6172199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517DD0-BE52-ED45-5B57-25B625F2F912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73C7872-77F0-A4FF-2B22-F101B76714ED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tx2"/>
                </a:solidFill>
              </a:rPr>
              <a:t>LEIDOS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9F21B-2CF7-86DC-AAD1-F6959D653A9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81663" y="6672580"/>
            <a:ext cx="8572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Leidos Proprietary</a:t>
            </a:r>
          </a:p>
        </p:txBody>
      </p:sp>
    </p:spTree>
    <p:extLst>
      <p:ext uri="{BB962C8B-B14F-4D97-AF65-F5344CB8AC3E}">
        <p14:creationId xmlns:p14="http://schemas.microsoft.com/office/powerpoint/2010/main" val="58371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67" r:id="rId2"/>
    <p:sldLayoutId id="2147483768" r:id="rId3"/>
    <p:sldLayoutId id="2147483769" r:id="rId4"/>
    <p:sldLayoutId id="2147484003" r:id="rId5"/>
    <p:sldLayoutId id="2147483760" r:id="rId6"/>
    <p:sldLayoutId id="2147484005" r:id="rId7"/>
    <p:sldLayoutId id="2147484018" r:id="rId8"/>
    <p:sldLayoutId id="2147483773" r:id="rId9"/>
    <p:sldLayoutId id="2147484004" r:id="rId10"/>
  </p:sldLayoutIdLst>
  <p:hf hdr="0" dt="0"/>
  <p:txStyles>
    <p:titleStyle>
      <a:lvl1pPr algn="l" defTabSz="914400" rtl="0" eaLnBrk="1" latinLnBrk="0" hangingPunct="1">
        <a:lnSpc>
          <a:spcPct val="76000"/>
        </a:lnSpc>
        <a:spcBef>
          <a:spcPct val="0"/>
        </a:spcBef>
        <a:buNone/>
        <a:defRPr lang="en-US" sz="3200" b="1" i="0" kern="1200" cap="all" baseline="0" dirty="0">
          <a:solidFill>
            <a:schemeClr val="tx2"/>
          </a:solidFill>
          <a:latin typeface="+mn-lt"/>
          <a:ea typeface="+mj-ea"/>
        </a:defRPr>
      </a:lvl1pPr>
    </p:titleStyle>
    <p:bodyStyle>
      <a:lvl1pPr marL="228600" indent="-2286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venir Next LT Pro" panose="020B0504020202020204" pitchFamily="34" charset="77"/>
        <a:buChar char="•"/>
        <a:defRPr sz="2000" kern="1200">
          <a:solidFill>
            <a:schemeClr val="tx2"/>
          </a:solidFill>
          <a:latin typeface="+mn-lt"/>
          <a:ea typeface="+mn-ea"/>
        </a:defRPr>
      </a:lvl1pPr>
      <a:lvl2pPr marL="457200" indent="-230188" algn="l" defTabSz="914400" rtl="0" eaLnBrk="1" latinLnBrk="0" hangingPunct="1">
        <a:spcBef>
          <a:spcPts val="300"/>
        </a:spcBef>
        <a:spcAft>
          <a:spcPts val="300"/>
        </a:spcAft>
        <a:buClr>
          <a:schemeClr val="accent1"/>
        </a:buClr>
        <a:buFont typeface="Avenir Next LT Pro" panose="020B05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</a:defRPr>
      </a:lvl2pPr>
      <a:lvl3pPr marL="685800" indent="-228600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venir Next LT Pro" panose="020B0504020202020204" pitchFamily="34" charset="77"/>
        <a:buChar char="•"/>
        <a:defRPr sz="1600" kern="1200">
          <a:solidFill>
            <a:schemeClr val="tx2"/>
          </a:solidFill>
          <a:latin typeface="+mn-lt"/>
          <a:ea typeface="+mn-ea"/>
        </a:defRPr>
      </a:lvl3pPr>
      <a:lvl4pPr marL="914400" indent="-228600" algn="l" defTabSz="914400" rtl="0" eaLnBrk="1" latinLnBrk="0" hangingPunct="1">
        <a:spcBef>
          <a:spcPts val="200"/>
        </a:spcBef>
        <a:spcAft>
          <a:spcPts val="200"/>
        </a:spcAft>
        <a:buClr>
          <a:schemeClr val="accent1"/>
        </a:buClr>
        <a:buSzPct val="100000"/>
        <a:buFont typeface="Avenir Next LT Pro" panose="020B05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</a:defRPr>
      </a:lvl4pPr>
      <a:lvl5pPr marL="1143000" indent="-228600" algn="l" defTabSz="914400" rtl="0" eaLnBrk="1" latinLnBrk="0" hangingPunct="1">
        <a:spcBef>
          <a:spcPts val="400"/>
        </a:spcBef>
        <a:buClr>
          <a:schemeClr val="accent1"/>
        </a:buClr>
        <a:buFont typeface="Avenir Next LT Pro" panose="020B0504020202020204" pitchFamily="34" charset="77"/>
        <a:buChar char="•"/>
        <a:defRPr sz="1200" kern="1200">
          <a:solidFill>
            <a:schemeClr val="tx2"/>
          </a:solidFill>
          <a:latin typeface="+mn-lt"/>
          <a:ea typeface="+mn-ea"/>
        </a:defRPr>
      </a:lvl5pPr>
      <a:lvl6pPr marL="25146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A4A3A4"/>
          </p15:clr>
        </p15:guide>
        <p15:guide id="3" pos="3768">
          <p15:clr>
            <a:srgbClr val="5ACBF0"/>
          </p15:clr>
        </p15:guide>
        <p15:guide id="4" pos="3912">
          <p15:clr>
            <a:srgbClr val="5ACBF0"/>
          </p15:clr>
        </p15:guide>
        <p15:guide id="5" pos="4992">
          <p15:clr>
            <a:srgbClr val="9FCC3B"/>
          </p15:clr>
        </p15:guide>
        <p15:guide id="6" pos="5064">
          <p15:clr>
            <a:srgbClr val="A4A3A4"/>
          </p15:clr>
        </p15:guide>
        <p15:guide id="7" pos="5136">
          <p15:clr>
            <a:srgbClr val="9FCC3B"/>
          </p15:clr>
        </p15:guide>
        <p15:guide id="8" pos="5592">
          <p15:clr>
            <a:srgbClr val="5ACBF0"/>
          </p15:clr>
        </p15:guide>
        <p15:guide id="9" pos="5675">
          <p15:clr>
            <a:srgbClr val="A4A3A4"/>
          </p15:clr>
        </p15:guide>
        <p15:guide id="10" pos="5760">
          <p15:clr>
            <a:srgbClr val="5ACBF0"/>
          </p15:clr>
        </p15:guide>
        <p15:guide id="11" pos="7440">
          <p15:clr>
            <a:srgbClr val="A4A3A4"/>
          </p15:clr>
        </p15:guide>
        <p15:guide id="12" pos="2688">
          <p15:clr>
            <a:srgbClr val="9FCC3B"/>
          </p15:clr>
        </p15:guide>
        <p15:guide id="13" pos="2616">
          <p15:clr>
            <a:srgbClr val="A4A3A4"/>
          </p15:clr>
        </p15:guide>
        <p15:guide id="14" pos="2544">
          <p15:clr>
            <a:srgbClr val="9FCC3B"/>
          </p15:clr>
        </p15:guide>
        <p15:guide id="15" pos="2088">
          <p15:clr>
            <a:srgbClr val="5ACBF0"/>
          </p15:clr>
        </p15:guide>
        <p15:guide id="16" pos="2006">
          <p15:clr>
            <a:srgbClr val="A4A3A4"/>
          </p15:clr>
        </p15:guide>
        <p15:guide id="17" pos="1920">
          <p15:clr>
            <a:srgbClr val="5ACBF0"/>
          </p15:clr>
        </p15:guide>
        <p15:guide id="18" pos="240">
          <p15:clr>
            <a:srgbClr val="A4A3A4"/>
          </p15:clr>
        </p15:guide>
        <p15:guide id="19" orient="horz" pos="617">
          <p15:clr>
            <a:srgbClr val="A4A3A4"/>
          </p15:clr>
        </p15:guide>
        <p15:guide id="21" orient="horz" pos="4032">
          <p15:clr>
            <a:srgbClr val="A4A3A4"/>
          </p15:clr>
        </p15:guide>
        <p15:guide id="22" orient="horz" pos="3882">
          <p15:clr>
            <a:srgbClr val="A4A3A4"/>
          </p15:clr>
        </p15:guide>
        <p15:guide id="23" orient="horz" pos="3720">
          <p15:clr>
            <a:srgbClr val="A4A3A4"/>
          </p15:clr>
        </p15:guide>
        <p15:guide id="24" orient="horz" pos="129">
          <p15:clr>
            <a:srgbClr val="A4A3A4"/>
          </p15:clr>
        </p15:guide>
        <p15:guide id="26" orient="horz" pos="726">
          <p15:clr>
            <a:srgbClr val="A4A3A4"/>
          </p15:clr>
        </p15:guide>
        <p15:guide id="27" orient="horz" pos="824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338C92-5730-E319-171D-69DCE013FF1D}"/>
              </a:ext>
            </a:extLst>
          </p:cNvPr>
          <p:cNvSpPr txBox="1"/>
          <p:nvPr/>
        </p:nvSpPr>
        <p:spPr>
          <a:xfrm>
            <a:off x="0" y="6400801"/>
            <a:ext cx="12192000" cy="457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800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803ABFC-ADD3-50C8-171D-237F778E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4788"/>
            <a:ext cx="11430000" cy="8686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2DF067B-930E-9D41-6F3C-44AFC8679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310641"/>
            <a:ext cx="11430000" cy="459486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6EAB207B-FE25-706D-9D84-E537E7321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17916" y="6162675"/>
            <a:ext cx="1133856" cy="2377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fld id="{A3492BCC-D88A-45D5-A2BD-B7E85FCE77FA}" type="datetime4">
              <a:rPr lang="en-US" smtClean="0"/>
              <a:t>February 7, 2024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9DB75B8-007F-4BCD-0DAB-48F81320C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7968" y="6162675"/>
            <a:ext cx="8949948" cy="2377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Leidos presentation title here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5BE28516-4604-11C2-6FC6-62679844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772" y="6162675"/>
            <a:ext cx="459228" cy="2377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8F71F211-2D44-4E5B-A81B-86FB4A2BF5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429DB4-6608-5477-E7AF-48300B6D242D}"/>
              </a:ext>
            </a:extLst>
          </p:cNvPr>
          <p:cNvCxnSpPr>
            <a:cxnSpLocks/>
          </p:cNvCxnSpPr>
          <p:nvPr/>
        </p:nvCxnSpPr>
        <p:spPr>
          <a:xfrm>
            <a:off x="0" y="6172199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97654FC-AFA7-049F-9EDB-04F08A008986}"/>
              </a:ext>
            </a:extLst>
          </p:cNvPr>
          <p:cNvSpPr txBox="1"/>
          <p:nvPr/>
        </p:nvSpPr>
        <p:spPr>
          <a:xfrm>
            <a:off x="381000" y="6163056"/>
            <a:ext cx="457831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LEIDOS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30627-757A-C28F-2378-2682A179EAE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81663" y="6672580"/>
            <a:ext cx="8572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Leidos Proprietary</a:t>
            </a:r>
          </a:p>
        </p:txBody>
      </p:sp>
    </p:spTree>
    <p:extLst>
      <p:ext uri="{BB962C8B-B14F-4D97-AF65-F5344CB8AC3E}">
        <p14:creationId xmlns:p14="http://schemas.microsoft.com/office/powerpoint/2010/main" val="102448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5" r:id="rId5"/>
    <p:sldLayoutId id="2147484016" r:id="rId6"/>
    <p:sldLayoutId id="2147484020" r:id="rId7"/>
    <p:sldLayoutId id="2147484013" r:id="rId8"/>
    <p:sldLayoutId id="2147484017" r:id="rId9"/>
  </p:sldLayoutIdLst>
  <p:hf hdr="0" dt="0"/>
  <p:txStyles>
    <p:titleStyle>
      <a:lvl1pPr algn="l" defTabSz="914400" rtl="0" eaLnBrk="1" latinLnBrk="0" hangingPunct="1">
        <a:lnSpc>
          <a:spcPct val="76000"/>
        </a:lnSpc>
        <a:spcBef>
          <a:spcPct val="0"/>
        </a:spcBef>
        <a:buNone/>
        <a:defRPr lang="en-US" sz="3200" b="1" i="0" kern="1200" cap="all" baseline="0" dirty="0">
          <a:solidFill>
            <a:schemeClr val="bg1"/>
          </a:solidFill>
          <a:latin typeface="+mn-lt"/>
          <a:ea typeface="+mj-ea"/>
        </a:defRPr>
      </a:lvl1pPr>
    </p:titleStyle>
    <p:bodyStyle>
      <a:lvl1pPr marL="228600" indent="-228600" algn="l" defTabSz="914400" rtl="0" eaLnBrk="1" latinLnBrk="0" hangingPunct="1">
        <a:spcBef>
          <a:spcPts val="500"/>
        </a:spcBef>
        <a:spcAft>
          <a:spcPts val="500"/>
        </a:spcAft>
        <a:buClr>
          <a:srgbClr val="D62CD0"/>
        </a:buClr>
        <a:buFont typeface="Avenir Next LT Pro" panose="020B0504020202020204" pitchFamily="34" charset="77"/>
        <a:buChar char="•"/>
        <a:defRPr sz="2000" kern="1200">
          <a:solidFill>
            <a:schemeClr val="bg1"/>
          </a:solidFill>
          <a:latin typeface="+mn-lt"/>
          <a:ea typeface="+mn-ea"/>
        </a:defRPr>
      </a:lvl1pPr>
      <a:lvl2pPr marL="457200" indent="-230188" algn="l" defTabSz="914400" rtl="0" eaLnBrk="1" latinLnBrk="0" hangingPunct="1">
        <a:spcBef>
          <a:spcPts val="300"/>
        </a:spcBef>
        <a:spcAft>
          <a:spcPts val="300"/>
        </a:spcAft>
        <a:buClr>
          <a:srgbClr val="D62CD0"/>
        </a:buClr>
        <a:buFont typeface="Avenir Next LT Pro" panose="020B05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</a:defRPr>
      </a:lvl2pPr>
      <a:lvl3pPr marL="685800" indent="-228600" algn="l" defTabSz="914400" rtl="0" eaLnBrk="1" latinLnBrk="0" hangingPunct="1">
        <a:spcBef>
          <a:spcPts val="600"/>
        </a:spcBef>
        <a:spcAft>
          <a:spcPts val="0"/>
        </a:spcAft>
        <a:buClr>
          <a:srgbClr val="D62CD0"/>
        </a:buClr>
        <a:buFont typeface="Avenir Next LT Pro" panose="020B0504020202020204" pitchFamily="34" charset="77"/>
        <a:buChar char="•"/>
        <a:defRPr sz="1600" kern="1200">
          <a:solidFill>
            <a:schemeClr val="bg1"/>
          </a:solidFill>
          <a:latin typeface="+mn-lt"/>
          <a:ea typeface="+mn-ea"/>
        </a:defRPr>
      </a:lvl3pPr>
      <a:lvl4pPr marL="914400" indent="-228600" algn="l" defTabSz="914400" rtl="0" eaLnBrk="1" latinLnBrk="0" hangingPunct="1">
        <a:spcBef>
          <a:spcPts val="200"/>
        </a:spcBef>
        <a:spcAft>
          <a:spcPts val="200"/>
        </a:spcAft>
        <a:buClr>
          <a:srgbClr val="D62CD0"/>
        </a:buClr>
        <a:buSzPct val="100000"/>
        <a:buFont typeface="Avenir Next LT Pro" panose="020B0504020202020204" pitchFamily="34" charset="0"/>
        <a:buChar char="–"/>
        <a:defRPr sz="1400" kern="1200">
          <a:solidFill>
            <a:schemeClr val="bg1"/>
          </a:solidFill>
          <a:latin typeface="+mn-lt"/>
          <a:ea typeface="+mn-ea"/>
        </a:defRPr>
      </a:lvl4pPr>
      <a:lvl5pPr marL="1143000" indent="-228600" algn="l" defTabSz="914400" rtl="0" eaLnBrk="1" latinLnBrk="0" hangingPunct="1">
        <a:spcBef>
          <a:spcPts val="400"/>
        </a:spcBef>
        <a:buClr>
          <a:srgbClr val="D62CD0"/>
        </a:buClr>
        <a:buFont typeface="Avenir Next LT Pro" panose="020B0504020202020204" pitchFamily="34" charset="77"/>
        <a:buChar char="•"/>
        <a:defRPr sz="1200" kern="1200">
          <a:solidFill>
            <a:schemeClr val="bg1"/>
          </a:solidFill>
          <a:latin typeface="+mn-lt"/>
          <a:ea typeface="+mn-ea"/>
        </a:defRPr>
      </a:lvl5pPr>
      <a:lvl6pPr marL="25146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venir Next LT Pro" panose="020B0504020202020204" pitchFamily="34" charset="77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A4A3A4"/>
          </p15:clr>
        </p15:guide>
        <p15:guide id="3" pos="3768">
          <p15:clr>
            <a:srgbClr val="5ACBF0"/>
          </p15:clr>
        </p15:guide>
        <p15:guide id="4" pos="3912">
          <p15:clr>
            <a:srgbClr val="5ACBF0"/>
          </p15:clr>
        </p15:guide>
        <p15:guide id="5" pos="4992">
          <p15:clr>
            <a:srgbClr val="9FCC3B"/>
          </p15:clr>
        </p15:guide>
        <p15:guide id="6" pos="5064">
          <p15:clr>
            <a:srgbClr val="A4A3A4"/>
          </p15:clr>
        </p15:guide>
        <p15:guide id="7" pos="5136">
          <p15:clr>
            <a:srgbClr val="9FCC3B"/>
          </p15:clr>
        </p15:guide>
        <p15:guide id="8" pos="5592">
          <p15:clr>
            <a:srgbClr val="5ACBF0"/>
          </p15:clr>
        </p15:guide>
        <p15:guide id="9" pos="5675">
          <p15:clr>
            <a:srgbClr val="A4A3A4"/>
          </p15:clr>
        </p15:guide>
        <p15:guide id="10" pos="5760">
          <p15:clr>
            <a:srgbClr val="5ACBF0"/>
          </p15:clr>
        </p15:guide>
        <p15:guide id="11" pos="7440">
          <p15:clr>
            <a:srgbClr val="A4A3A4"/>
          </p15:clr>
        </p15:guide>
        <p15:guide id="12" pos="2688">
          <p15:clr>
            <a:srgbClr val="9FCC3B"/>
          </p15:clr>
        </p15:guide>
        <p15:guide id="13" pos="2616">
          <p15:clr>
            <a:srgbClr val="A4A3A4"/>
          </p15:clr>
        </p15:guide>
        <p15:guide id="14" pos="2544">
          <p15:clr>
            <a:srgbClr val="9FCC3B"/>
          </p15:clr>
        </p15:guide>
        <p15:guide id="15" pos="2088">
          <p15:clr>
            <a:srgbClr val="5ACBF0"/>
          </p15:clr>
        </p15:guide>
        <p15:guide id="16" pos="2006">
          <p15:clr>
            <a:srgbClr val="A4A3A4"/>
          </p15:clr>
        </p15:guide>
        <p15:guide id="17" pos="1920">
          <p15:clr>
            <a:srgbClr val="5ACBF0"/>
          </p15:clr>
        </p15:guide>
        <p15:guide id="18" pos="240">
          <p15:clr>
            <a:srgbClr val="A4A3A4"/>
          </p15:clr>
        </p15:guide>
        <p15:guide id="19" orient="horz" pos="617">
          <p15:clr>
            <a:srgbClr val="A4A3A4"/>
          </p15:clr>
        </p15:guide>
        <p15:guide id="21" orient="horz" pos="4032">
          <p15:clr>
            <a:srgbClr val="A4A3A4"/>
          </p15:clr>
        </p15:guide>
        <p15:guide id="22" orient="horz" pos="3882">
          <p15:clr>
            <a:srgbClr val="A4A3A4"/>
          </p15:clr>
        </p15:guide>
        <p15:guide id="23" orient="horz" pos="3720">
          <p15:clr>
            <a:srgbClr val="A4A3A4"/>
          </p15:clr>
        </p15:guide>
        <p15:guide id="24" orient="horz" pos="126">
          <p15:clr>
            <a:srgbClr val="A4A3A4"/>
          </p15:clr>
        </p15:guide>
        <p15:guide id="26" orient="horz" pos="726">
          <p15:clr>
            <a:srgbClr val="A4A3A4"/>
          </p15:clr>
        </p15:guide>
        <p15:guide id="27" orient="horz" pos="82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930CF82-16A8-6B9C-720F-547278DE518D}"/>
              </a:ext>
            </a:extLst>
          </p:cNvPr>
          <p:cNvSpPr txBox="1">
            <a:spLocks/>
          </p:cNvSpPr>
          <p:nvPr/>
        </p:nvSpPr>
        <p:spPr>
          <a:xfrm>
            <a:off x="400293" y="573509"/>
            <a:ext cx="8421490" cy="103134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7200" b="0" kern="1200" cap="none" baseline="0">
                <a:solidFill>
                  <a:schemeClr val="bg1"/>
                </a:solidFill>
                <a:latin typeface="Avenir Next LT Pro Light" panose="020B0304020202020204" pitchFamily="34" charset="0"/>
                <a:ea typeface="+mj-ea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venir Next LT Pro Demi" panose="020B0704020202020204" pitchFamily="34" charset="0"/>
              </a:rPr>
              <a:t>Enterprise Digital Transformation: </a:t>
            </a:r>
            <a:endParaRPr lang="en-US" sz="2800" b="1" dirty="0">
              <a:solidFill>
                <a:schemeClr val="tx2">
                  <a:lumMod val="90000"/>
                  <a:lumOff val="10000"/>
                </a:schemeClr>
              </a:solidFill>
              <a:latin typeface="Avenir Next LT Pro Demi" panose="020B07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venir Next LT Pro Demi" panose="020B0704020202020204" pitchFamily="34" charset="0"/>
              </a:rPr>
              <a:t>Can It Really Happen In Healthcare?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829A3-2FDF-B400-884D-C51A71312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816" y="522515"/>
            <a:ext cx="2508504" cy="9906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7D7353C8-0D62-94F9-0122-F07D91B63C64}"/>
              </a:ext>
            </a:extLst>
          </p:cNvPr>
          <p:cNvSpPr txBox="1">
            <a:spLocks/>
          </p:cNvSpPr>
          <p:nvPr/>
        </p:nvSpPr>
        <p:spPr>
          <a:xfrm>
            <a:off x="1689987" y="6115395"/>
            <a:ext cx="4836969" cy="44308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>
              <a:lnSpc>
                <a:spcPct val="92000"/>
              </a:lnSpc>
              <a:spcBef>
                <a:spcPct val="0"/>
              </a:spcBef>
              <a:buNone/>
              <a:defRPr b="1" cap="none" baseline="0">
                <a:solidFill>
                  <a:schemeClr val="accent1"/>
                </a:solidFill>
                <a:latin typeface="Avenir Next LT Pro Light" panose="020B0304020202020204" pitchFamily="34" charset="0"/>
                <a:ea typeface="+mj-ea"/>
              </a:defRPr>
            </a:lvl1pPr>
          </a:lstStyle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Michael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Malanoski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, M.D. 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Deputy Director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Defense Health Agency (DHA)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C2AAC66B-A943-B45F-F9CB-0795FF55A70E}"/>
              </a:ext>
            </a:extLst>
          </p:cNvPr>
          <p:cNvSpPr txBox="1">
            <a:spLocks/>
          </p:cNvSpPr>
          <p:nvPr/>
        </p:nvSpPr>
        <p:spPr>
          <a:xfrm>
            <a:off x="1717126" y="2429691"/>
            <a:ext cx="5991905" cy="82092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7200" b="0" kern="1200" cap="none" baseline="0">
                <a:solidFill>
                  <a:schemeClr val="bg1"/>
                </a:solidFill>
                <a:latin typeface="Avenir Next LT Pro Light" panose="020B0304020202020204" pitchFamily="34" charset="0"/>
                <a:ea typeface="+mj-ea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000" b="1" cap="small" dirty="0">
                <a:solidFill>
                  <a:schemeClr val="accent1">
                    <a:lumMod val="75000"/>
                  </a:schemeClr>
                </a:solidFill>
              </a:rPr>
              <a:t>Moderator</a:t>
            </a:r>
            <a:endParaRPr lang="en-US" sz="1800" b="1" cap="small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Donald Kosiak, M.D. 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Chief Medical Officer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Leidos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214BB3D-E2A8-130A-2968-6A923D85149D}"/>
              </a:ext>
            </a:extLst>
          </p:cNvPr>
          <p:cNvSpPr txBox="1">
            <a:spLocks/>
          </p:cNvSpPr>
          <p:nvPr/>
        </p:nvSpPr>
        <p:spPr>
          <a:xfrm>
            <a:off x="6437607" y="4380528"/>
            <a:ext cx="5841021" cy="539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7200" b="0" kern="1200" cap="none" baseline="0">
                <a:solidFill>
                  <a:schemeClr val="bg1"/>
                </a:solidFill>
                <a:latin typeface="Avenir Next LT Pro Light" panose="020B0304020202020204" pitchFamily="34" charset="0"/>
                <a:ea typeface="+mj-ea"/>
              </a:defRPr>
            </a:lvl1pPr>
          </a:lstStyle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Thomas Mason, M.D.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Chief Medical Officer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Office of the National Coordinator for Health Information Technology (ONC), U.S. Department of Health and Human Services (HHS)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DEF60B4-E157-112C-56D6-10A0779CA756}"/>
              </a:ext>
            </a:extLst>
          </p:cNvPr>
          <p:cNvSpPr txBox="1">
            <a:spLocks/>
          </p:cNvSpPr>
          <p:nvPr/>
        </p:nvSpPr>
        <p:spPr>
          <a:xfrm>
            <a:off x="1689987" y="4535018"/>
            <a:ext cx="3561282" cy="3896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>
              <a:lnSpc>
                <a:spcPct val="92000"/>
              </a:lnSpc>
              <a:spcBef>
                <a:spcPct val="0"/>
              </a:spcBef>
              <a:buNone/>
              <a:defRPr b="1" cap="none" baseline="0">
                <a:solidFill>
                  <a:schemeClr val="accent1"/>
                </a:solidFill>
                <a:latin typeface="Avenir Next LT Pro Light" panose="020B0304020202020204" pitchFamily="34" charset="0"/>
                <a:ea typeface="+mj-ea"/>
              </a:defRPr>
            </a:lvl1pPr>
          </a:lstStyle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Carolyn Clancy, M.D., MACP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Assistant Under Secretary for Health, Discovery, Education &amp; Affiliate Networks Veterans Health Administration (VHA)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C28BB23-5AA7-55FB-4C91-4F513587F850}"/>
              </a:ext>
            </a:extLst>
          </p:cNvPr>
          <p:cNvSpPr txBox="1">
            <a:spLocks/>
          </p:cNvSpPr>
          <p:nvPr/>
        </p:nvSpPr>
        <p:spPr>
          <a:xfrm>
            <a:off x="6437607" y="6123310"/>
            <a:ext cx="4096902" cy="44308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>
              <a:lnSpc>
                <a:spcPct val="92000"/>
              </a:lnSpc>
              <a:spcBef>
                <a:spcPct val="0"/>
              </a:spcBef>
              <a:buNone/>
              <a:defRPr b="1" cap="none" baseline="0">
                <a:solidFill>
                  <a:schemeClr val="accent1"/>
                </a:solidFill>
                <a:latin typeface="Avenir Next LT Pro Light" panose="020B0304020202020204" pitchFamily="34" charset="0"/>
                <a:ea typeface="+mj-ea"/>
              </a:defRPr>
            </a:lvl1pPr>
          </a:lstStyle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Jonathan Woodson, M.D., MSS, FACS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President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Uniformed Services University (USU)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41EB7F-AD6E-6E45-36D8-A584969E5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269" y="5294584"/>
            <a:ext cx="1016680" cy="1254699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AD3B963-A837-1A8F-7F92-D40299B76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0" y="5261691"/>
            <a:ext cx="1016681" cy="1270851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C345DD8D-98D3-643C-A241-DB3ACAB89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83"/>
          <a:stretch/>
        </p:blipFill>
        <p:spPr>
          <a:xfrm>
            <a:off x="537703" y="2000802"/>
            <a:ext cx="1027060" cy="1240156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erson smiling in front of flags&#10;&#10;Description automatically generated with medium confidence">
            <a:extLst>
              <a:ext uri="{FF2B5EF4-FFF2-40B4-BE49-F238E27FC236}">
                <a16:creationId xmlns:a16="http://schemas.microsoft.com/office/drawing/2014/main" id="{3CBFE92C-EE03-1EB3-EB3B-D332911CB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82" y="3625589"/>
            <a:ext cx="1003759" cy="1254699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932F227-679E-D44C-E89A-B146E16E7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269" y="3625589"/>
            <a:ext cx="1035221" cy="1294026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435674"/>
      </p:ext>
    </p:extLst>
  </p:cSld>
  <p:clrMapOvr>
    <a:masterClrMapping/>
  </p:clrMapOvr>
</p:sld>
</file>

<file path=ppt/theme/theme1.xml><?xml version="1.0" encoding="utf-8"?>
<a:theme xmlns:a="http://schemas.openxmlformats.org/drawingml/2006/main" name="New VI Template">
  <a:themeElements>
    <a:clrScheme name="Leidos - Sept 2023">
      <a:dk1>
        <a:sysClr val="windowText" lastClr="000000"/>
      </a:dk1>
      <a:lt1>
        <a:sysClr val="window" lastClr="FFFFFF"/>
      </a:lt1>
      <a:dk2>
        <a:srgbClr val="251846"/>
      </a:dk2>
      <a:lt2>
        <a:srgbClr val="BEBFBD"/>
      </a:lt2>
      <a:accent1>
        <a:srgbClr val="901588"/>
      </a:accent1>
      <a:accent2>
        <a:srgbClr val="B29DEC"/>
      </a:accent2>
      <a:accent3>
        <a:srgbClr val="4F79AD"/>
      </a:accent3>
      <a:accent4>
        <a:srgbClr val="85D8D1"/>
      </a:accent4>
      <a:accent5>
        <a:srgbClr val="73A058"/>
      </a:accent5>
      <a:accent6>
        <a:srgbClr val="D8C563"/>
      </a:accent6>
      <a:hlink>
        <a:srgbClr val="2981D7"/>
      </a:hlink>
      <a:folHlink>
        <a:srgbClr val="94C0EB"/>
      </a:folHlink>
    </a:clrScheme>
    <a:fontScheme name="MSO Avenir Next LT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t"/>
      <a:lstStyle>
        <a:defPPr algn="l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Bright UV">
      <a:srgbClr val="D62CD0"/>
    </a:custClr>
    <a:custClr name="Bright Purple">
      <a:srgbClr val="734CDD"/>
    </a:custClr>
    <a:custClr name="Bright Blue">
      <a:srgbClr val="2981D7"/>
    </a:custClr>
    <a:custClr name="Bright Teal">
      <a:srgbClr val="0CB2A4"/>
    </a:custClr>
    <a:custClr name="Bright Green">
      <a:srgbClr val="52B711"/>
    </a:custClr>
    <a:custClr name="Bright Yellow">
      <a:srgbClr val="C3A60F"/>
    </a:custClr>
    <a:custClr name="Bright Orange">
      <a:srgbClr val="E5711E"/>
    </a:custClr>
    <a:custClr name="Bright Red">
      <a:srgbClr val="D73D31"/>
    </a:custClr>
    <a:custClr name="Bright Gray">
      <a:srgbClr val="BEBFBD"/>
    </a:custClr>
    <a:custClr name="not used">
      <a:srgbClr val="FFFFFF"/>
    </a:custClr>
    <a:custClr name="Mid UV">
      <a:srgbClr val="901588"/>
    </a:custClr>
    <a:custClr name="Mid Purple">
      <a:srgbClr val="4C3291"/>
    </a:custClr>
    <a:custClr name="Mid Blue">
      <a:srgbClr val="235899"/>
    </a:custClr>
    <a:custClr name="Mid Teal">
      <a:srgbClr val="0E736C"/>
    </a:custClr>
    <a:custClr name="Mid Green">
      <a:srgbClr val="377811"/>
    </a:custClr>
    <a:custClr name="Mid Yellow">
      <a:srgbClr val="847112"/>
    </a:custClr>
    <a:custClr name="Mid Orange">
      <a:srgbClr val="934B18"/>
    </a:custClr>
    <a:custClr name="Mid Red">
      <a:srgbClr val="902B25"/>
    </a:custClr>
    <a:custClr name="Mid Gray">
      <a:srgbClr val="7C7C7A"/>
    </a:custClr>
    <a:custClr name="not used">
      <a:srgbClr val="FFFFFF"/>
    </a:custClr>
    <a:custClr name="UV">
      <a:srgbClr val="421439"/>
    </a:custClr>
    <a:custClr name="Purple">
      <a:srgbClr val="251846"/>
    </a:custClr>
    <a:custClr name="Blue">
      <a:srgbClr val="1E2F5A"/>
    </a:custClr>
    <a:custClr name="Teal">
      <a:srgbClr val="113333"/>
    </a:custClr>
    <a:custClr name="Green">
      <a:srgbClr val="1D3811"/>
    </a:custClr>
    <a:custClr name="Yellow">
      <a:srgbClr val="443C15"/>
    </a:custClr>
    <a:custClr name="Orange">
      <a:srgbClr val="492914"/>
    </a:custClr>
    <a:custClr name="Red">
      <a:srgbClr val="481919"/>
    </a:custClr>
    <a:custClr name="Gray">
      <a:srgbClr val="3B3937"/>
    </a:custClr>
    <a:custClr name="not used">
      <a:srgbClr val="FFFFFF"/>
    </a:custClr>
  </a:custClrLst>
  <a:extLst>
    <a:ext uri="{05A4C25C-085E-4340-85A3-A5531E510DB2}">
      <thm15:themeFamily xmlns:thm15="http://schemas.microsoft.com/office/thememl/2012/main" name="New VI Template" id="{8A02E232-7056-4E28-BC4C-20F76BFC6D7C}" vid="{5099A38A-C74B-4E6F-A688-2090FBCAF127}"/>
    </a:ext>
  </a:extLst>
</a:theme>
</file>

<file path=ppt/theme/theme2.xml><?xml version="1.0" encoding="utf-8"?>
<a:theme xmlns:a="http://schemas.openxmlformats.org/drawingml/2006/main" name="Light Content Slides">
  <a:themeElements>
    <a:clrScheme name="Leidos - Sept 2023">
      <a:dk1>
        <a:sysClr val="windowText" lastClr="000000"/>
      </a:dk1>
      <a:lt1>
        <a:sysClr val="window" lastClr="FFFFFF"/>
      </a:lt1>
      <a:dk2>
        <a:srgbClr val="251846"/>
      </a:dk2>
      <a:lt2>
        <a:srgbClr val="BEBFBD"/>
      </a:lt2>
      <a:accent1>
        <a:srgbClr val="901588"/>
      </a:accent1>
      <a:accent2>
        <a:srgbClr val="B29DEC"/>
      </a:accent2>
      <a:accent3>
        <a:srgbClr val="4F79AD"/>
      </a:accent3>
      <a:accent4>
        <a:srgbClr val="85D8D1"/>
      </a:accent4>
      <a:accent5>
        <a:srgbClr val="73A058"/>
      </a:accent5>
      <a:accent6>
        <a:srgbClr val="D8C563"/>
      </a:accent6>
      <a:hlink>
        <a:srgbClr val="2981D7"/>
      </a:hlink>
      <a:folHlink>
        <a:srgbClr val="94C0EB"/>
      </a:folHlink>
    </a:clrScheme>
    <a:fontScheme name="MSO Avenir Next LT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algn="l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rtlCol="0">
        <a:noAutofit/>
      </a:bodyPr>
      <a:lstStyle>
        <a:defPPr algn="l">
          <a:lnSpc>
            <a:spcPct val="112000"/>
          </a:lnSpc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Bright UV">
      <a:srgbClr val="D62CD0"/>
    </a:custClr>
    <a:custClr name="Bright Purple">
      <a:srgbClr val="734CDD"/>
    </a:custClr>
    <a:custClr name="Bright Blue">
      <a:srgbClr val="2981D7"/>
    </a:custClr>
    <a:custClr name="Bright Teal">
      <a:srgbClr val="0CB2A4"/>
    </a:custClr>
    <a:custClr name="Bright Green">
      <a:srgbClr val="52B711"/>
    </a:custClr>
    <a:custClr name="Bright Yellow">
      <a:srgbClr val="C3A60F"/>
    </a:custClr>
    <a:custClr name="Bright Orange">
      <a:srgbClr val="E5711E"/>
    </a:custClr>
    <a:custClr name="Bright Red">
      <a:srgbClr val="D73D31"/>
    </a:custClr>
    <a:custClr name="Bright Gray">
      <a:srgbClr val="BEBFBD"/>
    </a:custClr>
    <a:custClr name="not used">
      <a:srgbClr val="FFFFFF"/>
    </a:custClr>
    <a:custClr name="Mid UV">
      <a:srgbClr val="901588"/>
    </a:custClr>
    <a:custClr name="Mid Purple">
      <a:srgbClr val="4C3291"/>
    </a:custClr>
    <a:custClr name="Mid Blue">
      <a:srgbClr val="235899"/>
    </a:custClr>
    <a:custClr name="Mid Teal">
      <a:srgbClr val="0E736C"/>
    </a:custClr>
    <a:custClr name="Mid Green">
      <a:srgbClr val="377811"/>
    </a:custClr>
    <a:custClr name="Mid Yellow">
      <a:srgbClr val="847112"/>
    </a:custClr>
    <a:custClr name="Mid Orange">
      <a:srgbClr val="934B18"/>
    </a:custClr>
    <a:custClr name="Mid Red">
      <a:srgbClr val="902B25"/>
    </a:custClr>
    <a:custClr name="Mid Gray">
      <a:srgbClr val="7C7C7A"/>
    </a:custClr>
    <a:custClr name="not used">
      <a:srgbClr val="FFFFFF"/>
    </a:custClr>
    <a:custClr name="UV">
      <a:srgbClr val="421439"/>
    </a:custClr>
    <a:custClr name="Purple">
      <a:srgbClr val="251846"/>
    </a:custClr>
    <a:custClr name="Blue">
      <a:srgbClr val="1E2F5A"/>
    </a:custClr>
    <a:custClr name="Teal">
      <a:srgbClr val="113333"/>
    </a:custClr>
    <a:custClr name="Green">
      <a:srgbClr val="1D3811"/>
    </a:custClr>
    <a:custClr name="Yellow">
      <a:srgbClr val="443C15"/>
    </a:custClr>
    <a:custClr name="Orange">
      <a:srgbClr val="492914"/>
    </a:custClr>
    <a:custClr name="Red">
      <a:srgbClr val="481919"/>
    </a:custClr>
    <a:custClr name="Gray">
      <a:srgbClr val="3B3937"/>
    </a:custClr>
    <a:custClr name="not used">
      <a:srgbClr val="FFFFFF"/>
    </a:custClr>
  </a:custClrLst>
  <a:extLst>
    <a:ext uri="{05A4C25C-085E-4340-85A3-A5531E510DB2}">
      <thm15:themeFamily xmlns:thm15="http://schemas.microsoft.com/office/thememl/2012/main" name="Leidos-Pres-Tmplt-Dynamic-16x9-230921.potx" id="{0CF1FF66-426B-4551-8D01-9FA65F09D908}" vid="{2F645EF5-B39D-47E0-927C-70DDB727AE9A}"/>
    </a:ext>
  </a:extLst>
</a:theme>
</file>

<file path=ppt/theme/theme3.xml><?xml version="1.0" encoding="utf-8"?>
<a:theme xmlns:a="http://schemas.openxmlformats.org/drawingml/2006/main" name="Dark Content Slides">
  <a:themeElements>
    <a:clrScheme name="Leidos - Sept 2023">
      <a:dk1>
        <a:sysClr val="windowText" lastClr="000000"/>
      </a:dk1>
      <a:lt1>
        <a:sysClr val="window" lastClr="FFFFFF"/>
      </a:lt1>
      <a:dk2>
        <a:srgbClr val="251846"/>
      </a:dk2>
      <a:lt2>
        <a:srgbClr val="BEBFBD"/>
      </a:lt2>
      <a:accent1>
        <a:srgbClr val="901588"/>
      </a:accent1>
      <a:accent2>
        <a:srgbClr val="B29DEC"/>
      </a:accent2>
      <a:accent3>
        <a:srgbClr val="4F79AD"/>
      </a:accent3>
      <a:accent4>
        <a:srgbClr val="85D8D1"/>
      </a:accent4>
      <a:accent5>
        <a:srgbClr val="73A058"/>
      </a:accent5>
      <a:accent6>
        <a:srgbClr val="D8C563"/>
      </a:accent6>
      <a:hlink>
        <a:srgbClr val="2981D7"/>
      </a:hlink>
      <a:folHlink>
        <a:srgbClr val="94C0EB"/>
      </a:folHlink>
    </a:clrScheme>
    <a:fontScheme name="MSO Avenir Next LT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t"/>
      <a:lstStyle>
        <a:defPPr algn="l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Bright UV">
      <a:srgbClr val="D62CD0"/>
    </a:custClr>
    <a:custClr name="Bright Purple">
      <a:srgbClr val="734CDD"/>
    </a:custClr>
    <a:custClr name="Bright Blue">
      <a:srgbClr val="2981D7"/>
    </a:custClr>
    <a:custClr name="Bright Teal">
      <a:srgbClr val="0CB2A4"/>
    </a:custClr>
    <a:custClr name="Bright Green">
      <a:srgbClr val="52B711"/>
    </a:custClr>
    <a:custClr name="Bright Yellow">
      <a:srgbClr val="C3A60F"/>
    </a:custClr>
    <a:custClr name="Bright Orange">
      <a:srgbClr val="E5711E"/>
    </a:custClr>
    <a:custClr name="Bright Red">
      <a:srgbClr val="D73D31"/>
    </a:custClr>
    <a:custClr name="Bright Gray">
      <a:srgbClr val="BEBFBD"/>
    </a:custClr>
    <a:custClr name="not used">
      <a:srgbClr val="FFFFFF"/>
    </a:custClr>
    <a:custClr name="Mid UV">
      <a:srgbClr val="901588"/>
    </a:custClr>
    <a:custClr name="Mid Purple">
      <a:srgbClr val="4C3291"/>
    </a:custClr>
    <a:custClr name="Mid Blue">
      <a:srgbClr val="235899"/>
    </a:custClr>
    <a:custClr name="Mid Teal">
      <a:srgbClr val="0E736C"/>
    </a:custClr>
    <a:custClr name="Mid Green">
      <a:srgbClr val="377811"/>
    </a:custClr>
    <a:custClr name="Mid Yellow">
      <a:srgbClr val="847112"/>
    </a:custClr>
    <a:custClr name="Mid Orange">
      <a:srgbClr val="934B18"/>
    </a:custClr>
    <a:custClr name="Mid Red">
      <a:srgbClr val="902B25"/>
    </a:custClr>
    <a:custClr name="Mid Gray">
      <a:srgbClr val="7C7C7A"/>
    </a:custClr>
    <a:custClr name="not used">
      <a:srgbClr val="FFFFFF"/>
    </a:custClr>
    <a:custClr name="UV">
      <a:srgbClr val="421439"/>
    </a:custClr>
    <a:custClr name="Purple">
      <a:srgbClr val="251846"/>
    </a:custClr>
    <a:custClr name="Blue">
      <a:srgbClr val="1E2F5A"/>
    </a:custClr>
    <a:custClr name="Teal">
      <a:srgbClr val="113333"/>
    </a:custClr>
    <a:custClr name="Green">
      <a:srgbClr val="1D3811"/>
    </a:custClr>
    <a:custClr name="Yellow">
      <a:srgbClr val="443C15"/>
    </a:custClr>
    <a:custClr name="Orange">
      <a:srgbClr val="492914"/>
    </a:custClr>
    <a:custClr name="Red">
      <a:srgbClr val="481919"/>
    </a:custClr>
    <a:custClr name="Gray">
      <a:srgbClr val="3B3937"/>
    </a:custClr>
    <a:custClr name="not used">
      <a:srgbClr val="FFFFFF"/>
    </a:custClr>
  </a:custClrLst>
  <a:extLst>
    <a:ext uri="{05A4C25C-085E-4340-85A3-A5531E510DB2}">
      <thm15:themeFamily xmlns:thm15="http://schemas.microsoft.com/office/thememl/2012/main" name="Leidos-Pres-Tmplt-Dynamic-16x9-230921.potx" id="{0CF1FF66-426B-4551-8D01-9FA65F09D908}" vid="{EE32565A-EAB5-4DEA-B11D-F85A583E9C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426</TotalTime>
  <Words>116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Avenir Next LT Pro</vt:lpstr>
      <vt:lpstr>Avenir Next LT Pro Demi</vt:lpstr>
      <vt:lpstr>Avenir Next LT Pro Light</vt:lpstr>
      <vt:lpstr>New VI Template</vt:lpstr>
      <vt:lpstr>Light Content Slides</vt:lpstr>
      <vt:lpstr>Dark Content Slides</vt:lpstr>
      <vt:lpstr>PowerPoint Presentation</vt:lpstr>
    </vt:vector>
  </TitlesOfParts>
  <Company>Leidos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Nash, Barbara F. [US-US]</dc:creator>
  <cp:lastModifiedBy>Lori Lawrence</cp:lastModifiedBy>
  <cp:revision>10</cp:revision>
  <dcterms:created xsi:type="dcterms:W3CDTF">2024-02-05T17:33:37Z</dcterms:created>
  <dcterms:modified xsi:type="dcterms:W3CDTF">2024-02-07T14:29:00Z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968a81f-7ed4-4faa-9408-9652e001dd96_Enabled">
    <vt:lpwstr>true</vt:lpwstr>
  </property>
  <property fmtid="{D5CDD505-2E9C-101B-9397-08002B2CF9AE}" pid="3" name="MSIP_Label_c968a81f-7ed4-4faa-9408-9652e001dd96_SetDate">
    <vt:lpwstr>2024-02-05T17:54:39Z</vt:lpwstr>
  </property>
  <property fmtid="{D5CDD505-2E9C-101B-9397-08002B2CF9AE}" pid="4" name="MSIP_Label_c968a81f-7ed4-4faa-9408-9652e001dd96_Method">
    <vt:lpwstr>Privileged</vt:lpwstr>
  </property>
  <property fmtid="{D5CDD505-2E9C-101B-9397-08002B2CF9AE}" pid="5" name="MSIP_Label_c968a81f-7ed4-4faa-9408-9652e001dd96_Name">
    <vt:lpwstr>Unrestricted</vt:lpwstr>
  </property>
  <property fmtid="{D5CDD505-2E9C-101B-9397-08002B2CF9AE}" pid="6" name="MSIP_Label_c968a81f-7ed4-4faa-9408-9652e001dd96_SiteId">
    <vt:lpwstr>b64da4ac-e800-4cfc-8931-e607f720a1b8</vt:lpwstr>
  </property>
  <property fmtid="{D5CDD505-2E9C-101B-9397-08002B2CF9AE}" pid="7" name="MSIP_Label_c968a81f-7ed4-4faa-9408-9652e001dd96_ActionId">
    <vt:lpwstr>69515728-2d68-4fcf-ad1d-0cb097c42d38</vt:lpwstr>
  </property>
  <property fmtid="{D5CDD505-2E9C-101B-9397-08002B2CF9AE}" pid="8" name="MSIP_Label_c968a81f-7ed4-4faa-9408-9652e001dd96_ContentBits">
    <vt:lpwstr>0</vt:lpwstr>
  </property>
</Properties>
</file>